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fntdata" ContentType="application/x-fontdata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av" ContentType="audio/x-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4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55" r:id="rId1"/>
    <p:sldMasterId id="2147483699" r:id="rId2"/>
    <p:sldMasterId id="2147483711" r:id="rId3"/>
    <p:sldMasterId id="2147483723" r:id="rId4"/>
    <p:sldMasterId id="2147483735" r:id="rId5"/>
  </p:sldMasterIdLst>
  <p:notesMasterIdLst>
    <p:notesMasterId r:id="rId19"/>
  </p:notesMasterIdLst>
  <p:sldIdLst>
    <p:sldId id="308" r:id="rId6"/>
    <p:sldId id="327" r:id="rId7"/>
    <p:sldId id="328" r:id="rId8"/>
    <p:sldId id="329" r:id="rId9"/>
    <p:sldId id="330" r:id="rId10"/>
    <p:sldId id="331" r:id="rId11"/>
    <p:sldId id="332" r:id="rId12"/>
    <p:sldId id="334" r:id="rId13"/>
    <p:sldId id="335" r:id="rId14"/>
    <p:sldId id="336" r:id="rId15"/>
    <p:sldId id="337" r:id="rId16"/>
    <p:sldId id="338" r:id="rId17"/>
    <p:sldId id="339" r:id="rId18"/>
  </p:sldIdLst>
  <p:sldSz cx="12192000" cy="6858000"/>
  <p:notesSz cx="6858000" cy="9144000"/>
  <p:embeddedFontLst>
    <p:embeddedFont>
      <p:font typeface="等线" panose="02010600030101010101" pitchFamily="2" charset="-122"/>
      <p:regular r:id="rId20"/>
    </p:embeddedFont>
    <p:embeddedFont>
      <p:font typeface=".VnTime" panose="020B7200000000000000"/>
      <p:regular r:id="rId21"/>
      <p:bold r:id="rId22"/>
      <p:italic r:id="rId23"/>
      <p:boldItalic r:id="rId24"/>
    </p:embeddedFont>
    <p:embeddedFont>
      <p:font typeface="Calibri" panose="020F0502020204030204" pitchFamily="34" charset="0"/>
      <p:regular r:id="rId25"/>
      <p:bold r:id="rId26"/>
      <p:italic r:id="rId27"/>
      <p:boldItalic r:id="rId28"/>
    </p:embeddedFont>
    <p:embeddedFont>
      <p:font typeface="Calibri Light" panose="020F0302020204030204" pitchFamily="34" charset="0"/>
      <p:regular r:id="rId29"/>
      <p:italic r:id="rId30"/>
    </p:embeddedFont>
    <p:embeddedFont>
      <p:font typeface="HP001 4 hàng" panose="020B0603050302020204" pitchFamily="34" charset="0"/>
      <p:regular r:id="rId31"/>
      <p:bold r:id="rId32"/>
    </p:embeddedFont>
  </p:embeddedFontLst>
  <p:custDataLst>
    <p:tags r:id="rId33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4273"/>
    <a:srgbClr val="FD8FAC"/>
    <a:srgbClr val="CFF5F4"/>
    <a:srgbClr val="FFB0A8"/>
    <a:srgbClr val="FDEFD7"/>
    <a:srgbClr val="FBD797"/>
    <a:srgbClr val="3E98A0"/>
    <a:srgbClr val="F8BB50"/>
    <a:srgbClr val="F7AC5D"/>
    <a:srgbClr val="EDDBC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87" autoAdjust="0"/>
    <p:restoredTop sz="96314" autoAdjust="0"/>
  </p:normalViewPr>
  <p:slideViewPr>
    <p:cSldViewPr snapToGrid="0">
      <p:cViewPr varScale="1">
        <p:scale>
          <a:sx n="63" d="100"/>
          <a:sy n="63" d="100"/>
        </p:scale>
        <p:origin x="764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7" d="100"/>
        <a:sy n="87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font" Target="fonts/font7.fntdata"/><Relationship Id="rId3" Type="http://schemas.openxmlformats.org/officeDocument/2006/relationships/slideMaster" Target="slideMasters/slideMaster3.xml"/><Relationship Id="rId21" Type="http://schemas.openxmlformats.org/officeDocument/2006/relationships/font" Target="fonts/font2.fntdata"/><Relationship Id="rId34" Type="http://schemas.openxmlformats.org/officeDocument/2006/relationships/presProps" Target="pres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font" Target="fonts/font6.fntdata"/><Relationship Id="rId33" Type="http://schemas.openxmlformats.org/officeDocument/2006/relationships/tags" Target="tags/tag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font" Target="fonts/font5.fntdata"/><Relationship Id="rId32" Type="http://schemas.openxmlformats.org/officeDocument/2006/relationships/font" Target="fonts/font13.fntdata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36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notesMaster" Target="notesMasters/notesMaster1.xml"/><Relationship Id="rId31" Type="http://schemas.openxmlformats.org/officeDocument/2006/relationships/font" Target="fonts/font12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D13BBE5-0BEA-4494-9BEF-C8C2F48C9E2D}" type="datetimeFigureOut">
              <a:rPr lang="zh-CN" altLang="en-US" smtClean="0"/>
              <a:t>2021/11/12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1CB8912-F0BA-4AD8-8415-DA1F26BCB0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232529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469096-6557-46E7-81FA-33B695DD702F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3632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emf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6" t="808" r="1563" b="362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456984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EA30F2-0C34-4AAF-BD4B-54C04629B3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4736B5-38BE-40A3-A156-A18A17990007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47D034-EB50-44BD-B72D-42D776B647D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01079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F58075-72A2-428D-9E15-2A33FAF943D6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AA2AF9-ACB6-45DC-A713-F3C9B4ED7DF2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287004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7A13A2-0F07-409B-831B-72D749F7D2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75E48B1-9887-47FC-8B33-EFB7917546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A22928A-5C9B-4E0E-ACA5-DAC8E8FE679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ECDCE-0871-420D-AB1C-8EC4C5E8F3E1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FAEBD8-E86F-4F33-BBAA-BDF6A861181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05211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5FE272-8DF8-4794-AC33-8E0DC53546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B5D5AD1-1ACC-41B3-9D01-029208B9BCD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1274EE8-8D24-4E30-85CE-3EAE8BCBF09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CCBAA3-0B53-4372-841E-A2C6C5733819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F8F7D5-013B-4D75-9A9A-CFAE423E777E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91553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962CCB-63AE-4BC5-882D-1818C3CE31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D9169F-AF3E-40B1-BC18-85A4C7B106B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1151FC-F612-4CF2-ACDC-A997CCA2D370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99953B-5620-4464-B52B-0EDB8D653031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734104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14702B4-D98D-4F11-BE96-F1FF275EA9F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D53901C-0C8D-4F10-9997-6AE651BBC89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FF1C40-A9BD-463E-B2DD-B3C0BBCA1E4E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6B41CB-5A77-47A5-B033-05C4E8FC845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532623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C81C43-8C97-4787-9E67-6FEE1D84B47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8585F07-951E-439A-A7DB-15EAAACEFB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B9A58-8BD8-4444-9522-6262B52CF62F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A1214B-2FBC-4028-8175-1BC6DD0E231F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474336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3CF411-3DEF-46D1-B675-C48FED3905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C91509-E546-43FB-98D6-6B6565906F2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DA4F55-FDB6-472B-BE28-9E88B6730DF1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5F6136-96A8-4FE9-9671-19C179D2456C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76997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347905-26D5-4AAD-B9AA-0768E6AC45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2004625-889A-4B5E-91DF-886F4BF9A1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0DA94E7-AF0A-45EE-A576-2E6FC19F3312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4D312A-FA89-4F30-9E2E-D3E64F6C03CE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738965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FD51D3-81D0-47D0-AFBB-001ADDD333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CBC757-CD1E-4576-A47C-CB261696FB3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88A03A0-58CF-4752-9C67-37DF396D57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96803C-C9B6-4C98-8ACB-2396B1946C07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EF6491-AB62-41BE-B47E-D0FA543D711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46574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49" t="552" r="2291" b="3750"/>
          <a:stretch/>
        </p:blipFill>
        <p:spPr>
          <a:xfrm flipH="1">
            <a:off x="-1" y="0"/>
            <a:ext cx="12192001" cy="6857999"/>
          </a:xfrm>
          <a:prstGeom prst="rect">
            <a:avLst/>
          </a:prstGeom>
        </p:spPr>
      </p:pic>
      <p:sp>
        <p:nvSpPr>
          <p:cNvPr id="2" name="矩形 1"/>
          <p:cNvSpPr/>
          <p:nvPr userDrawn="1"/>
        </p:nvSpPr>
        <p:spPr>
          <a:xfrm>
            <a:off x="-1" y="2391508"/>
            <a:ext cx="12192001" cy="4466491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023193"/>
            <a:ext cx="12192000" cy="838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7322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658389-E235-40B6-936E-696FC89440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4DAA47-EFF5-4C2F-9FDC-F931255CB52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2C21C54-9AE0-411F-9D51-FEFD85BFDA1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0FFB7A6-68BD-4C89-BA50-7D80DB07572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EDE108A-A856-441A-966E-3E2BB718821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727797-44EC-4B52-8D96-7C18C13B8F6F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A5890C-1133-4CD9-856E-211B6E219532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18969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EA30F2-0C34-4AAF-BD4B-54C04629B3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F0F84-331D-46F6-A2BE-EA83F32F72CC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7420AB-2E1D-4B53-B578-0268812F5C9C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013133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A17C05-2239-4236-98F5-2AECD3DB4B82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279637-16CF-453B-B9E5-71E6BA3DB31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826550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7A13A2-0F07-409B-831B-72D749F7D2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75E48B1-9887-47FC-8B33-EFB7917546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A22928A-5C9B-4E0E-ACA5-DAC8E8FE679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7FBEAC-DF7D-447E-B8B9-0ED1A8A3CB35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E93DFF-AF2D-44D9-BD89-020C3913F101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86779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5FE272-8DF8-4794-AC33-8E0DC53546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B5D5AD1-1ACC-41B3-9D01-029208B9BCD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1274EE8-8D24-4E30-85CE-3EAE8BCBF09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6EF692-92E2-4B14-A659-0F821109579E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E33C9-C418-4C16-B150-279D6263DAE2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42844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962CCB-63AE-4BC5-882D-1818C3CE31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D9169F-AF3E-40B1-BC18-85A4C7B106B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3E6285-65C2-45E8-A1FC-4AC9B77F2D1D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6DD859-E32E-4163-9EFC-7F9E67722BC8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227376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14702B4-D98D-4F11-BE96-F1FF275EA9F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D53901C-0C8D-4F10-9997-6AE651BBC89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D77DD-AEDC-49F8-B73A-E26E0C51E8F6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D10F15-90FE-4C3C-9C56-F7D7AEB563F9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622113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C81C43-8C97-4787-9E67-6FEE1D84B47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8585F07-951E-439A-A7DB-15EAAACEFB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EB8B7D-3BA2-4224-B3D4-2275897736FF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0D4528-0B3F-4944-90DB-23DA1B26B32E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3286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3CF411-3DEF-46D1-B675-C48FED3905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C91509-E546-43FB-98D6-6B6565906F2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0D05B3-0D5B-444E-AFBB-05D3C0E6762B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2ADCF9-F88C-41A7-9616-B55D1F95DFF2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349932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347905-26D5-4AAD-B9AA-0768E6AC45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2004625-889A-4B5E-91DF-886F4BF9A1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BD1D4A-99BF-4DDD-A0DD-B89217FE3FF4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B30E8B-AF65-4C05-AA3F-85A2C6AF690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776849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020595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FD51D3-81D0-47D0-AFBB-001ADDD333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CBC757-CD1E-4576-A47C-CB261696FB3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88A03A0-58CF-4752-9C67-37DF396D57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AE1704-75DC-4F65-B870-ADC7AB41CC98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D68A8A-6C2C-4C8B-9D50-6693A0CE9DE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738091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658389-E235-40B6-936E-696FC89440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4DAA47-EFF5-4C2F-9FDC-F931255CB52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2C21C54-9AE0-411F-9D51-FEFD85BFDA1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0FFB7A6-68BD-4C89-BA50-7D80DB07572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EDE108A-A856-441A-966E-3E2BB718821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C8898C-E871-4EE3-B97E-610A17C83B96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32FD8E-12B1-45EB-B250-4DFD367939E2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63649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EA30F2-0C34-4AAF-BD4B-54C04629B3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1547B1-BB22-4CE9-B65F-C91C76DC7BB6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945884-C2C3-463F-A2D9-CD62B97131EF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147248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CB1336-74D4-43A7-91ED-1AF4D549C33D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919446-3ABD-4EBD-9D3E-ED12EDB4A70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69673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7A13A2-0F07-409B-831B-72D749F7D2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75E48B1-9887-47FC-8B33-EFB7917546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A22928A-5C9B-4E0E-ACA5-DAC8E8FE679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BA2801-8E21-43EB-B3C7-EE7FEDEE2D0C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43363-CD4B-4669-BBBD-5D646442AD61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1379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5FE272-8DF8-4794-AC33-8E0DC53546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B5D5AD1-1ACC-41B3-9D01-029208B9BCD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1274EE8-8D24-4E30-85CE-3EAE8BCBF09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7F45DB-1BB0-417A-80C8-056469181B32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EA44ABE-5411-49C4-9B7E-B27CA2E85E3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313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962CCB-63AE-4BC5-882D-1818C3CE31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D9169F-AF3E-40B1-BC18-85A4C7B106B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89C0D-5DEB-4EF2-8E6C-F652B62CCEBD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8B9217-BEB7-4FCF-95E8-EDB9491AA559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31352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14702B4-D98D-4F11-BE96-F1FF275EA9F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D53901C-0C8D-4F10-9997-6AE651BBC89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62B5F7-D00B-4A37-B829-02A983776CC3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BB2B36-6F6B-4DF2-895A-1EBD8F26FE81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421442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C81C43-8C97-4787-9E67-6FEE1D84B47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8585F07-951E-439A-A7DB-15EAAACEFB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F127B-1667-4F19-BAAE-F7D014840460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CE02AC-17BF-4AE6-A148-97A33EC3367B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127907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3CF411-3DEF-46D1-B675-C48FED3905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C91509-E546-43FB-98D6-6B6565906F2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757A67-2507-429B-97DD-79091AD29B62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037B19-4CCF-4707-9D1E-551E8CD128E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33087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FCA8BF-A8EC-4C43-9A9F-C02C8212A691}" type="datetimeFigureOut">
              <a:rPr lang="zh-CN" altLang="en-US" smtClean="0"/>
              <a:t>2021/11/12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486D7-4405-4F3D-B450-589344FC09B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0789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347905-26D5-4AAD-B9AA-0768E6AC45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2004625-889A-4B5E-91DF-886F4BF9A1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34E98E-FC95-42E6-8870-9EB5F938C971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53D3A5-E819-41B7-97B2-6C354344AA80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553584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FD51D3-81D0-47D0-AFBB-001ADDD333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CBC757-CD1E-4576-A47C-CB261696FB3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88A03A0-58CF-4752-9C67-37DF396D57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B3B59C-6B46-4CFE-ACD9-A9BF64937653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81B93F-C4F5-4F22-BAB8-BBE079ADF42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328108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658389-E235-40B6-936E-696FC89440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4DAA47-EFF5-4C2F-9FDC-F931255CB52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2C21C54-9AE0-411F-9D51-FEFD85BFDA1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0FFB7A6-68BD-4C89-BA50-7D80DB07572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EDE108A-A856-441A-966E-3E2BB718821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1BD72A-3240-4D86-B4FC-983C03AC406C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C48DD0C-81F8-4925-9CD2-37A26979F09F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833284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EA30F2-0C34-4AAF-BD4B-54C04629B3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DEF4E7-FA5F-4F5D-9C2A-DB49815CDAF0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5B89F5-9278-4792-99F7-C278DEFFC976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157055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111D11-8B14-4728-8A47-F66DC4A5CE7A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6B0CB8-F5AC-4DA0-B28D-F2A203CC140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036146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7A13A2-0F07-409B-831B-72D749F7D2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75E48B1-9887-47FC-8B33-EFB79175461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A22928A-5C9B-4E0E-ACA5-DAC8E8FE679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5E43BC-D660-42C7-8929-910C21F4079C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E739F5-7C20-457B-8F61-2D979F4518BE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380220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5FE272-8DF8-4794-AC33-8E0DC53546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B5D5AD1-1ACC-41B3-9D01-029208B9BCD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1274EE8-8D24-4E30-85CE-3EAE8BCBF09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58A11F-285E-4119-BE67-1032C838C792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826994-EF62-4BFA-B089-16461DF8DE1D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180868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962CCB-63AE-4BC5-882D-1818C3CE31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D9169F-AF3E-40B1-BC18-85A4C7B106B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9B84C3-414E-412A-AB3C-FE7D255B6B2F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2C2AB4-8149-401C-81FA-858CDB65787A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356568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14702B4-D98D-4F11-BE96-F1FF275EA9F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D53901C-0C8D-4F10-9997-6AE651BBC89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8155AA-1A6B-4FDF-B11B-8C9B0F4A8473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49B92A-CAF2-4C42-AE03-88CC731CF11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985054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8" t="10626" r="3577" b="16208"/>
          <a:stretch>
            <a:fillRect/>
          </a:stretch>
        </p:blipFill>
        <p:spPr bwMode="auto">
          <a:xfrm>
            <a:off x="-61913" y="-47625"/>
            <a:ext cx="12285663" cy="694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498399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C81C43-8C97-4787-9E67-6FEE1D84B47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8585F07-951E-439A-A7DB-15EAAACEFB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EA25BA-93E9-43B2-B834-39751FFA4B95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DFC69B-2733-4A21-8416-6A2A4D2D3D0F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672646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8" t="10626" r="3577" b="16208"/>
          <a:stretch>
            <a:fillRect/>
          </a:stretch>
        </p:blipFill>
        <p:spPr bwMode="auto">
          <a:xfrm>
            <a:off x="-61913" y="-47625"/>
            <a:ext cx="12285663" cy="694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图片 18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03" r="128" b="11485"/>
          <a:stretch>
            <a:fillRect/>
          </a:stretch>
        </p:blipFill>
        <p:spPr bwMode="auto">
          <a:xfrm>
            <a:off x="-15875" y="-50800"/>
            <a:ext cx="12207875" cy="6942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图片 19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" b="9717"/>
          <a:stretch>
            <a:fillRect/>
          </a:stretch>
        </p:blipFill>
        <p:spPr bwMode="auto">
          <a:xfrm>
            <a:off x="271463" y="287338"/>
            <a:ext cx="11750675" cy="658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214900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3CF411-3DEF-46D1-B675-C48FED3905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C91509-E546-43FB-98D6-6B6565906F2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C636A0-77C2-4AD0-9F4C-A2E44D478594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0B78A-8EE2-4803-9413-9E2B6A3D9008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459468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347905-26D5-4AAD-B9AA-0768E6AC45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2004625-889A-4B5E-91DF-886F4BF9A1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317F0C-3484-42FC-A935-BF34921BFFFE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2530B9-0583-4FE9-BEDA-569914D5A6E4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0985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FD51D3-81D0-47D0-AFBB-001ADDD333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CBC757-CD1E-4576-A47C-CB261696FB3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88A03A0-58CF-4752-9C67-37DF396D57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DC80A8-A7F7-442C-8138-7B67549C739E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FDC4B9-8016-49E1-843A-E7332803938F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98403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658389-E235-40B6-936E-696FC89440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4DAA47-EFF5-4C2F-9FDC-F931255CB52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2C21C54-9AE0-411F-9D51-FEFD85BFDA1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0FFB7A6-68BD-4C89-BA50-7D80DB07572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EDE108A-A856-441A-966E-3E2BB718821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E334AB-D542-4829-AD9C-02637AC43D18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184939-F0D2-42E7-8031-36FA358507F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22933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: 形状 7"/>
          <p:cNvSpPr/>
          <p:nvPr userDrawn="1"/>
        </p:nvSpPr>
        <p:spPr>
          <a:xfrm>
            <a:off x="516627" y="1225976"/>
            <a:ext cx="11142223" cy="5403555"/>
          </a:xfrm>
          <a:custGeom>
            <a:avLst/>
            <a:gdLst>
              <a:gd name="connsiteX0" fmla="*/ 169173 w 11204391"/>
              <a:gd name="connsiteY0" fmla="*/ 69424 h 5403555"/>
              <a:gd name="connsiteX1" fmla="*/ 1261373 w 11204391"/>
              <a:gd name="connsiteY1" fmla="*/ 94824 h 5403555"/>
              <a:gd name="connsiteX2" fmla="*/ 2048773 w 11204391"/>
              <a:gd name="connsiteY2" fmla="*/ 5924 h 5403555"/>
              <a:gd name="connsiteX3" fmla="*/ 3280673 w 11204391"/>
              <a:gd name="connsiteY3" fmla="*/ 69424 h 5403555"/>
              <a:gd name="connsiteX4" fmla="*/ 4728473 w 11204391"/>
              <a:gd name="connsiteY4" fmla="*/ 31324 h 5403555"/>
              <a:gd name="connsiteX5" fmla="*/ 6188973 w 11204391"/>
              <a:gd name="connsiteY5" fmla="*/ 132924 h 5403555"/>
              <a:gd name="connsiteX6" fmla="*/ 7560573 w 11204391"/>
              <a:gd name="connsiteY6" fmla="*/ 69424 h 5403555"/>
              <a:gd name="connsiteX7" fmla="*/ 8932173 w 11204391"/>
              <a:gd name="connsiteY7" fmla="*/ 69424 h 5403555"/>
              <a:gd name="connsiteX8" fmla="*/ 9605273 w 11204391"/>
              <a:gd name="connsiteY8" fmla="*/ 132924 h 5403555"/>
              <a:gd name="connsiteX9" fmla="*/ 11002273 w 11204391"/>
              <a:gd name="connsiteY9" fmla="*/ 82124 h 5403555"/>
              <a:gd name="connsiteX10" fmla="*/ 11065773 w 11204391"/>
              <a:gd name="connsiteY10" fmla="*/ 1402924 h 5403555"/>
              <a:gd name="connsiteX11" fmla="*/ 11141973 w 11204391"/>
              <a:gd name="connsiteY11" fmla="*/ 2787224 h 5403555"/>
              <a:gd name="connsiteX12" fmla="*/ 11091173 w 11204391"/>
              <a:gd name="connsiteY12" fmla="*/ 3701624 h 5403555"/>
              <a:gd name="connsiteX13" fmla="*/ 11116573 w 11204391"/>
              <a:gd name="connsiteY13" fmla="*/ 4870024 h 5403555"/>
              <a:gd name="connsiteX14" fmla="*/ 11141973 w 11204391"/>
              <a:gd name="connsiteY14" fmla="*/ 5225624 h 5403555"/>
              <a:gd name="connsiteX15" fmla="*/ 10214873 w 11204391"/>
              <a:gd name="connsiteY15" fmla="*/ 5276424 h 5403555"/>
              <a:gd name="connsiteX16" fmla="*/ 8144773 w 11204391"/>
              <a:gd name="connsiteY16" fmla="*/ 5365324 h 5403555"/>
              <a:gd name="connsiteX17" fmla="*/ 6392173 w 11204391"/>
              <a:gd name="connsiteY17" fmla="*/ 5301824 h 5403555"/>
              <a:gd name="connsiteX18" fmla="*/ 4271273 w 11204391"/>
              <a:gd name="connsiteY18" fmla="*/ 5403424 h 5403555"/>
              <a:gd name="connsiteX19" fmla="*/ 2544073 w 11204391"/>
              <a:gd name="connsiteY19" fmla="*/ 5276424 h 5403555"/>
              <a:gd name="connsiteX20" fmla="*/ 575573 w 11204391"/>
              <a:gd name="connsiteY20" fmla="*/ 5352624 h 5403555"/>
              <a:gd name="connsiteX21" fmla="*/ 29473 w 11204391"/>
              <a:gd name="connsiteY21" fmla="*/ 5339924 h 5403555"/>
              <a:gd name="connsiteX22" fmla="*/ 67573 w 11204391"/>
              <a:gd name="connsiteY22" fmla="*/ 4679524 h 5403555"/>
              <a:gd name="connsiteX23" fmla="*/ 16773 w 11204391"/>
              <a:gd name="connsiteY23" fmla="*/ 3790524 h 5403555"/>
              <a:gd name="connsiteX24" fmla="*/ 67573 w 11204391"/>
              <a:gd name="connsiteY24" fmla="*/ 2406224 h 5403555"/>
              <a:gd name="connsiteX25" fmla="*/ 29473 w 11204391"/>
              <a:gd name="connsiteY25" fmla="*/ 1288624 h 5403555"/>
              <a:gd name="connsiteX26" fmla="*/ 92973 w 11204391"/>
              <a:gd name="connsiteY26" fmla="*/ 856824 h 5403555"/>
              <a:gd name="connsiteX27" fmla="*/ 29473 w 11204391"/>
              <a:gd name="connsiteY27" fmla="*/ 158324 h 5403555"/>
              <a:gd name="connsiteX28" fmla="*/ 169173 w 11204391"/>
              <a:gd name="connsiteY28" fmla="*/ 69424 h 5403555"/>
              <a:gd name="connsiteX0" fmla="*/ 169173 w 11204391"/>
              <a:gd name="connsiteY0" fmla="*/ 69424 h 5403555"/>
              <a:gd name="connsiteX1" fmla="*/ 1261373 w 11204391"/>
              <a:gd name="connsiteY1" fmla="*/ 94824 h 5403555"/>
              <a:gd name="connsiteX2" fmla="*/ 2048773 w 11204391"/>
              <a:gd name="connsiteY2" fmla="*/ 5924 h 5403555"/>
              <a:gd name="connsiteX3" fmla="*/ 3280673 w 11204391"/>
              <a:gd name="connsiteY3" fmla="*/ 69424 h 5403555"/>
              <a:gd name="connsiteX4" fmla="*/ 4728473 w 11204391"/>
              <a:gd name="connsiteY4" fmla="*/ 31324 h 5403555"/>
              <a:gd name="connsiteX5" fmla="*/ 6188973 w 11204391"/>
              <a:gd name="connsiteY5" fmla="*/ 132924 h 5403555"/>
              <a:gd name="connsiteX6" fmla="*/ 7560573 w 11204391"/>
              <a:gd name="connsiteY6" fmla="*/ 69424 h 5403555"/>
              <a:gd name="connsiteX7" fmla="*/ 8932173 w 11204391"/>
              <a:gd name="connsiteY7" fmla="*/ 69424 h 5403555"/>
              <a:gd name="connsiteX8" fmla="*/ 9605273 w 11204391"/>
              <a:gd name="connsiteY8" fmla="*/ 132924 h 5403555"/>
              <a:gd name="connsiteX9" fmla="*/ 11002273 w 11204391"/>
              <a:gd name="connsiteY9" fmla="*/ 82124 h 5403555"/>
              <a:gd name="connsiteX10" fmla="*/ 11065773 w 11204391"/>
              <a:gd name="connsiteY10" fmla="*/ 1402924 h 5403555"/>
              <a:gd name="connsiteX11" fmla="*/ 11141973 w 11204391"/>
              <a:gd name="connsiteY11" fmla="*/ 2787224 h 5403555"/>
              <a:gd name="connsiteX12" fmla="*/ 11091173 w 11204391"/>
              <a:gd name="connsiteY12" fmla="*/ 3701624 h 5403555"/>
              <a:gd name="connsiteX13" fmla="*/ 11116573 w 11204391"/>
              <a:gd name="connsiteY13" fmla="*/ 4870024 h 5403555"/>
              <a:gd name="connsiteX14" fmla="*/ 11141973 w 11204391"/>
              <a:gd name="connsiteY14" fmla="*/ 5225624 h 5403555"/>
              <a:gd name="connsiteX15" fmla="*/ 10214873 w 11204391"/>
              <a:gd name="connsiteY15" fmla="*/ 5276424 h 5403555"/>
              <a:gd name="connsiteX16" fmla="*/ 8144773 w 11204391"/>
              <a:gd name="connsiteY16" fmla="*/ 5365324 h 5403555"/>
              <a:gd name="connsiteX17" fmla="*/ 6392173 w 11204391"/>
              <a:gd name="connsiteY17" fmla="*/ 5301824 h 5403555"/>
              <a:gd name="connsiteX18" fmla="*/ 4271273 w 11204391"/>
              <a:gd name="connsiteY18" fmla="*/ 5403424 h 5403555"/>
              <a:gd name="connsiteX19" fmla="*/ 2544073 w 11204391"/>
              <a:gd name="connsiteY19" fmla="*/ 5276424 h 5403555"/>
              <a:gd name="connsiteX20" fmla="*/ 575573 w 11204391"/>
              <a:gd name="connsiteY20" fmla="*/ 5352624 h 5403555"/>
              <a:gd name="connsiteX21" fmla="*/ 29473 w 11204391"/>
              <a:gd name="connsiteY21" fmla="*/ 5339924 h 5403555"/>
              <a:gd name="connsiteX22" fmla="*/ 67573 w 11204391"/>
              <a:gd name="connsiteY22" fmla="*/ 4679524 h 5403555"/>
              <a:gd name="connsiteX23" fmla="*/ 16773 w 11204391"/>
              <a:gd name="connsiteY23" fmla="*/ 3790524 h 5403555"/>
              <a:gd name="connsiteX24" fmla="*/ 67573 w 11204391"/>
              <a:gd name="connsiteY24" fmla="*/ 2406224 h 5403555"/>
              <a:gd name="connsiteX25" fmla="*/ 29473 w 11204391"/>
              <a:gd name="connsiteY25" fmla="*/ 1288624 h 5403555"/>
              <a:gd name="connsiteX26" fmla="*/ 92973 w 11204391"/>
              <a:gd name="connsiteY26" fmla="*/ 856824 h 5403555"/>
              <a:gd name="connsiteX27" fmla="*/ 169173 w 11204391"/>
              <a:gd name="connsiteY27" fmla="*/ 69424 h 5403555"/>
              <a:gd name="connsiteX0" fmla="*/ 169173 w 11142223"/>
              <a:gd name="connsiteY0" fmla="*/ 69424 h 5403555"/>
              <a:gd name="connsiteX1" fmla="*/ 1261373 w 11142223"/>
              <a:gd name="connsiteY1" fmla="*/ 94824 h 5403555"/>
              <a:gd name="connsiteX2" fmla="*/ 2048773 w 11142223"/>
              <a:gd name="connsiteY2" fmla="*/ 5924 h 5403555"/>
              <a:gd name="connsiteX3" fmla="*/ 3280673 w 11142223"/>
              <a:gd name="connsiteY3" fmla="*/ 69424 h 5403555"/>
              <a:gd name="connsiteX4" fmla="*/ 4728473 w 11142223"/>
              <a:gd name="connsiteY4" fmla="*/ 31324 h 5403555"/>
              <a:gd name="connsiteX5" fmla="*/ 6188973 w 11142223"/>
              <a:gd name="connsiteY5" fmla="*/ 132924 h 5403555"/>
              <a:gd name="connsiteX6" fmla="*/ 7560573 w 11142223"/>
              <a:gd name="connsiteY6" fmla="*/ 69424 h 5403555"/>
              <a:gd name="connsiteX7" fmla="*/ 8932173 w 11142223"/>
              <a:gd name="connsiteY7" fmla="*/ 69424 h 5403555"/>
              <a:gd name="connsiteX8" fmla="*/ 9605273 w 11142223"/>
              <a:gd name="connsiteY8" fmla="*/ 132924 h 5403555"/>
              <a:gd name="connsiteX9" fmla="*/ 11002273 w 11142223"/>
              <a:gd name="connsiteY9" fmla="*/ 82124 h 5403555"/>
              <a:gd name="connsiteX10" fmla="*/ 11065773 w 11142223"/>
              <a:gd name="connsiteY10" fmla="*/ 1402924 h 5403555"/>
              <a:gd name="connsiteX11" fmla="*/ 11141973 w 11142223"/>
              <a:gd name="connsiteY11" fmla="*/ 2787224 h 5403555"/>
              <a:gd name="connsiteX12" fmla="*/ 11091173 w 11142223"/>
              <a:gd name="connsiteY12" fmla="*/ 3701624 h 5403555"/>
              <a:gd name="connsiteX13" fmla="*/ 11116573 w 11142223"/>
              <a:gd name="connsiteY13" fmla="*/ 4870024 h 5403555"/>
              <a:gd name="connsiteX14" fmla="*/ 11014973 w 11142223"/>
              <a:gd name="connsiteY14" fmla="*/ 5263724 h 5403555"/>
              <a:gd name="connsiteX15" fmla="*/ 10214873 w 11142223"/>
              <a:gd name="connsiteY15" fmla="*/ 5276424 h 5403555"/>
              <a:gd name="connsiteX16" fmla="*/ 8144773 w 11142223"/>
              <a:gd name="connsiteY16" fmla="*/ 5365324 h 5403555"/>
              <a:gd name="connsiteX17" fmla="*/ 6392173 w 11142223"/>
              <a:gd name="connsiteY17" fmla="*/ 5301824 h 5403555"/>
              <a:gd name="connsiteX18" fmla="*/ 4271273 w 11142223"/>
              <a:gd name="connsiteY18" fmla="*/ 5403424 h 5403555"/>
              <a:gd name="connsiteX19" fmla="*/ 2544073 w 11142223"/>
              <a:gd name="connsiteY19" fmla="*/ 5276424 h 5403555"/>
              <a:gd name="connsiteX20" fmla="*/ 575573 w 11142223"/>
              <a:gd name="connsiteY20" fmla="*/ 5352624 h 5403555"/>
              <a:gd name="connsiteX21" fmla="*/ 29473 w 11142223"/>
              <a:gd name="connsiteY21" fmla="*/ 5339924 h 5403555"/>
              <a:gd name="connsiteX22" fmla="*/ 67573 w 11142223"/>
              <a:gd name="connsiteY22" fmla="*/ 4679524 h 5403555"/>
              <a:gd name="connsiteX23" fmla="*/ 16773 w 11142223"/>
              <a:gd name="connsiteY23" fmla="*/ 3790524 h 5403555"/>
              <a:gd name="connsiteX24" fmla="*/ 67573 w 11142223"/>
              <a:gd name="connsiteY24" fmla="*/ 2406224 h 5403555"/>
              <a:gd name="connsiteX25" fmla="*/ 29473 w 11142223"/>
              <a:gd name="connsiteY25" fmla="*/ 1288624 h 5403555"/>
              <a:gd name="connsiteX26" fmla="*/ 92973 w 11142223"/>
              <a:gd name="connsiteY26" fmla="*/ 856824 h 5403555"/>
              <a:gd name="connsiteX27" fmla="*/ 169173 w 11142223"/>
              <a:gd name="connsiteY27" fmla="*/ 69424 h 5403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142223" h="5403555">
                <a:moveTo>
                  <a:pt x="169173" y="69424"/>
                </a:moveTo>
                <a:cubicBezTo>
                  <a:pt x="363906" y="-57576"/>
                  <a:pt x="948106" y="105407"/>
                  <a:pt x="1261373" y="94824"/>
                </a:cubicBezTo>
                <a:cubicBezTo>
                  <a:pt x="1574640" y="84241"/>
                  <a:pt x="1712223" y="10157"/>
                  <a:pt x="2048773" y="5924"/>
                </a:cubicBezTo>
                <a:cubicBezTo>
                  <a:pt x="2385323" y="1691"/>
                  <a:pt x="2834056" y="65191"/>
                  <a:pt x="3280673" y="69424"/>
                </a:cubicBezTo>
                <a:cubicBezTo>
                  <a:pt x="3727290" y="73657"/>
                  <a:pt x="4243756" y="20741"/>
                  <a:pt x="4728473" y="31324"/>
                </a:cubicBezTo>
                <a:cubicBezTo>
                  <a:pt x="5213190" y="41907"/>
                  <a:pt x="5716956" y="126574"/>
                  <a:pt x="6188973" y="132924"/>
                </a:cubicBezTo>
                <a:cubicBezTo>
                  <a:pt x="6660990" y="139274"/>
                  <a:pt x="7103373" y="80007"/>
                  <a:pt x="7560573" y="69424"/>
                </a:cubicBezTo>
                <a:cubicBezTo>
                  <a:pt x="8017773" y="58841"/>
                  <a:pt x="8591390" y="58841"/>
                  <a:pt x="8932173" y="69424"/>
                </a:cubicBezTo>
                <a:cubicBezTo>
                  <a:pt x="9272956" y="80007"/>
                  <a:pt x="9260256" y="130807"/>
                  <a:pt x="9605273" y="132924"/>
                </a:cubicBezTo>
                <a:cubicBezTo>
                  <a:pt x="9950290" y="135041"/>
                  <a:pt x="10758856" y="-129543"/>
                  <a:pt x="11002273" y="82124"/>
                </a:cubicBezTo>
                <a:cubicBezTo>
                  <a:pt x="11245690" y="293791"/>
                  <a:pt x="11042490" y="952074"/>
                  <a:pt x="11065773" y="1402924"/>
                </a:cubicBezTo>
                <a:cubicBezTo>
                  <a:pt x="11089056" y="1853774"/>
                  <a:pt x="11137740" y="2404107"/>
                  <a:pt x="11141973" y="2787224"/>
                </a:cubicBezTo>
                <a:cubicBezTo>
                  <a:pt x="11146206" y="3170341"/>
                  <a:pt x="11095406" y="3354491"/>
                  <a:pt x="11091173" y="3701624"/>
                </a:cubicBezTo>
                <a:cubicBezTo>
                  <a:pt x="11086940" y="4048757"/>
                  <a:pt x="11129273" y="4609674"/>
                  <a:pt x="11116573" y="4870024"/>
                </a:cubicBezTo>
                <a:cubicBezTo>
                  <a:pt x="11103873" y="5130374"/>
                  <a:pt x="11165256" y="5195991"/>
                  <a:pt x="11014973" y="5263724"/>
                </a:cubicBezTo>
                <a:cubicBezTo>
                  <a:pt x="10864690" y="5331457"/>
                  <a:pt x="10693240" y="5259491"/>
                  <a:pt x="10214873" y="5276424"/>
                </a:cubicBezTo>
                <a:cubicBezTo>
                  <a:pt x="9736506" y="5293357"/>
                  <a:pt x="8781890" y="5361091"/>
                  <a:pt x="8144773" y="5365324"/>
                </a:cubicBezTo>
                <a:cubicBezTo>
                  <a:pt x="7507656" y="5369557"/>
                  <a:pt x="7037756" y="5295474"/>
                  <a:pt x="6392173" y="5301824"/>
                </a:cubicBezTo>
                <a:cubicBezTo>
                  <a:pt x="5746590" y="5308174"/>
                  <a:pt x="4912623" y="5407657"/>
                  <a:pt x="4271273" y="5403424"/>
                </a:cubicBezTo>
                <a:cubicBezTo>
                  <a:pt x="3629923" y="5399191"/>
                  <a:pt x="3160023" y="5284891"/>
                  <a:pt x="2544073" y="5276424"/>
                </a:cubicBezTo>
                <a:cubicBezTo>
                  <a:pt x="1928123" y="5267957"/>
                  <a:pt x="994673" y="5342041"/>
                  <a:pt x="575573" y="5352624"/>
                </a:cubicBezTo>
                <a:cubicBezTo>
                  <a:pt x="156473" y="5363207"/>
                  <a:pt x="114140" y="5452107"/>
                  <a:pt x="29473" y="5339924"/>
                </a:cubicBezTo>
                <a:cubicBezTo>
                  <a:pt x="-55194" y="5227741"/>
                  <a:pt x="69690" y="4937757"/>
                  <a:pt x="67573" y="4679524"/>
                </a:cubicBezTo>
                <a:cubicBezTo>
                  <a:pt x="65456" y="4421291"/>
                  <a:pt x="16773" y="4169407"/>
                  <a:pt x="16773" y="3790524"/>
                </a:cubicBezTo>
                <a:cubicBezTo>
                  <a:pt x="16773" y="3411641"/>
                  <a:pt x="65456" y="2823207"/>
                  <a:pt x="67573" y="2406224"/>
                </a:cubicBezTo>
                <a:cubicBezTo>
                  <a:pt x="69690" y="1989241"/>
                  <a:pt x="25240" y="1546857"/>
                  <a:pt x="29473" y="1288624"/>
                </a:cubicBezTo>
                <a:cubicBezTo>
                  <a:pt x="33706" y="1030391"/>
                  <a:pt x="92973" y="1045207"/>
                  <a:pt x="92973" y="856824"/>
                </a:cubicBezTo>
                <a:cubicBezTo>
                  <a:pt x="116256" y="653624"/>
                  <a:pt x="-25560" y="196424"/>
                  <a:pt x="169173" y="694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4775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72" r:id="rId3"/>
    <p:sldLayoutId id="2147483685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5126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099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fld id="{E7CA5D5A-066F-4D0D-9411-33A291EC3E40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fld id="{905A0E09-7DD6-47AF-9002-49036BE770B5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3396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5126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12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fld id="{FC357351-4099-4E03-9739-D75507F0711A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fld id="{026DA7D1-B26B-45B8-938F-D27DAD0CA77C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3209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5126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fld id="{78711DE9-FB41-4769-9374-C2779890AAD8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fld id="{D4E57EE2-CB08-460A-9574-A08ABDEBA223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34289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5126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717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EFA37F-7CDF-4AA6-93AE-94B3FA4F4A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fld id="{C5692A5F-F272-4A4B-8743-6F6D0BFC9744}" type="datetimeFigureOut">
              <a:rPr lang="en-US" smtClean="0"/>
              <a:pPr>
                <a:defRPr/>
              </a:pPr>
              <a:t>11/12/2021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91D6ECB-C279-47B4-8FA3-DE1ADCE7081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248301-85C3-4A8E-BC22-25CE7E8FE5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defTabSz="685800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prstClr val="black">
                    <a:tint val="75000"/>
                  </a:prstClr>
                </a:solidFill>
                <a:latin typeface="Calibri" panose="020F0502020204030204"/>
              </a:defRPr>
            </a:lvl1pPr>
          </a:lstStyle>
          <a:p>
            <a:pPr>
              <a:defRPr/>
            </a:pPr>
            <a:fld id="{9952F3E3-EBC5-4A86-A124-C2F0E0AB92EF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31814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  <p:sldLayoutId id="2147483747" r:id="rId12"/>
    <p:sldLayoutId id="2147483748" r:id="rId13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27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.gif"/><Relationship Id="rId4" Type="http://schemas.openxmlformats.org/officeDocument/2006/relationships/image" Target="../media/image18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7" Type="http://schemas.openxmlformats.org/officeDocument/2006/relationships/image" Target="../media/image1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8.gif"/><Relationship Id="rId5" Type="http://schemas.openxmlformats.org/officeDocument/2006/relationships/image" Target="../media/image21.gif"/><Relationship Id="rId4" Type="http://schemas.openxmlformats.org/officeDocument/2006/relationships/image" Target="../media/image2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7" Type="http://schemas.openxmlformats.org/officeDocument/2006/relationships/image" Target="../media/image19.gif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8.gif"/><Relationship Id="rId5" Type="http://schemas.openxmlformats.org/officeDocument/2006/relationships/image" Target="../media/image21.gif"/><Relationship Id="rId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7" Type="http://schemas.openxmlformats.org/officeDocument/2006/relationships/image" Target="../media/image19.gif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18.gif"/><Relationship Id="rId5" Type="http://schemas.openxmlformats.org/officeDocument/2006/relationships/image" Target="../media/image21.gif"/><Relationship Id="rId4" Type="http://schemas.openxmlformats.org/officeDocument/2006/relationships/image" Target="../media/image22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4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50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25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7613" y="644227"/>
            <a:ext cx="12192000" cy="5581697"/>
          </a:xfrm>
          <a:prstGeom prst="rect">
            <a:avLst/>
          </a:prstGeom>
          <a:solidFill>
            <a:srgbClr val="DEFDF8"/>
          </a:solidFill>
          <a:ln>
            <a:noFill/>
          </a:ln>
          <a:effectLst>
            <a:outerShdw blurRad="190500" dist="635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/>
              <a:t>85</a:t>
            </a:r>
          </a:p>
          <a:p>
            <a:pPr algn="ctr"/>
            <a:endParaRPr lang="zh-CN" altLang="en-US" dirty="0"/>
          </a:p>
        </p:txBody>
      </p:sp>
      <p:pic>
        <p:nvPicPr>
          <p:cNvPr id="15" name="图片 14"/>
          <p:cNvPicPr>
            <a:picLocks noChangeAspect="1"/>
          </p:cNvPicPr>
          <p:nvPr/>
        </p:nvPicPr>
        <p:blipFill>
          <a:blip r:embed="rId2"/>
          <a:srcRect t="21852"/>
          <a:stretch>
            <a:fillRect/>
          </a:stretch>
        </p:blipFill>
        <p:spPr>
          <a:xfrm>
            <a:off x="3264562" y="2077354"/>
            <a:ext cx="8529637" cy="350479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24646" y="520766"/>
            <a:ext cx="5449117" cy="5974730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3495468" y="2379900"/>
            <a:ext cx="8529637" cy="24826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lnSpc>
                <a:spcPct val="150000"/>
              </a:lnSpc>
              <a:defRPr/>
            </a:pPr>
            <a:r>
              <a:rPr lang="en-US" altLang="zh-CN" sz="3600" b="1" dirty="0">
                <a:solidFill>
                  <a:srgbClr val="3E98A0"/>
                </a:solidFill>
                <a:latin typeface="+mj-lt"/>
                <a:ea typeface="方正卡通简体" panose="03000509000000000000" pitchFamily="65" charset="-122"/>
                <a:cs typeface="+mn-ea"/>
                <a:sym typeface="+mn-lt"/>
              </a:rPr>
              <a:t>CHÀO MỪNG CÁC CON  ĐẾN VỚI GIỜ HỌC TRỰC TUYẾN </a:t>
            </a:r>
          </a:p>
          <a:p>
            <a:pPr algn="ctr" defTabSz="1219170">
              <a:lnSpc>
                <a:spcPct val="150000"/>
              </a:lnSpc>
              <a:defRPr/>
            </a:pPr>
            <a:endParaRPr lang="zh-CN" altLang="en-US" sz="3600" b="1" dirty="0">
              <a:solidFill>
                <a:srgbClr val="3E98A0"/>
              </a:solidFill>
              <a:latin typeface="+mj-lt"/>
              <a:ea typeface="方正卡通简体" panose="03000509000000000000" pitchFamily="65" charset="-122"/>
              <a:cs typeface="+mn-ea"/>
              <a:sym typeface="+mn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341415" y="4069248"/>
            <a:ext cx="32911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8BB50"/>
                </a:solidFill>
              </a:rPr>
              <a:t>MÔN TOÁN LỚP 3</a:t>
            </a:r>
          </a:p>
        </p:txBody>
      </p:sp>
      <p:pic>
        <p:nvPicPr>
          <p:cNvPr id="12" name="图片 5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940" y="2056790"/>
            <a:ext cx="2089947" cy="1031611"/>
          </a:xfrm>
          <a:prstGeom prst="rect">
            <a:avLst/>
          </a:prstGeom>
        </p:spPr>
      </p:pic>
      <p:pic>
        <p:nvPicPr>
          <p:cNvPr id="17" name="图片 1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638763">
            <a:off x="2142993" y="372244"/>
            <a:ext cx="1593294" cy="1593294"/>
          </a:xfrm>
          <a:prstGeom prst="rect">
            <a:avLst/>
          </a:prstGeom>
          <a:effectLst>
            <a:outerShdw blurRad="101600" dist="38100" dir="2700000" algn="tl" rotWithShape="0">
              <a:prstClr val="black">
                <a:alpha val="5000"/>
              </a:prstClr>
            </a:outerShdw>
          </a:effectLst>
        </p:spPr>
      </p:pic>
      <p:pic>
        <p:nvPicPr>
          <p:cNvPr id="48" name="图片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7729" y="114553"/>
            <a:ext cx="1205702" cy="2100377"/>
          </a:xfrm>
          <a:prstGeom prst="rect">
            <a:avLst/>
          </a:prstGeom>
        </p:spPr>
      </p:pic>
      <p:pic>
        <p:nvPicPr>
          <p:cNvPr id="50" name="图片 1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49928" y="3508131"/>
            <a:ext cx="2080436" cy="2894779"/>
          </a:xfrm>
          <a:prstGeom prst="rect">
            <a:avLst/>
          </a:prstGeom>
          <a:effectLst>
            <a:outerShdw blurRad="101600" dist="38100" dir="2700000" algn="tl" rotWithShape="0">
              <a:prstClr val="black">
                <a:alpha val="20000"/>
              </a:prstClr>
            </a:outerShdw>
          </a:effectLst>
        </p:spPr>
      </p:pic>
      <p:grpSp>
        <p:nvGrpSpPr>
          <p:cNvPr id="55" name="组合 5"/>
          <p:cNvGrpSpPr/>
          <p:nvPr/>
        </p:nvGrpSpPr>
        <p:grpSpPr>
          <a:xfrm>
            <a:off x="950179" y="2788117"/>
            <a:ext cx="3706812" cy="5677486"/>
            <a:chOff x="-430715" y="823241"/>
            <a:chExt cx="3706812" cy="5677486"/>
          </a:xfrm>
        </p:grpSpPr>
        <p:sp>
          <p:nvSpPr>
            <p:cNvPr id="56" name="椭圆 27"/>
            <p:cNvSpPr/>
            <p:nvPr/>
          </p:nvSpPr>
          <p:spPr>
            <a:xfrm>
              <a:off x="953052" y="6228635"/>
              <a:ext cx="2323045" cy="272092"/>
            </a:xfrm>
            <a:prstGeom prst="ellipse">
              <a:avLst/>
            </a:prstGeom>
            <a:solidFill>
              <a:srgbClr val="9EB4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7" name="图片 6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30715" y="823241"/>
              <a:ext cx="1765022" cy="2849108"/>
            </a:xfrm>
            <a:prstGeom prst="rect">
              <a:avLst/>
            </a:prstGeom>
            <a:effectLst>
              <a:outerShdw blurRad="101600" dist="38100" dir="2700000" algn="tl" rotWithShape="0">
                <a:prstClr val="black">
                  <a:alpha val="20000"/>
                </a:prstClr>
              </a:outerShdw>
            </a:effectLst>
          </p:spPr>
        </p:pic>
      </p:grpSp>
      <p:grpSp>
        <p:nvGrpSpPr>
          <p:cNvPr id="59" name="Group 58"/>
          <p:cNvGrpSpPr/>
          <p:nvPr/>
        </p:nvGrpSpPr>
        <p:grpSpPr>
          <a:xfrm>
            <a:off x="3779808" y="-113289"/>
            <a:ext cx="6446792" cy="2077715"/>
            <a:chOff x="4724669" y="137215"/>
            <a:chExt cx="5625259" cy="2077715"/>
          </a:xfrm>
        </p:grpSpPr>
        <p:pic>
          <p:nvPicPr>
            <p:cNvPr id="49" name="图片 15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4669" y="137215"/>
              <a:ext cx="5625259" cy="2077715"/>
            </a:xfrm>
            <a:prstGeom prst="rect">
              <a:avLst/>
            </a:prstGeom>
          </p:spPr>
        </p:pic>
        <p:pic>
          <p:nvPicPr>
            <p:cNvPr id="51" name="图片 13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895908">
              <a:off x="7106922" y="931116"/>
              <a:ext cx="922659" cy="1283814"/>
            </a:xfrm>
            <a:prstGeom prst="rect">
              <a:avLst/>
            </a:prstGeom>
            <a:effectLst>
              <a:outerShdw blurRad="101600" dist="38100" dir="2700000" algn="tl" rotWithShape="0">
                <a:prstClr val="black">
                  <a:alpha val="20000"/>
                </a:prstClr>
              </a:outerShdw>
            </a:effectLst>
          </p:spPr>
        </p:pic>
        <p:grpSp>
          <p:nvGrpSpPr>
            <p:cNvPr id="21" name="组合 7"/>
            <p:cNvGrpSpPr/>
            <p:nvPr/>
          </p:nvGrpSpPr>
          <p:grpSpPr>
            <a:xfrm>
              <a:off x="5660916" y="979289"/>
              <a:ext cx="757914" cy="948486"/>
              <a:chOff x="4120314" y="2188295"/>
              <a:chExt cx="4574507" cy="4831967"/>
            </a:xfrm>
          </p:grpSpPr>
          <p:sp>
            <p:nvSpPr>
              <p:cNvPr id="22" name="椭圆 6"/>
              <p:cNvSpPr/>
              <p:nvPr/>
            </p:nvSpPr>
            <p:spPr>
              <a:xfrm>
                <a:off x="4970546" y="6377666"/>
                <a:ext cx="2323045" cy="272092"/>
              </a:xfrm>
              <a:prstGeom prst="ellipse">
                <a:avLst/>
              </a:prstGeom>
              <a:solidFill>
                <a:srgbClr val="9EB4B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23" name="图片 5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20314" y="2188295"/>
                <a:ext cx="4574507" cy="4831967"/>
              </a:xfrm>
              <a:prstGeom prst="rect">
                <a:avLst/>
              </a:prstGeom>
              <a:effectLst>
                <a:outerShdw blurRad="101600" dist="38100" dir="2700000" algn="tl" rotWithShape="0">
                  <a:prstClr val="black">
                    <a:alpha val="20000"/>
                  </a:prstClr>
                </a:outerShdw>
              </a:effectLst>
            </p:spPr>
          </p:pic>
        </p:grpSp>
        <p:pic>
          <p:nvPicPr>
            <p:cNvPr id="32" name="图片 8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645233">
              <a:off x="8498357" y="1019243"/>
              <a:ext cx="854242" cy="1193748"/>
            </a:xfrm>
            <a:prstGeom prst="rect">
              <a:avLst/>
            </a:prstGeom>
            <a:effectLst>
              <a:outerShdw blurRad="101600" dist="38100" dir="2700000" algn="tl" rotWithShape="0">
                <a:prstClr val="black">
                  <a:alpha val="20000"/>
                </a:prstClr>
              </a:outerShdw>
            </a:effectLst>
          </p:spPr>
        </p:pic>
      </p:grpSp>
      <p:sp>
        <p:nvSpPr>
          <p:cNvPr id="24" name="TextBox 23"/>
          <p:cNvSpPr txBox="1"/>
          <p:nvPr/>
        </p:nvSpPr>
        <p:spPr>
          <a:xfrm>
            <a:off x="6722257" y="4496470"/>
            <a:ext cx="263405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i="1" dirty="0">
                <a:solidFill>
                  <a:srgbClr val="F8BB50"/>
                </a:solidFill>
              </a:rPr>
              <a:t>(</a:t>
            </a:r>
            <a:r>
              <a:rPr lang="en-US" sz="2000" b="1" i="1" dirty="0" err="1">
                <a:solidFill>
                  <a:srgbClr val="F8BB50"/>
                </a:solidFill>
              </a:rPr>
              <a:t>Luyện</a:t>
            </a:r>
            <a:r>
              <a:rPr lang="en-US" sz="2000" b="1" i="1" dirty="0">
                <a:solidFill>
                  <a:srgbClr val="F8BB50"/>
                </a:solidFill>
              </a:rPr>
              <a:t> </a:t>
            </a:r>
            <a:r>
              <a:rPr lang="en-US" sz="2000" b="1" i="1" dirty="0" err="1">
                <a:solidFill>
                  <a:srgbClr val="F8BB50"/>
                </a:solidFill>
              </a:rPr>
              <a:t>tập</a:t>
            </a:r>
            <a:r>
              <a:rPr lang="en-US" sz="2000" b="1" i="1" dirty="0">
                <a:solidFill>
                  <a:srgbClr val="F8BB50"/>
                </a:solidFill>
              </a:rPr>
              <a:t> </a:t>
            </a:r>
            <a:r>
              <a:rPr lang="en-US" sz="2000" b="1" i="1" dirty="0" err="1">
                <a:solidFill>
                  <a:srgbClr val="F8BB50"/>
                </a:solidFill>
              </a:rPr>
              <a:t>trang</a:t>
            </a:r>
            <a:r>
              <a:rPr lang="en-US" sz="2000" b="1" i="1" dirty="0">
                <a:solidFill>
                  <a:srgbClr val="F8BB50"/>
                </a:solidFill>
              </a:rPr>
              <a:t> 52)</a:t>
            </a:r>
          </a:p>
        </p:txBody>
      </p:sp>
    </p:spTree>
    <p:extLst>
      <p:ext uri="{BB962C8B-B14F-4D97-AF65-F5344CB8AC3E}">
        <p14:creationId xmlns:p14="http://schemas.microsoft.com/office/powerpoint/2010/main" val="83723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椭圆 38"/>
          <p:cNvSpPr/>
          <p:nvPr/>
        </p:nvSpPr>
        <p:spPr>
          <a:xfrm>
            <a:off x="1012825" y="2124075"/>
            <a:ext cx="3895725" cy="38973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CN" altLang="en-US"/>
          </a:p>
        </p:txBody>
      </p:sp>
      <p:grpSp>
        <p:nvGrpSpPr>
          <p:cNvPr id="11267" name="Group 4"/>
          <p:cNvGrpSpPr>
            <a:grpSpLocks noChangeAspect="1"/>
          </p:cNvGrpSpPr>
          <p:nvPr/>
        </p:nvGrpSpPr>
        <p:grpSpPr bwMode="auto">
          <a:xfrm>
            <a:off x="1778000" y="717550"/>
            <a:ext cx="2168525" cy="5159375"/>
            <a:chOff x="909" y="187"/>
            <a:chExt cx="802" cy="1908"/>
          </a:xfrm>
        </p:grpSpPr>
        <p:sp>
          <p:nvSpPr>
            <p:cNvPr id="11289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10 w 698"/>
                <a:gd name="T1" fmla="*/ 9 h 1773"/>
                <a:gd name="T2" fmla="*/ 90 w 698"/>
                <a:gd name="T3" fmla="*/ 215 h 1773"/>
                <a:gd name="T4" fmla="*/ 75 w 698"/>
                <a:gd name="T5" fmla="*/ 431 h 1773"/>
                <a:gd name="T6" fmla="*/ 66 w 698"/>
                <a:gd name="T7" fmla="*/ 537 h 1773"/>
                <a:gd name="T8" fmla="*/ 55 w 698"/>
                <a:gd name="T9" fmla="*/ 639 h 1773"/>
                <a:gd name="T10" fmla="*/ 61 w 698"/>
                <a:gd name="T11" fmla="*/ 637 h 1773"/>
                <a:gd name="T12" fmla="*/ 45 w 698"/>
                <a:gd name="T13" fmla="*/ 833 h 1773"/>
                <a:gd name="T14" fmla="*/ 39 w 698"/>
                <a:gd name="T15" fmla="*/ 936 h 1773"/>
                <a:gd name="T16" fmla="*/ 22 w 698"/>
                <a:gd name="T17" fmla="*/ 1002 h 1773"/>
                <a:gd name="T18" fmla="*/ 17 w 698"/>
                <a:gd name="T19" fmla="*/ 1104 h 1773"/>
                <a:gd name="T20" fmla="*/ 6 w 698"/>
                <a:gd name="T21" fmla="*/ 1173 h 1773"/>
                <a:gd name="T22" fmla="*/ 4 w 698"/>
                <a:gd name="T23" fmla="*/ 1270 h 1773"/>
                <a:gd name="T24" fmla="*/ 112 w 698"/>
                <a:gd name="T25" fmla="*/ 1268 h 1773"/>
                <a:gd name="T26" fmla="*/ 224 w 698"/>
                <a:gd name="T27" fmla="*/ 1268 h 1773"/>
                <a:gd name="T28" fmla="*/ 456 w 698"/>
                <a:gd name="T29" fmla="*/ 1268 h 1773"/>
                <a:gd name="T30" fmla="*/ 503 w 698"/>
                <a:gd name="T31" fmla="*/ 1270 h 1773"/>
                <a:gd name="T32" fmla="*/ 483 w 698"/>
                <a:gd name="T33" fmla="*/ 1087 h 1773"/>
                <a:gd name="T34" fmla="*/ 470 w 698"/>
                <a:gd name="T35" fmla="*/ 742 h 1773"/>
                <a:gd name="T36" fmla="*/ 467 w 698"/>
                <a:gd name="T37" fmla="*/ 622 h 1773"/>
                <a:gd name="T38" fmla="*/ 445 w 698"/>
                <a:gd name="T39" fmla="*/ 417 h 1773"/>
                <a:gd name="T40" fmla="*/ 440 w 698"/>
                <a:gd name="T41" fmla="*/ 351 h 1773"/>
                <a:gd name="T42" fmla="*/ 450 w 698"/>
                <a:gd name="T43" fmla="*/ 433 h 1773"/>
                <a:gd name="T44" fmla="*/ 443 w 698"/>
                <a:gd name="T45" fmla="*/ 328 h 1773"/>
                <a:gd name="T46" fmla="*/ 442 w 698"/>
                <a:gd name="T47" fmla="*/ 225 h 1773"/>
                <a:gd name="T48" fmla="*/ 225 w 698"/>
                <a:gd name="T49" fmla="*/ 142 h 1773"/>
                <a:gd name="T50" fmla="*/ 122 w 698"/>
                <a:gd name="T51" fmla="*/ 0 h 177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29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23 w 211"/>
                <a:gd name="T1" fmla="*/ 0 h 144"/>
                <a:gd name="T2" fmla="*/ 94 w 211"/>
                <a:gd name="T3" fmla="*/ 87 h 144"/>
                <a:gd name="T4" fmla="*/ 150 w 211"/>
                <a:gd name="T5" fmla="*/ 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291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74 w 230"/>
                <a:gd name="T1" fmla="*/ 0 h 167"/>
                <a:gd name="T2" fmla="*/ 80 w 230"/>
                <a:gd name="T3" fmla="*/ 112 h 167"/>
                <a:gd name="T4" fmla="*/ 110 w 230"/>
                <a:gd name="T5" fmla="*/ 8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292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66 w 125"/>
                <a:gd name="T1" fmla="*/ 0 h 314"/>
                <a:gd name="T2" fmla="*/ 90 w 125"/>
                <a:gd name="T3" fmla="*/ 225 h 314"/>
                <a:gd name="T4" fmla="*/ 68 w 125"/>
                <a:gd name="T5" fmla="*/ 6 h 3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293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27 w 158"/>
                <a:gd name="T1" fmla="*/ 0 h 368"/>
                <a:gd name="T2" fmla="*/ 98 w 158"/>
                <a:gd name="T3" fmla="*/ 169 h 368"/>
                <a:gd name="T4" fmla="*/ 3 w 158"/>
                <a:gd name="T5" fmla="*/ 264 h 368"/>
                <a:gd name="T6" fmla="*/ 10 w 158"/>
                <a:gd name="T7" fmla="*/ 136 h 368"/>
                <a:gd name="T8" fmla="*/ 22 w 158"/>
                <a:gd name="T9" fmla="*/ 6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294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426 w 1066"/>
                <a:gd name="T1" fmla="*/ 661 h 943"/>
                <a:gd name="T2" fmla="*/ 488 w 1066"/>
                <a:gd name="T3" fmla="*/ 676 h 943"/>
                <a:gd name="T4" fmla="*/ 542 w 1066"/>
                <a:gd name="T5" fmla="*/ 653 h 943"/>
                <a:gd name="T6" fmla="*/ 600 w 1066"/>
                <a:gd name="T7" fmla="*/ 653 h 943"/>
                <a:gd name="T8" fmla="*/ 658 w 1066"/>
                <a:gd name="T9" fmla="*/ 635 h 943"/>
                <a:gd name="T10" fmla="*/ 710 w 1066"/>
                <a:gd name="T11" fmla="*/ 624 h 943"/>
                <a:gd name="T12" fmla="*/ 705 w 1066"/>
                <a:gd name="T13" fmla="*/ 617 h 943"/>
                <a:gd name="T14" fmla="*/ 712 w 1066"/>
                <a:gd name="T15" fmla="*/ 617 h 943"/>
                <a:gd name="T16" fmla="*/ 714 w 1066"/>
                <a:gd name="T17" fmla="*/ 625 h 943"/>
                <a:gd name="T18" fmla="*/ 722 w 1066"/>
                <a:gd name="T19" fmla="*/ 616 h 943"/>
                <a:gd name="T20" fmla="*/ 762 w 1066"/>
                <a:gd name="T21" fmla="*/ 491 h 943"/>
                <a:gd name="T22" fmla="*/ 714 w 1066"/>
                <a:gd name="T23" fmla="*/ 392 h 943"/>
                <a:gd name="T24" fmla="*/ 648 w 1066"/>
                <a:gd name="T25" fmla="*/ 274 h 943"/>
                <a:gd name="T26" fmla="*/ 586 w 1066"/>
                <a:gd name="T27" fmla="*/ 159 h 943"/>
                <a:gd name="T28" fmla="*/ 654 w 1066"/>
                <a:gd name="T29" fmla="*/ 160 h 943"/>
                <a:gd name="T30" fmla="*/ 716 w 1066"/>
                <a:gd name="T31" fmla="*/ 132 h 943"/>
                <a:gd name="T32" fmla="*/ 709 w 1066"/>
                <a:gd name="T33" fmla="*/ 28 h 943"/>
                <a:gd name="T34" fmla="*/ 655 w 1066"/>
                <a:gd name="T35" fmla="*/ 50 h 943"/>
                <a:gd name="T36" fmla="*/ 596 w 1066"/>
                <a:gd name="T37" fmla="*/ 59 h 943"/>
                <a:gd name="T38" fmla="*/ 468 w 1066"/>
                <a:gd name="T39" fmla="*/ 14 h 943"/>
                <a:gd name="T40" fmla="*/ 327 w 1066"/>
                <a:gd name="T41" fmla="*/ 14 h 943"/>
                <a:gd name="T42" fmla="*/ 234 w 1066"/>
                <a:gd name="T43" fmla="*/ 100 h 943"/>
                <a:gd name="T44" fmla="*/ 134 w 1066"/>
                <a:gd name="T45" fmla="*/ 172 h 943"/>
                <a:gd name="T46" fmla="*/ 26 w 1066"/>
                <a:gd name="T47" fmla="*/ 218 h 943"/>
                <a:gd name="T48" fmla="*/ 89 w 1066"/>
                <a:gd name="T49" fmla="*/ 283 h 943"/>
                <a:gd name="T50" fmla="*/ 189 w 1066"/>
                <a:gd name="T51" fmla="*/ 246 h 943"/>
                <a:gd name="T52" fmla="*/ 209 w 1066"/>
                <a:gd name="T53" fmla="*/ 281 h 943"/>
                <a:gd name="T54" fmla="*/ 216 w 1066"/>
                <a:gd name="T55" fmla="*/ 327 h 943"/>
                <a:gd name="T56" fmla="*/ 245 w 1066"/>
                <a:gd name="T57" fmla="*/ 416 h 943"/>
                <a:gd name="T58" fmla="*/ 253 w 1066"/>
                <a:gd name="T59" fmla="*/ 442 h 943"/>
                <a:gd name="T60" fmla="*/ 279 w 1066"/>
                <a:gd name="T61" fmla="*/ 494 h 943"/>
                <a:gd name="T62" fmla="*/ 333 w 1066"/>
                <a:gd name="T63" fmla="*/ 558 h 943"/>
                <a:gd name="T64" fmla="*/ 351 w 1066"/>
                <a:gd name="T65" fmla="*/ 579 h 943"/>
                <a:gd name="T66" fmla="*/ 373 w 1066"/>
                <a:gd name="T67" fmla="*/ 607 h 943"/>
                <a:gd name="T68" fmla="*/ 391 w 1066"/>
                <a:gd name="T69" fmla="*/ 567 h 943"/>
                <a:gd name="T70" fmla="*/ 462 w 1066"/>
                <a:gd name="T71" fmla="*/ 476 h 94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295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1296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37 h 203"/>
                <a:gd name="T2" fmla="*/ 11 w 124"/>
                <a:gd name="T3" fmla="*/ 62 h 203"/>
                <a:gd name="T4" fmla="*/ 14 w 124"/>
                <a:gd name="T5" fmla="*/ 93 h 203"/>
                <a:gd name="T6" fmla="*/ 6 w 124"/>
                <a:gd name="T7" fmla="*/ 135 h 203"/>
                <a:gd name="T8" fmla="*/ 70 w 124"/>
                <a:gd name="T9" fmla="*/ 89 h 203"/>
                <a:gd name="T10" fmla="*/ 85 w 124"/>
                <a:gd name="T11" fmla="*/ 27 h 203"/>
                <a:gd name="T12" fmla="*/ 37 w 124"/>
                <a:gd name="T13" fmla="*/ 15 h 203"/>
                <a:gd name="T14" fmla="*/ 31 w 124"/>
                <a:gd name="T15" fmla="*/ 18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297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150 w 253"/>
                <a:gd name="T1" fmla="*/ 93 h 145"/>
                <a:gd name="T2" fmla="*/ 87 w 253"/>
                <a:gd name="T3" fmla="*/ 101 h 145"/>
                <a:gd name="T4" fmla="*/ 25 w 253"/>
                <a:gd name="T5" fmla="*/ 80 h 145"/>
                <a:gd name="T6" fmla="*/ 48 w 253"/>
                <a:gd name="T7" fmla="*/ 16 h 145"/>
                <a:gd name="T8" fmla="*/ 88 w 253"/>
                <a:gd name="T9" fmla="*/ 0 h 145"/>
                <a:gd name="T10" fmla="*/ 125 w 253"/>
                <a:gd name="T11" fmla="*/ 30 h 145"/>
                <a:gd name="T12" fmla="*/ 182 w 253"/>
                <a:gd name="T13" fmla="*/ 7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298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299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00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37 w 111"/>
                <a:gd name="T1" fmla="*/ 57 h 274"/>
                <a:gd name="T2" fmla="*/ 32 w 111"/>
                <a:gd name="T3" fmla="*/ 6 h 274"/>
                <a:gd name="T4" fmla="*/ 58 w 111"/>
                <a:gd name="T5" fmla="*/ 46 h 274"/>
                <a:gd name="T6" fmla="*/ 76 w 111"/>
                <a:gd name="T7" fmla="*/ 180 h 274"/>
                <a:gd name="T8" fmla="*/ 80 w 111"/>
                <a:gd name="T9" fmla="*/ 196 h 274"/>
                <a:gd name="T10" fmla="*/ 43 w 111"/>
                <a:gd name="T11" fmla="*/ 178 h 274"/>
                <a:gd name="T12" fmla="*/ 40 w 111"/>
                <a:gd name="T13" fmla="*/ 139 h 274"/>
                <a:gd name="T14" fmla="*/ 35 w 111"/>
                <a:gd name="T15" fmla="*/ 58 h 2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01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39 w 172"/>
                <a:gd name="T1" fmla="*/ 77 h 262"/>
                <a:gd name="T2" fmla="*/ 16 w 172"/>
                <a:gd name="T3" fmla="*/ 53 h 262"/>
                <a:gd name="T4" fmla="*/ 1 w 172"/>
                <a:gd name="T5" fmla="*/ 30 h 262"/>
                <a:gd name="T6" fmla="*/ 38 w 172"/>
                <a:gd name="T7" fmla="*/ 26 h 262"/>
                <a:gd name="T8" fmla="*/ 100 w 172"/>
                <a:gd name="T9" fmla="*/ 126 h 262"/>
                <a:gd name="T10" fmla="*/ 123 w 172"/>
                <a:gd name="T11" fmla="*/ 152 h 262"/>
                <a:gd name="T12" fmla="*/ 102 w 172"/>
                <a:gd name="T13" fmla="*/ 188 h 262"/>
                <a:gd name="T14" fmla="*/ 71 w 172"/>
                <a:gd name="T15" fmla="*/ 130 h 262"/>
                <a:gd name="T16" fmla="*/ 34 w 172"/>
                <a:gd name="T17" fmla="*/ 69 h 2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02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53 w 94"/>
                <a:gd name="T1" fmla="*/ 67 h 93"/>
                <a:gd name="T2" fmla="*/ 29 w 94"/>
                <a:gd name="T3" fmla="*/ 11 h 93"/>
                <a:gd name="T4" fmla="*/ 61 w 94"/>
                <a:gd name="T5" fmla="*/ 18 h 93"/>
                <a:gd name="T6" fmla="*/ 64 w 94"/>
                <a:gd name="T7" fmla="*/ 5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03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26 w 71"/>
                <a:gd name="T1" fmla="*/ 71 h 98"/>
                <a:gd name="T2" fmla="*/ 8 w 71"/>
                <a:gd name="T3" fmla="*/ 21 h 98"/>
                <a:gd name="T4" fmla="*/ 50 w 71"/>
                <a:gd name="T5" fmla="*/ 27 h 98"/>
                <a:gd name="T6" fmla="*/ 42 w 71"/>
                <a:gd name="T7" fmla="*/ 70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04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191 h 416"/>
                <a:gd name="T2" fmla="*/ 241 w 605"/>
                <a:gd name="T3" fmla="*/ 40 h 416"/>
                <a:gd name="T4" fmla="*/ 410 w 605"/>
                <a:gd name="T5" fmla="*/ 69 h 416"/>
                <a:gd name="T6" fmla="*/ 208 w 605"/>
                <a:gd name="T7" fmla="*/ 296 h 416"/>
                <a:gd name="T8" fmla="*/ 6 w 605"/>
                <a:gd name="T9" fmla="*/ 201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05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3 w 270"/>
                <a:gd name="T1" fmla="*/ 0 h 664"/>
                <a:gd name="T2" fmla="*/ 0 w 270"/>
                <a:gd name="T3" fmla="*/ 3 h 664"/>
                <a:gd name="T4" fmla="*/ 25 w 270"/>
                <a:gd name="T5" fmla="*/ 52 h 664"/>
                <a:gd name="T6" fmla="*/ 41 w 270"/>
                <a:gd name="T7" fmla="*/ 75 h 664"/>
                <a:gd name="T8" fmla="*/ 61 w 270"/>
                <a:gd name="T9" fmla="*/ 123 h 664"/>
                <a:gd name="T10" fmla="*/ 75 w 270"/>
                <a:gd name="T11" fmla="*/ 156 h 664"/>
                <a:gd name="T12" fmla="*/ 98 w 270"/>
                <a:gd name="T13" fmla="*/ 198 h 664"/>
                <a:gd name="T14" fmla="*/ 116 w 270"/>
                <a:gd name="T15" fmla="*/ 231 h 664"/>
                <a:gd name="T16" fmla="*/ 141 w 270"/>
                <a:gd name="T17" fmla="*/ 267 h 664"/>
                <a:gd name="T18" fmla="*/ 165 w 270"/>
                <a:gd name="T19" fmla="*/ 302 h 664"/>
                <a:gd name="T20" fmla="*/ 126 w 270"/>
                <a:gd name="T21" fmla="*/ 476 h 664"/>
                <a:gd name="T22" fmla="*/ 126 w 270"/>
                <a:gd name="T23" fmla="*/ 476 h 664"/>
                <a:gd name="T24" fmla="*/ 130 w 270"/>
                <a:gd name="T25" fmla="*/ 476 h 664"/>
                <a:gd name="T26" fmla="*/ 170 w 270"/>
                <a:gd name="T27" fmla="*/ 300 h 664"/>
                <a:gd name="T28" fmla="*/ 146 w 270"/>
                <a:gd name="T29" fmla="*/ 263 h 664"/>
                <a:gd name="T30" fmla="*/ 121 w 270"/>
                <a:gd name="T31" fmla="*/ 228 h 664"/>
                <a:gd name="T32" fmla="*/ 103 w 270"/>
                <a:gd name="T33" fmla="*/ 195 h 664"/>
                <a:gd name="T34" fmla="*/ 80 w 270"/>
                <a:gd name="T35" fmla="*/ 154 h 664"/>
                <a:gd name="T36" fmla="*/ 67 w 270"/>
                <a:gd name="T37" fmla="*/ 121 h 664"/>
                <a:gd name="T38" fmla="*/ 46 w 270"/>
                <a:gd name="T39" fmla="*/ 72 h 664"/>
                <a:gd name="T40" fmla="*/ 30 w 270"/>
                <a:gd name="T41" fmla="*/ 49 h 664"/>
                <a:gd name="T42" fmla="*/ 6 w 270"/>
                <a:gd name="T43" fmla="*/ 3 h 664"/>
                <a:gd name="T44" fmla="*/ 3 w 270"/>
                <a:gd name="T45" fmla="*/ 0 h 6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06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438 w 1030"/>
                <a:gd name="T1" fmla="*/ 669 h 939"/>
                <a:gd name="T2" fmla="*/ 355 w 1030"/>
                <a:gd name="T3" fmla="*/ 604 h 939"/>
                <a:gd name="T4" fmla="*/ 326 w 1030"/>
                <a:gd name="T5" fmla="*/ 565 h 939"/>
                <a:gd name="T6" fmla="*/ 251 w 1030"/>
                <a:gd name="T7" fmla="*/ 452 h 939"/>
                <a:gd name="T8" fmla="*/ 213 w 1030"/>
                <a:gd name="T9" fmla="*/ 345 h 939"/>
                <a:gd name="T10" fmla="*/ 207 w 1030"/>
                <a:gd name="T11" fmla="*/ 311 h 939"/>
                <a:gd name="T12" fmla="*/ 191 w 1030"/>
                <a:gd name="T13" fmla="*/ 248 h 939"/>
                <a:gd name="T14" fmla="*/ 189 w 1030"/>
                <a:gd name="T15" fmla="*/ 246 h 939"/>
                <a:gd name="T16" fmla="*/ 187 w 1030"/>
                <a:gd name="T17" fmla="*/ 247 h 939"/>
                <a:gd name="T18" fmla="*/ 167 w 1030"/>
                <a:gd name="T19" fmla="*/ 260 h 939"/>
                <a:gd name="T20" fmla="*/ 101 w 1030"/>
                <a:gd name="T21" fmla="*/ 289 h 939"/>
                <a:gd name="T22" fmla="*/ 13 w 1030"/>
                <a:gd name="T23" fmla="*/ 251 h 939"/>
                <a:gd name="T24" fmla="*/ 87 w 1030"/>
                <a:gd name="T25" fmla="*/ 190 h 939"/>
                <a:gd name="T26" fmla="*/ 98 w 1030"/>
                <a:gd name="T27" fmla="*/ 187 h 939"/>
                <a:gd name="T28" fmla="*/ 186 w 1030"/>
                <a:gd name="T29" fmla="*/ 148 h 939"/>
                <a:gd name="T30" fmla="*/ 236 w 1030"/>
                <a:gd name="T31" fmla="*/ 95 h 939"/>
                <a:gd name="T32" fmla="*/ 244 w 1030"/>
                <a:gd name="T33" fmla="*/ 83 h 939"/>
                <a:gd name="T34" fmla="*/ 336 w 1030"/>
                <a:gd name="T35" fmla="*/ 22 h 939"/>
                <a:gd name="T36" fmla="*/ 524 w 1030"/>
                <a:gd name="T37" fmla="*/ 51 h 939"/>
                <a:gd name="T38" fmla="*/ 614 w 1030"/>
                <a:gd name="T39" fmla="*/ 68 h 939"/>
                <a:gd name="T40" fmla="*/ 665 w 1030"/>
                <a:gd name="T41" fmla="*/ 55 h 939"/>
                <a:gd name="T42" fmla="*/ 680 w 1030"/>
                <a:gd name="T43" fmla="*/ 46 h 939"/>
                <a:gd name="T44" fmla="*/ 707 w 1030"/>
                <a:gd name="T45" fmla="*/ 34 h 939"/>
                <a:gd name="T46" fmla="*/ 724 w 1030"/>
                <a:gd name="T47" fmla="*/ 42 h 939"/>
                <a:gd name="T48" fmla="*/ 723 w 1030"/>
                <a:gd name="T49" fmla="*/ 106 h 939"/>
                <a:gd name="T50" fmla="*/ 645 w 1030"/>
                <a:gd name="T51" fmla="*/ 162 h 939"/>
                <a:gd name="T52" fmla="*/ 585 w 1030"/>
                <a:gd name="T53" fmla="*/ 159 h 939"/>
                <a:gd name="T54" fmla="*/ 581 w 1030"/>
                <a:gd name="T55" fmla="*/ 159 h 939"/>
                <a:gd name="T56" fmla="*/ 581 w 1030"/>
                <a:gd name="T57" fmla="*/ 164 h 939"/>
                <a:gd name="T58" fmla="*/ 646 w 1030"/>
                <a:gd name="T59" fmla="*/ 168 h 939"/>
                <a:gd name="T60" fmla="*/ 728 w 1030"/>
                <a:gd name="T61" fmla="*/ 108 h 939"/>
                <a:gd name="T62" fmla="*/ 729 w 1030"/>
                <a:gd name="T63" fmla="*/ 38 h 939"/>
                <a:gd name="T64" fmla="*/ 707 w 1030"/>
                <a:gd name="T65" fmla="*/ 28 h 939"/>
                <a:gd name="T66" fmla="*/ 677 w 1030"/>
                <a:gd name="T67" fmla="*/ 41 h 939"/>
                <a:gd name="T68" fmla="*/ 663 w 1030"/>
                <a:gd name="T69" fmla="*/ 49 h 939"/>
                <a:gd name="T70" fmla="*/ 614 w 1030"/>
                <a:gd name="T71" fmla="*/ 62 h 939"/>
                <a:gd name="T72" fmla="*/ 527 w 1030"/>
                <a:gd name="T73" fmla="*/ 46 h 939"/>
                <a:gd name="T74" fmla="*/ 335 w 1030"/>
                <a:gd name="T75" fmla="*/ 17 h 939"/>
                <a:gd name="T76" fmla="*/ 240 w 1030"/>
                <a:gd name="T77" fmla="*/ 80 h 939"/>
                <a:gd name="T78" fmla="*/ 231 w 1030"/>
                <a:gd name="T79" fmla="*/ 92 h 939"/>
                <a:gd name="T80" fmla="*/ 183 w 1030"/>
                <a:gd name="T81" fmla="*/ 143 h 939"/>
                <a:gd name="T82" fmla="*/ 97 w 1030"/>
                <a:gd name="T83" fmla="*/ 182 h 939"/>
                <a:gd name="T84" fmla="*/ 86 w 1030"/>
                <a:gd name="T85" fmla="*/ 184 h 939"/>
                <a:gd name="T86" fmla="*/ 7 w 1030"/>
                <a:gd name="T87" fmla="*/ 251 h 939"/>
                <a:gd name="T88" fmla="*/ 102 w 1030"/>
                <a:gd name="T89" fmla="*/ 295 h 939"/>
                <a:gd name="T90" fmla="*/ 171 w 1030"/>
                <a:gd name="T91" fmla="*/ 265 h 939"/>
                <a:gd name="T92" fmla="*/ 187 w 1030"/>
                <a:gd name="T93" fmla="*/ 253 h 939"/>
                <a:gd name="T94" fmla="*/ 201 w 1030"/>
                <a:gd name="T95" fmla="*/ 312 h 939"/>
                <a:gd name="T96" fmla="*/ 207 w 1030"/>
                <a:gd name="T97" fmla="*/ 346 h 939"/>
                <a:gd name="T98" fmla="*/ 245 w 1030"/>
                <a:gd name="T99" fmla="*/ 454 h 939"/>
                <a:gd name="T100" fmla="*/ 321 w 1030"/>
                <a:gd name="T101" fmla="*/ 568 h 939"/>
                <a:gd name="T102" fmla="*/ 351 w 1030"/>
                <a:gd name="T103" fmla="*/ 607 h 939"/>
                <a:gd name="T104" fmla="*/ 434 w 1030"/>
                <a:gd name="T105" fmla="*/ 674 h 93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07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243 w 342"/>
                <a:gd name="T1" fmla="*/ 0 h 188"/>
                <a:gd name="T2" fmla="*/ 240 w 342"/>
                <a:gd name="T3" fmla="*/ 3 h 188"/>
                <a:gd name="T4" fmla="*/ 151 w 342"/>
                <a:gd name="T5" fmla="*/ 124 h 188"/>
                <a:gd name="T6" fmla="*/ 66 w 342"/>
                <a:gd name="T7" fmla="*/ 115 h 188"/>
                <a:gd name="T8" fmla="*/ 26 w 342"/>
                <a:gd name="T9" fmla="*/ 83 h 188"/>
                <a:gd name="T10" fmla="*/ 5 w 342"/>
                <a:gd name="T11" fmla="*/ 65 h 188"/>
                <a:gd name="T12" fmla="*/ 1 w 342"/>
                <a:gd name="T13" fmla="*/ 65 h 188"/>
                <a:gd name="T14" fmla="*/ 1 w 342"/>
                <a:gd name="T15" fmla="*/ 69 h 188"/>
                <a:gd name="T16" fmla="*/ 22 w 342"/>
                <a:gd name="T17" fmla="*/ 88 h 188"/>
                <a:gd name="T18" fmla="*/ 63 w 342"/>
                <a:gd name="T19" fmla="*/ 120 h 188"/>
                <a:gd name="T20" fmla="*/ 152 w 342"/>
                <a:gd name="T21" fmla="*/ 129 h 188"/>
                <a:gd name="T22" fmla="*/ 246 w 342"/>
                <a:gd name="T23" fmla="*/ 4 h 188"/>
                <a:gd name="T24" fmla="*/ 243 w 342"/>
                <a:gd name="T25" fmla="*/ 0 h 1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08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9 w 19"/>
                <a:gd name="T1" fmla="*/ 1 h 22"/>
                <a:gd name="T2" fmla="*/ 9 w 19"/>
                <a:gd name="T3" fmla="*/ 1 h 22"/>
                <a:gd name="T4" fmla="*/ 8 w 19"/>
                <a:gd name="T5" fmla="*/ 2 h 22"/>
                <a:gd name="T6" fmla="*/ 7 w 19"/>
                <a:gd name="T7" fmla="*/ 1 h 22"/>
                <a:gd name="T8" fmla="*/ 4 w 19"/>
                <a:gd name="T9" fmla="*/ 2 h 22"/>
                <a:gd name="T10" fmla="*/ 1 w 19"/>
                <a:gd name="T11" fmla="*/ 9 h 22"/>
                <a:gd name="T12" fmla="*/ 1 w 19"/>
                <a:gd name="T13" fmla="*/ 11 h 22"/>
                <a:gd name="T14" fmla="*/ 1 w 19"/>
                <a:gd name="T15" fmla="*/ 12 h 22"/>
                <a:gd name="T16" fmla="*/ 1 w 19"/>
                <a:gd name="T17" fmla="*/ 12 h 22"/>
                <a:gd name="T18" fmla="*/ 1 w 19"/>
                <a:gd name="T19" fmla="*/ 12 h 22"/>
                <a:gd name="T20" fmla="*/ 1 w 19"/>
                <a:gd name="T21" fmla="*/ 15 h 22"/>
                <a:gd name="T22" fmla="*/ 6 w 19"/>
                <a:gd name="T23" fmla="*/ 15 h 22"/>
                <a:gd name="T24" fmla="*/ 7 w 19"/>
                <a:gd name="T25" fmla="*/ 13 h 22"/>
                <a:gd name="T26" fmla="*/ 13 w 19"/>
                <a:gd name="T27" fmla="*/ 6 h 22"/>
                <a:gd name="T28" fmla="*/ 13 w 19"/>
                <a:gd name="T29" fmla="*/ 6 h 22"/>
                <a:gd name="T30" fmla="*/ 13 w 19"/>
                <a:gd name="T31" fmla="*/ 4 h 22"/>
                <a:gd name="T32" fmla="*/ 13 w 19"/>
                <a:gd name="T33" fmla="*/ 1 h 22"/>
                <a:gd name="T34" fmla="*/ 9 w 19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09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2 w 53"/>
                <a:gd name="T1" fmla="*/ 1 h 103"/>
                <a:gd name="T2" fmla="*/ 1 w 53"/>
                <a:gd name="T3" fmla="*/ 4 h 103"/>
                <a:gd name="T4" fmla="*/ 9 w 53"/>
                <a:gd name="T5" fmla="*/ 20 h 103"/>
                <a:gd name="T6" fmla="*/ 32 w 53"/>
                <a:gd name="T7" fmla="*/ 71 h 103"/>
                <a:gd name="T8" fmla="*/ 36 w 53"/>
                <a:gd name="T9" fmla="*/ 73 h 103"/>
                <a:gd name="T10" fmla="*/ 38 w 53"/>
                <a:gd name="T11" fmla="*/ 70 h 103"/>
                <a:gd name="T12" fmla="*/ 14 w 53"/>
                <a:gd name="T13" fmla="*/ 18 h 103"/>
                <a:gd name="T14" fmla="*/ 6 w 53"/>
                <a:gd name="T15" fmla="*/ 1 h 103"/>
                <a:gd name="T16" fmla="*/ 2 w 53"/>
                <a:gd name="T17" fmla="*/ 1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10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40 w 90"/>
                <a:gd name="T1" fmla="*/ 42 h 58"/>
                <a:gd name="T2" fmla="*/ 0 w 90"/>
                <a:gd name="T3" fmla="*/ 24 h 58"/>
                <a:gd name="T4" fmla="*/ 59 w 90"/>
                <a:gd name="T5" fmla="*/ 0 h 58"/>
                <a:gd name="T6" fmla="*/ 39 w 90"/>
                <a:gd name="T7" fmla="*/ 41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11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61 w 93"/>
                <a:gd name="T1" fmla="*/ 1 h 67"/>
                <a:gd name="T2" fmla="*/ 44 w 93"/>
                <a:gd name="T3" fmla="*/ 7 h 67"/>
                <a:gd name="T4" fmla="*/ 2 w 93"/>
                <a:gd name="T5" fmla="*/ 25 h 67"/>
                <a:gd name="T6" fmla="*/ 1 w 93"/>
                <a:gd name="T7" fmla="*/ 27 h 67"/>
                <a:gd name="T8" fmla="*/ 1 w 93"/>
                <a:gd name="T9" fmla="*/ 29 h 67"/>
                <a:gd name="T10" fmla="*/ 26 w 93"/>
                <a:gd name="T11" fmla="*/ 41 h 67"/>
                <a:gd name="T12" fmla="*/ 40 w 93"/>
                <a:gd name="T13" fmla="*/ 47 h 67"/>
                <a:gd name="T14" fmla="*/ 42 w 93"/>
                <a:gd name="T15" fmla="*/ 47 h 67"/>
                <a:gd name="T16" fmla="*/ 43 w 93"/>
                <a:gd name="T17" fmla="*/ 47 h 67"/>
                <a:gd name="T18" fmla="*/ 47 w 93"/>
                <a:gd name="T19" fmla="*/ 47 h 67"/>
                <a:gd name="T20" fmla="*/ 47 w 93"/>
                <a:gd name="T21" fmla="*/ 46 h 67"/>
                <a:gd name="T22" fmla="*/ 47 w 93"/>
                <a:gd name="T23" fmla="*/ 44 h 67"/>
                <a:gd name="T24" fmla="*/ 65 w 93"/>
                <a:gd name="T25" fmla="*/ 17 h 67"/>
                <a:gd name="T26" fmla="*/ 64 w 93"/>
                <a:gd name="T27" fmla="*/ 2 h 67"/>
                <a:gd name="T28" fmla="*/ 61 w 93"/>
                <a:gd name="T29" fmla="*/ 1 h 67"/>
                <a:gd name="T30" fmla="*/ 46 w 93"/>
                <a:gd name="T31" fmla="*/ 13 h 67"/>
                <a:gd name="T32" fmla="*/ 60 w 93"/>
                <a:gd name="T33" fmla="*/ 7 h 67"/>
                <a:gd name="T34" fmla="*/ 59 w 93"/>
                <a:gd name="T35" fmla="*/ 15 h 67"/>
                <a:gd name="T36" fmla="*/ 42 w 93"/>
                <a:gd name="T37" fmla="*/ 41 h 67"/>
                <a:gd name="T38" fmla="*/ 27 w 93"/>
                <a:gd name="T39" fmla="*/ 35 h 67"/>
                <a:gd name="T40" fmla="*/ 9 w 93"/>
                <a:gd name="T41" fmla="*/ 28 h 67"/>
                <a:gd name="T42" fmla="*/ 46 w 93"/>
                <a:gd name="T43" fmla="*/ 13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12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14 w 60"/>
                <a:gd name="T1" fmla="*/ 4 h 35"/>
                <a:gd name="T2" fmla="*/ 0 w 60"/>
                <a:gd name="T3" fmla="*/ 23 h 35"/>
                <a:gd name="T4" fmla="*/ 3 w 60"/>
                <a:gd name="T5" fmla="*/ 26 h 35"/>
                <a:gd name="T6" fmla="*/ 6 w 60"/>
                <a:gd name="T7" fmla="*/ 24 h 35"/>
                <a:gd name="T8" fmla="*/ 16 w 60"/>
                <a:gd name="T9" fmla="*/ 9 h 35"/>
                <a:gd name="T10" fmla="*/ 37 w 60"/>
                <a:gd name="T11" fmla="*/ 13 h 35"/>
                <a:gd name="T12" fmla="*/ 42 w 60"/>
                <a:gd name="T13" fmla="*/ 12 h 35"/>
                <a:gd name="T14" fmla="*/ 42 w 60"/>
                <a:gd name="T15" fmla="*/ 8 h 35"/>
                <a:gd name="T16" fmla="*/ 14 w 60"/>
                <a:gd name="T17" fmla="*/ 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13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1 w 54"/>
                <a:gd name="T1" fmla="*/ 4 h 31"/>
                <a:gd name="T2" fmla="*/ 0 w 54"/>
                <a:gd name="T3" fmla="*/ 18 h 31"/>
                <a:gd name="T4" fmla="*/ 3 w 54"/>
                <a:gd name="T5" fmla="*/ 22 h 31"/>
                <a:gd name="T6" fmla="*/ 6 w 54"/>
                <a:gd name="T7" fmla="*/ 19 h 31"/>
                <a:gd name="T8" fmla="*/ 14 w 54"/>
                <a:gd name="T9" fmla="*/ 9 h 31"/>
                <a:gd name="T10" fmla="*/ 35 w 54"/>
                <a:gd name="T11" fmla="*/ 10 h 31"/>
                <a:gd name="T12" fmla="*/ 38 w 54"/>
                <a:gd name="T13" fmla="*/ 9 h 31"/>
                <a:gd name="T14" fmla="*/ 37 w 54"/>
                <a:gd name="T15" fmla="*/ 4 h 31"/>
                <a:gd name="T16" fmla="*/ 11 w 54"/>
                <a:gd name="T17" fmla="*/ 4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14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17 w 179"/>
                <a:gd name="T1" fmla="*/ 3 h 262"/>
                <a:gd name="T2" fmla="*/ 2 w 179"/>
                <a:gd name="T3" fmla="*/ 36 h 262"/>
                <a:gd name="T4" fmla="*/ 19 w 179"/>
                <a:gd name="T5" fmla="*/ 58 h 262"/>
                <a:gd name="T6" fmla="*/ 28 w 179"/>
                <a:gd name="T7" fmla="*/ 62 h 262"/>
                <a:gd name="T8" fmla="*/ 53 w 179"/>
                <a:gd name="T9" fmla="*/ 99 h 262"/>
                <a:gd name="T10" fmla="*/ 60 w 179"/>
                <a:gd name="T11" fmla="*/ 114 h 262"/>
                <a:gd name="T12" fmla="*/ 72 w 179"/>
                <a:gd name="T13" fmla="*/ 133 h 262"/>
                <a:gd name="T14" fmla="*/ 100 w 179"/>
                <a:gd name="T15" fmla="*/ 186 h 262"/>
                <a:gd name="T16" fmla="*/ 104 w 179"/>
                <a:gd name="T17" fmla="*/ 187 h 262"/>
                <a:gd name="T18" fmla="*/ 105 w 179"/>
                <a:gd name="T19" fmla="*/ 184 h 262"/>
                <a:gd name="T20" fmla="*/ 77 w 179"/>
                <a:gd name="T21" fmla="*/ 131 h 262"/>
                <a:gd name="T22" fmla="*/ 66 w 179"/>
                <a:gd name="T23" fmla="*/ 111 h 262"/>
                <a:gd name="T24" fmla="*/ 58 w 179"/>
                <a:gd name="T25" fmla="*/ 97 h 262"/>
                <a:gd name="T26" fmla="*/ 31 w 179"/>
                <a:gd name="T27" fmla="*/ 57 h 262"/>
                <a:gd name="T28" fmla="*/ 22 w 179"/>
                <a:gd name="T29" fmla="*/ 53 h 262"/>
                <a:gd name="T30" fmla="*/ 8 w 179"/>
                <a:gd name="T31" fmla="*/ 34 h 262"/>
                <a:gd name="T32" fmla="*/ 19 w 179"/>
                <a:gd name="T33" fmla="*/ 9 h 262"/>
                <a:gd name="T34" fmla="*/ 34 w 179"/>
                <a:gd name="T35" fmla="*/ 10 h 262"/>
                <a:gd name="T36" fmla="*/ 44 w 179"/>
                <a:gd name="T37" fmla="*/ 56 h 262"/>
                <a:gd name="T38" fmla="*/ 45 w 179"/>
                <a:gd name="T39" fmla="*/ 59 h 262"/>
                <a:gd name="T40" fmla="*/ 77 w 179"/>
                <a:gd name="T41" fmla="*/ 93 h 262"/>
                <a:gd name="T42" fmla="*/ 87 w 179"/>
                <a:gd name="T43" fmla="*/ 107 h 262"/>
                <a:gd name="T44" fmla="*/ 94 w 179"/>
                <a:gd name="T45" fmla="*/ 115 h 262"/>
                <a:gd name="T46" fmla="*/ 123 w 179"/>
                <a:gd name="T47" fmla="*/ 154 h 262"/>
                <a:gd name="T48" fmla="*/ 128 w 179"/>
                <a:gd name="T49" fmla="*/ 154 h 262"/>
                <a:gd name="T50" fmla="*/ 129 w 179"/>
                <a:gd name="T51" fmla="*/ 153 h 262"/>
                <a:gd name="T52" fmla="*/ 128 w 179"/>
                <a:gd name="T53" fmla="*/ 150 h 262"/>
                <a:gd name="T54" fmla="*/ 99 w 179"/>
                <a:gd name="T55" fmla="*/ 111 h 262"/>
                <a:gd name="T56" fmla="*/ 92 w 179"/>
                <a:gd name="T57" fmla="*/ 103 h 262"/>
                <a:gd name="T58" fmla="*/ 81 w 179"/>
                <a:gd name="T59" fmla="*/ 90 h 262"/>
                <a:gd name="T60" fmla="*/ 50 w 179"/>
                <a:gd name="T61" fmla="*/ 55 h 262"/>
                <a:gd name="T62" fmla="*/ 37 w 179"/>
                <a:gd name="T63" fmla="*/ 6 h 262"/>
                <a:gd name="T64" fmla="*/ 17 w 179"/>
                <a:gd name="T65" fmla="*/ 3 h 2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15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2 w 82"/>
                <a:gd name="T1" fmla="*/ 4 h 258"/>
                <a:gd name="T2" fmla="*/ 1 w 82"/>
                <a:gd name="T3" fmla="*/ 24 h 258"/>
                <a:gd name="T4" fmla="*/ 9 w 82"/>
                <a:gd name="T5" fmla="*/ 45 h 258"/>
                <a:gd name="T6" fmla="*/ 16 w 82"/>
                <a:gd name="T7" fmla="*/ 55 h 258"/>
                <a:gd name="T8" fmla="*/ 19 w 82"/>
                <a:gd name="T9" fmla="*/ 76 h 258"/>
                <a:gd name="T10" fmla="*/ 19 w 82"/>
                <a:gd name="T11" fmla="*/ 87 h 258"/>
                <a:gd name="T12" fmla="*/ 20 w 82"/>
                <a:gd name="T13" fmla="*/ 111 h 258"/>
                <a:gd name="T14" fmla="*/ 29 w 82"/>
                <a:gd name="T15" fmla="*/ 185 h 258"/>
                <a:gd name="T16" fmla="*/ 32 w 82"/>
                <a:gd name="T17" fmla="*/ 184 h 258"/>
                <a:gd name="T18" fmla="*/ 32 w 82"/>
                <a:gd name="T19" fmla="*/ 180 h 258"/>
                <a:gd name="T20" fmla="*/ 26 w 82"/>
                <a:gd name="T21" fmla="*/ 111 h 258"/>
                <a:gd name="T22" fmla="*/ 25 w 82"/>
                <a:gd name="T23" fmla="*/ 86 h 258"/>
                <a:gd name="T24" fmla="*/ 25 w 82"/>
                <a:gd name="T25" fmla="*/ 76 h 258"/>
                <a:gd name="T26" fmla="*/ 22 w 82"/>
                <a:gd name="T27" fmla="*/ 53 h 258"/>
                <a:gd name="T28" fmla="*/ 14 w 82"/>
                <a:gd name="T29" fmla="*/ 41 h 258"/>
                <a:gd name="T30" fmla="*/ 6 w 82"/>
                <a:gd name="T31" fmla="*/ 24 h 258"/>
                <a:gd name="T32" fmla="*/ 14 w 82"/>
                <a:gd name="T33" fmla="*/ 9 h 258"/>
                <a:gd name="T34" fmla="*/ 32 w 82"/>
                <a:gd name="T35" fmla="*/ 12 h 258"/>
                <a:gd name="T36" fmla="*/ 40 w 82"/>
                <a:gd name="T37" fmla="*/ 35 h 258"/>
                <a:gd name="T38" fmla="*/ 36 w 82"/>
                <a:gd name="T39" fmla="*/ 48 h 258"/>
                <a:gd name="T40" fmla="*/ 32 w 82"/>
                <a:gd name="T41" fmla="*/ 67 h 258"/>
                <a:gd name="T42" fmla="*/ 37 w 82"/>
                <a:gd name="T43" fmla="*/ 97 h 258"/>
                <a:gd name="T44" fmla="*/ 39 w 82"/>
                <a:gd name="T45" fmla="*/ 112 h 258"/>
                <a:gd name="T46" fmla="*/ 40 w 82"/>
                <a:gd name="T47" fmla="*/ 124 h 258"/>
                <a:gd name="T48" fmla="*/ 53 w 82"/>
                <a:gd name="T49" fmla="*/ 181 h 258"/>
                <a:gd name="T50" fmla="*/ 57 w 82"/>
                <a:gd name="T51" fmla="*/ 182 h 258"/>
                <a:gd name="T52" fmla="*/ 58 w 82"/>
                <a:gd name="T53" fmla="*/ 179 h 258"/>
                <a:gd name="T54" fmla="*/ 46 w 82"/>
                <a:gd name="T55" fmla="*/ 123 h 258"/>
                <a:gd name="T56" fmla="*/ 45 w 82"/>
                <a:gd name="T57" fmla="*/ 111 h 258"/>
                <a:gd name="T58" fmla="*/ 42 w 82"/>
                <a:gd name="T59" fmla="*/ 97 h 258"/>
                <a:gd name="T60" fmla="*/ 38 w 82"/>
                <a:gd name="T61" fmla="*/ 66 h 258"/>
                <a:gd name="T62" fmla="*/ 42 w 82"/>
                <a:gd name="T63" fmla="*/ 50 h 258"/>
                <a:gd name="T64" fmla="*/ 46 w 82"/>
                <a:gd name="T65" fmla="*/ 36 h 258"/>
                <a:gd name="T66" fmla="*/ 36 w 82"/>
                <a:gd name="T67" fmla="*/ 7 h 258"/>
                <a:gd name="T68" fmla="*/ 12 w 82"/>
                <a:gd name="T69" fmla="*/ 4 h 2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16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90 w 178"/>
                <a:gd name="T1" fmla="*/ 8 h 99"/>
                <a:gd name="T2" fmla="*/ 20 w 178"/>
                <a:gd name="T3" fmla="*/ 37 h 99"/>
                <a:gd name="T4" fmla="*/ 55 w 178"/>
                <a:gd name="T5" fmla="*/ 68 h 99"/>
                <a:gd name="T6" fmla="*/ 123 w 178"/>
                <a:gd name="T7" fmla="*/ 34 h 99"/>
                <a:gd name="T8" fmla="*/ 114 w 178"/>
                <a:gd name="T9" fmla="*/ 1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17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84 w 143"/>
                <a:gd name="T1" fmla="*/ 3 h 80"/>
                <a:gd name="T2" fmla="*/ 8 w 143"/>
                <a:gd name="T3" fmla="*/ 32 h 80"/>
                <a:gd name="T4" fmla="*/ 64 w 143"/>
                <a:gd name="T5" fmla="*/ 50 h 80"/>
                <a:gd name="T6" fmla="*/ 100 w 143"/>
                <a:gd name="T7" fmla="*/ 30 h 80"/>
                <a:gd name="T8" fmla="*/ 87 w 143"/>
                <a:gd name="T9" fmla="*/ 4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18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50 w 92"/>
                <a:gd name="T1" fmla="*/ 3 h 39"/>
                <a:gd name="T2" fmla="*/ 19 w 92"/>
                <a:gd name="T3" fmla="*/ 8 h 39"/>
                <a:gd name="T4" fmla="*/ 13 w 92"/>
                <a:gd name="T5" fmla="*/ 26 h 39"/>
                <a:gd name="T6" fmla="*/ 49 w 92"/>
                <a:gd name="T7" fmla="*/ 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19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34 w 70"/>
                <a:gd name="T1" fmla="*/ 4 h 34"/>
                <a:gd name="T2" fmla="*/ 4 w 70"/>
                <a:gd name="T3" fmla="*/ 15 h 34"/>
                <a:gd name="T4" fmla="*/ 19 w 70"/>
                <a:gd name="T5" fmla="*/ 24 h 34"/>
                <a:gd name="T6" fmla="*/ 47 w 70"/>
                <a:gd name="T7" fmla="*/ 10 h 34"/>
                <a:gd name="T8" fmla="*/ 31 w 70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20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289 w 408"/>
                <a:gd name="T1" fmla="*/ 1 h 109"/>
                <a:gd name="T2" fmla="*/ 273 w 408"/>
                <a:gd name="T3" fmla="*/ 14 h 109"/>
                <a:gd name="T4" fmla="*/ 263 w 408"/>
                <a:gd name="T5" fmla="*/ 22 h 109"/>
                <a:gd name="T6" fmla="*/ 143 w 408"/>
                <a:gd name="T7" fmla="*/ 72 h 109"/>
                <a:gd name="T8" fmla="*/ 65 w 408"/>
                <a:gd name="T9" fmla="*/ 69 h 109"/>
                <a:gd name="T10" fmla="*/ 5 w 408"/>
                <a:gd name="T11" fmla="*/ 50 h 109"/>
                <a:gd name="T12" fmla="*/ 1 w 408"/>
                <a:gd name="T13" fmla="*/ 50 h 109"/>
                <a:gd name="T14" fmla="*/ 1 w 408"/>
                <a:gd name="T15" fmla="*/ 54 h 109"/>
                <a:gd name="T16" fmla="*/ 64 w 408"/>
                <a:gd name="T17" fmla="*/ 75 h 109"/>
                <a:gd name="T18" fmla="*/ 143 w 408"/>
                <a:gd name="T19" fmla="*/ 78 h 109"/>
                <a:gd name="T20" fmla="*/ 267 w 408"/>
                <a:gd name="T21" fmla="*/ 28 h 109"/>
                <a:gd name="T22" fmla="*/ 277 w 408"/>
                <a:gd name="T23" fmla="*/ 19 h 109"/>
                <a:gd name="T24" fmla="*/ 292 w 408"/>
                <a:gd name="T25" fmla="*/ 6 h 109"/>
                <a:gd name="T26" fmla="*/ 293 w 408"/>
                <a:gd name="T27" fmla="*/ 1 h 109"/>
                <a:gd name="T28" fmla="*/ 289 w 408"/>
                <a:gd name="T29" fmla="*/ 1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21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3 w 33"/>
                <a:gd name="T1" fmla="*/ 1 h 19"/>
                <a:gd name="T2" fmla="*/ 0 w 33"/>
                <a:gd name="T3" fmla="*/ 4 h 19"/>
                <a:gd name="T4" fmla="*/ 4 w 33"/>
                <a:gd name="T5" fmla="*/ 7 h 19"/>
                <a:gd name="T6" fmla="*/ 18 w 33"/>
                <a:gd name="T7" fmla="*/ 13 h 19"/>
                <a:gd name="T8" fmla="*/ 23 w 33"/>
                <a:gd name="T9" fmla="*/ 13 h 19"/>
                <a:gd name="T10" fmla="*/ 23 w 33"/>
                <a:gd name="T11" fmla="*/ 8 h 19"/>
                <a:gd name="T12" fmla="*/ 3 w 33"/>
                <a:gd name="T13" fmla="*/ 1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22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49 w 73"/>
                <a:gd name="T1" fmla="*/ 6 h 68"/>
                <a:gd name="T2" fmla="*/ 39 w 73"/>
                <a:gd name="T3" fmla="*/ 6 h 68"/>
                <a:gd name="T4" fmla="*/ 15 w 73"/>
                <a:gd name="T5" fmla="*/ 3 h 68"/>
                <a:gd name="T6" fmla="*/ 12 w 73"/>
                <a:gd name="T7" fmla="*/ 1 h 68"/>
                <a:gd name="T8" fmla="*/ 11 w 73"/>
                <a:gd name="T9" fmla="*/ 1 h 68"/>
                <a:gd name="T10" fmla="*/ 7 w 73"/>
                <a:gd name="T11" fmla="*/ 1 h 68"/>
                <a:gd name="T12" fmla="*/ 7 w 73"/>
                <a:gd name="T13" fmla="*/ 1 h 68"/>
                <a:gd name="T14" fmla="*/ 7 w 73"/>
                <a:gd name="T15" fmla="*/ 1 h 68"/>
                <a:gd name="T16" fmla="*/ 4 w 73"/>
                <a:gd name="T17" fmla="*/ 1 h 68"/>
                <a:gd name="T18" fmla="*/ 1 w 73"/>
                <a:gd name="T19" fmla="*/ 3 h 68"/>
                <a:gd name="T20" fmla="*/ 1 w 73"/>
                <a:gd name="T21" fmla="*/ 3 h 68"/>
                <a:gd name="T22" fmla="*/ 2 w 73"/>
                <a:gd name="T23" fmla="*/ 6 h 68"/>
                <a:gd name="T24" fmla="*/ 10 w 73"/>
                <a:gd name="T25" fmla="*/ 8 h 68"/>
                <a:gd name="T26" fmla="*/ 37 w 73"/>
                <a:gd name="T27" fmla="*/ 13 h 68"/>
                <a:gd name="T28" fmla="*/ 42 w 73"/>
                <a:gd name="T29" fmla="*/ 13 h 68"/>
                <a:gd name="T30" fmla="*/ 42 w 73"/>
                <a:gd name="T31" fmla="*/ 13 h 68"/>
                <a:gd name="T32" fmla="*/ 31 w 73"/>
                <a:gd name="T33" fmla="*/ 26 h 68"/>
                <a:gd name="T34" fmla="*/ 24 w 73"/>
                <a:gd name="T35" fmla="*/ 35 h 68"/>
                <a:gd name="T36" fmla="*/ 20 w 73"/>
                <a:gd name="T37" fmla="*/ 36 h 68"/>
                <a:gd name="T38" fmla="*/ 20 w 73"/>
                <a:gd name="T39" fmla="*/ 36 h 68"/>
                <a:gd name="T40" fmla="*/ 20 w 73"/>
                <a:gd name="T41" fmla="*/ 36 h 68"/>
                <a:gd name="T42" fmla="*/ 16 w 73"/>
                <a:gd name="T43" fmla="*/ 41 h 68"/>
                <a:gd name="T44" fmla="*/ 15 w 73"/>
                <a:gd name="T45" fmla="*/ 43 h 68"/>
                <a:gd name="T46" fmla="*/ 15 w 73"/>
                <a:gd name="T47" fmla="*/ 44 h 68"/>
                <a:gd name="T48" fmla="*/ 16 w 73"/>
                <a:gd name="T49" fmla="*/ 47 h 68"/>
                <a:gd name="T50" fmla="*/ 16 w 73"/>
                <a:gd name="T51" fmla="*/ 47 h 68"/>
                <a:gd name="T52" fmla="*/ 16 w 73"/>
                <a:gd name="T53" fmla="*/ 47 h 68"/>
                <a:gd name="T54" fmla="*/ 20 w 73"/>
                <a:gd name="T55" fmla="*/ 47 h 68"/>
                <a:gd name="T56" fmla="*/ 36 w 73"/>
                <a:gd name="T57" fmla="*/ 30 h 68"/>
                <a:gd name="T58" fmla="*/ 44 w 73"/>
                <a:gd name="T59" fmla="*/ 19 h 68"/>
                <a:gd name="T60" fmla="*/ 45 w 73"/>
                <a:gd name="T61" fmla="*/ 19 h 68"/>
                <a:gd name="T62" fmla="*/ 45 w 73"/>
                <a:gd name="T63" fmla="*/ 19 h 68"/>
                <a:gd name="T64" fmla="*/ 45 w 73"/>
                <a:gd name="T65" fmla="*/ 19 h 68"/>
                <a:gd name="T66" fmla="*/ 46 w 73"/>
                <a:gd name="T67" fmla="*/ 19 h 68"/>
                <a:gd name="T68" fmla="*/ 46 w 73"/>
                <a:gd name="T69" fmla="*/ 19 h 68"/>
                <a:gd name="T70" fmla="*/ 47 w 73"/>
                <a:gd name="T71" fmla="*/ 16 h 68"/>
                <a:gd name="T72" fmla="*/ 49 w 73"/>
                <a:gd name="T73" fmla="*/ 13 h 68"/>
                <a:gd name="T74" fmla="*/ 49 w 73"/>
                <a:gd name="T75" fmla="*/ 13 h 68"/>
                <a:gd name="T76" fmla="*/ 50 w 73"/>
                <a:gd name="T77" fmla="*/ 12 h 68"/>
                <a:gd name="T78" fmla="*/ 50 w 73"/>
                <a:gd name="T79" fmla="*/ 12 h 68"/>
                <a:gd name="T80" fmla="*/ 50 w 73"/>
                <a:gd name="T81" fmla="*/ 12 h 68"/>
                <a:gd name="T82" fmla="*/ 50 w 73"/>
                <a:gd name="T83" fmla="*/ 12 h 68"/>
                <a:gd name="T84" fmla="*/ 51 w 73"/>
                <a:gd name="T85" fmla="*/ 11 h 68"/>
                <a:gd name="T86" fmla="*/ 51 w 73"/>
                <a:gd name="T87" fmla="*/ 10 h 68"/>
                <a:gd name="T88" fmla="*/ 49 w 73"/>
                <a:gd name="T89" fmla="*/ 6 h 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23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17 w 72"/>
                <a:gd name="T1" fmla="*/ 9 h 60"/>
                <a:gd name="T2" fmla="*/ 3 w 72"/>
                <a:gd name="T3" fmla="*/ 29 h 60"/>
                <a:gd name="T4" fmla="*/ 7 w 72"/>
                <a:gd name="T5" fmla="*/ 28 h 60"/>
                <a:gd name="T6" fmla="*/ 14 w 72"/>
                <a:gd name="T7" fmla="*/ 19 h 60"/>
                <a:gd name="T8" fmla="*/ 1 w 72"/>
                <a:gd name="T9" fmla="*/ 26 h 60"/>
                <a:gd name="T10" fmla="*/ 4 w 72"/>
                <a:gd name="T11" fmla="*/ 30 h 60"/>
                <a:gd name="T12" fmla="*/ 10 w 72"/>
                <a:gd name="T13" fmla="*/ 27 h 60"/>
                <a:gd name="T14" fmla="*/ 6 w 72"/>
                <a:gd name="T15" fmla="*/ 24 h 60"/>
                <a:gd name="T16" fmla="*/ 4 w 72"/>
                <a:gd name="T17" fmla="*/ 25 h 60"/>
                <a:gd name="T18" fmla="*/ 5 w 72"/>
                <a:gd name="T19" fmla="*/ 30 h 60"/>
                <a:gd name="T20" fmla="*/ 12 w 72"/>
                <a:gd name="T21" fmla="*/ 27 h 60"/>
                <a:gd name="T22" fmla="*/ 2 w 72"/>
                <a:gd name="T23" fmla="*/ 25 h 60"/>
                <a:gd name="T24" fmla="*/ 3 w 72"/>
                <a:gd name="T25" fmla="*/ 31 h 60"/>
                <a:gd name="T26" fmla="*/ 10 w 72"/>
                <a:gd name="T27" fmla="*/ 29 h 60"/>
                <a:gd name="T28" fmla="*/ 7 w 72"/>
                <a:gd name="T29" fmla="*/ 25 h 60"/>
                <a:gd name="T30" fmla="*/ 4 w 72"/>
                <a:gd name="T31" fmla="*/ 30 h 60"/>
                <a:gd name="T32" fmla="*/ 42 w 72"/>
                <a:gd name="T33" fmla="*/ 42 h 60"/>
                <a:gd name="T34" fmla="*/ 44 w 72"/>
                <a:gd name="T35" fmla="*/ 36 h 60"/>
                <a:gd name="T36" fmla="*/ 39 w 72"/>
                <a:gd name="T37" fmla="*/ 39 h 60"/>
                <a:gd name="T38" fmla="*/ 42 w 72"/>
                <a:gd name="T39" fmla="*/ 42 h 60"/>
                <a:gd name="T40" fmla="*/ 49 w 72"/>
                <a:gd name="T41" fmla="*/ 42 h 60"/>
                <a:gd name="T42" fmla="*/ 48 w 72"/>
                <a:gd name="T43" fmla="*/ 36 h 60"/>
                <a:gd name="T44" fmla="*/ 44 w 72"/>
                <a:gd name="T45" fmla="*/ 37 h 60"/>
                <a:gd name="T46" fmla="*/ 43 w 72"/>
                <a:gd name="T47" fmla="*/ 43 h 60"/>
                <a:gd name="T48" fmla="*/ 49 w 72"/>
                <a:gd name="T49" fmla="*/ 38 h 60"/>
                <a:gd name="T50" fmla="*/ 46 w 72"/>
                <a:gd name="T51" fmla="*/ 39 h 60"/>
                <a:gd name="T52" fmla="*/ 46 w 72"/>
                <a:gd name="T53" fmla="*/ 39 h 60"/>
                <a:gd name="T54" fmla="*/ 44 w 72"/>
                <a:gd name="T55" fmla="*/ 40 h 60"/>
                <a:gd name="T56" fmla="*/ 45 w 72"/>
                <a:gd name="T57" fmla="*/ 37 h 60"/>
                <a:gd name="T58" fmla="*/ 47 w 72"/>
                <a:gd name="T59" fmla="*/ 40 h 60"/>
                <a:gd name="T60" fmla="*/ 49 w 72"/>
                <a:gd name="T61" fmla="*/ 42 h 60"/>
                <a:gd name="T62" fmla="*/ 51 w 72"/>
                <a:gd name="T63" fmla="*/ 38 h 60"/>
                <a:gd name="T64" fmla="*/ 44 w 72"/>
                <a:gd name="T65" fmla="*/ 36 h 60"/>
                <a:gd name="T66" fmla="*/ 44 w 72"/>
                <a:gd name="T67" fmla="*/ 37 h 60"/>
                <a:gd name="T68" fmla="*/ 43 w 72"/>
                <a:gd name="T69" fmla="*/ 41 h 60"/>
                <a:gd name="T70" fmla="*/ 43 w 72"/>
                <a:gd name="T71" fmla="*/ 42 h 60"/>
                <a:gd name="T72" fmla="*/ 44 w 72"/>
                <a:gd name="T73" fmla="*/ 36 h 60"/>
                <a:gd name="T74" fmla="*/ 30 w 72"/>
                <a:gd name="T75" fmla="*/ 32 h 60"/>
                <a:gd name="T76" fmla="*/ 9 w 72"/>
                <a:gd name="T77" fmla="*/ 29 h 60"/>
                <a:gd name="T78" fmla="*/ 7 w 72"/>
                <a:gd name="T79" fmla="*/ 31 h 60"/>
                <a:gd name="T80" fmla="*/ 8 w 72"/>
                <a:gd name="T81" fmla="*/ 25 h 60"/>
                <a:gd name="T82" fmla="*/ 6 w 72"/>
                <a:gd name="T83" fmla="*/ 27 h 60"/>
                <a:gd name="T84" fmla="*/ 9 w 72"/>
                <a:gd name="T85" fmla="*/ 29 h 60"/>
                <a:gd name="T86" fmla="*/ 9 w 72"/>
                <a:gd name="T87" fmla="*/ 24 h 60"/>
                <a:gd name="T88" fmla="*/ 7 w 72"/>
                <a:gd name="T89" fmla="*/ 27 h 60"/>
                <a:gd name="T90" fmla="*/ 11 w 72"/>
                <a:gd name="T91" fmla="*/ 27 h 60"/>
                <a:gd name="T92" fmla="*/ 7 w 72"/>
                <a:gd name="T93" fmla="*/ 22 h 60"/>
                <a:gd name="T94" fmla="*/ 1 w 72"/>
                <a:gd name="T95" fmla="*/ 25 h 60"/>
                <a:gd name="T96" fmla="*/ 5 w 72"/>
                <a:gd name="T97" fmla="*/ 29 h 60"/>
                <a:gd name="T98" fmla="*/ 9 w 72"/>
                <a:gd name="T99" fmla="*/ 22 h 60"/>
                <a:gd name="T100" fmla="*/ 4 w 72"/>
                <a:gd name="T101" fmla="*/ 24 h 60"/>
                <a:gd name="T102" fmla="*/ 7 w 72"/>
                <a:gd name="T103" fmla="*/ 24 h 60"/>
                <a:gd name="T104" fmla="*/ 21 w 72"/>
                <a:gd name="T105" fmla="*/ 13 h 60"/>
                <a:gd name="T106" fmla="*/ 28 w 72"/>
                <a:gd name="T107" fmla="*/ 2 h 60"/>
                <a:gd name="T108" fmla="*/ 28 w 72"/>
                <a:gd name="T109" fmla="*/ 2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24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10 w 163"/>
                <a:gd name="T1" fmla="*/ 4 h 1766"/>
                <a:gd name="T2" fmla="*/ 98 w 163"/>
                <a:gd name="T3" fmla="*/ 116 h 1766"/>
                <a:gd name="T4" fmla="*/ 95 w 163"/>
                <a:gd name="T5" fmla="*/ 167 h 1766"/>
                <a:gd name="T6" fmla="*/ 88 w 163"/>
                <a:gd name="T7" fmla="*/ 255 h 1766"/>
                <a:gd name="T8" fmla="*/ 79 w 163"/>
                <a:gd name="T9" fmla="*/ 355 h 1766"/>
                <a:gd name="T10" fmla="*/ 62 w 163"/>
                <a:gd name="T11" fmla="*/ 561 h 1766"/>
                <a:gd name="T12" fmla="*/ 26 w 163"/>
                <a:gd name="T13" fmla="*/ 940 h 1766"/>
                <a:gd name="T14" fmla="*/ 17 w 163"/>
                <a:gd name="T15" fmla="*/ 1050 h 1766"/>
                <a:gd name="T16" fmla="*/ 10 w 163"/>
                <a:gd name="T17" fmla="*/ 1129 h 1766"/>
                <a:gd name="T18" fmla="*/ 9 w 163"/>
                <a:gd name="T19" fmla="*/ 1141 h 1766"/>
                <a:gd name="T20" fmla="*/ 3 w 163"/>
                <a:gd name="T21" fmla="*/ 1264 h 1766"/>
                <a:gd name="T22" fmla="*/ 7 w 163"/>
                <a:gd name="T23" fmla="*/ 1268 h 1766"/>
                <a:gd name="T24" fmla="*/ 10 w 163"/>
                <a:gd name="T25" fmla="*/ 1264 h 1766"/>
                <a:gd name="T26" fmla="*/ 17 w 163"/>
                <a:gd name="T27" fmla="*/ 1142 h 1766"/>
                <a:gd name="T28" fmla="*/ 18 w 163"/>
                <a:gd name="T29" fmla="*/ 1130 h 1766"/>
                <a:gd name="T30" fmla="*/ 24 w 163"/>
                <a:gd name="T31" fmla="*/ 1050 h 1766"/>
                <a:gd name="T32" fmla="*/ 33 w 163"/>
                <a:gd name="T33" fmla="*/ 941 h 1766"/>
                <a:gd name="T34" fmla="*/ 69 w 163"/>
                <a:gd name="T35" fmla="*/ 561 h 1766"/>
                <a:gd name="T36" fmla="*/ 86 w 163"/>
                <a:gd name="T37" fmla="*/ 356 h 1766"/>
                <a:gd name="T38" fmla="*/ 95 w 163"/>
                <a:gd name="T39" fmla="*/ 256 h 1766"/>
                <a:gd name="T40" fmla="*/ 102 w 163"/>
                <a:gd name="T41" fmla="*/ 167 h 1766"/>
                <a:gd name="T42" fmla="*/ 106 w 163"/>
                <a:gd name="T43" fmla="*/ 116 h 1766"/>
                <a:gd name="T44" fmla="*/ 117 w 163"/>
                <a:gd name="T45" fmla="*/ 5 h 1766"/>
                <a:gd name="T46" fmla="*/ 115 w 163"/>
                <a:gd name="T47" fmla="*/ 1 h 1766"/>
                <a:gd name="T48" fmla="*/ 110 w 163"/>
                <a:gd name="T49" fmla="*/ 4 h 17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25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4 h 1445"/>
                <a:gd name="T2" fmla="*/ 16 w 95"/>
                <a:gd name="T3" fmla="*/ 262 h 1445"/>
                <a:gd name="T4" fmla="*/ 33 w 95"/>
                <a:gd name="T5" fmla="*/ 521 h 1445"/>
                <a:gd name="T6" fmla="*/ 52 w 95"/>
                <a:gd name="T7" fmla="*/ 945 h 1445"/>
                <a:gd name="T8" fmla="*/ 53 w 95"/>
                <a:gd name="T9" fmla="*/ 973 h 1445"/>
                <a:gd name="T10" fmla="*/ 61 w 95"/>
                <a:gd name="T11" fmla="*/ 1035 h 1445"/>
                <a:gd name="T12" fmla="*/ 65 w 95"/>
                <a:gd name="T13" fmla="*/ 1037 h 1445"/>
                <a:gd name="T14" fmla="*/ 68 w 95"/>
                <a:gd name="T15" fmla="*/ 1033 h 1445"/>
                <a:gd name="T16" fmla="*/ 60 w 95"/>
                <a:gd name="T17" fmla="*/ 972 h 1445"/>
                <a:gd name="T18" fmla="*/ 59 w 95"/>
                <a:gd name="T19" fmla="*/ 944 h 1445"/>
                <a:gd name="T20" fmla="*/ 40 w 95"/>
                <a:gd name="T21" fmla="*/ 521 h 1445"/>
                <a:gd name="T22" fmla="*/ 24 w 95"/>
                <a:gd name="T23" fmla="*/ 261 h 1445"/>
                <a:gd name="T24" fmla="*/ 7 w 95"/>
                <a:gd name="T25" fmla="*/ 4 h 1445"/>
                <a:gd name="T26" fmla="*/ 4 w 95"/>
                <a:gd name="T27" fmla="*/ 0 h 1445"/>
                <a:gd name="T28" fmla="*/ 0 w 95"/>
                <a:gd name="T29" fmla="*/ 4 h 14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26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2 w 1105"/>
                <a:gd name="T1" fmla="*/ 300 h 629"/>
                <a:gd name="T2" fmla="*/ 2 w 1105"/>
                <a:gd name="T3" fmla="*/ 450 h 629"/>
                <a:gd name="T4" fmla="*/ 99 w 1105"/>
                <a:gd name="T5" fmla="*/ 448 h 629"/>
                <a:gd name="T6" fmla="*/ 240 w 1105"/>
                <a:gd name="T7" fmla="*/ 440 h 629"/>
                <a:gd name="T8" fmla="*/ 499 w 1105"/>
                <a:gd name="T9" fmla="*/ 443 h 629"/>
                <a:gd name="T10" fmla="*/ 677 w 1105"/>
                <a:gd name="T11" fmla="*/ 445 h 629"/>
                <a:gd name="T12" fmla="*/ 795 w 1105"/>
                <a:gd name="T13" fmla="*/ 450 h 629"/>
                <a:gd name="T14" fmla="*/ 773 w 1105"/>
                <a:gd name="T15" fmla="*/ 229 h 629"/>
                <a:gd name="T16" fmla="*/ 768 w 1105"/>
                <a:gd name="T17" fmla="*/ 104 h 629"/>
                <a:gd name="T18" fmla="*/ 763 w 1105"/>
                <a:gd name="T19" fmla="*/ 9 h 629"/>
                <a:gd name="T20" fmla="*/ 677 w 1105"/>
                <a:gd name="T21" fmla="*/ 11 h 629"/>
                <a:gd name="T22" fmla="*/ 473 w 1105"/>
                <a:gd name="T23" fmla="*/ 19 h 629"/>
                <a:gd name="T24" fmla="*/ 135 w 1105"/>
                <a:gd name="T25" fmla="*/ 23 h 629"/>
                <a:gd name="T26" fmla="*/ 49 w 1105"/>
                <a:gd name="T27" fmla="*/ 18 h 629"/>
                <a:gd name="T28" fmla="*/ 14 w 1105"/>
                <a:gd name="T29" fmla="*/ 82 h 629"/>
                <a:gd name="T30" fmla="*/ 12 w 1105"/>
                <a:gd name="T31" fmla="*/ 300 h 6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27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680 w 1114"/>
                <a:gd name="T1" fmla="*/ 8 h 634"/>
                <a:gd name="T2" fmla="*/ 476 w 1114"/>
                <a:gd name="T3" fmla="*/ 16 h 634"/>
                <a:gd name="T4" fmla="*/ 138 w 1114"/>
                <a:gd name="T5" fmla="*/ 20 h 634"/>
                <a:gd name="T6" fmla="*/ 51 w 1114"/>
                <a:gd name="T7" fmla="*/ 15 h 634"/>
                <a:gd name="T8" fmla="*/ 13 w 1114"/>
                <a:gd name="T9" fmla="*/ 83 h 634"/>
                <a:gd name="T10" fmla="*/ 13 w 1114"/>
                <a:gd name="T11" fmla="*/ 187 h 634"/>
                <a:gd name="T12" fmla="*/ 12 w 1114"/>
                <a:gd name="T13" fmla="*/ 301 h 634"/>
                <a:gd name="T14" fmla="*/ 1 w 1114"/>
                <a:gd name="T15" fmla="*/ 451 h 634"/>
                <a:gd name="T16" fmla="*/ 65 w 1114"/>
                <a:gd name="T17" fmla="*/ 454 h 634"/>
                <a:gd name="T18" fmla="*/ 228 w 1114"/>
                <a:gd name="T19" fmla="*/ 446 h 634"/>
                <a:gd name="T20" fmla="*/ 381 w 1114"/>
                <a:gd name="T21" fmla="*/ 446 h 634"/>
                <a:gd name="T22" fmla="*/ 611 w 1114"/>
                <a:gd name="T23" fmla="*/ 449 h 634"/>
                <a:gd name="T24" fmla="*/ 711 w 1114"/>
                <a:gd name="T25" fmla="*/ 449 h 634"/>
                <a:gd name="T26" fmla="*/ 801 w 1114"/>
                <a:gd name="T27" fmla="*/ 453 h 634"/>
                <a:gd name="T28" fmla="*/ 783 w 1114"/>
                <a:gd name="T29" fmla="*/ 269 h 634"/>
                <a:gd name="T30" fmla="*/ 775 w 1114"/>
                <a:gd name="T31" fmla="*/ 105 h 634"/>
                <a:gd name="T32" fmla="*/ 768 w 1114"/>
                <a:gd name="T33" fmla="*/ 6 h 634"/>
                <a:gd name="T34" fmla="*/ 410 w 1114"/>
                <a:gd name="T35" fmla="*/ 25 h 634"/>
                <a:gd name="T36" fmla="*/ 551 w 1114"/>
                <a:gd name="T37" fmla="*/ 19 h 634"/>
                <a:gd name="T38" fmla="*/ 703 w 1114"/>
                <a:gd name="T39" fmla="*/ 14 h 634"/>
                <a:gd name="T40" fmla="*/ 773 w 1114"/>
                <a:gd name="T41" fmla="*/ 44 h 634"/>
                <a:gd name="T42" fmla="*/ 768 w 1114"/>
                <a:gd name="T43" fmla="*/ 103 h 634"/>
                <a:gd name="T44" fmla="*/ 773 w 1114"/>
                <a:gd name="T45" fmla="*/ 229 h 634"/>
                <a:gd name="T46" fmla="*/ 793 w 1114"/>
                <a:gd name="T47" fmla="*/ 446 h 634"/>
                <a:gd name="T48" fmla="*/ 680 w 1114"/>
                <a:gd name="T49" fmla="*/ 442 h 634"/>
                <a:gd name="T50" fmla="*/ 502 w 1114"/>
                <a:gd name="T51" fmla="*/ 441 h 634"/>
                <a:gd name="T52" fmla="*/ 243 w 1114"/>
                <a:gd name="T53" fmla="*/ 437 h 634"/>
                <a:gd name="T54" fmla="*/ 102 w 1114"/>
                <a:gd name="T55" fmla="*/ 445 h 634"/>
                <a:gd name="T56" fmla="*/ 9 w 1114"/>
                <a:gd name="T57" fmla="*/ 447 h 634"/>
                <a:gd name="T58" fmla="*/ 15 w 1114"/>
                <a:gd name="T59" fmla="*/ 341 h 634"/>
                <a:gd name="T60" fmla="*/ 21 w 1114"/>
                <a:gd name="T61" fmla="*/ 240 h 634"/>
                <a:gd name="T62" fmla="*/ 19 w 1114"/>
                <a:gd name="T63" fmla="*/ 133 h 634"/>
                <a:gd name="T64" fmla="*/ 22 w 1114"/>
                <a:gd name="T65" fmla="*/ 70 h 634"/>
                <a:gd name="T66" fmla="*/ 107 w 1114"/>
                <a:gd name="T67" fmla="*/ 25 h 634"/>
                <a:gd name="T68" fmla="*/ 410 w 1114"/>
                <a:gd name="T69" fmla="*/ 25 h 634"/>
                <a:gd name="T70" fmla="*/ 19 w 1114"/>
                <a:gd name="T71" fmla="*/ 301 h 6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28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157 w 229"/>
                <a:gd name="T1" fmla="*/ 1 h 873"/>
                <a:gd name="T2" fmla="*/ 143 w 229"/>
                <a:gd name="T3" fmla="*/ 59 h 873"/>
                <a:gd name="T4" fmla="*/ 139 w 229"/>
                <a:gd name="T5" fmla="*/ 83 h 873"/>
                <a:gd name="T6" fmla="*/ 101 w 229"/>
                <a:gd name="T7" fmla="*/ 241 h 873"/>
                <a:gd name="T8" fmla="*/ 95 w 229"/>
                <a:gd name="T9" fmla="*/ 264 h 873"/>
                <a:gd name="T10" fmla="*/ 45 w 229"/>
                <a:gd name="T11" fmla="*/ 455 h 873"/>
                <a:gd name="T12" fmla="*/ 30 w 229"/>
                <a:gd name="T13" fmla="*/ 513 h 873"/>
                <a:gd name="T14" fmla="*/ 0 w 229"/>
                <a:gd name="T15" fmla="*/ 620 h 873"/>
                <a:gd name="T16" fmla="*/ 0 w 229"/>
                <a:gd name="T17" fmla="*/ 621 h 873"/>
                <a:gd name="T18" fmla="*/ 4 w 229"/>
                <a:gd name="T19" fmla="*/ 626 h 873"/>
                <a:gd name="T20" fmla="*/ 9 w 229"/>
                <a:gd name="T21" fmla="*/ 624 h 873"/>
                <a:gd name="T22" fmla="*/ 9 w 229"/>
                <a:gd name="T23" fmla="*/ 623 h 873"/>
                <a:gd name="T24" fmla="*/ 9 w 229"/>
                <a:gd name="T25" fmla="*/ 623 h 873"/>
                <a:gd name="T26" fmla="*/ 6 w 229"/>
                <a:gd name="T27" fmla="*/ 621 h 873"/>
                <a:gd name="T28" fmla="*/ 5 w 229"/>
                <a:gd name="T29" fmla="*/ 621 h 873"/>
                <a:gd name="T30" fmla="*/ 6 w 229"/>
                <a:gd name="T31" fmla="*/ 619 h 873"/>
                <a:gd name="T32" fmla="*/ 7 w 229"/>
                <a:gd name="T33" fmla="*/ 621 h 873"/>
                <a:gd name="T34" fmla="*/ 7 w 229"/>
                <a:gd name="T35" fmla="*/ 621 h 873"/>
                <a:gd name="T36" fmla="*/ 7 w 229"/>
                <a:gd name="T37" fmla="*/ 622 h 873"/>
                <a:gd name="T38" fmla="*/ 37 w 229"/>
                <a:gd name="T39" fmla="*/ 514 h 873"/>
                <a:gd name="T40" fmla="*/ 52 w 229"/>
                <a:gd name="T41" fmla="*/ 457 h 873"/>
                <a:gd name="T42" fmla="*/ 102 w 229"/>
                <a:gd name="T43" fmla="*/ 266 h 873"/>
                <a:gd name="T44" fmla="*/ 108 w 229"/>
                <a:gd name="T45" fmla="*/ 242 h 873"/>
                <a:gd name="T46" fmla="*/ 146 w 229"/>
                <a:gd name="T47" fmla="*/ 85 h 873"/>
                <a:gd name="T48" fmla="*/ 151 w 229"/>
                <a:gd name="T49" fmla="*/ 60 h 873"/>
                <a:gd name="T50" fmla="*/ 164 w 229"/>
                <a:gd name="T51" fmla="*/ 6 h 873"/>
                <a:gd name="T52" fmla="*/ 163 w 229"/>
                <a:gd name="T53" fmla="*/ 1 h 873"/>
                <a:gd name="T54" fmla="*/ 157 w 229"/>
                <a:gd name="T55" fmla="*/ 1 h 87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29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3 w 163"/>
                <a:gd name="T1" fmla="*/ 1 h 549"/>
                <a:gd name="T2" fmla="*/ 0 w 163"/>
                <a:gd name="T3" fmla="*/ 5 h 549"/>
                <a:gd name="T4" fmla="*/ 64 w 163"/>
                <a:gd name="T5" fmla="*/ 262 h 549"/>
                <a:gd name="T6" fmla="*/ 78 w 163"/>
                <a:gd name="T7" fmla="*/ 299 h 549"/>
                <a:gd name="T8" fmla="*/ 106 w 163"/>
                <a:gd name="T9" fmla="*/ 388 h 549"/>
                <a:gd name="T10" fmla="*/ 108 w 163"/>
                <a:gd name="T11" fmla="*/ 393 h 549"/>
                <a:gd name="T12" fmla="*/ 113 w 163"/>
                <a:gd name="T13" fmla="*/ 391 h 549"/>
                <a:gd name="T14" fmla="*/ 84 w 163"/>
                <a:gd name="T15" fmla="*/ 296 h 549"/>
                <a:gd name="T16" fmla="*/ 70 w 163"/>
                <a:gd name="T17" fmla="*/ 260 h 549"/>
                <a:gd name="T18" fmla="*/ 7 w 163"/>
                <a:gd name="T19" fmla="*/ 4 h 549"/>
                <a:gd name="T20" fmla="*/ 3 w 163"/>
                <a:gd name="T21" fmla="*/ 1 h 5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30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60 w 175"/>
                <a:gd name="T1" fmla="*/ 2 h 183"/>
                <a:gd name="T2" fmla="*/ 19 w 175"/>
                <a:gd name="T3" fmla="*/ 22 h 183"/>
                <a:gd name="T4" fmla="*/ 19 w 175"/>
                <a:gd name="T5" fmla="*/ 84 h 183"/>
                <a:gd name="T6" fmla="*/ 25 w 175"/>
                <a:gd name="T7" fmla="*/ 126 h 183"/>
                <a:gd name="T8" fmla="*/ 71 w 175"/>
                <a:gd name="T9" fmla="*/ 119 h 183"/>
                <a:gd name="T10" fmla="*/ 124 w 175"/>
                <a:gd name="T11" fmla="*/ 70 h 183"/>
                <a:gd name="T12" fmla="*/ 99 w 175"/>
                <a:gd name="T13" fmla="*/ 8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31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95 w 138"/>
                <a:gd name="T1" fmla="*/ 75 h 177"/>
                <a:gd name="T2" fmla="*/ 75 w 138"/>
                <a:gd name="T3" fmla="*/ 113 h 177"/>
                <a:gd name="T4" fmla="*/ 38 w 138"/>
                <a:gd name="T5" fmla="*/ 127 h 177"/>
                <a:gd name="T6" fmla="*/ 9 w 138"/>
                <a:gd name="T7" fmla="*/ 117 h 177"/>
                <a:gd name="T8" fmla="*/ 0 w 138"/>
                <a:gd name="T9" fmla="*/ 85 h 177"/>
                <a:gd name="T10" fmla="*/ 9 w 138"/>
                <a:gd name="T11" fmla="*/ 43 h 177"/>
                <a:gd name="T12" fmla="*/ 34 w 138"/>
                <a:gd name="T13" fmla="*/ 9 h 177"/>
                <a:gd name="T14" fmla="*/ 55 w 138"/>
                <a:gd name="T15" fmla="*/ 0 h 177"/>
                <a:gd name="T16" fmla="*/ 74 w 138"/>
                <a:gd name="T17" fmla="*/ 5 h 177"/>
                <a:gd name="T18" fmla="*/ 88 w 138"/>
                <a:gd name="T19" fmla="*/ 17 h 177"/>
                <a:gd name="T20" fmla="*/ 85 w 138"/>
                <a:gd name="T21" fmla="*/ 23 h 177"/>
                <a:gd name="T22" fmla="*/ 80 w 138"/>
                <a:gd name="T23" fmla="*/ 25 h 177"/>
                <a:gd name="T24" fmla="*/ 75 w 138"/>
                <a:gd name="T25" fmla="*/ 24 h 177"/>
                <a:gd name="T26" fmla="*/ 55 w 138"/>
                <a:gd name="T27" fmla="*/ 17 h 177"/>
                <a:gd name="T28" fmla="*/ 43 w 138"/>
                <a:gd name="T29" fmla="*/ 22 h 177"/>
                <a:gd name="T30" fmla="*/ 34 w 138"/>
                <a:gd name="T31" fmla="*/ 33 h 177"/>
                <a:gd name="T32" fmla="*/ 16 w 138"/>
                <a:gd name="T33" fmla="*/ 85 h 177"/>
                <a:gd name="T34" fmla="*/ 20 w 138"/>
                <a:gd name="T35" fmla="*/ 105 h 177"/>
                <a:gd name="T36" fmla="*/ 38 w 138"/>
                <a:gd name="T37" fmla="*/ 111 h 177"/>
                <a:gd name="T38" fmla="*/ 62 w 138"/>
                <a:gd name="T39" fmla="*/ 103 h 177"/>
                <a:gd name="T40" fmla="*/ 77 w 138"/>
                <a:gd name="T41" fmla="*/ 76 h 177"/>
                <a:gd name="T42" fmla="*/ 41 w 138"/>
                <a:gd name="T43" fmla="*/ 85 h 177"/>
                <a:gd name="T44" fmla="*/ 37 w 138"/>
                <a:gd name="T45" fmla="*/ 85 h 177"/>
                <a:gd name="T46" fmla="*/ 32 w 138"/>
                <a:gd name="T47" fmla="*/ 83 h 177"/>
                <a:gd name="T48" fmla="*/ 29 w 138"/>
                <a:gd name="T49" fmla="*/ 77 h 177"/>
                <a:gd name="T50" fmla="*/ 34 w 138"/>
                <a:gd name="T51" fmla="*/ 70 h 177"/>
                <a:gd name="T52" fmla="*/ 91 w 138"/>
                <a:gd name="T53" fmla="*/ 60 h 177"/>
                <a:gd name="T54" fmla="*/ 97 w 138"/>
                <a:gd name="T55" fmla="*/ 62 h 177"/>
                <a:gd name="T56" fmla="*/ 99 w 138"/>
                <a:gd name="T57" fmla="*/ 68 h 177"/>
                <a:gd name="T58" fmla="*/ 95 w 138"/>
                <a:gd name="T59" fmla="*/ 75 h 1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32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15 w 29"/>
                <a:gd name="T1" fmla="*/ 81 h 163"/>
                <a:gd name="T2" fmla="*/ 15 w 29"/>
                <a:gd name="T3" fmla="*/ 95 h 163"/>
                <a:gd name="T4" fmla="*/ 16 w 29"/>
                <a:gd name="T5" fmla="*/ 109 h 163"/>
                <a:gd name="T6" fmla="*/ 14 w 29"/>
                <a:gd name="T7" fmla="*/ 115 h 163"/>
                <a:gd name="T8" fmla="*/ 8 w 29"/>
                <a:gd name="T9" fmla="*/ 117 h 163"/>
                <a:gd name="T10" fmla="*/ 2 w 29"/>
                <a:gd name="T11" fmla="*/ 115 h 163"/>
                <a:gd name="T12" fmla="*/ 0 w 29"/>
                <a:gd name="T13" fmla="*/ 109 h 163"/>
                <a:gd name="T14" fmla="*/ 0 w 29"/>
                <a:gd name="T15" fmla="*/ 95 h 163"/>
                <a:gd name="T16" fmla="*/ 0 w 29"/>
                <a:gd name="T17" fmla="*/ 81 h 163"/>
                <a:gd name="T18" fmla="*/ 1 w 29"/>
                <a:gd name="T19" fmla="*/ 63 h 163"/>
                <a:gd name="T20" fmla="*/ 1 w 29"/>
                <a:gd name="T21" fmla="*/ 45 h 163"/>
                <a:gd name="T22" fmla="*/ 4 w 29"/>
                <a:gd name="T23" fmla="*/ 39 h 163"/>
                <a:gd name="T24" fmla="*/ 9 w 29"/>
                <a:gd name="T25" fmla="*/ 37 h 163"/>
                <a:gd name="T26" fmla="*/ 14 w 29"/>
                <a:gd name="T27" fmla="*/ 39 h 163"/>
                <a:gd name="T28" fmla="*/ 17 w 29"/>
                <a:gd name="T29" fmla="*/ 45 h 163"/>
                <a:gd name="T30" fmla="*/ 16 w 29"/>
                <a:gd name="T31" fmla="*/ 63 h 163"/>
                <a:gd name="T32" fmla="*/ 15 w 29"/>
                <a:gd name="T33" fmla="*/ 81 h 163"/>
                <a:gd name="T34" fmla="*/ 12 w 29"/>
                <a:gd name="T35" fmla="*/ 18 h 163"/>
                <a:gd name="T36" fmla="*/ 5 w 29"/>
                <a:gd name="T37" fmla="*/ 16 h 163"/>
                <a:gd name="T38" fmla="*/ 2 w 29"/>
                <a:gd name="T39" fmla="*/ 9 h 163"/>
                <a:gd name="T40" fmla="*/ 5 w 29"/>
                <a:gd name="T41" fmla="*/ 3 h 163"/>
                <a:gd name="T42" fmla="*/ 12 w 29"/>
                <a:gd name="T43" fmla="*/ 0 h 163"/>
                <a:gd name="T44" fmla="*/ 18 w 29"/>
                <a:gd name="T45" fmla="*/ 3 h 163"/>
                <a:gd name="T46" fmla="*/ 21 w 29"/>
                <a:gd name="T47" fmla="*/ 9 h 163"/>
                <a:gd name="T48" fmla="*/ 18 w 29"/>
                <a:gd name="T49" fmla="*/ 16 h 163"/>
                <a:gd name="T50" fmla="*/ 12 w 29"/>
                <a:gd name="T51" fmla="*/ 18 h 16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33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60 w 84"/>
                <a:gd name="T1" fmla="*/ 24 h 121"/>
                <a:gd name="T2" fmla="*/ 52 w 84"/>
                <a:gd name="T3" fmla="*/ 35 h 121"/>
                <a:gd name="T4" fmla="*/ 46 w 84"/>
                <a:gd name="T5" fmla="*/ 27 h 121"/>
                <a:gd name="T6" fmla="*/ 45 w 84"/>
                <a:gd name="T7" fmla="*/ 21 h 121"/>
                <a:gd name="T8" fmla="*/ 45 w 84"/>
                <a:gd name="T9" fmla="*/ 14 h 121"/>
                <a:gd name="T10" fmla="*/ 26 w 84"/>
                <a:gd name="T11" fmla="*/ 22 h 121"/>
                <a:gd name="T12" fmla="*/ 14 w 84"/>
                <a:gd name="T13" fmla="*/ 37 h 121"/>
                <a:gd name="T14" fmla="*/ 14 w 84"/>
                <a:gd name="T15" fmla="*/ 79 h 121"/>
                <a:gd name="T16" fmla="*/ 6 w 84"/>
                <a:gd name="T17" fmla="*/ 87 h 121"/>
                <a:gd name="T18" fmla="*/ 0 w 84"/>
                <a:gd name="T19" fmla="*/ 79 h 121"/>
                <a:gd name="T20" fmla="*/ 0 w 84"/>
                <a:gd name="T21" fmla="*/ 25 h 121"/>
                <a:gd name="T22" fmla="*/ 0 w 84"/>
                <a:gd name="T23" fmla="*/ 17 h 121"/>
                <a:gd name="T24" fmla="*/ 0 w 84"/>
                <a:gd name="T25" fmla="*/ 9 h 121"/>
                <a:gd name="T26" fmla="*/ 7 w 84"/>
                <a:gd name="T27" fmla="*/ 1 h 121"/>
                <a:gd name="T28" fmla="*/ 15 w 84"/>
                <a:gd name="T29" fmla="*/ 14 h 121"/>
                <a:gd name="T30" fmla="*/ 47 w 84"/>
                <a:gd name="T31" fmla="*/ 0 h 121"/>
                <a:gd name="T32" fmla="*/ 57 w 84"/>
                <a:gd name="T33" fmla="*/ 5 h 121"/>
                <a:gd name="T34" fmla="*/ 60 w 84"/>
                <a:gd name="T35" fmla="*/ 19 h 121"/>
                <a:gd name="T36" fmla="*/ 60 w 84"/>
                <a:gd name="T37" fmla="*/ 24 h 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34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67 w 103"/>
                <a:gd name="T1" fmla="*/ 86 h 120"/>
                <a:gd name="T2" fmla="*/ 62 w 103"/>
                <a:gd name="T3" fmla="*/ 82 h 120"/>
                <a:gd name="T4" fmla="*/ 57 w 103"/>
                <a:gd name="T5" fmla="*/ 77 h 120"/>
                <a:gd name="T6" fmla="*/ 43 w 103"/>
                <a:gd name="T7" fmla="*/ 83 h 120"/>
                <a:gd name="T8" fmla="*/ 34 w 103"/>
                <a:gd name="T9" fmla="*/ 85 h 120"/>
                <a:gd name="T10" fmla="*/ 7 w 103"/>
                <a:gd name="T11" fmla="*/ 75 h 120"/>
                <a:gd name="T12" fmla="*/ 0 w 103"/>
                <a:gd name="T13" fmla="*/ 45 h 120"/>
                <a:gd name="T14" fmla="*/ 13 w 103"/>
                <a:gd name="T15" fmla="*/ 14 h 120"/>
                <a:gd name="T16" fmla="*/ 43 w 103"/>
                <a:gd name="T17" fmla="*/ 0 h 120"/>
                <a:gd name="T18" fmla="*/ 59 w 103"/>
                <a:gd name="T19" fmla="*/ 4 h 120"/>
                <a:gd name="T20" fmla="*/ 69 w 103"/>
                <a:gd name="T21" fmla="*/ 14 h 120"/>
                <a:gd name="T22" fmla="*/ 68 w 103"/>
                <a:gd name="T23" fmla="*/ 18 h 120"/>
                <a:gd name="T24" fmla="*/ 66 w 103"/>
                <a:gd name="T25" fmla="*/ 27 h 120"/>
                <a:gd name="T26" fmla="*/ 66 w 103"/>
                <a:gd name="T27" fmla="*/ 44 h 120"/>
                <a:gd name="T28" fmla="*/ 68 w 103"/>
                <a:gd name="T29" fmla="*/ 60 h 120"/>
                <a:gd name="T30" fmla="*/ 72 w 103"/>
                <a:gd name="T31" fmla="*/ 74 h 120"/>
                <a:gd name="T32" fmla="*/ 74 w 103"/>
                <a:gd name="T33" fmla="*/ 77 h 120"/>
                <a:gd name="T34" fmla="*/ 74 w 103"/>
                <a:gd name="T35" fmla="*/ 79 h 120"/>
                <a:gd name="T36" fmla="*/ 72 w 103"/>
                <a:gd name="T37" fmla="*/ 84 h 120"/>
                <a:gd name="T38" fmla="*/ 67 w 103"/>
                <a:gd name="T39" fmla="*/ 86 h 120"/>
                <a:gd name="T40" fmla="*/ 51 w 103"/>
                <a:gd name="T41" fmla="*/ 32 h 120"/>
                <a:gd name="T42" fmla="*/ 52 w 103"/>
                <a:gd name="T43" fmla="*/ 25 h 120"/>
                <a:gd name="T44" fmla="*/ 52 w 103"/>
                <a:gd name="T45" fmla="*/ 16 h 120"/>
                <a:gd name="T46" fmla="*/ 47 w 103"/>
                <a:gd name="T47" fmla="*/ 14 h 120"/>
                <a:gd name="T48" fmla="*/ 45 w 103"/>
                <a:gd name="T49" fmla="*/ 14 h 120"/>
                <a:gd name="T50" fmla="*/ 24 w 103"/>
                <a:gd name="T51" fmla="*/ 24 h 120"/>
                <a:gd name="T52" fmla="*/ 15 w 103"/>
                <a:gd name="T53" fmla="*/ 46 h 120"/>
                <a:gd name="T54" fmla="*/ 19 w 103"/>
                <a:gd name="T55" fmla="*/ 65 h 120"/>
                <a:gd name="T56" fmla="*/ 33 w 103"/>
                <a:gd name="T57" fmla="*/ 72 h 120"/>
                <a:gd name="T58" fmla="*/ 45 w 103"/>
                <a:gd name="T59" fmla="*/ 69 h 120"/>
                <a:gd name="T60" fmla="*/ 53 w 103"/>
                <a:gd name="T61" fmla="*/ 63 h 120"/>
                <a:gd name="T62" fmla="*/ 51 w 103"/>
                <a:gd name="T63" fmla="*/ 32 h 1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35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58 w 94"/>
                <a:gd name="T1" fmla="*/ 15 h 190"/>
                <a:gd name="T2" fmla="*/ 36 w 94"/>
                <a:gd name="T3" fmla="*/ 41 h 190"/>
                <a:gd name="T4" fmla="*/ 36 w 94"/>
                <a:gd name="T5" fmla="*/ 46 h 190"/>
                <a:gd name="T6" fmla="*/ 54 w 94"/>
                <a:gd name="T7" fmla="*/ 45 h 190"/>
                <a:gd name="T8" fmla="*/ 66 w 94"/>
                <a:gd name="T9" fmla="*/ 53 h 190"/>
                <a:gd name="T10" fmla="*/ 60 w 94"/>
                <a:gd name="T11" fmla="*/ 59 h 190"/>
                <a:gd name="T12" fmla="*/ 54 w 94"/>
                <a:gd name="T13" fmla="*/ 59 h 190"/>
                <a:gd name="T14" fmla="*/ 35 w 94"/>
                <a:gd name="T15" fmla="*/ 61 h 190"/>
                <a:gd name="T16" fmla="*/ 35 w 94"/>
                <a:gd name="T17" fmla="*/ 79 h 190"/>
                <a:gd name="T18" fmla="*/ 35 w 94"/>
                <a:gd name="T19" fmla="*/ 93 h 190"/>
                <a:gd name="T20" fmla="*/ 35 w 94"/>
                <a:gd name="T21" fmla="*/ 107 h 190"/>
                <a:gd name="T22" fmla="*/ 34 w 94"/>
                <a:gd name="T23" fmla="*/ 130 h 190"/>
                <a:gd name="T24" fmla="*/ 27 w 94"/>
                <a:gd name="T25" fmla="*/ 136 h 190"/>
                <a:gd name="T26" fmla="*/ 21 w 94"/>
                <a:gd name="T27" fmla="*/ 134 h 190"/>
                <a:gd name="T28" fmla="*/ 19 w 94"/>
                <a:gd name="T29" fmla="*/ 129 h 190"/>
                <a:gd name="T30" fmla="*/ 19 w 94"/>
                <a:gd name="T31" fmla="*/ 127 h 190"/>
                <a:gd name="T32" fmla="*/ 21 w 94"/>
                <a:gd name="T33" fmla="*/ 105 h 190"/>
                <a:gd name="T34" fmla="*/ 20 w 94"/>
                <a:gd name="T35" fmla="*/ 84 h 190"/>
                <a:gd name="T36" fmla="*/ 20 w 94"/>
                <a:gd name="T37" fmla="*/ 62 h 190"/>
                <a:gd name="T38" fmla="*/ 8 w 94"/>
                <a:gd name="T39" fmla="*/ 63 h 190"/>
                <a:gd name="T40" fmla="*/ 0 w 94"/>
                <a:gd name="T41" fmla="*/ 55 h 190"/>
                <a:gd name="T42" fmla="*/ 14 w 94"/>
                <a:gd name="T43" fmla="*/ 47 h 190"/>
                <a:gd name="T44" fmla="*/ 22 w 94"/>
                <a:gd name="T45" fmla="*/ 47 h 190"/>
                <a:gd name="T46" fmla="*/ 22 w 94"/>
                <a:gd name="T47" fmla="*/ 35 h 190"/>
                <a:gd name="T48" fmla="*/ 31 w 94"/>
                <a:gd name="T49" fmla="*/ 10 h 190"/>
                <a:gd name="T50" fmla="*/ 56 w 94"/>
                <a:gd name="T51" fmla="*/ 0 h 190"/>
                <a:gd name="T52" fmla="*/ 68 w 94"/>
                <a:gd name="T53" fmla="*/ 8 h 190"/>
                <a:gd name="T54" fmla="*/ 58 w 94"/>
                <a:gd name="T55" fmla="*/ 15 h 1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36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57 w 93"/>
                <a:gd name="T1" fmla="*/ 15 h 190"/>
                <a:gd name="T2" fmla="*/ 36 w 93"/>
                <a:gd name="T3" fmla="*/ 41 h 190"/>
                <a:gd name="T4" fmla="*/ 36 w 93"/>
                <a:gd name="T5" fmla="*/ 46 h 190"/>
                <a:gd name="T6" fmla="*/ 53 w 93"/>
                <a:gd name="T7" fmla="*/ 45 h 190"/>
                <a:gd name="T8" fmla="*/ 66 w 93"/>
                <a:gd name="T9" fmla="*/ 53 h 190"/>
                <a:gd name="T10" fmla="*/ 59 w 93"/>
                <a:gd name="T11" fmla="*/ 59 h 190"/>
                <a:gd name="T12" fmla="*/ 53 w 93"/>
                <a:gd name="T13" fmla="*/ 59 h 190"/>
                <a:gd name="T14" fmla="*/ 35 w 93"/>
                <a:gd name="T15" fmla="*/ 61 h 190"/>
                <a:gd name="T16" fmla="*/ 35 w 93"/>
                <a:gd name="T17" fmla="*/ 79 h 190"/>
                <a:gd name="T18" fmla="*/ 35 w 93"/>
                <a:gd name="T19" fmla="*/ 93 h 190"/>
                <a:gd name="T20" fmla="*/ 35 w 93"/>
                <a:gd name="T21" fmla="*/ 107 h 190"/>
                <a:gd name="T22" fmla="*/ 33 w 93"/>
                <a:gd name="T23" fmla="*/ 130 h 190"/>
                <a:gd name="T24" fmla="*/ 26 w 93"/>
                <a:gd name="T25" fmla="*/ 136 h 190"/>
                <a:gd name="T26" fmla="*/ 21 w 93"/>
                <a:gd name="T27" fmla="*/ 134 h 190"/>
                <a:gd name="T28" fmla="*/ 18 w 93"/>
                <a:gd name="T29" fmla="*/ 129 h 190"/>
                <a:gd name="T30" fmla="*/ 19 w 93"/>
                <a:gd name="T31" fmla="*/ 127 h 190"/>
                <a:gd name="T32" fmla="*/ 20 w 93"/>
                <a:gd name="T33" fmla="*/ 105 h 190"/>
                <a:gd name="T34" fmla="*/ 20 w 93"/>
                <a:gd name="T35" fmla="*/ 84 h 190"/>
                <a:gd name="T36" fmla="*/ 20 w 93"/>
                <a:gd name="T37" fmla="*/ 62 h 190"/>
                <a:gd name="T38" fmla="*/ 8 w 93"/>
                <a:gd name="T39" fmla="*/ 63 h 190"/>
                <a:gd name="T40" fmla="*/ 0 w 93"/>
                <a:gd name="T41" fmla="*/ 55 h 190"/>
                <a:gd name="T42" fmla="*/ 14 w 93"/>
                <a:gd name="T43" fmla="*/ 47 h 190"/>
                <a:gd name="T44" fmla="*/ 21 w 93"/>
                <a:gd name="T45" fmla="*/ 47 h 190"/>
                <a:gd name="T46" fmla="*/ 22 w 93"/>
                <a:gd name="T47" fmla="*/ 35 h 190"/>
                <a:gd name="T48" fmla="*/ 31 w 93"/>
                <a:gd name="T49" fmla="*/ 10 h 190"/>
                <a:gd name="T50" fmla="*/ 56 w 93"/>
                <a:gd name="T51" fmla="*/ 0 h 190"/>
                <a:gd name="T52" fmla="*/ 67 w 93"/>
                <a:gd name="T53" fmla="*/ 8 h 190"/>
                <a:gd name="T54" fmla="*/ 57 w 93"/>
                <a:gd name="T55" fmla="*/ 15 h 1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11337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40 w 108"/>
                <a:gd name="T1" fmla="*/ 84 h 118"/>
                <a:gd name="T2" fmla="*/ 12 w 108"/>
                <a:gd name="T3" fmla="*/ 75 h 118"/>
                <a:gd name="T4" fmla="*/ 0 w 108"/>
                <a:gd name="T5" fmla="*/ 48 h 118"/>
                <a:gd name="T6" fmla="*/ 10 w 108"/>
                <a:gd name="T7" fmla="*/ 15 h 118"/>
                <a:gd name="T8" fmla="*/ 39 w 108"/>
                <a:gd name="T9" fmla="*/ 0 h 118"/>
                <a:gd name="T10" fmla="*/ 60 w 108"/>
                <a:gd name="T11" fmla="*/ 4 h 118"/>
                <a:gd name="T12" fmla="*/ 70 w 108"/>
                <a:gd name="T13" fmla="*/ 21 h 118"/>
                <a:gd name="T14" fmla="*/ 61 w 108"/>
                <a:gd name="T15" fmla="*/ 35 h 118"/>
                <a:gd name="T16" fmla="*/ 45 w 108"/>
                <a:gd name="T17" fmla="*/ 43 h 118"/>
                <a:gd name="T18" fmla="*/ 14 w 108"/>
                <a:gd name="T19" fmla="*/ 57 h 118"/>
                <a:gd name="T20" fmla="*/ 25 w 108"/>
                <a:gd name="T21" fmla="*/ 67 h 118"/>
                <a:gd name="T22" fmla="*/ 40 w 108"/>
                <a:gd name="T23" fmla="*/ 70 h 118"/>
                <a:gd name="T24" fmla="*/ 53 w 108"/>
                <a:gd name="T25" fmla="*/ 68 h 118"/>
                <a:gd name="T26" fmla="*/ 65 w 108"/>
                <a:gd name="T27" fmla="*/ 61 h 118"/>
                <a:gd name="T28" fmla="*/ 71 w 108"/>
                <a:gd name="T29" fmla="*/ 57 h 118"/>
                <a:gd name="T30" fmla="*/ 76 w 108"/>
                <a:gd name="T31" fmla="*/ 59 h 118"/>
                <a:gd name="T32" fmla="*/ 78 w 108"/>
                <a:gd name="T33" fmla="*/ 64 h 118"/>
                <a:gd name="T34" fmla="*/ 64 w 108"/>
                <a:gd name="T35" fmla="*/ 79 h 118"/>
                <a:gd name="T36" fmla="*/ 40 w 108"/>
                <a:gd name="T37" fmla="*/ 84 h 118"/>
                <a:gd name="T38" fmla="*/ 38 w 108"/>
                <a:gd name="T39" fmla="*/ 14 h 118"/>
                <a:gd name="T40" fmla="*/ 23 w 108"/>
                <a:gd name="T41" fmla="*/ 21 h 118"/>
                <a:gd name="T42" fmla="*/ 13 w 108"/>
                <a:gd name="T43" fmla="*/ 43 h 118"/>
                <a:gd name="T44" fmla="*/ 38 w 108"/>
                <a:gd name="T45" fmla="*/ 32 h 118"/>
                <a:gd name="T46" fmla="*/ 57 w 108"/>
                <a:gd name="T47" fmla="*/ 20 h 118"/>
                <a:gd name="T48" fmla="*/ 38 w 108"/>
                <a:gd name="T49" fmla="*/ 14 h 1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</p:grpSp>
      <p:sp>
        <p:nvSpPr>
          <p:cNvPr id="54" name="TextBox 53"/>
          <p:cNvSpPr txBox="1">
            <a:spLocks noChangeArrowheads="1"/>
          </p:cNvSpPr>
          <p:nvPr/>
        </p:nvSpPr>
        <p:spPr bwMode="auto">
          <a:xfrm>
            <a:off x="7339013" y="744538"/>
            <a:ext cx="3030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 u="sng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Tóm tắt:</a:t>
            </a: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6667500" y="6051550"/>
            <a:ext cx="43878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Đáp số: 40 con thỏ.</a:t>
            </a:r>
          </a:p>
        </p:txBody>
      </p:sp>
      <p:sp>
        <p:nvSpPr>
          <p:cNvPr id="11270" name="Rectangle 68"/>
          <p:cNvSpPr>
            <a:spLocks noChangeArrowheads="1"/>
          </p:cNvSpPr>
          <p:nvPr/>
        </p:nvSpPr>
        <p:spPr bwMode="auto">
          <a:xfrm>
            <a:off x="5672138" y="744538"/>
            <a:ext cx="19605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200" b="1" u="sng">
                <a:solidFill>
                  <a:srgbClr val="FF0066"/>
                </a:solidFill>
                <a:latin typeface="HP001 4 hàng" panose="020B06030503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Bài 2</a:t>
            </a:r>
            <a:r>
              <a:rPr lang="en-US" altLang="en-US" sz="2400" b="1">
                <a:solidFill>
                  <a:srgbClr val="FF0066"/>
                </a:solidFill>
                <a:latin typeface="HP001 4 hàng" panose="020B06030503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:</a:t>
            </a:r>
            <a:endParaRPr lang="en-US" altLang="en-US" sz="1600" b="1">
              <a:solidFill>
                <a:srgbClr val="FF0066"/>
              </a:solidFill>
              <a:latin typeface="HP001 4 hàng" panose="020B06030503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7" name="TextBox 56"/>
          <p:cNvSpPr txBox="1">
            <a:spLocks noChangeArrowheads="1"/>
          </p:cNvSpPr>
          <p:nvPr/>
        </p:nvSpPr>
        <p:spPr bwMode="auto">
          <a:xfrm>
            <a:off x="5395913" y="2513013"/>
            <a:ext cx="14033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0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Bán</a:t>
            </a:r>
          </a:p>
        </p:txBody>
      </p:sp>
      <p:sp>
        <p:nvSpPr>
          <p:cNvPr id="58" name="TextBox 57"/>
          <p:cNvSpPr txBox="1">
            <a:spLocks noChangeArrowheads="1"/>
          </p:cNvSpPr>
          <p:nvPr/>
        </p:nvSpPr>
        <p:spPr bwMode="auto">
          <a:xfrm>
            <a:off x="7269163" y="2492375"/>
            <a:ext cx="19192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? con thỏ</a:t>
            </a:r>
          </a:p>
        </p:txBody>
      </p:sp>
      <p:sp>
        <p:nvSpPr>
          <p:cNvPr id="59" name="Arc 58"/>
          <p:cNvSpPr/>
          <p:nvPr/>
        </p:nvSpPr>
        <p:spPr>
          <a:xfrm rot="10800000">
            <a:off x="6403975" y="1822450"/>
            <a:ext cx="3821113" cy="730250"/>
          </a:xfrm>
          <a:prstGeom prst="arc">
            <a:avLst>
              <a:gd name="adj1" fmla="val 10752775"/>
              <a:gd name="adj2" fmla="val 21440563"/>
            </a:avLst>
          </a:prstGeom>
          <a:noFill/>
          <a:ln w="38100" cap="flat" cmpd="sng" algn="ctr">
            <a:solidFill>
              <a:srgbClr val="000000"/>
            </a:solidFill>
            <a:prstDash val="sysDash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rgbClr val="FF0066"/>
              </a:solidFill>
              <a:latin typeface="HP001 4 hàng" pitchFamily="34" charset="0"/>
            </a:endParaRPr>
          </a:p>
        </p:txBody>
      </p:sp>
      <p:sp>
        <p:nvSpPr>
          <p:cNvPr id="60" name="TextBox 59"/>
          <p:cNvSpPr txBox="1">
            <a:spLocks noChangeArrowheads="1"/>
          </p:cNvSpPr>
          <p:nvPr/>
        </p:nvSpPr>
        <p:spPr bwMode="auto">
          <a:xfrm>
            <a:off x="7150100" y="1328738"/>
            <a:ext cx="2135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48 con thỏ</a:t>
            </a:r>
          </a:p>
        </p:txBody>
      </p:sp>
      <p:sp>
        <p:nvSpPr>
          <p:cNvPr id="61" name="Arc 60"/>
          <p:cNvSpPr/>
          <p:nvPr/>
        </p:nvSpPr>
        <p:spPr>
          <a:xfrm>
            <a:off x="5659438" y="1833563"/>
            <a:ext cx="4560887" cy="681037"/>
          </a:xfrm>
          <a:prstGeom prst="arc">
            <a:avLst>
              <a:gd name="adj1" fmla="val 10809716"/>
              <a:gd name="adj2" fmla="val 21532383"/>
            </a:avLst>
          </a:prstGeom>
          <a:noFill/>
          <a:ln w="38100" cap="flat" cmpd="sng" algn="ctr">
            <a:solidFill>
              <a:srgbClr val="000000"/>
            </a:solidFill>
            <a:prstDash val="sysDash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rgbClr val="FF0066"/>
              </a:solidFill>
              <a:latin typeface="HP001 4 hàng" pitchFamily="34" charset="0"/>
            </a:endParaRPr>
          </a:p>
        </p:txBody>
      </p:sp>
      <p:grpSp>
        <p:nvGrpSpPr>
          <p:cNvPr id="65" name="Group 64"/>
          <p:cNvGrpSpPr>
            <a:grpSpLocks/>
          </p:cNvGrpSpPr>
          <p:nvPr/>
        </p:nvGrpSpPr>
        <p:grpSpPr bwMode="auto">
          <a:xfrm>
            <a:off x="5756275" y="2192338"/>
            <a:ext cx="4430713" cy="15875"/>
            <a:chOff x="2180951" y="2722067"/>
            <a:chExt cx="5898828" cy="15328"/>
          </a:xfrm>
        </p:grpSpPr>
        <p:cxnSp>
          <p:nvCxnSpPr>
            <p:cNvPr id="11283" name="Straight Connector 101"/>
            <p:cNvCxnSpPr>
              <a:cxnSpLocks noChangeShapeType="1"/>
            </p:cNvCxnSpPr>
            <p:nvPr/>
          </p:nvCxnSpPr>
          <p:spPr bwMode="auto">
            <a:xfrm>
              <a:off x="2180951" y="2737395"/>
              <a:ext cx="1010334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84" name="Straight Connector 102"/>
            <p:cNvCxnSpPr>
              <a:cxnSpLocks noChangeShapeType="1"/>
            </p:cNvCxnSpPr>
            <p:nvPr/>
          </p:nvCxnSpPr>
          <p:spPr bwMode="auto">
            <a:xfrm>
              <a:off x="3178209" y="2722067"/>
              <a:ext cx="919799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85" name="Straight Connector 103"/>
            <p:cNvCxnSpPr>
              <a:cxnSpLocks noChangeShapeType="1"/>
            </p:cNvCxnSpPr>
            <p:nvPr/>
          </p:nvCxnSpPr>
          <p:spPr bwMode="auto">
            <a:xfrm>
              <a:off x="4098008" y="2726316"/>
              <a:ext cx="1010334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86" name="Straight Connector 104"/>
            <p:cNvCxnSpPr>
              <a:cxnSpLocks noChangeShapeType="1"/>
            </p:cNvCxnSpPr>
            <p:nvPr/>
          </p:nvCxnSpPr>
          <p:spPr bwMode="auto">
            <a:xfrm>
              <a:off x="5116753" y="2726316"/>
              <a:ext cx="918485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87" name="Straight Connector 105"/>
            <p:cNvCxnSpPr>
              <a:cxnSpLocks noChangeShapeType="1"/>
            </p:cNvCxnSpPr>
            <p:nvPr/>
          </p:nvCxnSpPr>
          <p:spPr bwMode="auto">
            <a:xfrm>
              <a:off x="6110918" y="2722139"/>
              <a:ext cx="919799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88" name="Straight Connector 106"/>
            <p:cNvCxnSpPr>
              <a:cxnSpLocks noChangeShapeType="1"/>
            </p:cNvCxnSpPr>
            <p:nvPr/>
          </p:nvCxnSpPr>
          <p:spPr bwMode="auto">
            <a:xfrm>
              <a:off x="7069445" y="2726316"/>
              <a:ext cx="1010334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8" name="Arc 107"/>
          <p:cNvSpPr/>
          <p:nvPr/>
        </p:nvSpPr>
        <p:spPr>
          <a:xfrm rot="10800000">
            <a:off x="5691188" y="1946275"/>
            <a:ext cx="857250" cy="433388"/>
          </a:xfrm>
          <a:prstGeom prst="arc">
            <a:avLst>
              <a:gd name="adj1" fmla="val 11560493"/>
              <a:gd name="adj2" fmla="val 20995414"/>
            </a:avLst>
          </a:prstGeom>
          <a:noFill/>
          <a:ln w="38100" cap="flat" cmpd="sng" algn="ctr">
            <a:solidFill>
              <a:srgbClr val="000000"/>
            </a:solidFill>
            <a:prstDash val="sysDash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rgbClr val="FF0066"/>
              </a:solidFill>
              <a:latin typeface="HP001 4 hàng" pitchFamily="34" charset="0"/>
            </a:endParaRPr>
          </a:p>
        </p:txBody>
      </p:sp>
      <p:sp>
        <p:nvSpPr>
          <p:cNvPr id="109" name="Rectangle 108"/>
          <p:cNvSpPr>
            <a:spLocks noChangeArrowheads="1"/>
          </p:cNvSpPr>
          <p:nvPr/>
        </p:nvSpPr>
        <p:spPr bwMode="auto">
          <a:xfrm>
            <a:off x="7339013" y="3233738"/>
            <a:ext cx="1773237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 u="sng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Bài giải:</a:t>
            </a:r>
          </a:p>
        </p:txBody>
      </p:sp>
      <p:sp>
        <p:nvSpPr>
          <p:cNvPr id="110" name="Rectangle 109"/>
          <p:cNvSpPr>
            <a:spLocks noChangeArrowheads="1"/>
          </p:cNvSpPr>
          <p:nvPr/>
        </p:nvSpPr>
        <p:spPr bwMode="auto">
          <a:xfrm>
            <a:off x="5222875" y="3810000"/>
            <a:ext cx="698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Số con thỏ Bác An đã bán đi là:</a:t>
            </a:r>
            <a:endParaRPr lang="en-US" altLang="en-US">
              <a:solidFill>
                <a:srgbClr val="FF0066"/>
              </a:solidFill>
            </a:endParaRPr>
          </a:p>
        </p:txBody>
      </p:sp>
      <p:sp>
        <p:nvSpPr>
          <p:cNvPr id="111" name="Rectangle 110"/>
          <p:cNvSpPr>
            <a:spLocks noChangeArrowheads="1"/>
          </p:cNvSpPr>
          <p:nvPr/>
        </p:nvSpPr>
        <p:spPr bwMode="auto">
          <a:xfrm>
            <a:off x="5943600" y="4386263"/>
            <a:ext cx="37576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48 : 6 = 8 (con thỏ)</a:t>
            </a:r>
          </a:p>
        </p:txBody>
      </p:sp>
      <p:sp>
        <p:nvSpPr>
          <p:cNvPr id="112" name="Rectangle 111"/>
          <p:cNvSpPr>
            <a:spLocks noChangeArrowheads="1"/>
          </p:cNvSpPr>
          <p:nvPr/>
        </p:nvSpPr>
        <p:spPr bwMode="auto">
          <a:xfrm>
            <a:off x="5222875" y="4962525"/>
            <a:ext cx="56165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Bác An còn lại số con thỏ là:</a:t>
            </a:r>
          </a:p>
        </p:txBody>
      </p:sp>
      <p:sp>
        <p:nvSpPr>
          <p:cNvPr id="113" name="Rectangle 112"/>
          <p:cNvSpPr>
            <a:spLocks noChangeArrowheads="1"/>
          </p:cNvSpPr>
          <p:nvPr/>
        </p:nvSpPr>
        <p:spPr bwMode="auto">
          <a:xfrm>
            <a:off x="5895975" y="5538788"/>
            <a:ext cx="4224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48  - 8 = 40 (con thỏ)</a:t>
            </a:r>
          </a:p>
        </p:txBody>
      </p:sp>
    </p:spTree>
    <p:extLst>
      <p:ext uri="{BB962C8B-B14F-4D97-AF65-F5344CB8AC3E}">
        <p14:creationId xmlns:p14="http://schemas.microsoft.com/office/powerpoint/2010/main" val="1005687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withGroup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withGroup">
                            <p:stCondLst>
                              <p:cond delay="25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9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4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9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55" grpId="0"/>
      <p:bldP spid="57" grpId="0"/>
      <p:bldP spid="58" grpId="0"/>
      <p:bldP spid="60" grpId="0"/>
      <p:bldP spid="109" grpId="0"/>
      <p:bldP spid="110" grpId="0"/>
      <p:bldP spid="111" grpId="0"/>
      <p:bldP spid="112" grpId="0"/>
      <p:bldP spid="1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3078163" y="898525"/>
            <a:ext cx="9418637" cy="523875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rgbClr val="BBE0E3">
                <a:gamma/>
                <a:shade val="60000"/>
                <a:invGamma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kern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Nêu bài toán theo sơ đồ sau rồi giải bài toán đó.</a:t>
            </a:r>
          </a:p>
        </p:txBody>
      </p:sp>
      <p:grpSp>
        <p:nvGrpSpPr>
          <p:cNvPr id="40" name="Group 39"/>
          <p:cNvGrpSpPr>
            <a:grpSpLocks/>
          </p:cNvGrpSpPr>
          <p:nvPr/>
        </p:nvGrpSpPr>
        <p:grpSpPr bwMode="auto">
          <a:xfrm>
            <a:off x="1847850" y="1354138"/>
            <a:ext cx="8291513" cy="1292225"/>
            <a:chOff x="5256" y="1295134"/>
            <a:chExt cx="8290661" cy="1291762"/>
          </a:xfrm>
        </p:grpSpPr>
        <p:sp>
          <p:nvSpPr>
            <p:cNvPr id="41" name="TextBox 40"/>
            <p:cNvSpPr txBox="1"/>
            <p:nvPr/>
          </p:nvSpPr>
          <p:spPr>
            <a:xfrm>
              <a:off x="2913257" y="1391936"/>
              <a:ext cx="2454023" cy="46179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 kern="0" dirty="0">
                  <a:solidFill>
                    <a:srgbClr val="FF0066"/>
                  </a:solidFill>
                  <a:latin typeface="HP001 4 hàng" pitchFamily="34" charset="0"/>
                  <a:cs typeface="Times New Roman" pitchFamily="18" charset="0"/>
                </a:rPr>
                <a:t>14 </a:t>
              </a:r>
              <a:r>
                <a:rPr lang="en-US" sz="2400" b="1" kern="0" dirty="0" err="1">
                  <a:solidFill>
                    <a:srgbClr val="FF0066"/>
                  </a:solidFill>
                  <a:latin typeface="HP001 4 hàng" pitchFamily="34" charset="0"/>
                  <a:cs typeface="Times New Roman" pitchFamily="18" charset="0"/>
                </a:rPr>
                <a:t>bạn</a:t>
              </a:r>
              <a:endParaRPr lang="en-US" sz="2400" b="1" kern="0" dirty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endParaRPr>
            </a:p>
          </p:txBody>
        </p:sp>
        <p:grpSp>
          <p:nvGrpSpPr>
            <p:cNvPr id="12945" name="Group 24"/>
            <p:cNvGrpSpPr>
              <a:grpSpLocks/>
            </p:cNvGrpSpPr>
            <p:nvPr/>
          </p:nvGrpSpPr>
          <p:grpSpPr bwMode="auto">
            <a:xfrm>
              <a:off x="5256" y="1295134"/>
              <a:ext cx="8290661" cy="1291762"/>
              <a:chOff x="5256" y="1295134"/>
              <a:chExt cx="8290661" cy="1291762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5256" y="1407806"/>
                <a:ext cx="2825460" cy="523687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2800" b="1" kern="0" dirty="0" err="1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Số</a:t>
                </a:r>
                <a:r>
                  <a:rPr lang="en-US" sz="2800" b="1" kern="0" dirty="0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 </a:t>
                </a:r>
                <a:r>
                  <a:rPr lang="en-US" sz="2800" b="1" kern="0" dirty="0" err="1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học</a:t>
                </a:r>
                <a:r>
                  <a:rPr lang="en-US" sz="2800" b="1" kern="0" dirty="0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 </a:t>
                </a:r>
                <a:r>
                  <a:rPr lang="en-US" sz="2800" b="1" kern="0" dirty="0" err="1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sinh</a:t>
                </a:r>
                <a:r>
                  <a:rPr lang="en-US" sz="2800" b="1" kern="0" dirty="0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 </a:t>
                </a:r>
                <a:r>
                  <a:rPr lang="en-US" sz="2800" b="1" kern="0" dirty="0" err="1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giỏi</a:t>
                </a:r>
                <a:r>
                  <a:rPr lang="en-US" sz="2800" b="1" kern="0" dirty="0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:</a:t>
                </a: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256" y="1928319"/>
                <a:ext cx="2822285" cy="523687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2800" b="1" kern="0" dirty="0" err="1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Số</a:t>
                </a:r>
                <a:r>
                  <a:rPr lang="en-US" sz="2800" b="1" kern="0" dirty="0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 </a:t>
                </a:r>
                <a:r>
                  <a:rPr lang="en-US" sz="2800" b="1" kern="0" dirty="0" err="1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học</a:t>
                </a:r>
                <a:r>
                  <a:rPr lang="en-US" sz="2800" b="1" kern="0" dirty="0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 </a:t>
                </a:r>
                <a:r>
                  <a:rPr lang="en-US" sz="2800" b="1" kern="0" dirty="0" err="1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sinh</a:t>
                </a:r>
                <a:r>
                  <a:rPr lang="en-US" sz="2800" b="1" kern="0" dirty="0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 </a:t>
                </a:r>
                <a:r>
                  <a:rPr lang="en-US" sz="2800" b="1" kern="0" dirty="0" err="1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khá</a:t>
                </a:r>
                <a:r>
                  <a:rPr lang="en-US" sz="2800" b="1" kern="0" dirty="0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:</a:t>
                </a:r>
              </a:p>
            </p:txBody>
          </p:sp>
          <p:cxnSp>
            <p:nvCxnSpPr>
              <p:cNvPr id="12948" name="Straight Connector 44"/>
              <p:cNvCxnSpPr>
                <a:cxnSpLocks noChangeShapeType="1"/>
              </p:cNvCxnSpPr>
              <p:nvPr/>
            </p:nvCxnSpPr>
            <p:spPr bwMode="auto">
              <a:xfrm>
                <a:off x="3016299" y="1710265"/>
                <a:ext cx="2156372" cy="0"/>
              </a:xfrm>
              <a:prstGeom prst="line">
                <a:avLst/>
              </a:prstGeom>
              <a:noFill/>
              <a:ln w="57150" algn="ctr">
                <a:solidFill>
                  <a:srgbClr val="C00000"/>
                </a:solidFill>
                <a:miter lim="800000"/>
                <a:headEnd type="oval" w="med" len="med"/>
                <a:tailEnd type="oval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49" name="Straight Connector 45"/>
              <p:cNvCxnSpPr>
                <a:cxnSpLocks noChangeShapeType="1"/>
              </p:cNvCxnSpPr>
              <p:nvPr/>
            </p:nvCxnSpPr>
            <p:spPr bwMode="auto">
              <a:xfrm>
                <a:off x="3016299" y="2263162"/>
                <a:ext cx="2156372" cy="22961"/>
              </a:xfrm>
              <a:prstGeom prst="line">
                <a:avLst/>
              </a:prstGeom>
              <a:noFill/>
              <a:ln w="57150" algn="ctr">
                <a:solidFill>
                  <a:srgbClr val="C00000"/>
                </a:solidFill>
                <a:miter lim="800000"/>
                <a:headEnd type="oval" w="med" len="med"/>
                <a:tailEnd type="oval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50" name="Straight Connector 46"/>
              <p:cNvCxnSpPr>
                <a:cxnSpLocks noChangeShapeType="1"/>
              </p:cNvCxnSpPr>
              <p:nvPr/>
            </p:nvCxnSpPr>
            <p:spPr bwMode="auto">
              <a:xfrm>
                <a:off x="5172671" y="2286123"/>
                <a:ext cx="1228750" cy="0"/>
              </a:xfrm>
              <a:prstGeom prst="line">
                <a:avLst/>
              </a:prstGeom>
              <a:noFill/>
              <a:ln w="57150" algn="ctr">
                <a:solidFill>
                  <a:srgbClr val="C00000"/>
                </a:solidFill>
                <a:miter lim="800000"/>
                <a:headEnd type="oval" w="med" len="med"/>
                <a:tailEnd type="oval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12951" name="Group 19"/>
              <p:cNvGrpSpPr>
                <a:grpSpLocks/>
              </p:cNvGrpSpPr>
              <p:nvPr/>
            </p:nvGrpSpPr>
            <p:grpSpPr bwMode="auto">
              <a:xfrm>
                <a:off x="3039228" y="1658542"/>
                <a:ext cx="2133443" cy="615730"/>
                <a:chOff x="2640311" y="3147011"/>
                <a:chExt cx="2122312" cy="450688"/>
              </a:xfrm>
            </p:grpSpPr>
            <p:cxnSp>
              <p:nvCxnSpPr>
                <p:cNvPr id="12956" name="Straight Connector 53"/>
                <p:cNvCxnSpPr>
                  <a:cxnSpLocks noChangeShapeType="1"/>
                </p:cNvCxnSpPr>
                <p:nvPr/>
              </p:nvCxnSpPr>
              <p:spPr bwMode="auto">
                <a:xfrm>
                  <a:off x="4756306" y="3147011"/>
                  <a:ext cx="6317" cy="442556"/>
                </a:xfrm>
                <a:prstGeom prst="line">
                  <a:avLst/>
                </a:prstGeom>
                <a:noFill/>
                <a:ln w="28575" algn="ctr">
                  <a:solidFill>
                    <a:srgbClr val="000000"/>
                  </a:solidFill>
                  <a:prstDash val="sysDash"/>
                  <a:miter lim="800000"/>
                  <a:headEnd type="diamond" w="med" len="med"/>
                  <a:tailEnd type="diamond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2957" name="Straight Connector 55"/>
                <p:cNvCxnSpPr>
                  <a:cxnSpLocks noChangeShapeType="1"/>
                </p:cNvCxnSpPr>
                <p:nvPr/>
              </p:nvCxnSpPr>
              <p:spPr bwMode="auto">
                <a:xfrm>
                  <a:off x="2640311" y="3155142"/>
                  <a:ext cx="6317" cy="442557"/>
                </a:xfrm>
                <a:prstGeom prst="line">
                  <a:avLst/>
                </a:prstGeom>
                <a:noFill/>
                <a:ln w="28575" algn="ctr">
                  <a:solidFill>
                    <a:srgbClr val="000000"/>
                  </a:solidFill>
                  <a:prstDash val="sysDash"/>
                  <a:miter lim="800000"/>
                  <a:headEnd type="diamond" w="med" len="med"/>
                  <a:tailEnd type="diamond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49" name="TextBox 48"/>
              <p:cNvSpPr txBox="1"/>
              <p:nvPr/>
            </p:nvSpPr>
            <p:spPr>
              <a:xfrm>
                <a:off x="6695881" y="1618868"/>
                <a:ext cx="1600036" cy="523687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2800" b="1" kern="0" dirty="0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? </a:t>
                </a:r>
                <a:r>
                  <a:rPr lang="en-US" sz="2800" b="1" kern="0" dirty="0" err="1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bạn</a:t>
                </a:r>
                <a:endParaRPr lang="en-US" sz="2800" b="1" kern="0" dirty="0">
                  <a:solidFill>
                    <a:srgbClr val="FF0066"/>
                  </a:solidFill>
                  <a:latin typeface="HP001 4 hàng" pitchFamily="34" charset="0"/>
                  <a:cs typeface="Times New Roman" pitchFamily="18" charset="0"/>
                </a:endParaRPr>
              </a:p>
            </p:txBody>
          </p:sp>
          <p:sp>
            <p:nvSpPr>
              <p:cNvPr id="50" name="Right Brace 49"/>
              <p:cNvSpPr/>
              <p:nvPr/>
            </p:nvSpPr>
            <p:spPr>
              <a:xfrm>
                <a:off x="6422859" y="1295134"/>
                <a:ext cx="415882" cy="1201306"/>
              </a:xfrm>
              <a:prstGeom prst="rightBrace">
                <a:avLst>
                  <a:gd name="adj1" fmla="val 46442"/>
                  <a:gd name="adj2" fmla="val 50000"/>
                </a:avLst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100" kern="0">
                  <a:solidFill>
                    <a:srgbClr val="FF0066"/>
                  </a:solidFill>
                  <a:latin typeface="HP001 4 hàng" pitchFamily="34" charset="0"/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4559326" y="1825169"/>
                <a:ext cx="2455610" cy="460210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2400" b="1" kern="0" dirty="0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8 </a:t>
                </a:r>
                <a:r>
                  <a:rPr lang="en-US" sz="2400" b="1" kern="0" dirty="0" err="1">
                    <a:solidFill>
                      <a:srgbClr val="FF0066"/>
                    </a:solidFill>
                    <a:latin typeface="HP001 4 hàng" pitchFamily="34" charset="0"/>
                    <a:cs typeface="Times New Roman" pitchFamily="18" charset="0"/>
                  </a:rPr>
                  <a:t>bạn</a:t>
                </a:r>
                <a:endParaRPr lang="en-US" sz="2400" b="1" kern="0" dirty="0">
                  <a:solidFill>
                    <a:srgbClr val="FF0066"/>
                  </a:solidFill>
                  <a:latin typeface="HP001 4 hàng" pitchFamily="34" charset="0"/>
                  <a:cs typeface="Times New Roman" pitchFamily="18" charset="0"/>
                </a:endParaRPr>
              </a:p>
            </p:txBody>
          </p:sp>
          <p:sp>
            <p:nvSpPr>
              <p:cNvPr id="53" name="Arc 52"/>
              <p:cNvSpPr/>
              <p:nvPr/>
            </p:nvSpPr>
            <p:spPr>
              <a:xfrm>
                <a:off x="5019654" y="2153663"/>
                <a:ext cx="1380983" cy="433233"/>
              </a:xfrm>
              <a:prstGeom prst="arc">
                <a:avLst>
                  <a:gd name="adj1" fmla="val 11560493"/>
                  <a:gd name="adj2" fmla="val 20995414"/>
                </a:avLst>
              </a:prstGeom>
              <a:noFill/>
              <a:ln w="38100" cap="flat" cmpd="sng" algn="ctr">
                <a:solidFill>
                  <a:srgbClr val="000000"/>
                </a:solidFill>
                <a:prstDash val="sysDash"/>
                <a:miter lim="800000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600" kern="0">
                  <a:solidFill>
                    <a:srgbClr val="FF0066"/>
                  </a:solidFill>
                  <a:latin typeface="HP001 4 hàng" pitchFamily="34" charset="0"/>
                </a:endParaRPr>
              </a:p>
            </p:txBody>
          </p:sp>
        </p:grpSp>
      </p:grpSp>
      <p:sp>
        <p:nvSpPr>
          <p:cNvPr id="57" name="Rectangle 56"/>
          <p:cNvSpPr>
            <a:spLocks noChangeArrowheads="1"/>
          </p:cNvSpPr>
          <p:nvPr/>
        </p:nvSpPr>
        <p:spPr bwMode="auto">
          <a:xfrm>
            <a:off x="1209675" y="4733925"/>
            <a:ext cx="85629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khá của lớp 3A là bao nhiêu bạn ?</a:t>
            </a:r>
          </a:p>
        </p:txBody>
      </p:sp>
      <p:sp>
        <p:nvSpPr>
          <p:cNvPr id="12293" name="Rectangle 68"/>
          <p:cNvSpPr>
            <a:spLocks noChangeArrowheads="1"/>
          </p:cNvSpPr>
          <p:nvPr/>
        </p:nvSpPr>
        <p:spPr bwMode="auto">
          <a:xfrm>
            <a:off x="1912938" y="846138"/>
            <a:ext cx="19605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800" b="1" u="sng">
                <a:solidFill>
                  <a:srgbClr val="FF0066"/>
                </a:solidFill>
                <a:latin typeface="HP001 4 hàng" panose="020B06030503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Bài 3</a:t>
            </a:r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:</a:t>
            </a:r>
          </a:p>
        </p:txBody>
      </p:sp>
      <p:sp>
        <p:nvSpPr>
          <p:cNvPr id="60" name="Rectangle 59"/>
          <p:cNvSpPr>
            <a:spLocks noChangeArrowheads="1"/>
          </p:cNvSpPr>
          <p:nvPr/>
        </p:nvSpPr>
        <p:spPr bwMode="auto">
          <a:xfrm>
            <a:off x="1930400" y="3059113"/>
            <a:ext cx="1819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 u="sng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Bài toán</a:t>
            </a:r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: </a:t>
            </a:r>
            <a:endParaRPr lang="en-US" altLang="en-US">
              <a:solidFill>
                <a:srgbClr val="FF0066"/>
              </a:solidFill>
            </a:endParaRP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1935163" y="3635375"/>
            <a:ext cx="93551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Lớp 3A có số học sinh giỏi là 14 bạn, số học sinh khá </a:t>
            </a:r>
            <a:endParaRPr lang="en-US" altLang="en-US">
              <a:solidFill>
                <a:srgbClr val="FF0066"/>
              </a:solidFill>
            </a:endParaRPr>
          </a:p>
        </p:txBody>
      </p:sp>
      <p:sp>
        <p:nvSpPr>
          <p:cNvPr id="63" name="Rectangle 62"/>
          <p:cNvSpPr>
            <a:spLocks noChangeArrowheads="1"/>
          </p:cNvSpPr>
          <p:nvPr/>
        </p:nvSpPr>
        <p:spPr bwMode="auto">
          <a:xfrm>
            <a:off x="1281113" y="4159250"/>
            <a:ext cx="1015365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nhiều hơn số học sinh giỏi 8 bạn. Hỏi tổng số học sinh giỏi và</a:t>
            </a:r>
            <a:endParaRPr lang="en-US" altLang="en-US">
              <a:solidFill>
                <a:srgbClr val="FF0066"/>
              </a:solidFill>
            </a:endParaRPr>
          </a:p>
        </p:txBody>
      </p:sp>
      <p:grpSp>
        <p:nvGrpSpPr>
          <p:cNvPr id="12297" name="Group 1664"/>
          <p:cNvGrpSpPr>
            <a:grpSpLocks noChangeAspect="1"/>
          </p:cNvGrpSpPr>
          <p:nvPr/>
        </p:nvGrpSpPr>
        <p:grpSpPr bwMode="auto">
          <a:xfrm>
            <a:off x="9772650" y="4667250"/>
            <a:ext cx="2152650" cy="2117725"/>
            <a:chOff x="1920" y="1924"/>
            <a:chExt cx="1356" cy="1334"/>
          </a:xfrm>
        </p:grpSpPr>
        <p:grpSp>
          <p:nvGrpSpPr>
            <p:cNvPr id="12298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12744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38 w 1018"/>
                  <a:gd name="T1" fmla="*/ 61 h 236"/>
                  <a:gd name="T2" fmla="*/ 19 w 1018"/>
                  <a:gd name="T3" fmla="*/ 128 h 236"/>
                  <a:gd name="T4" fmla="*/ 0 w 1018"/>
                  <a:gd name="T5" fmla="*/ 201 h 236"/>
                  <a:gd name="T6" fmla="*/ 262 w 1018"/>
                  <a:gd name="T7" fmla="*/ 201 h 236"/>
                  <a:gd name="T8" fmla="*/ 720 w 1018"/>
                  <a:gd name="T9" fmla="*/ 204 h 236"/>
                  <a:gd name="T10" fmla="*/ 919 w 1018"/>
                  <a:gd name="T11" fmla="*/ 207 h 236"/>
                  <a:gd name="T12" fmla="*/ 904 w 1018"/>
                  <a:gd name="T13" fmla="*/ 155 h 236"/>
                  <a:gd name="T14" fmla="*/ 896 w 1018"/>
                  <a:gd name="T15" fmla="*/ 111 h 236"/>
                  <a:gd name="T16" fmla="*/ 853 w 1018"/>
                  <a:gd name="T17" fmla="*/ 23 h 236"/>
                  <a:gd name="T18" fmla="*/ 716 w 1018"/>
                  <a:gd name="T19" fmla="*/ 35 h 236"/>
                  <a:gd name="T20" fmla="*/ 527 w 1018"/>
                  <a:gd name="T21" fmla="*/ 26 h 236"/>
                  <a:gd name="T22" fmla="*/ 146 w 1018"/>
                  <a:gd name="T23" fmla="*/ 5 h 236"/>
                  <a:gd name="T24" fmla="*/ 41 w 1018"/>
                  <a:gd name="T25" fmla="*/ 6 h 2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5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6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5 w 16"/>
                  <a:gd name="T1" fmla="*/ 0 h 16"/>
                  <a:gd name="T2" fmla="*/ 1 w 16"/>
                  <a:gd name="T3" fmla="*/ 1 h 16"/>
                  <a:gd name="T4" fmla="*/ 6 w 16"/>
                  <a:gd name="T5" fmla="*/ 14 h 16"/>
                  <a:gd name="T6" fmla="*/ 13 w 16"/>
                  <a:gd name="T7" fmla="*/ 6 h 16"/>
                  <a:gd name="T8" fmla="*/ 7 w 16"/>
                  <a:gd name="T9" fmla="*/ 9 h 16"/>
                  <a:gd name="T10" fmla="*/ 11 w 16"/>
                  <a:gd name="T11" fmla="*/ 4 h 16"/>
                  <a:gd name="T12" fmla="*/ 5 w 16"/>
                  <a:gd name="T13" fmla="*/ 4 h 16"/>
                  <a:gd name="T14" fmla="*/ 5 w 16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7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8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9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0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9 h 12"/>
                  <a:gd name="T2" fmla="*/ 5 w 12"/>
                  <a:gd name="T3" fmla="*/ 9 h 12"/>
                  <a:gd name="T4" fmla="*/ 5 w 12"/>
                  <a:gd name="T5" fmla="*/ 8 h 12"/>
                  <a:gd name="T6" fmla="*/ 6 w 12"/>
                  <a:gd name="T7" fmla="*/ 4 h 12"/>
                  <a:gd name="T8" fmla="*/ 11 w 12"/>
                  <a:gd name="T9" fmla="*/ 4 h 12"/>
                  <a:gd name="T10" fmla="*/ 8 w 12"/>
                  <a:gd name="T11" fmla="*/ 0 h 12"/>
                  <a:gd name="T12" fmla="*/ 0 w 12"/>
                  <a:gd name="T13" fmla="*/ 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1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2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3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1 h 13"/>
                  <a:gd name="T2" fmla="*/ 11 w 12"/>
                  <a:gd name="T3" fmla="*/ 7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4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5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3 h 17"/>
                  <a:gd name="T2" fmla="*/ 9 w 24"/>
                  <a:gd name="T3" fmla="*/ 7 h 17"/>
                  <a:gd name="T4" fmla="*/ 6 w 24"/>
                  <a:gd name="T5" fmla="*/ 11 h 17"/>
                  <a:gd name="T6" fmla="*/ 14 w 24"/>
                  <a:gd name="T7" fmla="*/ 10 h 17"/>
                  <a:gd name="T8" fmla="*/ 11 w 24"/>
                  <a:gd name="T9" fmla="*/ 14 h 17"/>
                  <a:gd name="T10" fmla="*/ 18 w 24"/>
                  <a:gd name="T11" fmla="*/ 10 h 17"/>
                  <a:gd name="T12" fmla="*/ 21 w 24"/>
                  <a:gd name="T13" fmla="*/ 13 h 17"/>
                  <a:gd name="T14" fmla="*/ 20 w 24"/>
                  <a:gd name="T15" fmla="*/ 7 h 17"/>
                  <a:gd name="T16" fmla="*/ 17 w 24"/>
                  <a:gd name="T17" fmla="*/ 8 h 17"/>
                  <a:gd name="T18" fmla="*/ 18 w 24"/>
                  <a:gd name="T19" fmla="*/ 4 h 17"/>
                  <a:gd name="T20" fmla="*/ 7 w 24"/>
                  <a:gd name="T21" fmla="*/ 0 h 17"/>
                  <a:gd name="T22" fmla="*/ 0 w 24"/>
                  <a:gd name="T23" fmla="*/ 13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6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7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1 w 20"/>
                  <a:gd name="T1" fmla="*/ 15 h 18"/>
                  <a:gd name="T2" fmla="*/ 16 w 20"/>
                  <a:gd name="T3" fmla="*/ 12 h 18"/>
                  <a:gd name="T4" fmla="*/ 17 w 20"/>
                  <a:gd name="T5" fmla="*/ 14 h 18"/>
                  <a:gd name="T6" fmla="*/ 18 w 20"/>
                  <a:gd name="T7" fmla="*/ 10 h 18"/>
                  <a:gd name="T8" fmla="*/ 10 w 20"/>
                  <a:gd name="T9" fmla="*/ 12 h 18"/>
                  <a:gd name="T10" fmla="*/ 7 w 20"/>
                  <a:gd name="T11" fmla="*/ 4 h 18"/>
                  <a:gd name="T12" fmla="*/ 12 w 20"/>
                  <a:gd name="T13" fmla="*/ 6 h 18"/>
                  <a:gd name="T14" fmla="*/ 0 w 20"/>
                  <a:gd name="T15" fmla="*/ 7 h 18"/>
                  <a:gd name="T16" fmla="*/ 3 w 20"/>
                  <a:gd name="T17" fmla="*/ 9 h 18"/>
                  <a:gd name="T18" fmla="*/ 0 w 20"/>
                  <a:gd name="T19" fmla="*/ 11 h 18"/>
                  <a:gd name="T20" fmla="*/ 11 w 20"/>
                  <a:gd name="T21" fmla="*/ 15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8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9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0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1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5 w 138"/>
                  <a:gd name="T3" fmla="*/ 6 h 22"/>
                  <a:gd name="T4" fmla="*/ 0 w 138"/>
                  <a:gd name="T5" fmla="*/ 11 h 22"/>
                  <a:gd name="T6" fmla="*/ 1 w 138"/>
                  <a:gd name="T7" fmla="*/ 17 h 22"/>
                  <a:gd name="T8" fmla="*/ 11 w 138"/>
                  <a:gd name="T9" fmla="*/ 14 h 22"/>
                  <a:gd name="T10" fmla="*/ 12 w 138"/>
                  <a:gd name="T11" fmla="*/ 16 h 22"/>
                  <a:gd name="T12" fmla="*/ 29 w 138"/>
                  <a:gd name="T13" fmla="*/ 15 h 22"/>
                  <a:gd name="T14" fmla="*/ 42 w 138"/>
                  <a:gd name="T15" fmla="*/ 13 h 22"/>
                  <a:gd name="T16" fmla="*/ 93 w 138"/>
                  <a:gd name="T17" fmla="*/ 16 h 22"/>
                  <a:gd name="T18" fmla="*/ 96 w 138"/>
                  <a:gd name="T19" fmla="*/ 11 h 22"/>
                  <a:gd name="T20" fmla="*/ 100 w 138"/>
                  <a:gd name="T21" fmla="*/ 15 h 22"/>
                  <a:gd name="T22" fmla="*/ 97 w 138"/>
                  <a:gd name="T23" fmla="*/ 15 h 22"/>
                  <a:gd name="T24" fmla="*/ 111 w 138"/>
                  <a:gd name="T25" fmla="*/ 16 h 22"/>
                  <a:gd name="T26" fmla="*/ 111 w 138"/>
                  <a:gd name="T27" fmla="*/ 9 h 22"/>
                  <a:gd name="T28" fmla="*/ 119 w 138"/>
                  <a:gd name="T29" fmla="*/ 16 h 22"/>
                  <a:gd name="T30" fmla="*/ 123 w 138"/>
                  <a:gd name="T31" fmla="*/ 12 h 22"/>
                  <a:gd name="T32" fmla="*/ 118 w 138"/>
                  <a:gd name="T33" fmla="*/ 7 h 22"/>
                  <a:gd name="T34" fmla="*/ 122 w 138"/>
                  <a:gd name="T35" fmla="*/ 5 h 22"/>
                  <a:gd name="T36" fmla="*/ 89 w 138"/>
                  <a:gd name="T37" fmla="*/ 12 h 22"/>
                  <a:gd name="T38" fmla="*/ 90 w 138"/>
                  <a:gd name="T39" fmla="*/ 9 h 22"/>
                  <a:gd name="T40" fmla="*/ 70 w 138"/>
                  <a:gd name="T41" fmla="*/ 5 h 22"/>
                  <a:gd name="T42" fmla="*/ 62 w 138"/>
                  <a:gd name="T43" fmla="*/ 10 h 22"/>
                  <a:gd name="T44" fmla="*/ 58 w 138"/>
                  <a:gd name="T45" fmla="*/ 7 h 22"/>
                  <a:gd name="T46" fmla="*/ 58 w 138"/>
                  <a:gd name="T47" fmla="*/ 10 h 22"/>
                  <a:gd name="T48" fmla="*/ 51 w 138"/>
                  <a:gd name="T49" fmla="*/ 6 h 22"/>
                  <a:gd name="T50" fmla="*/ 49 w 138"/>
                  <a:gd name="T51" fmla="*/ 13 h 22"/>
                  <a:gd name="T52" fmla="*/ 38 w 138"/>
                  <a:gd name="T53" fmla="*/ 3 h 22"/>
                  <a:gd name="T54" fmla="*/ 40 w 138"/>
                  <a:gd name="T55" fmla="*/ 6 h 22"/>
                  <a:gd name="T56" fmla="*/ 37 w 138"/>
                  <a:gd name="T57" fmla="*/ 9 h 22"/>
                  <a:gd name="T58" fmla="*/ 34 w 138"/>
                  <a:gd name="T59" fmla="*/ 3 h 22"/>
                  <a:gd name="T60" fmla="*/ 24 w 138"/>
                  <a:gd name="T61" fmla="*/ 7 h 22"/>
                  <a:gd name="T62" fmla="*/ 26 w 138"/>
                  <a:gd name="T63" fmla="*/ 11 h 22"/>
                  <a:gd name="T64" fmla="*/ 13 w 138"/>
                  <a:gd name="T65" fmla="*/ 9 h 22"/>
                  <a:gd name="T66" fmla="*/ 19 w 138"/>
                  <a:gd name="T67" fmla="*/ 3 h 22"/>
                  <a:gd name="T68" fmla="*/ 14 w 138"/>
                  <a:gd name="T69" fmla="*/ 0 h 22"/>
                  <a:gd name="T70" fmla="*/ 6 w 138"/>
                  <a:gd name="T71" fmla="*/ 9 h 22"/>
                  <a:gd name="T72" fmla="*/ 1 w 138"/>
                  <a:gd name="T73" fmla="*/ 4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2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3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4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5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6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2 h 3"/>
                  <a:gd name="T2" fmla="*/ 3 w 3"/>
                  <a:gd name="T3" fmla="*/ 0 h 3"/>
                  <a:gd name="T4" fmla="*/ 1 w 3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7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8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4 w 75"/>
                  <a:gd name="T1" fmla="*/ 20 h 26"/>
                  <a:gd name="T2" fmla="*/ 17 w 75"/>
                  <a:gd name="T3" fmla="*/ 22 h 26"/>
                  <a:gd name="T4" fmla="*/ 24 w 75"/>
                  <a:gd name="T5" fmla="*/ 12 h 26"/>
                  <a:gd name="T6" fmla="*/ 24 w 75"/>
                  <a:gd name="T7" fmla="*/ 20 h 26"/>
                  <a:gd name="T8" fmla="*/ 46 w 75"/>
                  <a:gd name="T9" fmla="*/ 12 h 26"/>
                  <a:gd name="T10" fmla="*/ 46 w 75"/>
                  <a:gd name="T11" fmla="*/ 16 h 26"/>
                  <a:gd name="T12" fmla="*/ 54 w 75"/>
                  <a:gd name="T13" fmla="*/ 6 h 26"/>
                  <a:gd name="T14" fmla="*/ 55 w 75"/>
                  <a:gd name="T15" fmla="*/ 16 h 26"/>
                  <a:gd name="T16" fmla="*/ 54 w 75"/>
                  <a:gd name="T17" fmla="*/ 17 h 26"/>
                  <a:gd name="T18" fmla="*/ 66 w 75"/>
                  <a:gd name="T19" fmla="*/ 13 h 26"/>
                  <a:gd name="T20" fmla="*/ 67 w 75"/>
                  <a:gd name="T21" fmla="*/ 6 h 26"/>
                  <a:gd name="T22" fmla="*/ 65 w 75"/>
                  <a:gd name="T23" fmla="*/ 2 h 26"/>
                  <a:gd name="T24" fmla="*/ 58 w 75"/>
                  <a:gd name="T25" fmla="*/ 6 h 26"/>
                  <a:gd name="T26" fmla="*/ 57 w 75"/>
                  <a:gd name="T27" fmla="*/ 3 h 26"/>
                  <a:gd name="T28" fmla="*/ 54 w 75"/>
                  <a:gd name="T29" fmla="*/ 6 h 26"/>
                  <a:gd name="T30" fmla="*/ 53 w 75"/>
                  <a:gd name="T31" fmla="*/ 2 h 26"/>
                  <a:gd name="T32" fmla="*/ 47 w 75"/>
                  <a:gd name="T33" fmla="*/ 6 h 26"/>
                  <a:gd name="T34" fmla="*/ 48 w 75"/>
                  <a:gd name="T35" fmla="*/ 5 h 26"/>
                  <a:gd name="T36" fmla="*/ 45 w 75"/>
                  <a:gd name="T37" fmla="*/ 9 h 26"/>
                  <a:gd name="T38" fmla="*/ 42 w 75"/>
                  <a:gd name="T39" fmla="*/ 5 h 26"/>
                  <a:gd name="T40" fmla="*/ 43 w 75"/>
                  <a:gd name="T41" fmla="*/ 8 h 26"/>
                  <a:gd name="T42" fmla="*/ 28 w 75"/>
                  <a:gd name="T43" fmla="*/ 5 h 26"/>
                  <a:gd name="T44" fmla="*/ 28 w 75"/>
                  <a:gd name="T45" fmla="*/ 8 h 26"/>
                  <a:gd name="T46" fmla="*/ 34 w 75"/>
                  <a:gd name="T47" fmla="*/ 5 h 26"/>
                  <a:gd name="T48" fmla="*/ 33 w 75"/>
                  <a:gd name="T49" fmla="*/ 14 h 26"/>
                  <a:gd name="T50" fmla="*/ 24 w 75"/>
                  <a:gd name="T51" fmla="*/ 7 h 26"/>
                  <a:gd name="T52" fmla="*/ 13 w 75"/>
                  <a:gd name="T53" fmla="*/ 9 h 26"/>
                  <a:gd name="T54" fmla="*/ 13 w 75"/>
                  <a:gd name="T55" fmla="*/ 8 h 26"/>
                  <a:gd name="T56" fmla="*/ 7 w 75"/>
                  <a:gd name="T57" fmla="*/ 11 h 26"/>
                  <a:gd name="T58" fmla="*/ 10 w 75"/>
                  <a:gd name="T59" fmla="*/ 13 h 26"/>
                  <a:gd name="T60" fmla="*/ 7 w 75"/>
                  <a:gd name="T61" fmla="*/ 16 h 26"/>
                  <a:gd name="T62" fmla="*/ 6 w 75"/>
                  <a:gd name="T63" fmla="*/ 14 h 26"/>
                  <a:gd name="T64" fmla="*/ 0 w 75"/>
                  <a:gd name="T65" fmla="*/ 19 h 26"/>
                  <a:gd name="T66" fmla="*/ 7 w 75"/>
                  <a:gd name="T67" fmla="*/ 16 h 26"/>
                  <a:gd name="T68" fmla="*/ 4 w 75"/>
                  <a:gd name="T69" fmla="*/ 20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9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0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39 w 58"/>
                  <a:gd name="T1" fmla="*/ 14 h 27"/>
                  <a:gd name="T2" fmla="*/ 37 w 58"/>
                  <a:gd name="T3" fmla="*/ 8 h 27"/>
                  <a:gd name="T4" fmla="*/ 37 w 58"/>
                  <a:gd name="T5" fmla="*/ 18 h 27"/>
                  <a:gd name="T6" fmla="*/ 31 w 58"/>
                  <a:gd name="T7" fmla="*/ 19 h 27"/>
                  <a:gd name="T8" fmla="*/ 32 w 58"/>
                  <a:gd name="T9" fmla="*/ 11 h 27"/>
                  <a:gd name="T10" fmla="*/ 27 w 58"/>
                  <a:gd name="T11" fmla="*/ 9 h 27"/>
                  <a:gd name="T12" fmla="*/ 27 w 58"/>
                  <a:gd name="T13" fmla="*/ 15 h 27"/>
                  <a:gd name="T14" fmla="*/ 20 w 58"/>
                  <a:gd name="T15" fmla="*/ 18 h 27"/>
                  <a:gd name="T16" fmla="*/ 23 w 58"/>
                  <a:gd name="T17" fmla="*/ 16 h 27"/>
                  <a:gd name="T18" fmla="*/ 19 w 58"/>
                  <a:gd name="T19" fmla="*/ 9 h 27"/>
                  <a:gd name="T20" fmla="*/ 4 w 58"/>
                  <a:gd name="T21" fmla="*/ 23 h 27"/>
                  <a:gd name="T22" fmla="*/ 8 w 58"/>
                  <a:gd name="T23" fmla="*/ 22 h 27"/>
                  <a:gd name="T24" fmla="*/ 9 w 58"/>
                  <a:gd name="T25" fmla="*/ 16 h 27"/>
                  <a:gd name="T26" fmla="*/ 14 w 58"/>
                  <a:gd name="T27" fmla="*/ 19 h 27"/>
                  <a:gd name="T28" fmla="*/ 10 w 58"/>
                  <a:gd name="T29" fmla="*/ 21 h 27"/>
                  <a:gd name="T30" fmla="*/ 46 w 58"/>
                  <a:gd name="T31" fmla="*/ 23 h 27"/>
                  <a:gd name="T32" fmla="*/ 41 w 58"/>
                  <a:gd name="T33" fmla="*/ 23 h 27"/>
                  <a:gd name="T34" fmla="*/ 46 w 58"/>
                  <a:gd name="T35" fmla="*/ 19 h 27"/>
                  <a:gd name="T36" fmla="*/ 43 w 58"/>
                  <a:gd name="T37" fmla="*/ 13 h 27"/>
                  <a:gd name="T38" fmla="*/ 46 w 58"/>
                  <a:gd name="T39" fmla="*/ 15 h 27"/>
                  <a:gd name="T40" fmla="*/ 46 w 58"/>
                  <a:gd name="T41" fmla="*/ 8 h 27"/>
                  <a:gd name="T42" fmla="*/ 53 w 58"/>
                  <a:gd name="T43" fmla="*/ 6 h 27"/>
                  <a:gd name="T44" fmla="*/ 41 w 58"/>
                  <a:gd name="T45" fmla="*/ 6 h 27"/>
                  <a:gd name="T46" fmla="*/ 39 w 58"/>
                  <a:gd name="T47" fmla="*/ 14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1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2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3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4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1 h 13"/>
                  <a:gd name="T2" fmla="*/ 12 w 18"/>
                  <a:gd name="T3" fmla="*/ 12 h 13"/>
                  <a:gd name="T4" fmla="*/ 14 w 18"/>
                  <a:gd name="T5" fmla="*/ 1 h 13"/>
                  <a:gd name="T6" fmla="*/ 7 w 18"/>
                  <a:gd name="T7" fmla="*/ 7 h 13"/>
                  <a:gd name="T8" fmla="*/ 0 w 18"/>
                  <a:gd name="T9" fmla="*/ 7 h 13"/>
                  <a:gd name="T10" fmla="*/ 0 w 18"/>
                  <a:gd name="T11" fmla="*/ 1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5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07 w 144"/>
                  <a:gd name="T1" fmla="*/ 9 h 22"/>
                  <a:gd name="T2" fmla="*/ 100 w 144"/>
                  <a:gd name="T3" fmla="*/ 9 h 22"/>
                  <a:gd name="T4" fmla="*/ 103 w 144"/>
                  <a:gd name="T5" fmla="*/ 7 h 22"/>
                  <a:gd name="T6" fmla="*/ 98 w 144"/>
                  <a:gd name="T7" fmla="*/ 5 h 22"/>
                  <a:gd name="T8" fmla="*/ 98 w 144"/>
                  <a:gd name="T9" fmla="*/ 6 h 22"/>
                  <a:gd name="T10" fmla="*/ 87 w 144"/>
                  <a:gd name="T11" fmla="*/ 6 h 22"/>
                  <a:gd name="T12" fmla="*/ 84 w 144"/>
                  <a:gd name="T13" fmla="*/ 11 h 22"/>
                  <a:gd name="T14" fmla="*/ 77 w 144"/>
                  <a:gd name="T15" fmla="*/ 4 h 22"/>
                  <a:gd name="T16" fmla="*/ 79 w 144"/>
                  <a:gd name="T17" fmla="*/ 14 h 22"/>
                  <a:gd name="T18" fmla="*/ 65 w 144"/>
                  <a:gd name="T19" fmla="*/ 10 h 22"/>
                  <a:gd name="T20" fmla="*/ 68 w 144"/>
                  <a:gd name="T21" fmla="*/ 9 h 22"/>
                  <a:gd name="T22" fmla="*/ 60 w 144"/>
                  <a:gd name="T23" fmla="*/ 9 h 22"/>
                  <a:gd name="T24" fmla="*/ 60 w 144"/>
                  <a:gd name="T25" fmla="*/ 5 h 22"/>
                  <a:gd name="T26" fmla="*/ 51 w 144"/>
                  <a:gd name="T27" fmla="*/ 5 h 22"/>
                  <a:gd name="T28" fmla="*/ 51 w 144"/>
                  <a:gd name="T29" fmla="*/ 2 h 22"/>
                  <a:gd name="T30" fmla="*/ 31 w 144"/>
                  <a:gd name="T31" fmla="*/ 5 h 22"/>
                  <a:gd name="T32" fmla="*/ 28 w 144"/>
                  <a:gd name="T33" fmla="*/ 3 h 22"/>
                  <a:gd name="T34" fmla="*/ 30 w 144"/>
                  <a:gd name="T35" fmla="*/ 12 h 22"/>
                  <a:gd name="T36" fmla="*/ 22 w 144"/>
                  <a:gd name="T37" fmla="*/ 11 h 22"/>
                  <a:gd name="T38" fmla="*/ 23 w 144"/>
                  <a:gd name="T39" fmla="*/ 5 h 22"/>
                  <a:gd name="T40" fmla="*/ 19 w 144"/>
                  <a:gd name="T41" fmla="*/ 7 h 22"/>
                  <a:gd name="T42" fmla="*/ 15 w 144"/>
                  <a:gd name="T43" fmla="*/ 2 h 22"/>
                  <a:gd name="T44" fmla="*/ 7 w 144"/>
                  <a:gd name="T45" fmla="*/ 10 h 22"/>
                  <a:gd name="T46" fmla="*/ 2 w 144"/>
                  <a:gd name="T47" fmla="*/ 9 h 22"/>
                  <a:gd name="T48" fmla="*/ 5 w 144"/>
                  <a:gd name="T49" fmla="*/ 17 h 22"/>
                  <a:gd name="T50" fmla="*/ 34 w 144"/>
                  <a:gd name="T51" fmla="*/ 15 h 22"/>
                  <a:gd name="T52" fmla="*/ 42 w 144"/>
                  <a:gd name="T53" fmla="*/ 11 h 22"/>
                  <a:gd name="T54" fmla="*/ 42 w 144"/>
                  <a:gd name="T55" fmla="*/ 16 h 22"/>
                  <a:gd name="T56" fmla="*/ 42 w 144"/>
                  <a:gd name="T57" fmla="*/ 11 h 22"/>
                  <a:gd name="T58" fmla="*/ 47 w 144"/>
                  <a:gd name="T59" fmla="*/ 16 h 22"/>
                  <a:gd name="T60" fmla="*/ 50 w 144"/>
                  <a:gd name="T61" fmla="*/ 12 h 22"/>
                  <a:gd name="T62" fmla="*/ 52 w 144"/>
                  <a:gd name="T63" fmla="*/ 18 h 22"/>
                  <a:gd name="T64" fmla="*/ 98 w 144"/>
                  <a:gd name="T65" fmla="*/ 17 h 22"/>
                  <a:gd name="T66" fmla="*/ 98 w 144"/>
                  <a:gd name="T67" fmla="*/ 13 h 22"/>
                  <a:gd name="T68" fmla="*/ 115 w 144"/>
                  <a:gd name="T69" fmla="*/ 14 h 22"/>
                  <a:gd name="T70" fmla="*/ 117 w 144"/>
                  <a:gd name="T71" fmla="*/ 11 h 22"/>
                  <a:gd name="T72" fmla="*/ 116 w 144"/>
                  <a:gd name="T73" fmla="*/ 19 h 22"/>
                  <a:gd name="T74" fmla="*/ 122 w 144"/>
                  <a:gd name="T75" fmla="*/ 19 h 22"/>
                  <a:gd name="T76" fmla="*/ 118 w 144"/>
                  <a:gd name="T77" fmla="*/ 16 h 22"/>
                  <a:gd name="T78" fmla="*/ 124 w 144"/>
                  <a:gd name="T79" fmla="*/ 19 h 22"/>
                  <a:gd name="T80" fmla="*/ 121 w 144"/>
                  <a:gd name="T81" fmla="*/ 8 h 22"/>
                  <a:gd name="T82" fmla="*/ 107 w 144"/>
                  <a:gd name="T83" fmla="*/ 3 h 22"/>
                  <a:gd name="T84" fmla="*/ 107 w 144"/>
                  <a:gd name="T85" fmla="*/ 9 h 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6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7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8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779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0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1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2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7 w 244"/>
                  <a:gd name="T1" fmla="*/ 13 h 31"/>
                  <a:gd name="T2" fmla="*/ 4 w 244"/>
                  <a:gd name="T3" fmla="*/ 19 h 31"/>
                  <a:gd name="T4" fmla="*/ 12 w 244"/>
                  <a:gd name="T5" fmla="*/ 22 h 31"/>
                  <a:gd name="T6" fmla="*/ 23 w 244"/>
                  <a:gd name="T7" fmla="*/ 19 h 31"/>
                  <a:gd name="T8" fmla="*/ 48 w 244"/>
                  <a:gd name="T9" fmla="*/ 18 h 31"/>
                  <a:gd name="T10" fmla="*/ 64 w 244"/>
                  <a:gd name="T11" fmla="*/ 21 h 31"/>
                  <a:gd name="T12" fmla="*/ 85 w 244"/>
                  <a:gd name="T13" fmla="*/ 15 h 31"/>
                  <a:gd name="T14" fmla="*/ 90 w 244"/>
                  <a:gd name="T15" fmla="*/ 18 h 31"/>
                  <a:gd name="T16" fmla="*/ 102 w 244"/>
                  <a:gd name="T17" fmla="*/ 20 h 31"/>
                  <a:gd name="T18" fmla="*/ 106 w 244"/>
                  <a:gd name="T19" fmla="*/ 10 h 31"/>
                  <a:gd name="T20" fmla="*/ 118 w 244"/>
                  <a:gd name="T21" fmla="*/ 11 h 31"/>
                  <a:gd name="T22" fmla="*/ 126 w 244"/>
                  <a:gd name="T23" fmla="*/ 14 h 31"/>
                  <a:gd name="T24" fmla="*/ 141 w 244"/>
                  <a:gd name="T25" fmla="*/ 14 h 31"/>
                  <a:gd name="T26" fmla="*/ 156 w 244"/>
                  <a:gd name="T27" fmla="*/ 16 h 31"/>
                  <a:gd name="T28" fmla="*/ 169 w 244"/>
                  <a:gd name="T29" fmla="*/ 14 h 31"/>
                  <a:gd name="T30" fmla="*/ 178 w 244"/>
                  <a:gd name="T31" fmla="*/ 11 h 31"/>
                  <a:gd name="T32" fmla="*/ 180 w 244"/>
                  <a:gd name="T33" fmla="*/ 15 h 31"/>
                  <a:gd name="T34" fmla="*/ 188 w 244"/>
                  <a:gd name="T35" fmla="*/ 14 h 31"/>
                  <a:gd name="T36" fmla="*/ 219 w 244"/>
                  <a:gd name="T37" fmla="*/ 14 h 31"/>
                  <a:gd name="T38" fmla="*/ 204 w 244"/>
                  <a:gd name="T39" fmla="*/ 14 h 31"/>
                  <a:gd name="T40" fmla="*/ 201 w 244"/>
                  <a:gd name="T41" fmla="*/ 16 h 31"/>
                  <a:gd name="T42" fmla="*/ 197 w 244"/>
                  <a:gd name="T43" fmla="*/ 5 h 31"/>
                  <a:gd name="T44" fmla="*/ 194 w 244"/>
                  <a:gd name="T45" fmla="*/ 5 h 31"/>
                  <a:gd name="T46" fmla="*/ 183 w 244"/>
                  <a:gd name="T47" fmla="*/ 6 h 31"/>
                  <a:gd name="T48" fmla="*/ 174 w 244"/>
                  <a:gd name="T49" fmla="*/ 5 h 31"/>
                  <a:gd name="T50" fmla="*/ 160 w 244"/>
                  <a:gd name="T51" fmla="*/ 4 h 31"/>
                  <a:gd name="T52" fmla="*/ 148 w 244"/>
                  <a:gd name="T53" fmla="*/ 6 h 31"/>
                  <a:gd name="T54" fmla="*/ 148 w 244"/>
                  <a:gd name="T55" fmla="*/ 5 h 31"/>
                  <a:gd name="T56" fmla="*/ 144 w 244"/>
                  <a:gd name="T57" fmla="*/ 5 h 31"/>
                  <a:gd name="T58" fmla="*/ 134 w 244"/>
                  <a:gd name="T59" fmla="*/ 6 h 31"/>
                  <a:gd name="T60" fmla="*/ 125 w 244"/>
                  <a:gd name="T61" fmla="*/ 9 h 31"/>
                  <a:gd name="T62" fmla="*/ 122 w 244"/>
                  <a:gd name="T63" fmla="*/ 4 h 31"/>
                  <a:gd name="T64" fmla="*/ 110 w 244"/>
                  <a:gd name="T65" fmla="*/ 4 h 31"/>
                  <a:gd name="T66" fmla="*/ 105 w 244"/>
                  <a:gd name="T67" fmla="*/ 8 h 31"/>
                  <a:gd name="T68" fmla="*/ 90 w 244"/>
                  <a:gd name="T69" fmla="*/ 10 h 31"/>
                  <a:gd name="T70" fmla="*/ 69 w 244"/>
                  <a:gd name="T71" fmla="*/ 11 h 31"/>
                  <a:gd name="T72" fmla="*/ 64 w 244"/>
                  <a:gd name="T73" fmla="*/ 10 h 31"/>
                  <a:gd name="T74" fmla="*/ 41 w 244"/>
                  <a:gd name="T75" fmla="*/ 11 h 31"/>
                  <a:gd name="T76" fmla="*/ 50 w 244"/>
                  <a:gd name="T77" fmla="*/ 16 h 31"/>
                  <a:gd name="T78" fmla="*/ 40 w 244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3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4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5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1 h 2"/>
                  <a:gd name="T4" fmla="*/ 3 w 4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6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7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0 w 128"/>
                  <a:gd name="T1" fmla="*/ 11 h 26"/>
                  <a:gd name="T2" fmla="*/ 15 w 128"/>
                  <a:gd name="T3" fmla="*/ 16 h 26"/>
                  <a:gd name="T4" fmla="*/ 10 w 128"/>
                  <a:gd name="T5" fmla="*/ 12 h 26"/>
                  <a:gd name="T6" fmla="*/ 2 w 128"/>
                  <a:gd name="T7" fmla="*/ 19 h 26"/>
                  <a:gd name="T8" fmla="*/ 57 w 128"/>
                  <a:gd name="T9" fmla="*/ 15 h 26"/>
                  <a:gd name="T10" fmla="*/ 54 w 128"/>
                  <a:gd name="T11" fmla="*/ 18 h 26"/>
                  <a:gd name="T12" fmla="*/ 74 w 128"/>
                  <a:gd name="T13" fmla="*/ 12 h 26"/>
                  <a:gd name="T14" fmla="*/ 73 w 128"/>
                  <a:gd name="T15" fmla="*/ 18 h 26"/>
                  <a:gd name="T16" fmla="*/ 86 w 128"/>
                  <a:gd name="T17" fmla="*/ 16 h 26"/>
                  <a:gd name="T18" fmla="*/ 85 w 128"/>
                  <a:gd name="T19" fmla="*/ 14 h 26"/>
                  <a:gd name="T20" fmla="*/ 88 w 128"/>
                  <a:gd name="T21" fmla="*/ 15 h 26"/>
                  <a:gd name="T22" fmla="*/ 88 w 128"/>
                  <a:gd name="T23" fmla="*/ 14 h 26"/>
                  <a:gd name="T24" fmla="*/ 96 w 128"/>
                  <a:gd name="T25" fmla="*/ 13 h 26"/>
                  <a:gd name="T26" fmla="*/ 93 w 128"/>
                  <a:gd name="T27" fmla="*/ 15 h 26"/>
                  <a:gd name="T28" fmla="*/ 100 w 128"/>
                  <a:gd name="T29" fmla="*/ 12 h 26"/>
                  <a:gd name="T30" fmla="*/ 100 w 128"/>
                  <a:gd name="T31" fmla="*/ 16 h 26"/>
                  <a:gd name="T32" fmla="*/ 115 w 128"/>
                  <a:gd name="T33" fmla="*/ 11 h 26"/>
                  <a:gd name="T34" fmla="*/ 116 w 128"/>
                  <a:gd name="T35" fmla="*/ 7 h 26"/>
                  <a:gd name="T36" fmla="*/ 102 w 128"/>
                  <a:gd name="T37" fmla="*/ 10 h 26"/>
                  <a:gd name="T38" fmla="*/ 104 w 128"/>
                  <a:gd name="T39" fmla="*/ 10 h 26"/>
                  <a:gd name="T40" fmla="*/ 96 w 128"/>
                  <a:gd name="T41" fmla="*/ 12 h 26"/>
                  <a:gd name="T42" fmla="*/ 101 w 128"/>
                  <a:gd name="T43" fmla="*/ 6 h 26"/>
                  <a:gd name="T44" fmla="*/ 87 w 128"/>
                  <a:gd name="T45" fmla="*/ 3 h 26"/>
                  <a:gd name="T46" fmla="*/ 88 w 128"/>
                  <a:gd name="T47" fmla="*/ 3 h 26"/>
                  <a:gd name="T48" fmla="*/ 83 w 128"/>
                  <a:gd name="T49" fmla="*/ 5 h 26"/>
                  <a:gd name="T50" fmla="*/ 87 w 128"/>
                  <a:gd name="T51" fmla="*/ 6 h 26"/>
                  <a:gd name="T52" fmla="*/ 84 w 128"/>
                  <a:gd name="T53" fmla="*/ 13 h 26"/>
                  <a:gd name="T54" fmla="*/ 79 w 128"/>
                  <a:gd name="T55" fmla="*/ 13 h 26"/>
                  <a:gd name="T56" fmla="*/ 82 w 128"/>
                  <a:gd name="T57" fmla="*/ 7 h 26"/>
                  <a:gd name="T58" fmla="*/ 79 w 128"/>
                  <a:gd name="T59" fmla="*/ 10 h 26"/>
                  <a:gd name="T60" fmla="*/ 75 w 128"/>
                  <a:gd name="T61" fmla="*/ 5 h 26"/>
                  <a:gd name="T62" fmla="*/ 74 w 128"/>
                  <a:gd name="T63" fmla="*/ 10 h 26"/>
                  <a:gd name="T64" fmla="*/ 53 w 128"/>
                  <a:gd name="T65" fmla="*/ 10 h 26"/>
                  <a:gd name="T66" fmla="*/ 55 w 128"/>
                  <a:gd name="T67" fmla="*/ 7 h 26"/>
                  <a:gd name="T68" fmla="*/ 51 w 128"/>
                  <a:gd name="T69" fmla="*/ 11 h 26"/>
                  <a:gd name="T70" fmla="*/ 37 w 128"/>
                  <a:gd name="T71" fmla="*/ 9 h 26"/>
                  <a:gd name="T72" fmla="*/ 39 w 128"/>
                  <a:gd name="T73" fmla="*/ 12 h 26"/>
                  <a:gd name="T74" fmla="*/ 24 w 128"/>
                  <a:gd name="T75" fmla="*/ 11 h 26"/>
                  <a:gd name="T76" fmla="*/ 24 w 128"/>
                  <a:gd name="T77" fmla="*/ 11 h 26"/>
                  <a:gd name="T78" fmla="*/ 17 w 128"/>
                  <a:gd name="T79" fmla="*/ 18 h 26"/>
                  <a:gd name="T80" fmla="*/ 20 w 128"/>
                  <a:gd name="T81" fmla="*/ 11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8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2 w 5"/>
                  <a:gd name="T1" fmla="*/ 4 h 9"/>
                  <a:gd name="T2" fmla="*/ 4 w 5"/>
                  <a:gd name="T3" fmla="*/ 1 h 9"/>
                  <a:gd name="T4" fmla="*/ 0 w 5"/>
                  <a:gd name="T5" fmla="*/ 7 h 9"/>
                  <a:gd name="T6" fmla="*/ 3 w 5"/>
                  <a:gd name="T7" fmla="*/ 5 h 9"/>
                  <a:gd name="T8" fmla="*/ 2 w 5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9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1 w 64"/>
                  <a:gd name="T1" fmla="*/ 9 h 20"/>
                  <a:gd name="T2" fmla="*/ 20 w 64"/>
                  <a:gd name="T3" fmla="*/ 12 h 20"/>
                  <a:gd name="T4" fmla="*/ 42 w 64"/>
                  <a:gd name="T5" fmla="*/ 13 h 20"/>
                  <a:gd name="T6" fmla="*/ 49 w 64"/>
                  <a:gd name="T7" fmla="*/ 7 h 20"/>
                  <a:gd name="T8" fmla="*/ 51 w 64"/>
                  <a:gd name="T9" fmla="*/ 11 h 20"/>
                  <a:gd name="T10" fmla="*/ 56 w 64"/>
                  <a:gd name="T11" fmla="*/ 6 h 20"/>
                  <a:gd name="T12" fmla="*/ 53 w 64"/>
                  <a:gd name="T13" fmla="*/ 8 h 20"/>
                  <a:gd name="T14" fmla="*/ 53 w 64"/>
                  <a:gd name="T15" fmla="*/ 6 h 20"/>
                  <a:gd name="T16" fmla="*/ 49 w 64"/>
                  <a:gd name="T17" fmla="*/ 7 h 20"/>
                  <a:gd name="T18" fmla="*/ 51 w 64"/>
                  <a:gd name="T19" fmla="*/ 5 h 20"/>
                  <a:gd name="T20" fmla="*/ 41 w 64"/>
                  <a:gd name="T21" fmla="*/ 10 h 20"/>
                  <a:gd name="T22" fmla="*/ 41 w 64"/>
                  <a:gd name="T23" fmla="*/ 5 h 20"/>
                  <a:gd name="T24" fmla="*/ 31 w 64"/>
                  <a:gd name="T25" fmla="*/ 3 h 20"/>
                  <a:gd name="T26" fmla="*/ 31 w 64"/>
                  <a:gd name="T27" fmla="*/ 5 h 20"/>
                  <a:gd name="T28" fmla="*/ 33 w 64"/>
                  <a:gd name="T29" fmla="*/ 8 h 20"/>
                  <a:gd name="T30" fmla="*/ 29 w 64"/>
                  <a:gd name="T31" fmla="*/ 3 h 20"/>
                  <a:gd name="T32" fmla="*/ 10 w 64"/>
                  <a:gd name="T33" fmla="*/ 5 h 20"/>
                  <a:gd name="T34" fmla="*/ 5 w 64"/>
                  <a:gd name="T35" fmla="*/ 12 h 20"/>
                  <a:gd name="T36" fmla="*/ 7 w 64"/>
                  <a:gd name="T37" fmla="*/ 7 h 20"/>
                  <a:gd name="T38" fmla="*/ 3 w 64"/>
                  <a:gd name="T39" fmla="*/ 6 h 20"/>
                  <a:gd name="T40" fmla="*/ 0 w 64"/>
                  <a:gd name="T41" fmla="*/ 14 h 20"/>
                  <a:gd name="T42" fmla="*/ 21 w 64"/>
                  <a:gd name="T43" fmla="*/ 9 h 2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0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1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2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5 h 16"/>
                  <a:gd name="T2" fmla="*/ 0 w 4"/>
                  <a:gd name="T3" fmla="*/ 14 h 16"/>
                  <a:gd name="T4" fmla="*/ 4 w 4"/>
                  <a:gd name="T5" fmla="*/ 0 h 16"/>
                  <a:gd name="T6" fmla="*/ 1 w 4"/>
                  <a:gd name="T7" fmla="*/ 8 h 16"/>
                  <a:gd name="T8" fmla="*/ 2 w 4"/>
                  <a:gd name="T9" fmla="*/ 6 h 16"/>
                  <a:gd name="T10" fmla="*/ 0 w 4"/>
                  <a:gd name="T11" fmla="*/ 12 h 16"/>
                  <a:gd name="T12" fmla="*/ 1 w 4"/>
                  <a:gd name="T13" fmla="*/ 11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3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4 h 5"/>
                  <a:gd name="T4" fmla="*/ 2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4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5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6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7 h 11"/>
                  <a:gd name="T8" fmla="*/ 1 w 4"/>
                  <a:gd name="T9" fmla="*/ 6 h 11"/>
                  <a:gd name="T10" fmla="*/ 0 w 4"/>
                  <a:gd name="T11" fmla="*/ 10 h 11"/>
                  <a:gd name="T12" fmla="*/ 3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7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8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9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4 h 13"/>
                  <a:gd name="T4" fmla="*/ 0 w 4"/>
                  <a:gd name="T5" fmla="*/ 11 h 13"/>
                  <a:gd name="T6" fmla="*/ 1 w 4"/>
                  <a:gd name="T7" fmla="*/ 9 h 13"/>
                  <a:gd name="T8" fmla="*/ 4 w 4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0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0 h 16"/>
                  <a:gd name="T20" fmla="*/ 1 w 5"/>
                  <a:gd name="T21" fmla="*/ 14 h 16"/>
                  <a:gd name="T22" fmla="*/ 5 w 5"/>
                  <a:gd name="T23" fmla="*/ 1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3 w 5"/>
                  <a:gd name="T1" fmla="*/ 0 h 17"/>
                  <a:gd name="T2" fmla="*/ 2 w 5"/>
                  <a:gd name="T3" fmla="*/ 4 h 17"/>
                  <a:gd name="T4" fmla="*/ 2 w 5"/>
                  <a:gd name="T5" fmla="*/ 1 h 17"/>
                  <a:gd name="T6" fmla="*/ 2 w 5"/>
                  <a:gd name="T7" fmla="*/ 6 h 17"/>
                  <a:gd name="T8" fmla="*/ 2 w 5"/>
                  <a:gd name="T9" fmla="*/ 4 h 17"/>
                  <a:gd name="T10" fmla="*/ 1 w 5"/>
                  <a:gd name="T11" fmla="*/ 11 h 17"/>
                  <a:gd name="T12" fmla="*/ 1 w 5"/>
                  <a:gd name="T13" fmla="*/ 9 h 17"/>
                  <a:gd name="T14" fmla="*/ 2 w 5"/>
                  <a:gd name="T15" fmla="*/ 8 h 17"/>
                  <a:gd name="T16" fmla="*/ 2 w 5"/>
                  <a:gd name="T17" fmla="*/ 7 h 17"/>
                  <a:gd name="T18" fmla="*/ 2 w 5"/>
                  <a:gd name="T19" fmla="*/ 6 h 17"/>
                  <a:gd name="T20" fmla="*/ 3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7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7 w 11"/>
                  <a:gd name="T1" fmla="*/ 15 h 19"/>
                  <a:gd name="T2" fmla="*/ 7 w 11"/>
                  <a:gd name="T3" fmla="*/ 13 h 19"/>
                  <a:gd name="T4" fmla="*/ 9 w 11"/>
                  <a:gd name="T5" fmla="*/ 9 h 19"/>
                  <a:gd name="T6" fmla="*/ 10 w 11"/>
                  <a:gd name="T7" fmla="*/ 3 h 19"/>
                  <a:gd name="T8" fmla="*/ 9 w 11"/>
                  <a:gd name="T9" fmla="*/ 5 h 19"/>
                  <a:gd name="T10" fmla="*/ 10 w 11"/>
                  <a:gd name="T11" fmla="*/ 2 h 19"/>
                  <a:gd name="T12" fmla="*/ 8 w 11"/>
                  <a:gd name="T13" fmla="*/ 4 h 19"/>
                  <a:gd name="T14" fmla="*/ 7 w 11"/>
                  <a:gd name="T15" fmla="*/ 5 h 19"/>
                  <a:gd name="T16" fmla="*/ 5 w 11"/>
                  <a:gd name="T17" fmla="*/ 4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4 h 19"/>
                  <a:gd name="T26" fmla="*/ 2 w 11"/>
                  <a:gd name="T27" fmla="*/ 11 h 19"/>
                  <a:gd name="T28" fmla="*/ 4 w 11"/>
                  <a:gd name="T29" fmla="*/ 4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4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4 h 19"/>
                  <a:gd name="T42" fmla="*/ 5 w 11"/>
                  <a:gd name="T43" fmla="*/ 9 h 19"/>
                  <a:gd name="T44" fmla="*/ 5 w 11"/>
                  <a:gd name="T45" fmla="*/ 11 h 19"/>
                  <a:gd name="T46" fmla="*/ 5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4 h 19"/>
                  <a:gd name="T54" fmla="*/ 5 w 11"/>
                  <a:gd name="T55" fmla="*/ 11 h 19"/>
                  <a:gd name="T56" fmla="*/ 7 w 11"/>
                  <a:gd name="T57" fmla="*/ 8 h 19"/>
                  <a:gd name="T58" fmla="*/ 5 w 11"/>
                  <a:gd name="T59" fmla="*/ 14 h 19"/>
                  <a:gd name="T60" fmla="*/ 7 w 11"/>
                  <a:gd name="T61" fmla="*/ 11 h 19"/>
                  <a:gd name="T62" fmla="*/ 7 w 11"/>
                  <a:gd name="T63" fmla="*/ 7 h 19"/>
                  <a:gd name="T64" fmla="*/ 8 w 11"/>
                  <a:gd name="T65" fmla="*/ 9 h 19"/>
                  <a:gd name="T66" fmla="*/ 6 w 11"/>
                  <a:gd name="T67" fmla="*/ 14 h 19"/>
                  <a:gd name="T68" fmla="*/ 5 w 11"/>
                  <a:gd name="T69" fmla="*/ 17 h 19"/>
                  <a:gd name="T70" fmla="*/ 8 w 11"/>
                  <a:gd name="T71" fmla="*/ 10 h 19"/>
                  <a:gd name="T72" fmla="*/ 7 w 11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8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809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0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811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2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3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4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7 w 9"/>
                  <a:gd name="T1" fmla="*/ 5 h 23"/>
                  <a:gd name="T2" fmla="*/ 7 w 9"/>
                  <a:gd name="T3" fmla="*/ 2 h 23"/>
                  <a:gd name="T4" fmla="*/ 4 w 9"/>
                  <a:gd name="T5" fmla="*/ 11 h 23"/>
                  <a:gd name="T6" fmla="*/ 6 w 9"/>
                  <a:gd name="T7" fmla="*/ 3 h 23"/>
                  <a:gd name="T8" fmla="*/ 4 w 9"/>
                  <a:gd name="T9" fmla="*/ 8 h 23"/>
                  <a:gd name="T10" fmla="*/ 4 w 9"/>
                  <a:gd name="T11" fmla="*/ 5 h 23"/>
                  <a:gd name="T12" fmla="*/ 2 w 9"/>
                  <a:gd name="T13" fmla="*/ 14 h 23"/>
                  <a:gd name="T14" fmla="*/ 4 w 9"/>
                  <a:gd name="T15" fmla="*/ 4 h 23"/>
                  <a:gd name="T16" fmla="*/ 4 w 9"/>
                  <a:gd name="T17" fmla="*/ 4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6 h 23"/>
                  <a:gd name="T24" fmla="*/ 2 w 9"/>
                  <a:gd name="T25" fmla="*/ 13 h 23"/>
                  <a:gd name="T26" fmla="*/ 1 w 9"/>
                  <a:gd name="T27" fmla="*/ 16 h 23"/>
                  <a:gd name="T28" fmla="*/ 2 w 9"/>
                  <a:gd name="T29" fmla="*/ 14 h 23"/>
                  <a:gd name="T30" fmla="*/ 1 w 9"/>
                  <a:gd name="T31" fmla="*/ 17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7 h 23"/>
                  <a:gd name="T44" fmla="*/ 3 w 9"/>
                  <a:gd name="T45" fmla="*/ 15 h 23"/>
                  <a:gd name="T46" fmla="*/ 2 w 9"/>
                  <a:gd name="T47" fmla="*/ 17 h 23"/>
                  <a:gd name="T48" fmla="*/ 4 w 9"/>
                  <a:gd name="T49" fmla="*/ 8 h 23"/>
                  <a:gd name="T50" fmla="*/ 3 w 9"/>
                  <a:gd name="T51" fmla="*/ 16 h 23"/>
                  <a:gd name="T52" fmla="*/ 4 w 9"/>
                  <a:gd name="T53" fmla="*/ 15 h 23"/>
                  <a:gd name="T54" fmla="*/ 4 w 9"/>
                  <a:gd name="T55" fmla="*/ 16 h 23"/>
                  <a:gd name="T56" fmla="*/ 4 w 9"/>
                  <a:gd name="T57" fmla="*/ 13 h 23"/>
                  <a:gd name="T58" fmla="*/ 4 w 9"/>
                  <a:gd name="T59" fmla="*/ 12 h 23"/>
                  <a:gd name="T60" fmla="*/ 5 w 9"/>
                  <a:gd name="T61" fmla="*/ 9 h 23"/>
                  <a:gd name="T62" fmla="*/ 5 w 9"/>
                  <a:gd name="T63" fmla="*/ 11 h 23"/>
                  <a:gd name="T64" fmla="*/ 7 w 9"/>
                  <a:gd name="T65" fmla="*/ 5 h 23"/>
                  <a:gd name="T66" fmla="*/ 5 w 9"/>
                  <a:gd name="T67" fmla="*/ 9 h 23"/>
                  <a:gd name="T68" fmla="*/ 7 w 9"/>
                  <a:gd name="T69" fmla="*/ 5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5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6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2 h 27"/>
                  <a:gd name="T2" fmla="*/ 3 w 10"/>
                  <a:gd name="T3" fmla="*/ 16 h 27"/>
                  <a:gd name="T4" fmla="*/ 5 w 10"/>
                  <a:gd name="T5" fmla="*/ 7 h 27"/>
                  <a:gd name="T6" fmla="*/ 5 w 10"/>
                  <a:gd name="T7" fmla="*/ 6 h 27"/>
                  <a:gd name="T8" fmla="*/ 4 w 10"/>
                  <a:gd name="T9" fmla="*/ 14 h 27"/>
                  <a:gd name="T10" fmla="*/ 4 w 10"/>
                  <a:gd name="T11" fmla="*/ 15 h 27"/>
                  <a:gd name="T12" fmla="*/ 5 w 10"/>
                  <a:gd name="T13" fmla="*/ 10 h 27"/>
                  <a:gd name="T14" fmla="*/ 6 w 10"/>
                  <a:gd name="T15" fmla="*/ 7 h 27"/>
                  <a:gd name="T16" fmla="*/ 5 w 10"/>
                  <a:gd name="T17" fmla="*/ 9 h 27"/>
                  <a:gd name="T18" fmla="*/ 5 w 10"/>
                  <a:gd name="T19" fmla="*/ 15 h 27"/>
                  <a:gd name="T20" fmla="*/ 8 w 10"/>
                  <a:gd name="T21" fmla="*/ 1 h 27"/>
                  <a:gd name="T22" fmla="*/ 8 w 10"/>
                  <a:gd name="T23" fmla="*/ 2 h 27"/>
                  <a:gd name="T24" fmla="*/ 6 w 10"/>
                  <a:gd name="T25" fmla="*/ 8 h 27"/>
                  <a:gd name="T26" fmla="*/ 6 w 10"/>
                  <a:gd name="T27" fmla="*/ 6 h 27"/>
                  <a:gd name="T28" fmla="*/ 8 w 10"/>
                  <a:gd name="T29" fmla="*/ 3 h 27"/>
                  <a:gd name="T30" fmla="*/ 5 w 10"/>
                  <a:gd name="T31" fmla="*/ 3 h 27"/>
                  <a:gd name="T32" fmla="*/ 6 w 10"/>
                  <a:gd name="T33" fmla="*/ 4 h 27"/>
                  <a:gd name="T34" fmla="*/ 5 w 10"/>
                  <a:gd name="T35" fmla="*/ 6 h 27"/>
                  <a:gd name="T36" fmla="*/ 4 w 10"/>
                  <a:gd name="T37" fmla="*/ 12 h 27"/>
                  <a:gd name="T38" fmla="*/ 4 w 10"/>
                  <a:gd name="T39" fmla="*/ 11 h 27"/>
                  <a:gd name="T40" fmla="*/ 2 w 10"/>
                  <a:gd name="T41" fmla="*/ 17 h 27"/>
                  <a:gd name="T42" fmla="*/ 1 w 10"/>
                  <a:gd name="T43" fmla="*/ 19 h 27"/>
                  <a:gd name="T44" fmla="*/ 2 w 10"/>
                  <a:gd name="T45" fmla="*/ 20 h 27"/>
                  <a:gd name="T46" fmla="*/ 4 w 10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7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8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3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9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0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0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1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7 h 27"/>
                  <a:gd name="T2" fmla="*/ 3 w 10"/>
                  <a:gd name="T3" fmla="*/ 16 h 27"/>
                  <a:gd name="T4" fmla="*/ 2 w 10"/>
                  <a:gd name="T5" fmla="*/ 18 h 27"/>
                  <a:gd name="T6" fmla="*/ 2 w 10"/>
                  <a:gd name="T7" fmla="*/ 20 h 27"/>
                  <a:gd name="T8" fmla="*/ 2 w 10"/>
                  <a:gd name="T9" fmla="*/ 18 h 27"/>
                  <a:gd name="T10" fmla="*/ 3 w 10"/>
                  <a:gd name="T11" fmla="*/ 17 h 27"/>
                  <a:gd name="T12" fmla="*/ 5 w 10"/>
                  <a:gd name="T13" fmla="*/ 12 h 27"/>
                  <a:gd name="T14" fmla="*/ 3 w 10"/>
                  <a:gd name="T15" fmla="*/ 20 h 27"/>
                  <a:gd name="T16" fmla="*/ 5 w 10"/>
                  <a:gd name="T17" fmla="*/ 10 h 27"/>
                  <a:gd name="T18" fmla="*/ 6 w 10"/>
                  <a:gd name="T19" fmla="*/ 9 h 27"/>
                  <a:gd name="T20" fmla="*/ 6 w 10"/>
                  <a:gd name="T21" fmla="*/ 9 h 27"/>
                  <a:gd name="T22" fmla="*/ 5 w 10"/>
                  <a:gd name="T23" fmla="*/ 14 h 27"/>
                  <a:gd name="T24" fmla="*/ 5 w 10"/>
                  <a:gd name="T25" fmla="*/ 14 h 27"/>
                  <a:gd name="T26" fmla="*/ 7 w 10"/>
                  <a:gd name="T27" fmla="*/ 7 h 27"/>
                  <a:gd name="T28" fmla="*/ 6 w 10"/>
                  <a:gd name="T29" fmla="*/ 8 h 27"/>
                  <a:gd name="T30" fmla="*/ 8 w 10"/>
                  <a:gd name="T31" fmla="*/ 4 h 27"/>
                  <a:gd name="T32" fmla="*/ 8 w 10"/>
                  <a:gd name="T33" fmla="*/ 5 h 27"/>
                  <a:gd name="T34" fmla="*/ 9 w 10"/>
                  <a:gd name="T35" fmla="*/ 2 h 27"/>
                  <a:gd name="T36" fmla="*/ 6 w 10"/>
                  <a:gd name="T37" fmla="*/ 6 h 27"/>
                  <a:gd name="T38" fmla="*/ 7 w 10"/>
                  <a:gd name="T39" fmla="*/ 2 h 27"/>
                  <a:gd name="T40" fmla="*/ 4 w 10"/>
                  <a:gd name="T41" fmla="*/ 10 h 27"/>
                  <a:gd name="T42" fmla="*/ 4 w 10"/>
                  <a:gd name="T43" fmla="*/ 10 h 27"/>
                  <a:gd name="T44" fmla="*/ 5 w 10"/>
                  <a:gd name="T45" fmla="*/ 5 h 27"/>
                  <a:gd name="T46" fmla="*/ 5 w 10"/>
                  <a:gd name="T47" fmla="*/ 6 h 27"/>
                  <a:gd name="T48" fmla="*/ 6 w 10"/>
                  <a:gd name="T49" fmla="*/ 2 h 27"/>
                  <a:gd name="T50" fmla="*/ 3 w 10"/>
                  <a:gd name="T51" fmla="*/ 9 h 27"/>
                  <a:gd name="T52" fmla="*/ 3 w 10"/>
                  <a:gd name="T53" fmla="*/ 7 h 27"/>
                  <a:gd name="T54" fmla="*/ 1 w 10"/>
                  <a:gd name="T55" fmla="*/ 16 h 27"/>
                  <a:gd name="T56" fmla="*/ 3 w 10"/>
                  <a:gd name="T57" fmla="*/ 15 h 27"/>
                  <a:gd name="T58" fmla="*/ 5 w 10"/>
                  <a:gd name="T59" fmla="*/ 10 h 27"/>
                  <a:gd name="T60" fmla="*/ 3 w 10"/>
                  <a:gd name="T61" fmla="*/ 16 h 27"/>
                  <a:gd name="T62" fmla="*/ 5 w 10"/>
                  <a:gd name="T63" fmla="*/ 10 h 27"/>
                  <a:gd name="T64" fmla="*/ 3 w 10"/>
                  <a:gd name="T65" fmla="*/ 15 h 27"/>
                  <a:gd name="T66" fmla="*/ 5 w 10"/>
                  <a:gd name="T67" fmla="*/ 11 h 27"/>
                  <a:gd name="T68" fmla="*/ 3 w 10"/>
                  <a:gd name="T69" fmla="*/ 17 h 27"/>
                  <a:gd name="T70" fmla="*/ 4 w 10"/>
                  <a:gd name="T71" fmla="*/ 16 h 27"/>
                  <a:gd name="T72" fmla="*/ 5 w 10"/>
                  <a:gd name="T73" fmla="*/ 8 h 27"/>
                  <a:gd name="T74" fmla="*/ 5 w 10"/>
                  <a:gd name="T75" fmla="*/ 7 h 27"/>
                  <a:gd name="T76" fmla="*/ 4 w 10"/>
                  <a:gd name="T77" fmla="*/ 12 h 27"/>
                  <a:gd name="T78" fmla="*/ 3 w 10"/>
                  <a:gd name="T79" fmla="*/ 12 h 27"/>
                  <a:gd name="T80" fmla="*/ 2 w 10"/>
                  <a:gd name="T81" fmla="*/ 15 h 27"/>
                  <a:gd name="T82" fmla="*/ 4 w 10"/>
                  <a:gd name="T83" fmla="*/ 6 h 27"/>
                  <a:gd name="T84" fmla="*/ 4 w 10"/>
                  <a:gd name="T85" fmla="*/ 7 h 27"/>
                  <a:gd name="T86" fmla="*/ 3 w 10"/>
                  <a:gd name="T87" fmla="*/ 9 h 27"/>
                  <a:gd name="T88" fmla="*/ 3 w 10"/>
                  <a:gd name="T89" fmla="*/ 7 h 27"/>
                  <a:gd name="T90" fmla="*/ 1 w 10"/>
                  <a:gd name="T91" fmla="*/ 18 h 27"/>
                  <a:gd name="T92" fmla="*/ 1 w 10"/>
                  <a:gd name="T93" fmla="*/ 22 h 27"/>
                  <a:gd name="T94" fmla="*/ 2 w 10"/>
                  <a:gd name="T95" fmla="*/ 17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2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3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4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5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6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7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8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3 h 31"/>
                  <a:gd name="T2" fmla="*/ 1 w 18"/>
                  <a:gd name="T3" fmla="*/ 19 h 31"/>
                  <a:gd name="T4" fmla="*/ 0 w 18"/>
                  <a:gd name="T5" fmla="*/ 22 h 31"/>
                  <a:gd name="T6" fmla="*/ 2 w 18"/>
                  <a:gd name="T7" fmla="*/ 18 h 31"/>
                  <a:gd name="T8" fmla="*/ 3 w 18"/>
                  <a:gd name="T9" fmla="*/ 18 h 31"/>
                  <a:gd name="T10" fmla="*/ 4 w 18"/>
                  <a:gd name="T11" fmla="*/ 20 h 31"/>
                  <a:gd name="T12" fmla="*/ 6 w 18"/>
                  <a:gd name="T13" fmla="*/ 14 h 31"/>
                  <a:gd name="T14" fmla="*/ 6 w 18"/>
                  <a:gd name="T15" fmla="*/ 16 h 31"/>
                  <a:gd name="T16" fmla="*/ 7 w 18"/>
                  <a:gd name="T17" fmla="*/ 18 h 31"/>
                  <a:gd name="T18" fmla="*/ 9 w 18"/>
                  <a:gd name="T19" fmla="*/ 9 h 31"/>
                  <a:gd name="T20" fmla="*/ 9 w 18"/>
                  <a:gd name="T21" fmla="*/ 9 h 31"/>
                  <a:gd name="T22" fmla="*/ 9 w 18"/>
                  <a:gd name="T23" fmla="*/ 14 h 31"/>
                  <a:gd name="T24" fmla="*/ 9 w 18"/>
                  <a:gd name="T25" fmla="*/ 14 h 31"/>
                  <a:gd name="T26" fmla="*/ 10 w 18"/>
                  <a:gd name="T27" fmla="*/ 15 h 31"/>
                  <a:gd name="T28" fmla="*/ 11 w 18"/>
                  <a:gd name="T29" fmla="*/ 14 h 31"/>
                  <a:gd name="T30" fmla="*/ 13 w 18"/>
                  <a:gd name="T31" fmla="*/ 10 h 31"/>
                  <a:gd name="T32" fmla="*/ 12 w 18"/>
                  <a:gd name="T33" fmla="*/ 14 h 31"/>
                  <a:gd name="T34" fmla="*/ 13 w 18"/>
                  <a:gd name="T35" fmla="*/ 13 h 31"/>
                  <a:gd name="T36" fmla="*/ 14 w 18"/>
                  <a:gd name="T37" fmla="*/ 14 h 31"/>
                  <a:gd name="T38" fmla="*/ 14 w 18"/>
                  <a:gd name="T39" fmla="*/ 13 h 31"/>
                  <a:gd name="T40" fmla="*/ 13 w 18"/>
                  <a:gd name="T41" fmla="*/ 15 h 31"/>
                  <a:gd name="T42" fmla="*/ 16 w 18"/>
                  <a:gd name="T43" fmla="*/ 5 h 31"/>
                  <a:gd name="T44" fmla="*/ 16 w 18"/>
                  <a:gd name="T45" fmla="*/ 5 h 31"/>
                  <a:gd name="T46" fmla="*/ 15 w 18"/>
                  <a:gd name="T47" fmla="*/ 5 h 31"/>
                  <a:gd name="T48" fmla="*/ 15 w 18"/>
                  <a:gd name="T49" fmla="*/ 4 h 31"/>
                  <a:gd name="T50" fmla="*/ 14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3 h 31"/>
                  <a:gd name="T64" fmla="*/ 10 w 18"/>
                  <a:gd name="T65" fmla="*/ 3 h 31"/>
                  <a:gd name="T66" fmla="*/ 9 w 18"/>
                  <a:gd name="T67" fmla="*/ 7 h 31"/>
                  <a:gd name="T68" fmla="*/ 8 w 18"/>
                  <a:gd name="T69" fmla="*/ 9 h 31"/>
                  <a:gd name="T70" fmla="*/ 6 w 18"/>
                  <a:gd name="T71" fmla="*/ 11 h 31"/>
                  <a:gd name="T72" fmla="*/ 6 w 18"/>
                  <a:gd name="T73" fmla="*/ 10 h 31"/>
                  <a:gd name="T74" fmla="*/ 5 w 18"/>
                  <a:gd name="T75" fmla="*/ 11 h 31"/>
                  <a:gd name="T76" fmla="*/ 4 w 18"/>
                  <a:gd name="T77" fmla="*/ 16 h 31"/>
                  <a:gd name="T78" fmla="*/ 5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9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0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1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2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3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4 h 25"/>
                  <a:gd name="T4" fmla="*/ 2 w 9"/>
                  <a:gd name="T5" fmla="*/ 11 h 25"/>
                  <a:gd name="T6" fmla="*/ 0 w 9"/>
                  <a:gd name="T7" fmla="*/ 18 h 25"/>
                  <a:gd name="T8" fmla="*/ 4 w 9"/>
                  <a:gd name="T9" fmla="*/ 14 h 25"/>
                  <a:gd name="T10" fmla="*/ 3 w 9"/>
                  <a:gd name="T11" fmla="*/ 17 h 25"/>
                  <a:gd name="T12" fmla="*/ 4 w 9"/>
                  <a:gd name="T13" fmla="*/ 12 h 25"/>
                  <a:gd name="T14" fmla="*/ 4 w 9"/>
                  <a:gd name="T15" fmla="*/ 17 h 25"/>
                  <a:gd name="T16" fmla="*/ 4 w 9"/>
                  <a:gd name="T17" fmla="*/ 16 h 25"/>
                  <a:gd name="T18" fmla="*/ 5 w 9"/>
                  <a:gd name="T19" fmla="*/ 13 h 25"/>
                  <a:gd name="T20" fmla="*/ 5 w 9"/>
                  <a:gd name="T21" fmla="*/ 14 h 25"/>
                  <a:gd name="T22" fmla="*/ 5 w 9"/>
                  <a:gd name="T23" fmla="*/ 13 h 25"/>
                  <a:gd name="T24" fmla="*/ 5 w 9"/>
                  <a:gd name="T25" fmla="*/ 13 h 25"/>
                  <a:gd name="T26" fmla="*/ 5 w 9"/>
                  <a:gd name="T27" fmla="*/ 14 h 25"/>
                  <a:gd name="T28" fmla="*/ 6 w 9"/>
                  <a:gd name="T29" fmla="*/ 12 h 25"/>
                  <a:gd name="T30" fmla="*/ 5 w 9"/>
                  <a:gd name="T31" fmla="*/ 16 h 25"/>
                  <a:gd name="T32" fmla="*/ 7 w 9"/>
                  <a:gd name="T33" fmla="*/ 10 h 25"/>
                  <a:gd name="T34" fmla="*/ 8 w 9"/>
                  <a:gd name="T35" fmla="*/ 6 h 25"/>
                  <a:gd name="T36" fmla="*/ 6 w 9"/>
                  <a:gd name="T37" fmla="*/ 9 h 25"/>
                  <a:gd name="T38" fmla="*/ 6 w 9"/>
                  <a:gd name="T39" fmla="*/ 10 h 25"/>
                  <a:gd name="T40" fmla="*/ 6 w 9"/>
                  <a:gd name="T41" fmla="*/ 11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3 h 25"/>
                  <a:gd name="T54" fmla="*/ 4 w 9"/>
                  <a:gd name="T55" fmla="*/ 12 h 25"/>
                  <a:gd name="T56" fmla="*/ 6 w 9"/>
                  <a:gd name="T57" fmla="*/ 7 h 25"/>
                  <a:gd name="T58" fmla="*/ 5 w 9"/>
                  <a:gd name="T59" fmla="*/ 10 h 25"/>
                  <a:gd name="T60" fmla="*/ 6 w 9"/>
                  <a:gd name="T61" fmla="*/ 4 h 25"/>
                  <a:gd name="T62" fmla="*/ 5 w 9"/>
                  <a:gd name="T63" fmla="*/ 9 h 25"/>
                  <a:gd name="T64" fmla="*/ 4 w 9"/>
                  <a:gd name="T65" fmla="*/ 9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6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4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0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5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2 h 19"/>
                  <a:gd name="T6" fmla="*/ 2 w 2"/>
                  <a:gd name="T7" fmla="*/ 6 h 19"/>
                  <a:gd name="T8" fmla="*/ 2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2 w 2"/>
                  <a:gd name="T21" fmla="*/ 9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7 h 19"/>
                  <a:gd name="T30" fmla="*/ 2 w 2"/>
                  <a:gd name="T31" fmla="*/ 2 h 19"/>
                  <a:gd name="T32" fmla="*/ 1 w 2"/>
                  <a:gd name="T33" fmla="*/ 4 h 19"/>
                  <a:gd name="T34" fmla="*/ 1 w 2"/>
                  <a:gd name="T35" fmla="*/ 11 h 19"/>
                  <a:gd name="T36" fmla="*/ 1 w 2"/>
                  <a:gd name="T37" fmla="*/ 6 h 19"/>
                  <a:gd name="T38" fmla="*/ 0 w 2"/>
                  <a:gd name="T39" fmla="*/ 4 h 19"/>
                  <a:gd name="T40" fmla="*/ 1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6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837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8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4 h 16"/>
                  <a:gd name="T2" fmla="*/ 0 w 4"/>
                  <a:gd name="T3" fmla="*/ 13 h 16"/>
                  <a:gd name="T4" fmla="*/ 4 w 4"/>
                  <a:gd name="T5" fmla="*/ 0 h 16"/>
                  <a:gd name="T6" fmla="*/ 1 w 4"/>
                  <a:gd name="T7" fmla="*/ 8 h 16"/>
                  <a:gd name="T8" fmla="*/ 2 w 4"/>
                  <a:gd name="T9" fmla="*/ 5 h 16"/>
                  <a:gd name="T10" fmla="*/ 0 w 4"/>
                  <a:gd name="T11" fmla="*/ 11 h 16"/>
                  <a:gd name="T12" fmla="*/ 1 w 4"/>
                  <a:gd name="T13" fmla="*/ 11 h 16"/>
                  <a:gd name="T14" fmla="*/ 0 w 4"/>
                  <a:gd name="T15" fmla="*/ 1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9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0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5 h 6"/>
                  <a:gd name="T4" fmla="*/ 2 w 2"/>
                  <a:gd name="T5" fmla="*/ 0 h 6"/>
                  <a:gd name="T6" fmla="*/ 1 w 2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1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2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2 h 11"/>
                  <a:gd name="T6" fmla="*/ 1 w 4"/>
                  <a:gd name="T7" fmla="*/ 7 h 11"/>
                  <a:gd name="T8" fmla="*/ 1 w 4"/>
                  <a:gd name="T9" fmla="*/ 6 h 11"/>
                  <a:gd name="T10" fmla="*/ 0 w 4"/>
                  <a:gd name="T11" fmla="*/ 9 h 11"/>
                  <a:gd name="T12" fmla="*/ 3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3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4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5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0 w 3"/>
                  <a:gd name="T7" fmla="*/ 10 h 13"/>
                  <a:gd name="T8" fmla="*/ 3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6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7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8 h 17"/>
                  <a:gd name="T4" fmla="*/ 3 w 4"/>
                  <a:gd name="T5" fmla="*/ 4 h 17"/>
                  <a:gd name="T6" fmla="*/ 2 w 4"/>
                  <a:gd name="T7" fmla="*/ 5 h 17"/>
                  <a:gd name="T8" fmla="*/ 4 w 4"/>
                  <a:gd name="T9" fmla="*/ 1 h 17"/>
                  <a:gd name="T10" fmla="*/ 2 w 4"/>
                  <a:gd name="T11" fmla="*/ 5 h 17"/>
                  <a:gd name="T12" fmla="*/ 3 w 4"/>
                  <a:gd name="T13" fmla="*/ 2 h 17"/>
                  <a:gd name="T14" fmla="*/ 1 w 4"/>
                  <a:gd name="T15" fmla="*/ 7 h 17"/>
                  <a:gd name="T16" fmla="*/ 2 w 4"/>
                  <a:gd name="T17" fmla="*/ 7 h 17"/>
                  <a:gd name="T18" fmla="*/ 1 w 4"/>
                  <a:gd name="T19" fmla="*/ 11 h 17"/>
                  <a:gd name="T20" fmla="*/ 0 w 4"/>
                  <a:gd name="T21" fmla="*/ 14 h 17"/>
                  <a:gd name="T22" fmla="*/ 4 w 4"/>
                  <a:gd name="T23" fmla="*/ 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8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9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5 h 17"/>
                  <a:gd name="T8" fmla="*/ 4 w 5"/>
                  <a:gd name="T9" fmla="*/ 4 h 17"/>
                  <a:gd name="T10" fmla="*/ 1 w 5"/>
                  <a:gd name="T11" fmla="*/ 11 h 17"/>
                  <a:gd name="T12" fmla="*/ 2 w 5"/>
                  <a:gd name="T13" fmla="*/ 9 h 17"/>
                  <a:gd name="T14" fmla="*/ 3 w 5"/>
                  <a:gd name="T15" fmla="*/ 8 h 17"/>
                  <a:gd name="T16" fmla="*/ 3 w 5"/>
                  <a:gd name="T17" fmla="*/ 6 h 17"/>
                  <a:gd name="T18" fmla="*/ 4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0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1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2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3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3 h 19"/>
                  <a:gd name="T4" fmla="*/ 9 w 12"/>
                  <a:gd name="T5" fmla="*/ 9 h 19"/>
                  <a:gd name="T6" fmla="*/ 11 w 12"/>
                  <a:gd name="T7" fmla="*/ 3 h 19"/>
                  <a:gd name="T8" fmla="*/ 9 w 12"/>
                  <a:gd name="T9" fmla="*/ 5 h 19"/>
                  <a:gd name="T10" fmla="*/ 10 w 12"/>
                  <a:gd name="T11" fmla="*/ 2 h 19"/>
                  <a:gd name="T12" fmla="*/ 8 w 12"/>
                  <a:gd name="T13" fmla="*/ 4 h 19"/>
                  <a:gd name="T14" fmla="*/ 7 w 12"/>
                  <a:gd name="T15" fmla="*/ 5 h 19"/>
                  <a:gd name="T16" fmla="*/ 5 w 12"/>
                  <a:gd name="T17" fmla="*/ 4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4 h 19"/>
                  <a:gd name="T30" fmla="*/ 2 w 12"/>
                  <a:gd name="T31" fmla="*/ 7 h 19"/>
                  <a:gd name="T32" fmla="*/ 1 w 12"/>
                  <a:gd name="T33" fmla="*/ 13 h 19"/>
                  <a:gd name="T34" fmla="*/ 0 w 12"/>
                  <a:gd name="T35" fmla="*/ 14 h 19"/>
                  <a:gd name="T36" fmla="*/ 5 w 12"/>
                  <a:gd name="T37" fmla="*/ 7 h 19"/>
                  <a:gd name="T38" fmla="*/ 3 w 12"/>
                  <a:gd name="T39" fmla="*/ 11 h 19"/>
                  <a:gd name="T40" fmla="*/ 4 w 12"/>
                  <a:gd name="T41" fmla="*/ 14 h 19"/>
                  <a:gd name="T42" fmla="*/ 6 w 12"/>
                  <a:gd name="T43" fmla="*/ 8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5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4 h 19"/>
                  <a:gd name="T60" fmla="*/ 7 w 12"/>
                  <a:gd name="T61" fmla="*/ 11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4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855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6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857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8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9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860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2 h 23"/>
                  <a:gd name="T4" fmla="*/ 4 w 8"/>
                  <a:gd name="T5" fmla="*/ 10 h 23"/>
                  <a:gd name="T6" fmla="*/ 5 w 8"/>
                  <a:gd name="T7" fmla="*/ 3 h 23"/>
                  <a:gd name="T8" fmla="*/ 3 w 8"/>
                  <a:gd name="T9" fmla="*/ 8 h 23"/>
                  <a:gd name="T10" fmla="*/ 4 w 8"/>
                  <a:gd name="T11" fmla="*/ 4 h 23"/>
                  <a:gd name="T12" fmla="*/ 1 w 8"/>
                  <a:gd name="T13" fmla="*/ 13 h 23"/>
                  <a:gd name="T14" fmla="*/ 4 w 8"/>
                  <a:gd name="T15" fmla="*/ 3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2 h 23"/>
                  <a:gd name="T26" fmla="*/ 0 w 8"/>
                  <a:gd name="T27" fmla="*/ 16 h 23"/>
                  <a:gd name="T28" fmla="*/ 1 w 8"/>
                  <a:gd name="T29" fmla="*/ 13 h 23"/>
                  <a:gd name="T30" fmla="*/ 0 w 8"/>
                  <a:gd name="T31" fmla="*/ 17 h 23"/>
                  <a:gd name="T32" fmla="*/ 1 w 8"/>
                  <a:gd name="T33" fmla="*/ 14 h 23"/>
                  <a:gd name="T34" fmla="*/ 1 w 8"/>
                  <a:gd name="T35" fmla="*/ 15 h 23"/>
                  <a:gd name="T36" fmla="*/ 2 w 8"/>
                  <a:gd name="T37" fmla="*/ 10 h 23"/>
                  <a:gd name="T38" fmla="*/ 1 w 8"/>
                  <a:gd name="T39" fmla="*/ 15 h 23"/>
                  <a:gd name="T40" fmla="*/ 2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7 h 23"/>
                  <a:gd name="T48" fmla="*/ 4 w 8"/>
                  <a:gd name="T49" fmla="*/ 8 h 23"/>
                  <a:gd name="T50" fmla="*/ 3 w 8"/>
                  <a:gd name="T51" fmla="*/ 15 h 23"/>
                  <a:gd name="T52" fmla="*/ 4 w 8"/>
                  <a:gd name="T53" fmla="*/ 14 h 23"/>
                  <a:gd name="T54" fmla="*/ 3 w 8"/>
                  <a:gd name="T55" fmla="*/ 15 h 23"/>
                  <a:gd name="T56" fmla="*/ 4 w 8"/>
                  <a:gd name="T57" fmla="*/ 12 h 23"/>
                  <a:gd name="T58" fmla="*/ 4 w 8"/>
                  <a:gd name="T59" fmla="*/ 11 h 23"/>
                  <a:gd name="T60" fmla="*/ 5 w 8"/>
                  <a:gd name="T61" fmla="*/ 9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9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1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2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3 h 28"/>
                  <a:gd name="T2" fmla="*/ 2 w 9"/>
                  <a:gd name="T3" fmla="*/ 17 h 28"/>
                  <a:gd name="T4" fmla="*/ 4 w 9"/>
                  <a:gd name="T5" fmla="*/ 8 h 28"/>
                  <a:gd name="T6" fmla="*/ 5 w 9"/>
                  <a:gd name="T7" fmla="*/ 7 h 28"/>
                  <a:gd name="T8" fmla="*/ 3 w 9"/>
                  <a:gd name="T9" fmla="*/ 14 h 28"/>
                  <a:gd name="T10" fmla="*/ 3 w 9"/>
                  <a:gd name="T11" fmla="*/ 16 h 28"/>
                  <a:gd name="T12" fmla="*/ 4 w 9"/>
                  <a:gd name="T13" fmla="*/ 11 h 28"/>
                  <a:gd name="T14" fmla="*/ 5 w 9"/>
                  <a:gd name="T15" fmla="*/ 8 h 28"/>
                  <a:gd name="T16" fmla="*/ 4 w 9"/>
                  <a:gd name="T17" fmla="*/ 10 h 28"/>
                  <a:gd name="T18" fmla="*/ 4 w 9"/>
                  <a:gd name="T19" fmla="*/ 15 h 28"/>
                  <a:gd name="T20" fmla="*/ 8 w 9"/>
                  <a:gd name="T21" fmla="*/ 2 h 28"/>
                  <a:gd name="T22" fmla="*/ 7 w 9"/>
                  <a:gd name="T23" fmla="*/ 3 h 28"/>
                  <a:gd name="T24" fmla="*/ 5 w 9"/>
                  <a:gd name="T25" fmla="*/ 9 h 28"/>
                  <a:gd name="T26" fmla="*/ 6 w 9"/>
                  <a:gd name="T27" fmla="*/ 7 h 28"/>
                  <a:gd name="T28" fmla="*/ 7 w 9"/>
                  <a:gd name="T29" fmla="*/ 4 h 28"/>
                  <a:gd name="T30" fmla="*/ 5 w 9"/>
                  <a:gd name="T31" fmla="*/ 4 h 28"/>
                  <a:gd name="T32" fmla="*/ 5 w 9"/>
                  <a:gd name="T33" fmla="*/ 4 h 28"/>
                  <a:gd name="T34" fmla="*/ 4 w 9"/>
                  <a:gd name="T35" fmla="*/ 7 h 28"/>
                  <a:gd name="T36" fmla="*/ 3 w 9"/>
                  <a:gd name="T37" fmla="*/ 13 h 28"/>
                  <a:gd name="T38" fmla="*/ 3 w 9"/>
                  <a:gd name="T39" fmla="*/ 12 h 28"/>
                  <a:gd name="T40" fmla="*/ 2 w 9"/>
                  <a:gd name="T41" fmla="*/ 18 h 28"/>
                  <a:gd name="T42" fmla="*/ 1 w 9"/>
                  <a:gd name="T43" fmla="*/ 20 h 28"/>
                  <a:gd name="T44" fmla="*/ 1 w 9"/>
                  <a:gd name="T45" fmla="*/ 21 h 28"/>
                  <a:gd name="T46" fmla="*/ 4 w 9"/>
                  <a:gd name="T47" fmla="*/ 13 h 2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3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4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5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6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0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7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6 h 27"/>
                  <a:gd name="T2" fmla="*/ 3 w 11"/>
                  <a:gd name="T3" fmla="*/ 15 h 27"/>
                  <a:gd name="T4" fmla="*/ 2 w 11"/>
                  <a:gd name="T5" fmla="*/ 17 h 27"/>
                  <a:gd name="T6" fmla="*/ 2 w 11"/>
                  <a:gd name="T7" fmla="*/ 20 h 27"/>
                  <a:gd name="T8" fmla="*/ 3 w 11"/>
                  <a:gd name="T9" fmla="*/ 17 h 27"/>
                  <a:gd name="T10" fmla="*/ 4 w 11"/>
                  <a:gd name="T11" fmla="*/ 16 h 27"/>
                  <a:gd name="T12" fmla="*/ 5 w 11"/>
                  <a:gd name="T13" fmla="*/ 12 h 27"/>
                  <a:gd name="T14" fmla="*/ 4 w 11"/>
                  <a:gd name="T15" fmla="*/ 20 h 27"/>
                  <a:gd name="T16" fmla="*/ 5 w 11"/>
                  <a:gd name="T17" fmla="*/ 10 h 27"/>
                  <a:gd name="T18" fmla="*/ 6 w 11"/>
                  <a:gd name="T19" fmla="*/ 9 h 27"/>
                  <a:gd name="T20" fmla="*/ 7 w 11"/>
                  <a:gd name="T21" fmla="*/ 9 h 27"/>
                  <a:gd name="T22" fmla="*/ 5 w 11"/>
                  <a:gd name="T23" fmla="*/ 13 h 27"/>
                  <a:gd name="T24" fmla="*/ 5 w 11"/>
                  <a:gd name="T25" fmla="*/ 13 h 27"/>
                  <a:gd name="T26" fmla="*/ 8 w 11"/>
                  <a:gd name="T27" fmla="*/ 7 h 27"/>
                  <a:gd name="T28" fmla="*/ 7 w 11"/>
                  <a:gd name="T29" fmla="*/ 8 h 27"/>
                  <a:gd name="T30" fmla="*/ 9 w 11"/>
                  <a:gd name="T31" fmla="*/ 4 h 27"/>
                  <a:gd name="T32" fmla="*/ 8 w 11"/>
                  <a:gd name="T33" fmla="*/ 4 h 27"/>
                  <a:gd name="T34" fmla="*/ 9 w 11"/>
                  <a:gd name="T35" fmla="*/ 2 h 27"/>
                  <a:gd name="T36" fmla="*/ 6 w 11"/>
                  <a:gd name="T37" fmla="*/ 4 h 27"/>
                  <a:gd name="T38" fmla="*/ 7 w 11"/>
                  <a:gd name="T39" fmla="*/ 2 h 27"/>
                  <a:gd name="T40" fmla="*/ 4 w 11"/>
                  <a:gd name="T41" fmla="*/ 10 h 27"/>
                  <a:gd name="T42" fmla="*/ 4 w 11"/>
                  <a:gd name="T43" fmla="*/ 10 h 27"/>
                  <a:gd name="T44" fmla="*/ 6 w 11"/>
                  <a:gd name="T45" fmla="*/ 4 h 27"/>
                  <a:gd name="T46" fmla="*/ 5 w 11"/>
                  <a:gd name="T47" fmla="*/ 6 h 27"/>
                  <a:gd name="T48" fmla="*/ 6 w 11"/>
                  <a:gd name="T49" fmla="*/ 2 h 27"/>
                  <a:gd name="T50" fmla="*/ 4 w 11"/>
                  <a:gd name="T51" fmla="*/ 9 h 27"/>
                  <a:gd name="T52" fmla="*/ 4 w 11"/>
                  <a:gd name="T53" fmla="*/ 7 h 27"/>
                  <a:gd name="T54" fmla="*/ 1 w 11"/>
                  <a:gd name="T55" fmla="*/ 15 h 27"/>
                  <a:gd name="T56" fmla="*/ 3 w 11"/>
                  <a:gd name="T57" fmla="*/ 14 h 27"/>
                  <a:gd name="T58" fmla="*/ 5 w 11"/>
                  <a:gd name="T59" fmla="*/ 10 h 27"/>
                  <a:gd name="T60" fmla="*/ 3 w 11"/>
                  <a:gd name="T61" fmla="*/ 15 h 27"/>
                  <a:gd name="T62" fmla="*/ 5 w 11"/>
                  <a:gd name="T63" fmla="*/ 10 h 27"/>
                  <a:gd name="T64" fmla="*/ 4 w 11"/>
                  <a:gd name="T65" fmla="*/ 14 h 27"/>
                  <a:gd name="T66" fmla="*/ 5 w 11"/>
                  <a:gd name="T67" fmla="*/ 11 h 27"/>
                  <a:gd name="T68" fmla="*/ 3 w 11"/>
                  <a:gd name="T69" fmla="*/ 16 h 27"/>
                  <a:gd name="T70" fmla="*/ 4 w 11"/>
                  <a:gd name="T71" fmla="*/ 14 h 27"/>
                  <a:gd name="T72" fmla="*/ 6 w 11"/>
                  <a:gd name="T73" fmla="*/ 8 h 27"/>
                  <a:gd name="T74" fmla="*/ 5 w 11"/>
                  <a:gd name="T75" fmla="*/ 7 h 27"/>
                  <a:gd name="T76" fmla="*/ 4 w 11"/>
                  <a:gd name="T77" fmla="*/ 11 h 27"/>
                  <a:gd name="T78" fmla="*/ 3 w 11"/>
                  <a:gd name="T79" fmla="*/ 11 h 27"/>
                  <a:gd name="T80" fmla="*/ 2 w 11"/>
                  <a:gd name="T81" fmla="*/ 14 h 27"/>
                  <a:gd name="T82" fmla="*/ 5 w 11"/>
                  <a:gd name="T83" fmla="*/ 6 h 27"/>
                  <a:gd name="T84" fmla="*/ 4 w 11"/>
                  <a:gd name="T85" fmla="*/ 7 h 27"/>
                  <a:gd name="T86" fmla="*/ 4 w 11"/>
                  <a:gd name="T87" fmla="*/ 9 h 27"/>
                  <a:gd name="T88" fmla="*/ 4 w 11"/>
                  <a:gd name="T89" fmla="*/ 7 h 27"/>
                  <a:gd name="T90" fmla="*/ 1 w 11"/>
                  <a:gd name="T91" fmla="*/ 17 h 27"/>
                  <a:gd name="T92" fmla="*/ 1 w 11"/>
                  <a:gd name="T93" fmla="*/ 21 h 27"/>
                  <a:gd name="T94" fmla="*/ 3 w 11"/>
                  <a:gd name="T95" fmla="*/ 16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8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9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0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871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2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3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4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3 h 31"/>
                  <a:gd name="T2" fmla="*/ 1 w 19"/>
                  <a:gd name="T3" fmla="*/ 18 h 31"/>
                  <a:gd name="T4" fmla="*/ 1 w 19"/>
                  <a:gd name="T5" fmla="*/ 22 h 31"/>
                  <a:gd name="T6" fmla="*/ 2 w 19"/>
                  <a:gd name="T7" fmla="*/ 18 h 31"/>
                  <a:gd name="T8" fmla="*/ 4 w 19"/>
                  <a:gd name="T9" fmla="*/ 18 h 31"/>
                  <a:gd name="T10" fmla="*/ 4 w 19"/>
                  <a:gd name="T11" fmla="*/ 20 h 31"/>
                  <a:gd name="T12" fmla="*/ 6 w 19"/>
                  <a:gd name="T13" fmla="*/ 14 h 31"/>
                  <a:gd name="T14" fmla="*/ 6 w 19"/>
                  <a:gd name="T15" fmla="*/ 16 h 31"/>
                  <a:gd name="T16" fmla="*/ 6 w 19"/>
                  <a:gd name="T17" fmla="*/ 18 h 31"/>
                  <a:gd name="T18" fmla="*/ 8 w 19"/>
                  <a:gd name="T19" fmla="*/ 9 h 31"/>
                  <a:gd name="T20" fmla="*/ 9 w 19"/>
                  <a:gd name="T21" fmla="*/ 9 h 31"/>
                  <a:gd name="T22" fmla="*/ 9 w 19"/>
                  <a:gd name="T23" fmla="*/ 14 h 31"/>
                  <a:gd name="T24" fmla="*/ 10 w 19"/>
                  <a:gd name="T25" fmla="*/ 14 h 31"/>
                  <a:gd name="T26" fmla="*/ 10 w 19"/>
                  <a:gd name="T27" fmla="*/ 15 h 31"/>
                  <a:gd name="T28" fmla="*/ 11 w 19"/>
                  <a:gd name="T29" fmla="*/ 14 h 31"/>
                  <a:gd name="T30" fmla="*/ 13 w 19"/>
                  <a:gd name="T31" fmla="*/ 10 h 31"/>
                  <a:gd name="T32" fmla="*/ 12 w 19"/>
                  <a:gd name="T33" fmla="*/ 14 h 31"/>
                  <a:gd name="T34" fmla="*/ 13 w 19"/>
                  <a:gd name="T35" fmla="*/ 13 h 31"/>
                  <a:gd name="T36" fmla="*/ 13 w 19"/>
                  <a:gd name="T37" fmla="*/ 14 h 31"/>
                  <a:gd name="T38" fmla="*/ 13 w 19"/>
                  <a:gd name="T39" fmla="*/ 13 h 31"/>
                  <a:gd name="T40" fmla="*/ 13 w 19"/>
                  <a:gd name="T41" fmla="*/ 15 h 31"/>
                  <a:gd name="T42" fmla="*/ 15 w 19"/>
                  <a:gd name="T43" fmla="*/ 5 h 31"/>
                  <a:gd name="T44" fmla="*/ 15 w 19"/>
                  <a:gd name="T45" fmla="*/ 5 h 31"/>
                  <a:gd name="T46" fmla="*/ 14 w 19"/>
                  <a:gd name="T47" fmla="*/ 5 h 31"/>
                  <a:gd name="T48" fmla="*/ 14 w 19"/>
                  <a:gd name="T49" fmla="*/ 4 h 31"/>
                  <a:gd name="T50" fmla="*/ 13 w 19"/>
                  <a:gd name="T51" fmla="*/ 3 h 31"/>
                  <a:gd name="T52" fmla="*/ 12 w 19"/>
                  <a:gd name="T53" fmla="*/ 5 h 31"/>
                  <a:gd name="T54" fmla="*/ 13 w 19"/>
                  <a:gd name="T55" fmla="*/ 5 h 31"/>
                  <a:gd name="T56" fmla="*/ 12 w 19"/>
                  <a:gd name="T57" fmla="*/ 4 h 31"/>
                  <a:gd name="T58" fmla="*/ 11 w 19"/>
                  <a:gd name="T59" fmla="*/ 5 h 31"/>
                  <a:gd name="T60" fmla="*/ 10 w 19"/>
                  <a:gd name="T61" fmla="*/ 7 h 31"/>
                  <a:gd name="T62" fmla="*/ 11 w 19"/>
                  <a:gd name="T63" fmla="*/ 3 h 31"/>
                  <a:gd name="T64" fmla="*/ 10 w 19"/>
                  <a:gd name="T65" fmla="*/ 3 h 31"/>
                  <a:gd name="T66" fmla="*/ 9 w 19"/>
                  <a:gd name="T67" fmla="*/ 7 h 31"/>
                  <a:gd name="T68" fmla="*/ 7 w 19"/>
                  <a:gd name="T69" fmla="*/ 9 h 31"/>
                  <a:gd name="T70" fmla="*/ 6 w 19"/>
                  <a:gd name="T71" fmla="*/ 11 h 31"/>
                  <a:gd name="T72" fmla="*/ 5 w 19"/>
                  <a:gd name="T73" fmla="*/ 10 h 31"/>
                  <a:gd name="T74" fmla="*/ 4 w 19"/>
                  <a:gd name="T75" fmla="*/ 11 h 31"/>
                  <a:gd name="T76" fmla="*/ 4 w 19"/>
                  <a:gd name="T77" fmla="*/ 16 h 31"/>
                  <a:gd name="T78" fmla="*/ 4 w 19"/>
                  <a:gd name="T79" fmla="*/ 7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5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6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7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8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9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0 h 25"/>
                  <a:gd name="T2" fmla="*/ 2 w 9"/>
                  <a:gd name="T3" fmla="*/ 13 h 25"/>
                  <a:gd name="T4" fmla="*/ 2 w 9"/>
                  <a:gd name="T5" fmla="*/ 10 h 25"/>
                  <a:gd name="T6" fmla="*/ 0 w 9"/>
                  <a:gd name="T7" fmla="*/ 17 h 25"/>
                  <a:gd name="T8" fmla="*/ 4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5 w 9"/>
                  <a:gd name="T17" fmla="*/ 15 h 25"/>
                  <a:gd name="T18" fmla="*/ 5 w 9"/>
                  <a:gd name="T19" fmla="*/ 12 h 25"/>
                  <a:gd name="T20" fmla="*/ 5 w 9"/>
                  <a:gd name="T21" fmla="*/ 13 h 25"/>
                  <a:gd name="T22" fmla="*/ 5 w 9"/>
                  <a:gd name="T23" fmla="*/ 12 h 25"/>
                  <a:gd name="T24" fmla="*/ 6 w 9"/>
                  <a:gd name="T25" fmla="*/ 12 h 25"/>
                  <a:gd name="T26" fmla="*/ 5 w 9"/>
                  <a:gd name="T27" fmla="*/ 13 h 25"/>
                  <a:gd name="T28" fmla="*/ 6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8 w 9"/>
                  <a:gd name="T35" fmla="*/ 6 h 25"/>
                  <a:gd name="T36" fmla="*/ 7 w 9"/>
                  <a:gd name="T37" fmla="*/ 9 h 25"/>
                  <a:gd name="T38" fmla="*/ 7 w 9"/>
                  <a:gd name="T39" fmla="*/ 9 h 25"/>
                  <a:gd name="T40" fmla="*/ 6 w 9"/>
                  <a:gd name="T41" fmla="*/ 11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1 h 25"/>
                  <a:gd name="T54" fmla="*/ 5 w 9"/>
                  <a:gd name="T55" fmla="*/ 11 h 25"/>
                  <a:gd name="T56" fmla="*/ 6 w 9"/>
                  <a:gd name="T57" fmla="*/ 7 h 25"/>
                  <a:gd name="T58" fmla="*/ 5 w 9"/>
                  <a:gd name="T59" fmla="*/ 9 h 25"/>
                  <a:gd name="T60" fmla="*/ 6 w 9"/>
                  <a:gd name="T61" fmla="*/ 4 h 25"/>
                  <a:gd name="T62" fmla="*/ 5 w 9"/>
                  <a:gd name="T63" fmla="*/ 9 h 25"/>
                  <a:gd name="T64" fmla="*/ 4 w 9"/>
                  <a:gd name="T65" fmla="*/ 9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3 w 9"/>
                  <a:gd name="T75" fmla="*/ 10 h 25"/>
                  <a:gd name="T76" fmla="*/ 3 w 9"/>
                  <a:gd name="T77" fmla="*/ 10 h 25"/>
                  <a:gd name="T78" fmla="*/ 1 w 9"/>
                  <a:gd name="T79" fmla="*/ 15 h 25"/>
                  <a:gd name="T80" fmla="*/ 3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0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1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8 h 19"/>
                  <a:gd name="T2" fmla="*/ 0 w 2"/>
                  <a:gd name="T3" fmla="*/ 11 h 19"/>
                  <a:gd name="T4" fmla="*/ 1 w 2"/>
                  <a:gd name="T5" fmla="*/ 12 h 19"/>
                  <a:gd name="T6" fmla="*/ 1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1 w 2"/>
                  <a:gd name="T13" fmla="*/ 7 h 19"/>
                  <a:gd name="T14" fmla="*/ 2 w 2"/>
                  <a:gd name="T15" fmla="*/ 5 h 19"/>
                  <a:gd name="T16" fmla="*/ 1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2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4 h 19"/>
                  <a:gd name="T40" fmla="*/ 0 w 2"/>
                  <a:gd name="T41" fmla="*/ 13 h 19"/>
                  <a:gd name="T42" fmla="*/ 0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2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883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4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5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8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5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6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7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8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7 h 11"/>
                  <a:gd name="T8" fmla="*/ 0 w 3"/>
                  <a:gd name="T9" fmla="*/ 6 h 11"/>
                  <a:gd name="T10" fmla="*/ 0 w 3"/>
                  <a:gd name="T11" fmla="*/ 10 h 11"/>
                  <a:gd name="T12" fmla="*/ 3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9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0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1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4 h 13"/>
                  <a:gd name="T4" fmla="*/ 0 w 3"/>
                  <a:gd name="T5" fmla="*/ 11 h 13"/>
                  <a:gd name="T6" fmla="*/ 1 w 3"/>
                  <a:gd name="T7" fmla="*/ 9 h 13"/>
                  <a:gd name="T8" fmla="*/ 3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2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3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0 h 16"/>
                  <a:gd name="T20" fmla="*/ 0 w 4"/>
                  <a:gd name="T21" fmla="*/ 14 h 16"/>
                  <a:gd name="T22" fmla="*/ 4 w 4"/>
                  <a:gd name="T23" fmla="*/ 1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4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5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3 w 5"/>
                  <a:gd name="T15" fmla="*/ 8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6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7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8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9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3 h 19"/>
                  <a:gd name="T4" fmla="*/ 9 w 12"/>
                  <a:gd name="T5" fmla="*/ 9 h 19"/>
                  <a:gd name="T6" fmla="*/ 11 w 12"/>
                  <a:gd name="T7" fmla="*/ 3 h 19"/>
                  <a:gd name="T8" fmla="*/ 9 w 12"/>
                  <a:gd name="T9" fmla="*/ 5 h 19"/>
                  <a:gd name="T10" fmla="*/ 10 w 12"/>
                  <a:gd name="T11" fmla="*/ 2 h 19"/>
                  <a:gd name="T12" fmla="*/ 9 w 12"/>
                  <a:gd name="T13" fmla="*/ 4 h 19"/>
                  <a:gd name="T14" fmla="*/ 7 w 12"/>
                  <a:gd name="T15" fmla="*/ 5 h 19"/>
                  <a:gd name="T16" fmla="*/ 6 w 12"/>
                  <a:gd name="T17" fmla="*/ 4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4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4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5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4 h 19"/>
                  <a:gd name="T60" fmla="*/ 7 w 12"/>
                  <a:gd name="T61" fmla="*/ 11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0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1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2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903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4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6 w 8"/>
                  <a:gd name="T1" fmla="*/ 5 h 23"/>
                  <a:gd name="T2" fmla="*/ 6 w 8"/>
                  <a:gd name="T3" fmla="*/ 2 h 23"/>
                  <a:gd name="T4" fmla="*/ 4 w 8"/>
                  <a:gd name="T5" fmla="*/ 11 h 23"/>
                  <a:gd name="T6" fmla="*/ 5 w 8"/>
                  <a:gd name="T7" fmla="*/ 3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6 h 23"/>
                  <a:gd name="T24" fmla="*/ 1 w 8"/>
                  <a:gd name="T25" fmla="*/ 13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7 h 23"/>
                  <a:gd name="T32" fmla="*/ 1 w 8"/>
                  <a:gd name="T33" fmla="*/ 15 h 23"/>
                  <a:gd name="T34" fmla="*/ 1 w 8"/>
                  <a:gd name="T35" fmla="*/ 16 h 23"/>
                  <a:gd name="T36" fmla="*/ 3 w 8"/>
                  <a:gd name="T37" fmla="*/ 11 h 23"/>
                  <a:gd name="T38" fmla="*/ 2 w 8"/>
                  <a:gd name="T39" fmla="*/ 16 h 23"/>
                  <a:gd name="T40" fmla="*/ 2 w 8"/>
                  <a:gd name="T41" fmla="*/ 13 h 23"/>
                  <a:gd name="T42" fmla="*/ 2 w 8"/>
                  <a:gd name="T43" fmla="*/ 17 h 23"/>
                  <a:gd name="T44" fmla="*/ 3 w 8"/>
                  <a:gd name="T45" fmla="*/ 15 h 23"/>
                  <a:gd name="T46" fmla="*/ 2 w 8"/>
                  <a:gd name="T47" fmla="*/ 17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5 h 23"/>
                  <a:gd name="T54" fmla="*/ 3 w 8"/>
                  <a:gd name="T55" fmla="*/ 16 h 23"/>
                  <a:gd name="T56" fmla="*/ 4 w 8"/>
                  <a:gd name="T57" fmla="*/ 13 h 23"/>
                  <a:gd name="T58" fmla="*/ 4 w 8"/>
                  <a:gd name="T59" fmla="*/ 12 h 23"/>
                  <a:gd name="T60" fmla="*/ 5 w 8"/>
                  <a:gd name="T61" fmla="*/ 9 h 23"/>
                  <a:gd name="T62" fmla="*/ 4 w 8"/>
                  <a:gd name="T63" fmla="*/ 11 h 23"/>
                  <a:gd name="T64" fmla="*/ 6 w 8"/>
                  <a:gd name="T65" fmla="*/ 5 h 23"/>
                  <a:gd name="T66" fmla="*/ 5 w 8"/>
                  <a:gd name="T67" fmla="*/ 9 h 23"/>
                  <a:gd name="T68" fmla="*/ 6 w 8"/>
                  <a:gd name="T69" fmla="*/ 5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2 w 9"/>
                  <a:gd name="T3" fmla="*/ 16 h 27"/>
                  <a:gd name="T4" fmla="*/ 4 w 9"/>
                  <a:gd name="T5" fmla="*/ 7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0 h 27"/>
                  <a:gd name="T14" fmla="*/ 5 w 9"/>
                  <a:gd name="T15" fmla="*/ 7 h 27"/>
                  <a:gd name="T16" fmla="*/ 4 w 9"/>
                  <a:gd name="T17" fmla="*/ 9 h 27"/>
                  <a:gd name="T18" fmla="*/ 4 w 9"/>
                  <a:gd name="T19" fmla="*/ 15 h 27"/>
                  <a:gd name="T20" fmla="*/ 8 w 9"/>
                  <a:gd name="T21" fmla="*/ 1 h 27"/>
                  <a:gd name="T22" fmla="*/ 7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3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6 h 27"/>
                  <a:gd name="T36" fmla="*/ 3 w 9"/>
                  <a:gd name="T37" fmla="*/ 12 h 27"/>
                  <a:gd name="T38" fmla="*/ 3 w 9"/>
                  <a:gd name="T39" fmla="*/ 11 h 27"/>
                  <a:gd name="T40" fmla="*/ 2 w 9"/>
                  <a:gd name="T41" fmla="*/ 17 h 27"/>
                  <a:gd name="T42" fmla="*/ 1 w 9"/>
                  <a:gd name="T43" fmla="*/ 19 h 27"/>
                  <a:gd name="T44" fmla="*/ 1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9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0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3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1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2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0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3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7 h 27"/>
                  <a:gd name="T2" fmla="*/ 3 w 11"/>
                  <a:gd name="T3" fmla="*/ 16 h 27"/>
                  <a:gd name="T4" fmla="*/ 3 w 11"/>
                  <a:gd name="T5" fmla="*/ 18 h 27"/>
                  <a:gd name="T6" fmla="*/ 2 w 11"/>
                  <a:gd name="T7" fmla="*/ 20 h 27"/>
                  <a:gd name="T8" fmla="*/ 3 w 11"/>
                  <a:gd name="T9" fmla="*/ 18 h 27"/>
                  <a:gd name="T10" fmla="*/ 4 w 11"/>
                  <a:gd name="T11" fmla="*/ 17 h 27"/>
                  <a:gd name="T12" fmla="*/ 5 w 11"/>
                  <a:gd name="T13" fmla="*/ 12 h 27"/>
                  <a:gd name="T14" fmla="*/ 4 w 11"/>
                  <a:gd name="T15" fmla="*/ 20 h 27"/>
                  <a:gd name="T16" fmla="*/ 5 w 11"/>
                  <a:gd name="T17" fmla="*/ 10 h 27"/>
                  <a:gd name="T18" fmla="*/ 7 w 11"/>
                  <a:gd name="T19" fmla="*/ 9 h 27"/>
                  <a:gd name="T20" fmla="*/ 7 w 11"/>
                  <a:gd name="T21" fmla="*/ 9 h 27"/>
                  <a:gd name="T22" fmla="*/ 5 w 11"/>
                  <a:gd name="T23" fmla="*/ 14 h 27"/>
                  <a:gd name="T24" fmla="*/ 5 w 11"/>
                  <a:gd name="T25" fmla="*/ 14 h 27"/>
                  <a:gd name="T26" fmla="*/ 8 w 11"/>
                  <a:gd name="T27" fmla="*/ 7 h 27"/>
                  <a:gd name="T28" fmla="*/ 7 w 11"/>
                  <a:gd name="T29" fmla="*/ 8 h 27"/>
                  <a:gd name="T30" fmla="*/ 9 w 11"/>
                  <a:gd name="T31" fmla="*/ 4 h 27"/>
                  <a:gd name="T32" fmla="*/ 8 w 11"/>
                  <a:gd name="T33" fmla="*/ 5 h 27"/>
                  <a:gd name="T34" fmla="*/ 9 w 11"/>
                  <a:gd name="T35" fmla="*/ 2 h 27"/>
                  <a:gd name="T36" fmla="*/ 6 w 11"/>
                  <a:gd name="T37" fmla="*/ 6 h 27"/>
                  <a:gd name="T38" fmla="*/ 7 w 11"/>
                  <a:gd name="T39" fmla="*/ 2 h 27"/>
                  <a:gd name="T40" fmla="*/ 5 w 11"/>
                  <a:gd name="T41" fmla="*/ 10 h 27"/>
                  <a:gd name="T42" fmla="*/ 4 w 11"/>
                  <a:gd name="T43" fmla="*/ 10 h 27"/>
                  <a:gd name="T44" fmla="*/ 6 w 11"/>
                  <a:gd name="T45" fmla="*/ 5 h 27"/>
                  <a:gd name="T46" fmla="*/ 5 w 11"/>
                  <a:gd name="T47" fmla="*/ 6 h 27"/>
                  <a:gd name="T48" fmla="*/ 6 w 11"/>
                  <a:gd name="T49" fmla="*/ 2 h 27"/>
                  <a:gd name="T50" fmla="*/ 4 w 11"/>
                  <a:gd name="T51" fmla="*/ 9 h 27"/>
                  <a:gd name="T52" fmla="*/ 4 w 11"/>
                  <a:gd name="T53" fmla="*/ 7 h 27"/>
                  <a:gd name="T54" fmla="*/ 1 w 11"/>
                  <a:gd name="T55" fmla="*/ 16 h 27"/>
                  <a:gd name="T56" fmla="*/ 3 w 11"/>
                  <a:gd name="T57" fmla="*/ 15 h 27"/>
                  <a:gd name="T58" fmla="*/ 5 w 11"/>
                  <a:gd name="T59" fmla="*/ 10 h 27"/>
                  <a:gd name="T60" fmla="*/ 3 w 11"/>
                  <a:gd name="T61" fmla="*/ 16 h 27"/>
                  <a:gd name="T62" fmla="*/ 5 w 11"/>
                  <a:gd name="T63" fmla="*/ 10 h 27"/>
                  <a:gd name="T64" fmla="*/ 4 w 11"/>
                  <a:gd name="T65" fmla="*/ 15 h 27"/>
                  <a:gd name="T66" fmla="*/ 5 w 11"/>
                  <a:gd name="T67" fmla="*/ 11 h 27"/>
                  <a:gd name="T68" fmla="*/ 3 w 11"/>
                  <a:gd name="T69" fmla="*/ 17 h 27"/>
                  <a:gd name="T70" fmla="*/ 5 w 11"/>
                  <a:gd name="T71" fmla="*/ 16 h 27"/>
                  <a:gd name="T72" fmla="*/ 6 w 11"/>
                  <a:gd name="T73" fmla="*/ 8 h 27"/>
                  <a:gd name="T74" fmla="*/ 5 w 11"/>
                  <a:gd name="T75" fmla="*/ 7 h 27"/>
                  <a:gd name="T76" fmla="*/ 5 w 11"/>
                  <a:gd name="T77" fmla="*/ 12 h 27"/>
                  <a:gd name="T78" fmla="*/ 3 w 11"/>
                  <a:gd name="T79" fmla="*/ 12 h 27"/>
                  <a:gd name="T80" fmla="*/ 2 w 11"/>
                  <a:gd name="T81" fmla="*/ 15 h 27"/>
                  <a:gd name="T82" fmla="*/ 5 w 11"/>
                  <a:gd name="T83" fmla="*/ 6 h 27"/>
                  <a:gd name="T84" fmla="*/ 4 w 11"/>
                  <a:gd name="T85" fmla="*/ 7 h 27"/>
                  <a:gd name="T86" fmla="*/ 4 w 11"/>
                  <a:gd name="T87" fmla="*/ 9 h 27"/>
                  <a:gd name="T88" fmla="*/ 4 w 11"/>
                  <a:gd name="T89" fmla="*/ 7 h 27"/>
                  <a:gd name="T90" fmla="*/ 1 w 11"/>
                  <a:gd name="T91" fmla="*/ 18 h 27"/>
                  <a:gd name="T92" fmla="*/ 1 w 11"/>
                  <a:gd name="T93" fmla="*/ 22 h 27"/>
                  <a:gd name="T94" fmla="*/ 3 w 11"/>
                  <a:gd name="T95" fmla="*/ 17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4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5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6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917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8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9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0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3 w 18"/>
                  <a:gd name="T11" fmla="*/ 20 h 31"/>
                  <a:gd name="T12" fmla="*/ 6 w 18"/>
                  <a:gd name="T13" fmla="*/ 14 h 31"/>
                  <a:gd name="T14" fmla="*/ 6 w 18"/>
                  <a:gd name="T15" fmla="*/ 16 h 31"/>
                  <a:gd name="T16" fmla="*/ 6 w 18"/>
                  <a:gd name="T17" fmla="*/ 18 h 31"/>
                  <a:gd name="T18" fmla="*/ 9 w 18"/>
                  <a:gd name="T19" fmla="*/ 9 h 31"/>
                  <a:gd name="T20" fmla="*/ 9 w 18"/>
                  <a:gd name="T21" fmla="*/ 9 h 31"/>
                  <a:gd name="T22" fmla="*/ 9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3 h 31"/>
                  <a:gd name="T36" fmla="*/ 13 w 18"/>
                  <a:gd name="T37" fmla="*/ 14 h 31"/>
                  <a:gd name="T38" fmla="*/ 13 w 18"/>
                  <a:gd name="T39" fmla="*/ 13 h 31"/>
                  <a:gd name="T40" fmla="*/ 12 w 18"/>
                  <a:gd name="T41" fmla="*/ 15 h 31"/>
                  <a:gd name="T42" fmla="*/ 15 w 18"/>
                  <a:gd name="T43" fmla="*/ 5 h 31"/>
                  <a:gd name="T44" fmla="*/ 15 w 18"/>
                  <a:gd name="T45" fmla="*/ 5 h 31"/>
                  <a:gd name="T46" fmla="*/ 14 w 18"/>
                  <a:gd name="T47" fmla="*/ 5 h 31"/>
                  <a:gd name="T48" fmla="*/ 14 w 18"/>
                  <a:gd name="T49" fmla="*/ 4 h 31"/>
                  <a:gd name="T50" fmla="*/ 13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9 w 18"/>
                  <a:gd name="T61" fmla="*/ 7 h 31"/>
                  <a:gd name="T62" fmla="*/ 10 w 18"/>
                  <a:gd name="T63" fmla="*/ 3 h 31"/>
                  <a:gd name="T64" fmla="*/ 10 w 18"/>
                  <a:gd name="T65" fmla="*/ 3 h 31"/>
                  <a:gd name="T66" fmla="*/ 9 w 18"/>
                  <a:gd name="T67" fmla="*/ 7 h 31"/>
                  <a:gd name="T68" fmla="*/ 8 w 18"/>
                  <a:gd name="T69" fmla="*/ 9 h 31"/>
                  <a:gd name="T70" fmla="*/ 6 w 18"/>
                  <a:gd name="T71" fmla="*/ 11 h 31"/>
                  <a:gd name="T72" fmla="*/ 6 w 18"/>
                  <a:gd name="T73" fmla="*/ 10 h 31"/>
                  <a:gd name="T74" fmla="*/ 4 w 18"/>
                  <a:gd name="T75" fmla="*/ 11 h 31"/>
                  <a:gd name="T76" fmla="*/ 3 w 18"/>
                  <a:gd name="T77" fmla="*/ 16 h 31"/>
                  <a:gd name="T78" fmla="*/ 5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1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2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3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4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5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0 h 25"/>
                  <a:gd name="T2" fmla="*/ 1 w 8"/>
                  <a:gd name="T3" fmla="*/ 14 h 25"/>
                  <a:gd name="T4" fmla="*/ 1 w 8"/>
                  <a:gd name="T5" fmla="*/ 11 h 25"/>
                  <a:gd name="T6" fmla="*/ 0 w 8"/>
                  <a:gd name="T7" fmla="*/ 18 h 25"/>
                  <a:gd name="T8" fmla="*/ 3 w 8"/>
                  <a:gd name="T9" fmla="*/ 14 h 25"/>
                  <a:gd name="T10" fmla="*/ 3 w 8"/>
                  <a:gd name="T11" fmla="*/ 17 h 25"/>
                  <a:gd name="T12" fmla="*/ 4 w 8"/>
                  <a:gd name="T13" fmla="*/ 12 h 25"/>
                  <a:gd name="T14" fmla="*/ 4 w 8"/>
                  <a:gd name="T15" fmla="*/ 17 h 25"/>
                  <a:gd name="T16" fmla="*/ 4 w 8"/>
                  <a:gd name="T17" fmla="*/ 16 h 25"/>
                  <a:gd name="T18" fmla="*/ 4 w 8"/>
                  <a:gd name="T19" fmla="*/ 13 h 25"/>
                  <a:gd name="T20" fmla="*/ 4 w 8"/>
                  <a:gd name="T21" fmla="*/ 14 h 25"/>
                  <a:gd name="T22" fmla="*/ 4 w 8"/>
                  <a:gd name="T23" fmla="*/ 13 h 25"/>
                  <a:gd name="T24" fmla="*/ 5 w 8"/>
                  <a:gd name="T25" fmla="*/ 13 h 25"/>
                  <a:gd name="T26" fmla="*/ 4 w 8"/>
                  <a:gd name="T27" fmla="*/ 14 h 25"/>
                  <a:gd name="T28" fmla="*/ 5 w 8"/>
                  <a:gd name="T29" fmla="*/ 12 h 25"/>
                  <a:gd name="T30" fmla="*/ 4 w 8"/>
                  <a:gd name="T31" fmla="*/ 16 h 25"/>
                  <a:gd name="T32" fmla="*/ 6 w 8"/>
                  <a:gd name="T33" fmla="*/ 10 h 25"/>
                  <a:gd name="T34" fmla="*/ 7 w 8"/>
                  <a:gd name="T35" fmla="*/ 6 h 25"/>
                  <a:gd name="T36" fmla="*/ 6 w 8"/>
                  <a:gd name="T37" fmla="*/ 9 h 25"/>
                  <a:gd name="T38" fmla="*/ 6 w 8"/>
                  <a:gd name="T39" fmla="*/ 10 h 25"/>
                  <a:gd name="T40" fmla="*/ 5 w 8"/>
                  <a:gd name="T41" fmla="*/ 11 h 25"/>
                  <a:gd name="T42" fmla="*/ 6 w 8"/>
                  <a:gd name="T43" fmla="*/ 6 h 25"/>
                  <a:gd name="T44" fmla="*/ 6 w 8"/>
                  <a:gd name="T45" fmla="*/ 3 h 25"/>
                  <a:gd name="T46" fmla="*/ 6 w 8"/>
                  <a:gd name="T47" fmla="*/ 3 h 25"/>
                  <a:gd name="T48" fmla="*/ 6 w 8"/>
                  <a:gd name="T49" fmla="*/ 4 h 25"/>
                  <a:gd name="T50" fmla="*/ 5 w 8"/>
                  <a:gd name="T51" fmla="*/ 6 h 25"/>
                  <a:gd name="T52" fmla="*/ 4 w 8"/>
                  <a:gd name="T53" fmla="*/ 13 h 25"/>
                  <a:gd name="T54" fmla="*/ 4 w 8"/>
                  <a:gd name="T55" fmla="*/ 12 h 25"/>
                  <a:gd name="T56" fmla="*/ 5 w 8"/>
                  <a:gd name="T57" fmla="*/ 7 h 25"/>
                  <a:gd name="T58" fmla="*/ 4 w 8"/>
                  <a:gd name="T59" fmla="*/ 10 h 25"/>
                  <a:gd name="T60" fmla="*/ 5 w 8"/>
                  <a:gd name="T61" fmla="*/ 4 h 25"/>
                  <a:gd name="T62" fmla="*/ 4 w 8"/>
                  <a:gd name="T63" fmla="*/ 9 h 25"/>
                  <a:gd name="T64" fmla="*/ 4 w 8"/>
                  <a:gd name="T65" fmla="*/ 9 h 25"/>
                  <a:gd name="T66" fmla="*/ 4 w 8"/>
                  <a:gd name="T67" fmla="*/ 6 h 25"/>
                  <a:gd name="T68" fmla="*/ 4 w 8"/>
                  <a:gd name="T69" fmla="*/ 10 h 25"/>
                  <a:gd name="T70" fmla="*/ 3 w 8"/>
                  <a:gd name="T71" fmla="*/ 8 h 25"/>
                  <a:gd name="T72" fmla="*/ 3 w 8"/>
                  <a:gd name="T73" fmla="*/ 11 h 25"/>
                  <a:gd name="T74" fmla="*/ 2 w 8"/>
                  <a:gd name="T75" fmla="*/ 10 h 25"/>
                  <a:gd name="T76" fmla="*/ 2 w 8"/>
                  <a:gd name="T77" fmla="*/ 10 h 25"/>
                  <a:gd name="T78" fmla="*/ 1 w 8"/>
                  <a:gd name="T79" fmla="*/ 16 h 25"/>
                  <a:gd name="T80" fmla="*/ 2 w 8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6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7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0 w 2"/>
                  <a:gd name="T3" fmla="*/ 11 h 19"/>
                  <a:gd name="T4" fmla="*/ 1 w 2"/>
                  <a:gd name="T5" fmla="*/ 12 h 19"/>
                  <a:gd name="T6" fmla="*/ 1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1 w 2"/>
                  <a:gd name="T13" fmla="*/ 7 h 19"/>
                  <a:gd name="T14" fmla="*/ 2 w 2"/>
                  <a:gd name="T15" fmla="*/ 5 h 19"/>
                  <a:gd name="T16" fmla="*/ 1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2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4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8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929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0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3 h 15"/>
                  <a:gd name="T2" fmla="*/ 1 w 5"/>
                  <a:gd name="T3" fmla="*/ 12 h 15"/>
                  <a:gd name="T4" fmla="*/ 4 w 5"/>
                  <a:gd name="T5" fmla="*/ 0 h 15"/>
                  <a:gd name="T6" fmla="*/ 2 w 5"/>
                  <a:gd name="T7" fmla="*/ 7 h 15"/>
                  <a:gd name="T8" fmla="*/ 2 w 5"/>
                  <a:gd name="T9" fmla="*/ 5 h 15"/>
                  <a:gd name="T10" fmla="*/ 1 w 5"/>
                  <a:gd name="T11" fmla="*/ 10 h 15"/>
                  <a:gd name="T12" fmla="*/ 2 w 5"/>
                  <a:gd name="T13" fmla="*/ 10 h 15"/>
                  <a:gd name="T14" fmla="*/ 1 w 5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1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2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1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3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4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2 w 4"/>
                  <a:gd name="T1" fmla="*/ 2 h 11"/>
                  <a:gd name="T2" fmla="*/ 2 w 4"/>
                  <a:gd name="T3" fmla="*/ 2 h 11"/>
                  <a:gd name="T4" fmla="*/ 2 w 4"/>
                  <a:gd name="T5" fmla="*/ 3 h 11"/>
                  <a:gd name="T6" fmla="*/ 1 w 4"/>
                  <a:gd name="T7" fmla="*/ 7 h 11"/>
                  <a:gd name="T8" fmla="*/ 1 w 4"/>
                  <a:gd name="T9" fmla="*/ 7 h 11"/>
                  <a:gd name="T10" fmla="*/ 0 w 4"/>
                  <a:gd name="T11" fmla="*/ 10 h 11"/>
                  <a:gd name="T12" fmla="*/ 2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5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6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7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3 w 4"/>
                  <a:gd name="T1" fmla="*/ 1 h 13"/>
                  <a:gd name="T2" fmla="*/ 2 w 4"/>
                  <a:gd name="T3" fmla="*/ 5 h 13"/>
                  <a:gd name="T4" fmla="*/ 0 w 4"/>
                  <a:gd name="T5" fmla="*/ 12 h 13"/>
                  <a:gd name="T6" fmla="*/ 1 w 4"/>
                  <a:gd name="T7" fmla="*/ 10 h 13"/>
                  <a:gd name="T8" fmla="*/ 3 w 4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8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9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4 w 5"/>
                  <a:gd name="T9" fmla="*/ 0 h 16"/>
                  <a:gd name="T10" fmla="*/ 2 w 5"/>
                  <a:gd name="T11" fmla="*/ 4 h 16"/>
                  <a:gd name="T12" fmla="*/ 3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1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40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41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3 w 5"/>
                  <a:gd name="T1" fmla="*/ 0 h 17"/>
                  <a:gd name="T2" fmla="*/ 2 w 5"/>
                  <a:gd name="T3" fmla="*/ 4 h 17"/>
                  <a:gd name="T4" fmla="*/ 2 w 5"/>
                  <a:gd name="T5" fmla="*/ 1 h 17"/>
                  <a:gd name="T6" fmla="*/ 2 w 5"/>
                  <a:gd name="T7" fmla="*/ 6 h 17"/>
                  <a:gd name="T8" fmla="*/ 2 w 5"/>
                  <a:gd name="T9" fmla="*/ 4 h 17"/>
                  <a:gd name="T10" fmla="*/ 1 w 5"/>
                  <a:gd name="T11" fmla="*/ 11 h 17"/>
                  <a:gd name="T12" fmla="*/ 1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2 w 5"/>
                  <a:gd name="T19" fmla="*/ 5 h 17"/>
                  <a:gd name="T20" fmla="*/ 3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42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43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299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2544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5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7 w 11"/>
                  <a:gd name="T1" fmla="*/ 14 h 19"/>
                  <a:gd name="T2" fmla="*/ 7 w 11"/>
                  <a:gd name="T3" fmla="*/ 12 h 19"/>
                  <a:gd name="T4" fmla="*/ 9 w 11"/>
                  <a:gd name="T5" fmla="*/ 8 h 19"/>
                  <a:gd name="T6" fmla="*/ 10 w 11"/>
                  <a:gd name="T7" fmla="*/ 2 h 19"/>
                  <a:gd name="T8" fmla="*/ 9 w 11"/>
                  <a:gd name="T9" fmla="*/ 4 h 19"/>
                  <a:gd name="T10" fmla="*/ 10 w 11"/>
                  <a:gd name="T11" fmla="*/ 1 h 19"/>
                  <a:gd name="T12" fmla="*/ 8 w 11"/>
                  <a:gd name="T13" fmla="*/ 3 h 19"/>
                  <a:gd name="T14" fmla="*/ 7 w 11"/>
                  <a:gd name="T15" fmla="*/ 4 h 19"/>
                  <a:gd name="T16" fmla="*/ 5 w 11"/>
                  <a:gd name="T17" fmla="*/ 3 h 19"/>
                  <a:gd name="T18" fmla="*/ 3 w 11"/>
                  <a:gd name="T19" fmla="*/ 8 h 19"/>
                  <a:gd name="T20" fmla="*/ 4 w 11"/>
                  <a:gd name="T21" fmla="*/ 4 h 19"/>
                  <a:gd name="T22" fmla="*/ 4 w 11"/>
                  <a:gd name="T23" fmla="*/ 4 h 19"/>
                  <a:gd name="T24" fmla="*/ 4 w 11"/>
                  <a:gd name="T25" fmla="*/ 3 h 19"/>
                  <a:gd name="T26" fmla="*/ 2 w 11"/>
                  <a:gd name="T27" fmla="*/ 10 h 19"/>
                  <a:gd name="T28" fmla="*/ 4 w 11"/>
                  <a:gd name="T29" fmla="*/ 3 h 19"/>
                  <a:gd name="T30" fmla="*/ 2 w 11"/>
                  <a:gd name="T31" fmla="*/ 7 h 19"/>
                  <a:gd name="T32" fmla="*/ 1 w 11"/>
                  <a:gd name="T33" fmla="*/ 12 h 19"/>
                  <a:gd name="T34" fmla="*/ 0 w 11"/>
                  <a:gd name="T35" fmla="*/ 14 h 19"/>
                  <a:gd name="T36" fmla="*/ 4 w 11"/>
                  <a:gd name="T37" fmla="*/ 6 h 19"/>
                  <a:gd name="T38" fmla="*/ 3 w 11"/>
                  <a:gd name="T39" fmla="*/ 10 h 19"/>
                  <a:gd name="T40" fmla="*/ 4 w 11"/>
                  <a:gd name="T41" fmla="*/ 13 h 19"/>
                  <a:gd name="T42" fmla="*/ 5 w 11"/>
                  <a:gd name="T43" fmla="*/ 8 h 19"/>
                  <a:gd name="T44" fmla="*/ 5 w 11"/>
                  <a:gd name="T45" fmla="*/ 10 h 19"/>
                  <a:gd name="T46" fmla="*/ 5 w 11"/>
                  <a:gd name="T47" fmla="*/ 7 h 19"/>
                  <a:gd name="T48" fmla="*/ 5 w 11"/>
                  <a:gd name="T49" fmla="*/ 11 h 19"/>
                  <a:gd name="T50" fmla="*/ 7 w 11"/>
                  <a:gd name="T51" fmla="*/ 4 h 19"/>
                  <a:gd name="T52" fmla="*/ 5 w 11"/>
                  <a:gd name="T53" fmla="*/ 14 h 19"/>
                  <a:gd name="T54" fmla="*/ 5 w 11"/>
                  <a:gd name="T55" fmla="*/ 11 h 19"/>
                  <a:gd name="T56" fmla="*/ 6 w 11"/>
                  <a:gd name="T57" fmla="*/ 7 h 19"/>
                  <a:gd name="T58" fmla="*/ 5 w 11"/>
                  <a:gd name="T59" fmla="*/ 13 h 19"/>
                  <a:gd name="T60" fmla="*/ 7 w 11"/>
                  <a:gd name="T61" fmla="*/ 10 h 19"/>
                  <a:gd name="T62" fmla="*/ 7 w 11"/>
                  <a:gd name="T63" fmla="*/ 6 h 19"/>
                  <a:gd name="T64" fmla="*/ 8 w 11"/>
                  <a:gd name="T65" fmla="*/ 8 h 19"/>
                  <a:gd name="T66" fmla="*/ 6 w 11"/>
                  <a:gd name="T67" fmla="*/ 14 h 19"/>
                  <a:gd name="T68" fmla="*/ 5 w 11"/>
                  <a:gd name="T69" fmla="*/ 17 h 19"/>
                  <a:gd name="T70" fmla="*/ 8 w 11"/>
                  <a:gd name="T71" fmla="*/ 9 h 19"/>
                  <a:gd name="T72" fmla="*/ 7 w 11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6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7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8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9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0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1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2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7 w 9"/>
                  <a:gd name="T1" fmla="*/ 4 h 22"/>
                  <a:gd name="T2" fmla="*/ 7 w 9"/>
                  <a:gd name="T3" fmla="*/ 1 h 22"/>
                  <a:gd name="T4" fmla="*/ 4 w 9"/>
                  <a:gd name="T5" fmla="*/ 10 h 22"/>
                  <a:gd name="T6" fmla="*/ 6 w 9"/>
                  <a:gd name="T7" fmla="*/ 2 h 22"/>
                  <a:gd name="T8" fmla="*/ 4 w 9"/>
                  <a:gd name="T9" fmla="*/ 7 h 22"/>
                  <a:gd name="T10" fmla="*/ 4 w 9"/>
                  <a:gd name="T11" fmla="*/ 5 h 22"/>
                  <a:gd name="T12" fmla="*/ 2 w 9"/>
                  <a:gd name="T13" fmla="*/ 13 h 22"/>
                  <a:gd name="T14" fmla="*/ 4 w 9"/>
                  <a:gd name="T15" fmla="*/ 3 h 22"/>
                  <a:gd name="T16" fmla="*/ 4 w 9"/>
                  <a:gd name="T17" fmla="*/ 3 h 22"/>
                  <a:gd name="T18" fmla="*/ 3 w 9"/>
                  <a:gd name="T19" fmla="*/ 5 h 22"/>
                  <a:gd name="T20" fmla="*/ 2 w 9"/>
                  <a:gd name="T21" fmla="*/ 11 h 22"/>
                  <a:gd name="T22" fmla="*/ 0 w 9"/>
                  <a:gd name="T23" fmla="*/ 15 h 22"/>
                  <a:gd name="T24" fmla="*/ 2 w 9"/>
                  <a:gd name="T25" fmla="*/ 12 h 22"/>
                  <a:gd name="T26" fmla="*/ 1 w 9"/>
                  <a:gd name="T27" fmla="*/ 15 h 22"/>
                  <a:gd name="T28" fmla="*/ 2 w 9"/>
                  <a:gd name="T29" fmla="*/ 14 h 22"/>
                  <a:gd name="T30" fmla="*/ 1 w 9"/>
                  <a:gd name="T31" fmla="*/ 16 h 22"/>
                  <a:gd name="T32" fmla="*/ 2 w 9"/>
                  <a:gd name="T33" fmla="*/ 14 h 22"/>
                  <a:gd name="T34" fmla="*/ 2 w 9"/>
                  <a:gd name="T35" fmla="*/ 15 h 22"/>
                  <a:gd name="T36" fmla="*/ 3 w 9"/>
                  <a:gd name="T37" fmla="*/ 10 h 22"/>
                  <a:gd name="T38" fmla="*/ 2 w 9"/>
                  <a:gd name="T39" fmla="*/ 15 h 22"/>
                  <a:gd name="T40" fmla="*/ 3 w 9"/>
                  <a:gd name="T41" fmla="*/ 12 h 22"/>
                  <a:gd name="T42" fmla="*/ 2 w 9"/>
                  <a:gd name="T43" fmla="*/ 16 h 22"/>
                  <a:gd name="T44" fmla="*/ 3 w 9"/>
                  <a:gd name="T45" fmla="*/ 14 h 22"/>
                  <a:gd name="T46" fmla="*/ 2 w 9"/>
                  <a:gd name="T47" fmla="*/ 16 h 22"/>
                  <a:gd name="T48" fmla="*/ 4 w 9"/>
                  <a:gd name="T49" fmla="*/ 7 h 22"/>
                  <a:gd name="T50" fmla="*/ 3 w 9"/>
                  <a:gd name="T51" fmla="*/ 15 h 22"/>
                  <a:gd name="T52" fmla="*/ 4 w 9"/>
                  <a:gd name="T53" fmla="*/ 14 h 22"/>
                  <a:gd name="T54" fmla="*/ 4 w 9"/>
                  <a:gd name="T55" fmla="*/ 15 h 22"/>
                  <a:gd name="T56" fmla="*/ 4 w 9"/>
                  <a:gd name="T57" fmla="*/ 12 h 22"/>
                  <a:gd name="T58" fmla="*/ 4 w 9"/>
                  <a:gd name="T59" fmla="*/ 11 h 22"/>
                  <a:gd name="T60" fmla="*/ 5 w 9"/>
                  <a:gd name="T61" fmla="*/ 8 h 22"/>
                  <a:gd name="T62" fmla="*/ 5 w 9"/>
                  <a:gd name="T63" fmla="*/ 10 h 22"/>
                  <a:gd name="T64" fmla="*/ 7 w 9"/>
                  <a:gd name="T65" fmla="*/ 5 h 22"/>
                  <a:gd name="T66" fmla="*/ 5 w 9"/>
                  <a:gd name="T67" fmla="*/ 8 h 22"/>
                  <a:gd name="T68" fmla="*/ 7 w 9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3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4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2 h 27"/>
                  <a:gd name="T2" fmla="*/ 3 w 10"/>
                  <a:gd name="T3" fmla="*/ 18 h 27"/>
                  <a:gd name="T4" fmla="*/ 5 w 10"/>
                  <a:gd name="T5" fmla="*/ 8 h 27"/>
                  <a:gd name="T6" fmla="*/ 5 w 10"/>
                  <a:gd name="T7" fmla="*/ 6 h 27"/>
                  <a:gd name="T8" fmla="*/ 4 w 10"/>
                  <a:gd name="T9" fmla="*/ 15 h 27"/>
                  <a:gd name="T10" fmla="*/ 4 w 10"/>
                  <a:gd name="T11" fmla="*/ 16 h 27"/>
                  <a:gd name="T12" fmla="*/ 5 w 10"/>
                  <a:gd name="T13" fmla="*/ 10 h 27"/>
                  <a:gd name="T14" fmla="*/ 6 w 10"/>
                  <a:gd name="T15" fmla="*/ 7 h 27"/>
                  <a:gd name="T16" fmla="*/ 5 w 10"/>
                  <a:gd name="T17" fmla="*/ 9 h 27"/>
                  <a:gd name="T18" fmla="*/ 5 w 10"/>
                  <a:gd name="T19" fmla="*/ 16 h 27"/>
                  <a:gd name="T20" fmla="*/ 8 w 10"/>
                  <a:gd name="T21" fmla="*/ 2 h 27"/>
                  <a:gd name="T22" fmla="*/ 8 w 10"/>
                  <a:gd name="T23" fmla="*/ 2 h 27"/>
                  <a:gd name="T24" fmla="*/ 6 w 10"/>
                  <a:gd name="T25" fmla="*/ 8 h 27"/>
                  <a:gd name="T26" fmla="*/ 6 w 10"/>
                  <a:gd name="T27" fmla="*/ 6 h 27"/>
                  <a:gd name="T28" fmla="*/ 7 w 10"/>
                  <a:gd name="T29" fmla="*/ 4 h 27"/>
                  <a:gd name="T30" fmla="*/ 5 w 10"/>
                  <a:gd name="T31" fmla="*/ 3 h 27"/>
                  <a:gd name="T32" fmla="*/ 6 w 10"/>
                  <a:gd name="T33" fmla="*/ 4 h 27"/>
                  <a:gd name="T34" fmla="*/ 5 w 10"/>
                  <a:gd name="T35" fmla="*/ 7 h 27"/>
                  <a:gd name="T36" fmla="*/ 4 w 10"/>
                  <a:gd name="T37" fmla="*/ 13 h 27"/>
                  <a:gd name="T38" fmla="*/ 4 w 10"/>
                  <a:gd name="T39" fmla="*/ 11 h 27"/>
                  <a:gd name="T40" fmla="*/ 2 w 10"/>
                  <a:gd name="T41" fmla="*/ 18 h 27"/>
                  <a:gd name="T42" fmla="*/ 1 w 10"/>
                  <a:gd name="T43" fmla="*/ 19 h 27"/>
                  <a:gd name="T44" fmla="*/ 2 w 10"/>
                  <a:gd name="T45" fmla="*/ 20 h 27"/>
                  <a:gd name="T46" fmla="*/ 4 w 10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5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6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7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8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4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9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4 w 11"/>
                  <a:gd name="T3" fmla="*/ 15 h 28"/>
                  <a:gd name="T4" fmla="*/ 3 w 11"/>
                  <a:gd name="T5" fmla="*/ 17 h 28"/>
                  <a:gd name="T6" fmla="*/ 3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6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10 w 11"/>
                  <a:gd name="T35" fmla="*/ 2 h 28"/>
                  <a:gd name="T36" fmla="*/ 7 w 11"/>
                  <a:gd name="T37" fmla="*/ 5 h 28"/>
                  <a:gd name="T38" fmla="*/ 8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7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2 w 11"/>
                  <a:gd name="T55" fmla="*/ 15 h 28"/>
                  <a:gd name="T56" fmla="*/ 4 w 11"/>
                  <a:gd name="T57" fmla="*/ 14 h 28"/>
                  <a:gd name="T58" fmla="*/ 5 w 11"/>
                  <a:gd name="T59" fmla="*/ 10 h 28"/>
                  <a:gd name="T60" fmla="*/ 4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4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4 h 28"/>
                  <a:gd name="T82" fmla="*/ 5 w 11"/>
                  <a:gd name="T83" fmla="*/ 6 h 28"/>
                  <a:gd name="T84" fmla="*/ 5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7 h 28"/>
                  <a:gd name="T92" fmla="*/ 2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0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1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2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563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4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5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6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1 w 18"/>
                  <a:gd name="T3" fmla="*/ 19 h 31"/>
                  <a:gd name="T4" fmla="*/ 0 w 18"/>
                  <a:gd name="T5" fmla="*/ 22 h 31"/>
                  <a:gd name="T6" fmla="*/ 2 w 18"/>
                  <a:gd name="T7" fmla="*/ 18 h 31"/>
                  <a:gd name="T8" fmla="*/ 3 w 18"/>
                  <a:gd name="T9" fmla="*/ 18 h 31"/>
                  <a:gd name="T10" fmla="*/ 4 w 18"/>
                  <a:gd name="T11" fmla="*/ 20 h 31"/>
                  <a:gd name="T12" fmla="*/ 5 w 18"/>
                  <a:gd name="T13" fmla="*/ 15 h 31"/>
                  <a:gd name="T14" fmla="*/ 5 w 18"/>
                  <a:gd name="T15" fmla="*/ 17 h 31"/>
                  <a:gd name="T16" fmla="*/ 6 w 18"/>
                  <a:gd name="T17" fmla="*/ 18 h 31"/>
                  <a:gd name="T18" fmla="*/ 8 w 18"/>
                  <a:gd name="T19" fmla="*/ 9 h 31"/>
                  <a:gd name="T20" fmla="*/ 9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10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2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3 w 18"/>
                  <a:gd name="T39" fmla="*/ 14 h 31"/>
                  <a:gd name="T40" fmla="*/ 12 w 18"/>
                  <a:gd name="T41" fmla="*/ 15 h 31"/>
                  <a:gd name="T42" fmla="*/ 15 w 18"/>
                  <a:gd name="T43" fmla="*/ 5 h 31"/>
                  <a:gd name="T44" fmla="*/ 15 w 18"/>
                  <a:gd name="T45" fmla="*/ 5 h 31"/>
                  <a:gd name="T46" fmla="*/ 14 w 18"/>
                  <a:gd name="T47" fmla="*/ 5 h 31"/>
                  <a:gd name="T48" fmla="*/ 14 w 18"/>
                  <a:gd name="T49" fmla="*/ 4 h 31"/>
                  <a:gd name="T50" fmla="*/ 13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3 h 31"/>
                  <a:gd name="T64" fmla="*/ 10 w 18"/>
                  <a:gd name="T65" fmla="*/ 3 h 31"/>
                  <a:gd name="T66" fmla="*/ 9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4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7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1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8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9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0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571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3 h 25"/>
                  <a:gd name="T4" fmla="*/ 1 w 9"/>
                  <a:gd name="T5" fmla="*/ 11 h 25"/>
                  <a:gd name="T6" fmla="*/ 0 w 9"/>
                  <a:gd name="T7" fmla="*/ 18 h 25"/>
                  <a:gd name="T8" fmla="*/ 4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4 w 9"/>
                  <a:gd name="T17" fmla="*/ 15 h 25"/>
                  <a:gd name="T18" fmla="*/ 5 w 9"/>
                  <a:gd name="T19" fmla="*/ 12 h 25"/>
                  <a:gd name="T20" fmla="*/ 5 w 9"/>
                  <a:gd name="T21" fmla="*/ 13 h 25"/>
                  <a:gd name="T22" fmla="*/ 5 w 9"/>
                  <a:gd name="T23" fmla="*/ 12 h 25"/>
                  <a:gd name="T24" fmla="*/ 5 w 9"/>
                  <a:gd name="T25" fmla="*/ 12 h 25"/>
                  <a:gd name="T26" fmla="*/ 5 w 9"/>
                  <a:gd name="T27" fmla="*/ 13 h 25"/>
                  <a:gd name="T28" fmla="*/ 6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8 w 9"/>
                  <a:gd name="T35" fmla="*/ 6 h 25"/>
                  <a:gd name="T36" fmla="*/ 6 w 9"/>
                  <a:gd name="T37" fmla="*/ 10 h 25"/>
                  <a:gd name="T38" fmla="*/ 6 w 9"/>
                  <a:gd name="T39" fmla="*/ 10 h 25"/>
                  <a:gd name="T40" fmla="*/ 6 w 9"/>
                  <a:gd name="T41" fmla="*/ 11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2 h 25"/>
                  <a:gd name="T54" fmla="*/ 4 w 9"/>
                  <a:gd name="T55" fmla="*/ 12 h 25"/>
                  <a:gd name="T56" fmla="*/ 6 w 9"/>
                  <a:gd name="T57" fmla="*/ 7 h 25"/>
                  <a:gd name="T58" fmla="*/ 5 w 9"/>
                  <a:gd name="T59" fmla="*/ 10 h 25"/>
                  <a:gd name="T60" fmla="*/ 6 w 9"/>
                  <a:gd name="T61" fmla="*/ 4 h 25"/>
                  <a:gd name="T62" fmla="*/ 5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5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2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0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3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2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2 w 2"/>
                  <a:gd name="T21" fmla="*/ 9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1 w 2"/>
                  <a:gd name="T33" fmla="*/ 4 h 19"/>
                  <a:gd name="T34" fmla="*/ 1 w 2"/>
                  <a:gd name="T35" fmla="*/ 11 h 19"/>
                  <a:gd name="T36" fmla="*/ 1 w 2"/>
                  <a:gd name="T37" fmla="*/ 6 h 19"/>
                  <a:gd name="T38" fmla="*/ 0 w 2"/>
                  <a:gd name="T39" fmla="*/ 5 h 19"/>
                  <a:gd name="T40" fmla="*/ 1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1 w 4"/>
                  <a:gd name="T3" fmla="*/ 12 h 15"/>
                  <a:gd name="T4" fmla="*/ 3 w 4"/>
                  <a:gd name="T5" fmla="*/ 0 h 15"/>
                  <a:gd name="T6" fmla="*/ 2 w 4"/>
                  <a:gd name="T7" fmla="*/ 7 h 15"/>
                  <a:gd name="T8" fmla="*/ 2 w 4"/>
                  <a:gd name="T9" fmla="*/ 5 h 15"/>
                  <a:gd name="T10" fmla="*/ 1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8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9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2 w 3"/>
                  <a:gd name="T1" fmla="*/ 2 h 11"/>
                  <a:gd name="T2" fmla="*/ 1 w 3"/>
                  <a:gd name="T3" fmla="*/ 2 h 11"/>
                  <a:gd name="T4" fmla="*/ 1 w 3"/>
                  <a:gd name="T5" fmla="*/ 3 h 11"/>
                  <a:gd name="T6" fmla="*/ 1 w 3"/>
                  <a:gd name="T7" fmla="*/ 7 h 11"/>
                  <a:gd name="T8" fmla="*/ 1 w 3"/>
                  <a:gd name="T9" fmla="*/ 7 h 11"/>
                  <a:gd name="T10" fmla="*/ 0 w 3"/>
                  <a:gd name="T11" fmla="*/ 10 h 11"/>
                  <a:gd name="T12" fmla="*/ 2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2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1 w 3"/>
                  <a:gd name="T7" fmla="*/ 10 h 13"/>
                  <a:gd name="T8" fmla="*/ 2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3 w 5"/>
                  <a:gd name="T9" fmla="*/ 0 h 16"/>
                  <a:gd name="T10" fmla="*/ 2 w 5"/>
                  <a:gd name="T11" fmla="*/ 4 h 16"/>
                  <a:gd name="T12" fmla="*/ 2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1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2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3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6 w 11"/>
                  <a:gd name="T1" fmla="*/ 14 h 19"/>
                  <a:gd name="T2" fmla="*/ 7 w 11"/>
                  <a:gd name="T3" fmla="*/ 12 h 19"/>
                  <a:gd name="T4" fmla="*/ 8 w 11"/>
                  <a:gd name="T5" fmla="*/ 8 h 19"/>
                  <a:gd name="T6" fmla="*/ 10 w 11"/>
                  <a:gd name="T7" fmla="*/ 2 h 19"/>
                  <a:gd name="T8" fmla="*/ 9 w 11"/>
                  <a:gd name="T9" fmla="*/ 4 h 19"/>
                  <a:gd name="T10" fmla="*/ 10 w 11"/>
                  <a:gd name="T11" fmla="*/ 1 h 19"/>
                  <a:gd name="T12" fmla="*/ 8 w 11"/>
                  <a:gd name="T13" fmla="*/ 3 h 19"/>
                  <a:gd name="T14" fmla="*/ 7 w 11"/>
                  <a:gd name="T15" fmla="*/ 4 h 19"/>
                  <a:gd name="T16" fmla="*/ 5 w 11"/>
                  <a:gd name="T17" fmla="*/ 3 h 19"/>
                  <a:gd name="T18" fmla="*/ 3 w 11"/>
                  <a:gd name="T19" fmla="*/ 8 h 19"/>
                  <a:gd name="T20" fmla="*/ 4 w 11"/>
                  <a:gd name="T21" fmla="*/ 4 h 19"/>
                  <a:gd name="T22" fmla="*/ 4 w 11"/>
                  <a:gd name="T23" fmla="*/ 4 h 19"/>
                  <a:gd name="T24" fmla="*/ 3 w 11"/>
                  <a:gd name="T25" fmla="*/ 3 h 19"/>
                  <a:gd name="T26" fmla="*/ 2 w 11"/>
                  <a:gd name="T27" fmla="*/ 10 h 19"/>
                  <a:gd name="T28" fmla="*/ 3 w 11"/>
                  <a:gd name="T29" fmla="*/ 3 h 19"/>
                  <a:gd name="T30" fmla="*/ 2 w 11"/>
                  <a:gd name="T31" fmla="*/ 7 h 19"/>
                  <a:gd name="T32" fmla="*/ 1 w 11"/>
                  <a:gd name="T33" fmla="*/ 12 h 19"/>
                  <a:gd name="T34" fmla="*/ 0 w 11"/>
                  <a:gd name="T35" fmla="*/ 14 h 19"/>
                  <a:gd name="T36" fmla="*/ 4 w 11"/>
                  <a:gd name="T37" fmla="*/ 6 h 19"/>
                  <a:gd name="T38" fmla="*/ 3 w 11"/>
                  <a:gd name="T39" fmla="*/ 10 h 19"/>
                  <a:gd name="T40" fmla="*/ 3 w 11"/>
                  <a:gd name="T41" fmla="*/ 13 h 19"/>
                  <a:gd name="T42" fmla="*/ 5 w 11"/>
                  <a:gd name="T43" fmla="*/ 8 h 19"/>
                  <a:gd name="T44" fmla="*/ 5 w 11"/>
                  <a:gd name="T45" fmla="*/ 10 h 19"/>
                  <a:gd name="T46" fmla="*/ 5 w 11"/>
                  <a:gd name="T47" fmla="*/ 7 h 19"/>
                  <a:gd name="T48" fmla="*/ 5 w 11"/>
                  <a:gd name="T49" fmla="*/ 11 h 19"/>
                  <a:gd name="T50" fmla="*/ 6 w 11"/>
                  <a:gd name="T51" fmla="*/ 4 h 19"/>
                  <a:gd name="T52" fmla="*/ 5 w 11"/>
                  <a:gd name="T53" fmla="*/ 14 h 19"/>
                  <a:gd name="T54" fmla="*/ 5 w 11"/>
                  <a:gd name="T55" fmla="*/ 11 h 19"/>
                  <a:gd name="T56" fmla="*/ 6 w 11"/>
                  <a:gd name="T57" fmla="*/ 7 h 19"/>
                  <a:gd name="T58" fmla="*/ 5 w 11"/>
                  <a:gd name="T59" fmla="*/ 13 h 19"/>
                  <a:gd name="T60" fmla="*/ 6 w 11"/>
                  <a:gd name="T61" fmla="*/ 10 h 19"/>
                  <a:gd name="T62" fmla="*/ 7 w 11"/>
                  <a:gd name="T63" fmla="*/ 6 h 19"/>
                  <a:gd name="T64" fmla="*/ 7 w 11"/>
                  <a:gd name="T65" fmla="*/ 8 h 19"/>
                  <a:gd name="T66" fmla="*/ 5 w 11"/>
                  <a:gd name="T67" fmla="*/ 14 h 19"/>
                  <a:gd name="T68" fmla="*/ 5 w 11"/>
                  <a:gd name="T69" fmla="*/ 17 h 19"/>
                  <a:gd name="T70" fmla="*/ 8 w 11"/>
                  <a:gd name="T71" fmla="*/ 9 h 19"/>
                  <a:gd name="T72" fmla="*/ 6 w 11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0 h 22"/>
                  <a:gd name="T6" fmla="*/ 7 w 8"/>
                  <a:gd name="T7" fmla="*/ 2 h 22"/>
                  <a:gd name="T8" fmla="*/ 4 w 8"/>
                  <a:gd name="T9" fmla="*/ 7 h 22"/>
                  <a:gd name="T10" fmla="*/ 5 w 8"/>
                  <a:gd name="T11" fmla="*/ 5 h 22"/>
                  <a:gd name="T12" fmla="*/ 1 w 8"/>
                  <a:gd name="T13" fmla="*/ 13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5 h 22"/>
                  <a:gd name="T20" fmla="*/ 1 w 8"/>
                  <a:gd name="T21" fmla="*/ 11 h 22"/>
                  <a:gd name="T22" fmla="*/ 0 w 8"/>
                  <a:gd name="T23" fmla="*/ 15 h 22"/>
                  <a:gd name="T24" fmla="*/ 1 w 8"/>
                  <a:gd name="T25" fmla="*/ 12 h 22"/>
                  <a:gd name="T26" fmla="*/ 0 w 8"/>
                  <a:gd name="T27" fmla="*/ 15 h 22"/>
                  <a:gd name="T28" fmla="*/ 1 w 8"/>
                  <a:gd name="T29" fmla="*/ 14 h 22"/>
                  <a:gd name="T30" fmla="*/ 1 w 8"/>
                  <a:gd name="T31" fmla="*/ 16 h 22"/>
                  <a:gd name="T32" fmla="*/ 2 w 8"/>
                  <a:gd name="T33" fmla="*/ 14 h 22"/>
                  <a:gd name="T34" fmla="*/ 1 w 8"/>
                  <a:gd name="T35" fmla="*/ 15 h 22"/>
                  <a:gd name="T36" fmla="*/ 3 w 8"/>
                  <a:gd name="T37" fmla="*/ 10 h 22"/>
                  <a:gd name="T38" fmla="*/ 2 w 8"/>
                  <a:gd name="T39" fmla="*/ 15 h 22"/>
                  <a:gd name="T40" fmla="*/ 3 w 8"/>
                  <a:gd name="T41" fmla="*/ 12 h 22"/>
                  <a:gd name="T42" fmla="*/ 2 w 8"/>
                  <a:gd name="T43" fmla="*/ 16 h 22"/>
                  <a:gd name="T44" fmla="*/ 3 w 8"/>
                  <a:gd name="T45" fmla="*/ 14 h 22"/>
                  <a:gd name="T46" fmla="*/ 2 w 8"/>
                  <a:gd name="T47" fmla="*/ 16 h 22"/>
                  <a:gd name="T48" fmla="*/ 4 w 8"/>
                  <a:gd name="T49" fmla="*/ 7 h 22"/>
                  <a:gd name="T50" fmla="*/ 3 w 8"/>
                  <a:gd name="T51" fmla="*/ 15 h 22"/>
                  <a:gd name="T52" fmla="*/ 4 w 8"/>
                  <a:gd name="T53" fmla="*/ 14 h 22"/>
                  <a:gd name="T54" fmla="*/ 4 w 8"/>
                  <a:gd name="T55" fmla="*/ 15 h 22"/>
                  <a:gd name="T56" fmla="*/ 5 w 8"/>
                  <a:gd name="T57" fmla="*/ 12 h 22"/>
                  <a:gd name="T58" fmla="*/ 5 w 8"/>
                  <a:gd name="T59" fmla="*/ 11 h 22"/>
                  <a:gd name="T60" fmla="*/ 6 w 8"/>
                  <a:gd name="T61" fmla="*/ 8 h 22"/>
                  <a:gd name="T62" fmla="*/ 5 w 8"/>
                  <a:gd name="T63" fmla="*/ 10 h 22"/>
                  <a:gd name="T64" fmla="*/ 7 w 8"/>
                  <a:gd name="T65" fmla="*/ 5 h 22"/>
                  <a:gd name="T66" fmla="*/ 6 w 8"/>
                  <a:gd name="T67" fmla="*/ 8 h 22"/>
                  <a:gd name="T68" fmla="*/ 7 w 8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8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5 h 27"/>
                  <a:gd name="T10" fmla="*/ 4 w 9"/>
                  <a:gd name="T11" fmla="*/ 16 h 27"/>
                  <a:gd name="T12" fmla="*/ 4 w 9"/>
                  <a:gd name="T13" fmla="*/ 10 h 27"/>
                  <a:gd name="T14" fmla="*/ 5 w 9"/>
                  <a:gd name="T15" fmla="*/ 7 h 27"/>
                  <a:gd name="T16" fmla="*/ 5 w 9"/>
                  <a:gd name="T17" fmla="*/ 9 h 27"/>
                  <a:gd name="T18" fmla="*/ 4 w 9"/>
                  <a:gd name="T19" fmla="*/ 16 h 27"/>
                  <a:gd name="T20" fmla="*/ 8 w 9"/>
                  <a:gd name="T21" fmla="*/ 2 h 27"/>
                  <a:gd name="T22" fmla="*/ 8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3 h 27"/>
                  <a:gd name="T38" fmla="*/ 4 w 9"/>
                  <a:gd name="T39" fmla="*/ 11 h 27"/>
                  <a:gd name="T40" fmla="*/ 2 w 9"/>
                  <a:gd name="T41" fmla="*/ 18 h 27"/>
                  <a:gd name="T42" fmla="*/ 1 w 9"/>
                  <a:gd name="T43" fmla="*/ 19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4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4 w 11"/>
                  <a:gd name="T3" fmla="*/ 15 h 28"/>
                  <a:gd name="T4" fmla="*/ 3 w 11"/>
                  <a:gd name="T5" fmla="*/ 17 h 28"/>
                  <a:gd name="T6" fmla="*/ 2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0 h 28"/>
                  <a:gd name="T60" fmla="*/ 3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4 h 28"/>
                  <a:gd name="T82" fmla="*/ 5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7 h 28"/>
                  <a:gd name="T92" fmla="*/ 1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609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0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1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4 w 18"/>
                  <a:gd name="T11" fmla="*/ 20 h 31"/>
                  <a:gd name="T12" fmla="*/ 5 w 18"/>
                  <a:gd name="T13" fmla="*/ 15 h 31"/>
                  <a:gd name="T14" fmla="*/ 5 w 18"/>
                  <a:gd name="T15" fmla="*/ 17 h 31"/>
                  <a:gd name="T16" fmla="*/ 5 w 18"/>
                  <a:gd name="T17" fmla="*/ 18 h 31"/>
                  <a:gd name="T18" fmla="*/ 8 w 18"/>
                  <a:gd name="T19" fmla="*/ 9 h 31"/>
                  <a:gd name="T20" fmla="*/ 9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2 w 18"/>
                  <a:gd name="T39" fmla="*/ 14 h 31"/>
                  <a:gd name="T40" fmla="*/ 12 w 18"/>
                  <a:gd name="T41" fmla="*/ 15 h 31"/>
                  <a:gd name="T42" fmla="*/ 14 w 18"/>
                  <a:gd name="T43" fmla="*/ 5 h 31"/>
                  <a:gd name="T44" fmla="*/ 15 w 18"/>
                  <a:gd name="T45" fmla="*/ 5 h 31"/>
                  <a:gd name="T46" fmla="*/ 13 w 18"/>
                  <a:gd name="T47" fmla="*/ 5 h 31"/>
                  <a:gd name="T48" fmla="*/ 13 w 18"/>
                  <a:gd name="T49" fmla="*/ 4 h 31"/>
                  <a:gd name="T50" fmla="*/ 12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3 h 31"/>
                  <a:gd name="T64" fmla="*/ 10 w 18"/>
                  <a:gd name="T65" fmla="*/ 3 h 31"/>
                  <a:gd name="T66" fmla="*/ 8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4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617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3 h 25"/>
                  <a:gd name="T4" fmla="*/ 1 w 9"/>
                  <a:gd name="T5" fmla="*/ 11 h 25"/>
                  <a:gd name="T6" fmla="*/ 0 w 9"/>
                  <a:gd name="T7" fmla="*/ 18 h 25"/>
                  <a:gd name="T8" fmla="*/ 3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4 w 9"/>
                  <a:gd name="T17" fmla="*/ 15 h 25"/>
                  <a:gd name="T18" fmla="*/ 4 w 9"/>
                  <a:gd name="T19" fmla="*/ 12 h 25"/>
                  <a:gd name="T20" fmla="*/ 4 w 9"/>
                  <a:gd name="T21" fmla="*/ 13 h 25"/>
                  <a:gd name="T22" fmla="*/ 4 w 9"/>
                  <a:gd name="T23" fmla="*/ 12 h 25"/>
                  <a:gd name="T24" fmla="*/ 5 w 9"/>
                  <a:gd name="T25" fmla="*/ 12 h 25"/>
                  <a:gd name="T26" fmla="*/ 5 w 9"/>
                  <a:gd name="T27" fmla="*/ 13 h 25"/>
                  <a:gd name="T28" fmla="*/ 5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7 w 9"/>
                  <a:gd name="T35" fmla="*/ 6 h 25"/>
                  <a:gd name="T36" fmla="*/ 6 w 9"/>
                  <a:gd name="T37" fmla="*/ 10 h 25"/>
                  <a:gd name="T38" fmla="*/ 6 w 9"/>
                  <a:gd name="T39" fmla="*/ 10 h 25"/>
                  <a:gd name="T40" fmla="*/ 5 w 9"/>
                  <a:gd name="T41" fmla="*/ 11 h 25"/>
                  <a:gd name="T42" fmla="*/ 7 w 9"/>
                  <a:gd name="T43" fmla="*/ 6 h 25"/>
                  <a:gd name="T44" fmla="*/ 6 w 9"/>
                  <a:gd name="T45" fmla="*/ 3 h 25"/>
                  <a:gd name="T46" fmla="*/ 6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4 w 9"/>
                  <a:gd name="T53" fmla="*/ 12 h 25"/>
                  <a:gd name="T54" fmla="*/ 4 w 9"/>
                  <a:gd name="T55" fmla="*/ 12 h 25"/>
                  <a:gd name="T56" fmla="*/ 5 w 9"/>
                  <a:gd name="T57" fmla="*/ 7 h 25"/>
                  <a:gd name="T58" fmla="*/ 5 w 9"/>
                  <a:gd name="T59" fmla="*/ 10 h 25"/>
                  <a:gd name="T60" fmla="*/ 5 w 9"/>
                  <a:gd name="T61" fmla="*/ 4 h 25"/>
                  <a:gd name="T62" fmla="*/ 4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3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5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4 h 9"/>
                  <a:gd name="T1" fmla="*/ 1 h 9"/>
                  <a:gd name="T2" fmla="*/ 7 h 9"/>
                  <a:gd name="T3" fmla="*/ 6 h 9"/>
                  <a:gd name="T4" fmla="*/ 4 h 9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1 w 4"/>
                  <a:gd name="T3" fmla="*/ 12 h 15"/>
                  <a:gd name="T4" fmla="*/ 3 w 4"/>
                  <a:gd name="T5" fmla="*/ 0 h 15"/>
                  <a:gd name="T6" fmla="*/ 1 w 4"/>
                  <a:gd name="T7" fmla="*/ 7 h 15"/>
                  <a:gd name="T8" fmla="*/ 2 w 4"/>
                  <a:gd name="T9" fmla="*/ 5 h 15"/>
                  <a:gd name="T10" fmla="*/ 1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4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1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2 w 3"/>
                  <a:gd name="T1" fmla="*/ 2 h 11"/>
                  <a:gd name="T2" fmla="*/ 1 w 3"/>
                  <a:gd name="T3" fmla="*/ 2 h 11"/>
                  <a:gd name="T4" fmla="*/ 1 w 3"/>
                  <a:gd name="T5" fmla="*/ 3 h 11"/>
                  <a:gd name="T6" fmla="*/ 1 w 3"/>
                  <a:gd name="T7" fmla="*/ 7 h 11"/>
                  <a:gd name="T8" fmla="*/ 1 w 3"/>
                  <a:gd name="T9" fmla="*/ 7 h 11"/>
                  <a:gd name="T10" fmla="*/ 0 w 3"/>
                  <a:gd name="T11" fmla="*/ 10 h 11"/>
                  <a:gd name="T12" fmla="*/ 2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2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1 w 3"/>
                  <a:gd name="T7" fmla="*/ 10 h 13"/>
                  <a:gd name="T8" fmla="*/ 2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3 w 5"/>
                  <a:gd name="T9" fmla="*/ 0 h 16"/>
                  <a:gd name="T10" fmla="*/ 2 w 5"/>
                  <a:gd name="T11" fmla="*/ 4 h 16"/>
                  <a:gd name="T12" fmla="*/ 2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0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2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3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1 h 19"/>
                  <a:gd name="T12" fmla="*/ 9 w 12"/>
                  <a:gd name="T13" fmla="*/ 3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2 w 12"/>
                  <a:gd name="T33" fmla="*/ 12 h 19"/>
                  <a:gd name="T34" fmla="*/ 0 w 12"/>
                  <a:gd name="T35" fmla="*/ 14 h 19"/>
                  <a:gd name="T36" fmla="*/ 5 w 12"/>
                  <a:gd name="T37" fmla="*/ 6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7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9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6 w 8"/>
                  <a:gd name="T1" fmla="*/ 4 h 22"/>
                  <a:gd name="T2" fmla="*/ 6 w 8"/>
                  <a:gd name="T3" fmla="*/ 1 h 22"/>
                  <a:gd name="T4" fmla="*/ 4 w 8"/>
                  <a:gd name="T5" fmla="*/ 10 h 22"/>
                  <a:gd name="T6" fmla="*/ 6 w 8"/>
                  <a:gd name="T7" fmla="*/ 2 h 22"/>
                  <a:gd name="T8" fmla="*/ 4 w 8"/>
                  <a:gd name="T9" fmla="*/ 7 h 22"/>
                  <a:gd name="T10" fmla="*/ 4 w 8"/>
                  <a:gd name="T11" fmla="*/ 5 h 22"/>
                  <a:gd name="T12" fmla="*/ 1 w 8"/>
                  <a:gd name="T13" fmla="*/ 13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5 h 22"/>
                  <a:gd name="T20" fmla="*/ 1 w 8"/>
                  <a:gd name="T21" fmla="*/ 11 h 22"/>
                  <a:gd name="T22" fmla="*/ 0 w 8"/>
                  <a:gd name="T23" fmla="*/ 15 h 22"/>
                  <a:gd name="T24" fmla="*/ 1 w 8"/>
                  <a:gd name="T25" fmla="*/ 12 h 22"/>
                  <a:gd name="T26" fmla="*/ 0 w 8"/>
                  <a:gd name="T27" fmla="*/ 15 h 22"/>
                  <a:gd name="T28" fmla="*/ 1 w 8"/>
                  <a:gd name="T29" fmla="*/ 14 h 22"/>
                  <a:gd name="T30" fmla="*/ 0 w 8"/>
                  <a:gd name="T31" fmla="*/ 16 h 22"/>
                  <a:gd name="T32" fmla="*/ 2 w 8"/>
                  <a:gd name="T33" fmla="*/ 14 h 22"/>
                  <a:gd name="T34" fmla="*/ 1 w 8"/>
                  <a:gd name="T35" fmla="*/ 15 h 22"/>
                  <a:gd name="T36" fmla="*/ 3 w 8"/>
                  <a:gd name="T37" fmla="*/ 10 h 22"/>
                  <a:gd name="T38" fmla="*/ 2 w 8"/>
                  <a:gd name="T39" fmla="*/ 15 h 22"/>
                  <a:gd name="T40" fmla="*/ 2 w 8"/>
                  <a:gd name="T41" fmla="*/ 12 h 22"/>
                  <a:gd name="T42" fmla="*/ 2 w 8"/>
                  <a:gd name="T43" fmla="*/ 16 h 22"/>
                  <a:gd name="T44" fmla="*/ 3 w 8"/>
                  <a:gd name="T45" fmla="*/ 14 h 22"/>
                  <a:gd name="T46" fmla="*/ 2 w 8"/>
                  <a:gd name="T47" fmla="*/ 16 h 22"/>
                  <a:gd name="T48" fmla="*/ 4 w 8"/>
                  <a:gd name="T49" fmla="*/ 7 h 22"/>
                  <a:gd name="T50" fmla="*/ 3 w 8"/>
                  <a:gd name="T51" fmla="*/ 15 h 22"/>
                  <a:gd name="T52" fmla="*/ 4 w 8"/>
                  <a:gd name="T53" fmla="*/ 14 h 22"/>
                  <a:gd name="T54" fmla="*/ 4 w 8"/>
                  <a:gd name="T55" fmla="*/ 15 h 22"/>
                  <a:gd name="T56" fmla="*/ 4 w 8"/>
                  <a:gd name="T57" fmla="*/ 12 h 22"/>
                  <a:gd name="T58" fmla="*/ 4 w 8"/>
                  <a:gd name="T59" fmla="*/ 11 h 22"/>
                  <a:gd name="T60" fmla="*/ 5 w 8"/>
                  <a:gd name="T61" fmla="*/ 8 h 22"/>
                  <a:gd name="T62" fmla="*/ 4 w 8"/>
                  <a:gd name="T63" fmla="*/ 10 h 22"/>
                  <a:gd name="T64" fmla="*/ 6 w 8"/>
                  <a:gd name="T65" fmla="*/ 5 h 22"/>
                  <a:gd name="T66" fmla="*/ 5 w 8"/>
                  <a:gd name="T67" fmla="*/ 8 h 22"/>
                  <a:gd name="T68" fmla="*/ 6 w 8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8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5 h 27"/>
                  <a:gd name="T10" fmla="*/ 4 w 9"/>
                  <a:gd name="T11" fmla="*/ 16 h 27"/>
                  <a:gd name="T12" fmla="*/ 4 w 9"/>
                  <a:gd name="T13" fmla="*/ 10 h 27"/>
                  <a:gd name="T14" fmla="*/ 5 w 9"/>
                  <a:gd name="T15" fmla="*/ 7 h 27"/>
                  <a:gd name="T16" fmla="*/ 5 w 9"/>
                  <a:gd name="T17" fmla="*/ 9 h 27"/>
                  <a:gd name="T18" fmla="*/ 4 w 9"/>
                  <a:gd name="T19" fmla="*/ 16 h 27"/>
                  <a:gd name="T20" fmla="*/ 8 w 9"/>
                  <a:gd name="T21" fmla="*/ 2 h 27"/>
                  <a:gd name="T22" fmla="*/ 8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3 h 27"/>
                  <a:gd name="T38" fmla="*/ 4 w 9"/>
                  <a:gd name="T39" fmla="*/ 11 h 27"/>
                  <a:gd name="T40" fmla="*/ 2 w 9"/>
                  <a:gd name="T41" fmla="*/ 18 h 27"/>
                  <a:gd name="T42" fmla="*/ 1 w 9"/>
                  <a:gd name="T43" fmla="*/ 19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4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4 w 11"/>
                  <a:gd name="T3" fmla="*/ 15 h 28"/>
                  <a:gd name="T4" fmla="*/ 3 w 11"/>
                  <a:gd name="T5" fmla="*/ 17 h 28"/>
                  <a:gd name="T6" fmla="*/ 2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0 h 28"/>
                  <a:gd name="T60" fmla="*/ 3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4 h 28"/>
                  <a:gd name="T82" fmla="*/ 5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7 h 28"/>
                  <a:gd name="T92" fmla="*/ 1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655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3 w 18"/>
                  <a:gd name="T11" fmla="*/ 20 h 31"/>
                  <a:gd name="T12" fmla="*/ 5 w 18"/>
                  <a:gd name="T13" fmla="*/ 15 h 31"/>
                  <a:gd name="T14" fmla="*/ 5 w 18"/>
                  <a:gd name="T15" fmla="*/ 17 h 31"/>
                  <a:gd name="T16" fmla="*/ 5 w 18"/>
                  <a:gd name="T17" fmla="*/ 18 h 31"/>
                  <a:gd name="T18" fmla="*/ 8 w 18"/>
                  <a:gd name="T19" fmla="*/ 9 h 31"/>
                  <a:gd name="T20" fmla="*/ 8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2 w 18"/>
                  <a:gd name="T39" fmla="*/ 14 h 31"/>
                  <a:gd name="T40" fmla="*/ 12 w 18"/>
                  <a:gd name="T41" fmla="*/ 15 h 31"/>
                  <a:gd name="T42" fmla="*/ 14 w 18"/>
                  <a:gd name="T43" fmla="*/ 5 h 31"/>
                  <a:gd name="T44" fmla="*/ 14 w 18"/>
                  <a:gd name="T45" fmla="*/ 5 h 31"/>
                  <a:gd name="T46" fmla="*/ 13 w 18"/>
                  <a:gd name="T47" fmla="*/ 5 h 31"/>
                  <a:gd name="T48" fmla="*/ 13 w 18"/>
                  <a:gd name="T49" fmla="*/ 4 h 31"/>
                  <a:gd name="T50" fmla="*/ 12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9 w 18"/>
                  <a:gd name="T61" fmla="*/ 7 h 31"/>
                  <a:gd name="T62" fmla="*/ 10 w 18"/>
                  <a:gd name="T63" fmla="*/ 3 h 31"/>
                  <a:gd name="T64" fmla="*/ 10 w 18"/>
                  <a:gd name="T65" fmla="*/ 3 h 31"/>
                  <a:gd name="T66" fmla="*/ 8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3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663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3 h 25"/>
                  <a:gd name="T4" fmla="*/ 1 w 9"/>
                  <a:gd name="T5" fmla="*/ 11 h 25"/>
                  <a:gd name="T6" fmla="*/ 0 w 9"/>
                  <a:gd name="T7" fmla="*/ 18 h 25"/>
                  <a:gd name="T8" fmla="*/ 3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4 w 9"/>
                  <a:gd name="T17" fmla="*/ 15 h 25"/>
                  <a:gd name="T18" fmla="*/ 4 w 9"/>
                  <a:gd name="T19" fmla="*/ 12 h 25"/>
                  <a:gd name="T20" fmla="*/ 4 w 9"/>
                  <a:gd name="T21" fmla="*/ 13 h 25"/>
                  <a:gd name="T22" fmla="*/ 4 w 9"/>
                  <a:gd name="T23" fmla="*/ 12 h 25"/>
                  <a:gd name="T24" fmla="*/ 5 w 9"/>
                  <a:gd name="T25" fmla="*/ 12 h 25"/>
                  <a:gd name="T26" fmla="*/ 5 w 9"/>
                  <a:gd name="T27" fmla="*/ 13 h 25"/>
                  <a:gd name="T28" fmla="*/ 5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7 w 9"/>
                  <a:gd name="T35" fmla="*/ 6 h 25"/>
                  <a:gd name="T36" fmla="*/ 6 w 9"/>
                  <a:gd name="T37" fmla="*/ 10 h 25"/>
                  <a:gd name="T38" fmla="*/ 6 w 9"/>
                  <a:gd name="T39" fmla="*/ 10 h 25"/>
                  <a:gd name="T40" fmla="*/ 5 w 9"/>
                  <a:gd name="T41" fmla="*/ 11 h 25"/>
                  <a:gd name="T42" fmla="*/ 6 w 9"/>
                  <a:gd name="T43" fmla="*/ 6 h 25"/>
                  <a:gd name="T44" fmla="*/ 6 w 9"/>
                  <a:gd name="T45" fmla="*/ 3 h 25"/>
                  <a:gd name="T46" fmla="*/ 6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4 w 9"/>
                  <a:gd name="T53" fmla="*/ 12 h 25"/>
                  <a:gd name="T54" fmla="*/ 4 w 9"/>
                  <a:gd name="T55" fmla="*/ 12 h 25"/>
                  <a:gd name="T56" fmla="*/ 5 w 9"/>
                  <a:gd name="T57" fmla="*/ 7 h 25"/>
                  <a:gd name="T58" fmla="*/ 4 w 9"/>
                  <a:gd name="T59" fmla="*/ 10 h 25"/>
                  <a:gd name="T60" fmla="*/ 5 w 9"/>
                  <a:gd name="T61" fmla="*/ 4 h 25"/>
                  <a:gd name="T62" fmla="*/ 4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3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5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5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6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7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8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5 h 16"/>
                  <a:gd name="T2" fmla="*/ 1 w 4"/>
                  <a:gd name="T3" fmla="*/ 13 h 16"/>
                  <a:gd name="T4" fmla="*/ 3 w 4"/>
                  <a:gd name="T5" fmla="*/ 0 h 16"/>
                  <a:gd name="T6" fmla="*/ 1 w 4"/>
                  <a:gd name="T7" fmla="*/ 8 h 16"/>
                  <a:gd name="T8" fmla="*/ 2 w 4"/>
                  <a:gd name="T9" fmla="*/ 6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9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0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1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2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7 h 11"/>
                  <a:gd name="T8" fmla="*/ 0 w 3"/>
                  <a:gd name="T9" fmla="*/ 7 h 11"/>
                  <a:gd name="T10" fmla="*/ 0 w 3"/>
                  <a:gd name="T11" fmla="*/ 10 h 11"/>
                  <a:gd name="T12" fmla="*/ 3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3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4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5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1 h 12"/>
                  <a:gd name="T6" fmla="*/ 1 w 3"/>
                  <a:gd name="T7" fmla="*/ 9 h 12"/>
                  <a:gd name="T8" fmla="*/ 3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6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7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0 h 16"/>
                  <a:gd name="T20" fmla="*/ 0 w 4"/>
                  <a:gd name="T21" fmla="*/ 15 h 16"/>
                  <a:gd name="T22" fmla="*/ 4 w 4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8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9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0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1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2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3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9 w 12"/>
                  <a:gd name="T9" fmla="*/ 4 h 19"/>
                  <a:gd name="T10" fmla="*/ 10 w 12"/>
                  <a:gd name="T11" fmla="*/ 2 h 19"/>
                  <a:gd name="T12" fmla="*/ 9 w 12"/>
                  <a:gd name="T13" fmla="*/ 4 h 19"/>
                  <a:gd name="T14" fmla="*/ 7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1 w 12"/>
                  <a:gd name="T33" fmla="*/ 12 h 19"/>
                  <a:gd name="T34" fmla="*/ 0 w 12"/>
                  <a:gd name="T35" fmla="*/ 14 h 19"/>
                  <a:gd name="T36" fmla="*/ 5 w 12"/>
                  <a:gd name="T37" fmla="*/ 7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4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5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6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687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8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9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0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1 h 23"/>
                  <a:gd name="T4" fmla="*/ 4 w 8"/>
                  <a:gd name="T5" fmla="*/ 10 h 23"/>
                  <a:gd name="T6" fmla="*/ 5 w 8"/>
                  <a:gd name="T7" fmla="*/ 2 h 23"/>
                  <a:gd name="T8" fmla="*/ 3 w 8"/>
                  <a:gd name="T9" fmla="*/ 7 h 23"/>
                  <a:gd name="T10" fmla="*/ 4 w 8"/>
                  <a:gd name="T11" fmla="*/ 5 h 23"/>
                  <a:gd name="T12" fmla="*/ 1 w 8"/>
                  <a:gd name="T13" fmla="*/ 13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2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2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3 w 8"/>
                  <a:gd name="T55" fmla="*/ 15 h 23"/>
                  <a:gd name="T56" fmla="*/ 4 w 8"/>
                  <a:gd name="T57" fmla="*/ 12 h 23"/>
                  <a:gd name="T58" fmla="*/ 4 w 8"/>
                  <a:gd name="T59" fmla="*/ 11 h 23"/>
                  <a:gd name="T60" fmla="*/ 5 w 8"/>
                  <a:gd name="T61" fmla="*/ 8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8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1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2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2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4 w 9"/>
                  <a:gd name="T17" fmla="*/ 9 h 27"/>
                  <a:gd name="T18" fmla="*/ 4 w 9"/>
                  <a:gd name="T19" fmla="*/ 15 h 27"/>
                  <a:gd name="T20" fmla="*/ 8 w 9"/>
                  <a:gd name="T21" fmla="*/ 2 h 27"/>
                  <a:gd name="T22" fmla="*/ 7 w 9"/>
                  <a:gd name="T23" fmla="*/ 3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3 w 9"/>
                  <a:gd name="T39" fmla="*/ 11 h 27"/>
                  <a:gd name="T40" fmla="*/ 2 w 9"/>
                  <a:gd name="T41" fmla="*/ 17 h 27"/>
                  <a:gd name="T42" fmla="*/ 1 w 9"/>
                  <a:gd name="T43" fmla="*/ 20 h 27"/>
                  <a:gd name="T44" fmla="*/ 1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3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4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5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6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7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3 w 11"/>
                  <a:gd name="T3" fmla="*/ 16 h 28"/>
                  <a:gd name="T4" fmla="*/ 3 w 11"/>
                  <a:gd name="T5" fmla="*/ 18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7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7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3 w 11"/>
                  <a:gd name="T79" fmla="*/ 12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1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8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0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701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2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3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4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2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7 h 30"/>
                  <a:gd name="T8" fmla="*/ 3 w 18"/>
                  <a:gd name="T9" fmla="*/ 17 h 30"/>
                  <a:gd name="T10" fmla="*/ 3 w 18"/>
                  <a:gd name="T11" fmla="*/ 19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7 h 30"/>
                  <a:gd name="T18" fmla="*/ 8 w 18"/>
                  <a:gd name="T19" fmla="*/ 9 h 30"/>
                  <a:gd name="T20" fmla="*/ 8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2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4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9 w 18"/>
                  <a:gd name="T61" fmla="*/ 7 h 30"/>
                  <a:gd name="T62" fmla="*/ 10 w 18"/>
                  <a:gd name="T63" fmla="*/ 3 h 30"/>
                  <a:gd name="T64" fmla="*/ 10 w 18"/>
                  <a:gd name="T65" fmla="*/ 2 h 30"/>
                  <a:gd name="T66" fmla="*/ 8 w 18"/>
                  <a:gd name="T67" fmla="*/ 6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0 h 30"/>
                  <a:gd name="T76" fmla="*/ 3 w 18"/>
                  <a:gd name="T77" fmla="*/ 15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5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6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7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8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9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0 h 25"/>
                  <a:gd name="T2" fmla="*/ 1 w 8"/>
                  <a:gd name="T3" fmla="*/ 14 h 25"/>
                  <a:gd name="T4" fmla="*/ 1 w 8"/>
                  <a:gd name="T5" fmla="*/ 11 h 25"/>
                  <a:gd name="T6" fmla="*/ 0 w 8"/>
                  <a:gd name="T7" fmla="*/ 18 h 25"/>
                  <a:gd name="T8" fmla="*/ 3 w 8"/>
                  <a:gd name="T9" fmla="*/ 14 h 25"/>
                  <a:gd name="T10" fmla="*/ 3 w 8"/>
                  <a:gd name="T11" fmla="*/ 17 h 25"/>
                  <a:gd name="T12" fmla="*/ 5 w 8"/>
                  <a:gd name="T13" fmla="*/ 12 h 25"/>
                  <a:gd name="T14" fmla="*/ 4 w 8"/>
                  <a:gd name="T15" fmla="*/ 17 h 25"/>
                  <a:gd name="T16" fmla="*/ 5 w 8"/>
                  <a:gd name="T17" fmla="*/ 16 h 25"/>
                  <a:gd name="T18" fmla="*/ 5 w 8"/>
                  <a:gd name="T19" fmla="*/ 13 h 25"/>
                  <a:gd name="T20" fmla="*/ 5 w 8"/>
                  <a:gd name="T21" fmla="*/ 15 h 25"/>
                  <a:gd name="T22" fmla="*/ 5 w 8"/>
                  <a:gd name="T23" fmla="*/ 13 h 25"/>
                  <a:gd name="T24" fmla="*/ 6 w 8"/>
                  <a:gd name="T25" fmla="*/ 13 h 25"/>
                  <a:gd name="T26" fmla="*/ 5 w 8"/>
                  <a:gd name="T27" fmla="*/ 14 h 25"/>
                  <a:gd name="T28" fmla="*/ 6 w 8"/>
                  <a:gd name="T29" fmla="*/ 12 h 25"/>
                  <a:gd name="T30" fmla="*/ 5 w 8"/>
                  <a:gd name="T31" fmla="*/ 16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0 h 25"/>
                  <a:gd name="T40" fmla="*/ 6 w 8"/>
                  <a:gd name="T41" fmla="*/ 12 h 25"/>
                  <a:gd name="T42" fmla="*/ 7 w 8"/>
                  <a:gd name="T43" fmla="*/ 6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6 h 25"/>
                  <a:gd name="T52" fmla="*/ 5 w 8"/>
                  <a:gd name="T53" fmla="*/ 13 h 25"/>
                  <a:gd name="T54" fmla="*/ 5 w 8"/>
                  <a:gd name="T55" fmla="*/ 13 h 25"/>
                  <a:gd name="T56" fmla="*/ 6 w 8"/>
                  <a:gd name="T57" fmla="*/ 7 h 25"/>
                  <a:gd name="T58" fmla="*/ 5 w 8"/>
                  <a:gd name="T59" fmla="*/ 10 h 25"/>
                  <a:gd name="T60" fmla="*/ 6 w 8"/>
                  <a:gd name="T61" fmla="*/ 5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6 h 25"/>
                  <a:gd name="T68" fmla="*/ 4 w 8"/>
                  <a:gd name="T69" fmla="*/ 10 h 25"/>
                  <a:gd name="T70" fmla="*/ 3 w 8"/>
                  <a:gd name="T71" fmla="*/ 8 h 25"/>
                  <a:gd name="T72" fmla="*/ 3 w 8"/>
                  <a:gd name="T73" fmla="*/ 11 h 25"/>
                  <a:gd name="T74" fmla="*/ 2 w 8"/>
                  <a:gd name="T75" fmla="*/ 10 h 25"/>
                  <a:gd name="T76" fmla="*/ 2 w 8"/>
                  <a:gd name="T77" fmla="*/ 10 h 25"/>
                  <a:gd name="T78" fmla="*/ 1 w 8"/>
                  <a:gd name="T79" fmla="*/ 17 h 25"/>
                  <a:gd name="T80" fmla="*/ 2 w 8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0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1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0 h 19"/>
                  <a:gd name="T10" fmla="*/ 1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1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1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4 h 19"/>
                  <a:gd name="T42" fmla="*/ 1 w 2"/>
                  <a:gd name="T43" fmla="*/ 9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2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713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4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5 h 16"/>
                  <a:gd name="T2" fmla="*/ 1 w 4"/>
                  <a:gd name="T3" fmla="*/ 13 h 16"/>
                  <a:gd name="T4" fmla="*/ 4 w 4"/>
                  <a:gd name="T5" fmla="*/ 0 h 16"/>
                  <a:gd name="T6" fmla="*/ 1 w 4"/>
                  <a:gd name="T7" fmla="*/ 8 h 16"/>
                  <a:gd name="T8" fmla="*/ 3 w 4"/>
                  <a:gd name="T9" fmla="*/ 6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5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6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6 h 7"/>
                  <a:gd name="T4" fmla="*/ 2 w 2"/>
                  <a:gd name="T5" fmla="*/ 0 h 7"/>
                  <a:gd name="T6" fmla="*/ 2 w 2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7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8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7 h 11"/>
                  <a:gd name="T8" fmla="*/ 1 w 3"/>
                  <a:gd name="T9" fmla="*/ 7 h 11"/>
                  <a:gd name="T10" fmla="*/ 0 w 3"/>
                  <a:gd name="T11" fmla="*/ 10 h 11"/>
                  <a:gd name="T12" fmla="*/ 3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9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0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1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1 h 12"/>
                  <a:gd name="T6" fmla="*/ 1 w 3"/>
                  <a:gd name="T7" fmla="*/ 9 h 12"/>
                  <a:gd name="T8" fmla="*/ 3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2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3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0 h 16"/>
                  <a:gd name="T20" fmla="*/ 1 w 5"/>
                  <a:gd name="T21" fmla="*/ 15 h 16"/>
                  <a:gd name="T22" fmla="*/ 5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4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5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6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7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8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9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2 h 19"/>
                  <a:gd name="T12" fmla="*/ 9 w 12"/>
                  <a:gd name="T13" fmla="*/ 4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3 w 12"/>
                  <a:gd name="T31" fmla="*/ 7 h 19"/>
                  <a:gd name="T32" fmla="*/ 2 w 12"/>
                  <a:gd name="T33" fmla="*/ 12 h 19"/>
                  <a:gd name="T34" fmla="*/ 1 w 12"/>
                  <a:gd name="T35" fmla="*/ 14 h 19"/>
                  <a:gd name="T36" fmla="*/ 5 w 12"/>
                  <a:gd name="T37" fmla="*/ 7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0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1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2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733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4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5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6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1 h 23"/>
                  <a:gd name="T4" fmla="*/ 4 w 8"/>
                  <a:gd name="T5" fmla="*/ 10 h 23"/>
                  <a:gd name="T6" fmla="*/ 6 w 8"/>
                  <a:gd name="T7" fmla="*/ 2 h 23"/>
                  <a:gd name="T8" fmla="*/ 4 w 8"/>
                  <a:gd name="T9" fmla="*/ 7 h 23"/>
                  <a:gd name="T10" fmla="*/ 4 w 8"/>
                  <a:gd name="T11" fmla="*/ 5 h 23"/>
                  <a:gd name="T12" fmla="*/ 1 w 8"/>
                  <a:gd name="T13" fmla="*/ 13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2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3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4 w 8"/>
                  <a:gd name="T55" fmla="*/ 15 h 23"/>
                  <a:gd name="T56" fmla="*/ 4 w 8"/>
                  <a:gd name="T57" fmla="*/ 12 h 23"/>
                  <a:gd name="T58" fmla="*/ 4 w 8"/>
                  <a:gd name="T59" fmla="*/ 11 h 23"/>
                  <a:gd name="T60" fmla="*/ 5 w 8"/>
                  <a:gd name="T61" fmla="*/ 8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8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7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8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5 w 9"/>
                  <a:gd name="T17" fmla="*/ 9 h 27"/>
                  <a:gd name="T18" fmla="*/ 4 w 9"/>
                  <a:gd name="T19" fmla="*/ 15 h 27"/>
                  <a:gd name="T20" fmla="*/ 8 w 9"/>
                  <a:gd name="T21" fmla="*/ 2 h 27"/>
                  <a:gd name="T22" fmla="*/ 8 w 9"/>
                  <a:gd name="T23" fmla="*/ 3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4 w 9"/>
                  <a:gd name="T39" fmla="*/ 11 h 27"/>
                  <a:gd name="T40" fmla="*/ 2 w 9"/>
                  <a:gd name="T41" fmla="*/ 17 h 27"/>
                  <a:gd name="T42" fmla="*/ 1 w 9"/>
                  <a:gd name="T43" fmla="*/ 20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9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0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1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2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1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3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4 w 11"/>
                  <a:gd name="T3" fmla="*/ 16 h 28"/>
                  <a:gd name="T4" fmla="*/ 3 w 11"/>
                  <a:gd name="T5" fmla="*/ 18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7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7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00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2344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45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46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347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48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49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0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2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7 h 30"/>
                  <a:gd name="T8" fmla="*/ 3 w 18"/>
                  <a:gd name="T9" fmla="*/ 17 h 30"/>
                  <a:gd name="T10" fmla="*/ 3 w 18"/>
                  <a:gd name="T11" fmla="*/ 19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7 h 30"/>
                  <a:gd name="T18" fmla="*/ 8 w 18"/>
                  <a:gd name="T19" fmla="*/ 9 h 30"/>
                  <a:gd name="T20" fmla="*/ 9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3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4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10 w 18"/>
                  <a:gd name="T61" fmla="*/ 7 h 30"/>
                  <a:gd name="T62" fmla="*/ 10 w 18"/>
                  <a:gd name="T63" fmla="*/ 3 h 30"/>
                  <a:gd name="T64" fmla="*/ 10 w 18"/>
                  <a:gd name="T65" fmla="*/ 2 h 30"/>
                  <a:gd name="T66" fmla="*/ 8 w 18"/>
                  <a:gd name="T67" fmla="*/ 6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0 h 30"/>
                  <a:gd name="T76" fmla="*/ 3 w 18"/>
                  <a:gd name="T77" fmla="*/ 15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1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2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3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4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5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4 h 25"/>
                  <a:gd name="T4" fmla="*/ 1 w 9"/>
                  <a:gd name="T5" fmla="*/ 11 h 25"/>
                  <a:gd name="T6" fmla="*/ 0 w 9"/>
                  <a:gd name="T7" fmla="*/ 18 h 25"/>
                  <a:gd name="T8" fmla="*/ 3 w 9"/>
                  <a:gd name="T9" fmla="*/ 14 h 25"/>
                  <a:gd name="T10" fmla="*/ 3 w 9"/>
                  <a:gd name="T11" fmla="*/ 17 h 25"/>
                  <a:gd name="T12" fmla="*/ 4 w 9"/>
                  <a:gd name="T13" fmla="*/ 12 h 25"/>
                  <a:gd name="T14" fmla="*/ 4 w 9"/>
                  <a:gd name="T15" fmla="*/ 17 h 25"/>
                  <a:gd name="T16" fmla="*/ 4 w 9"/>
                  <a:gd name="T17" fmla="*/ 16 h 25"/>
                  <a:gd name="T18" fmla="*/ 4 w 9"/>
                  <a:gd name="T19" fmla="*/ 13 h 25"/>
                  <a:gd name="T20" fmla="*/ 4 w 9"/>
                  <a:gd name="T21" fmla="*/ 15 h 25"/>
                  <a:gd name="T22" fmla="*/ 4 w 9"/>
                  <a:gd name="T23" fmla="*/ 13 h 25"/>
                  <a:gd name="T24" fmla="*/ 5 w 9"/>
                  <a:gd name="T25" fmla="*/ 13 h 25"/>
                  <a:gd name="T26" fmla="*/ 5 w 9"/>
                  <a:gd name="T27" fmla="*/ 14 h 25"/>
                  <a:gd name="T28" fmla="*/ 5 w 9"/>
                  <a:gd name="T29" fmla="*/ 12 h 25"/>
                  <a:gd name="T30" fmla="*/ 5 w 9"/>
                  <a:gd name="T31" fmla="*/ 16 h 25"/>
                  <a:gd name="T32" fmla="*/ 7 w 9"/>
                  <a:gd name="T33" fmla="*/ 11 h 25"/>
                  <a:gd name="T34" fmla="*/ 7 w 9"/>
                  <a:gd name="T35" fmla="*/ 7 h 25"/>
                  <a:gd name="T36" fmla="*/ 6 w 9"/>
                  <a:gd name="T37" fmla="*/ 10 h 25"/>
                  <a:gd name="T38" fmla="*/ 6 w 9"/>
                  <a:gd name="T39" fmla="*/ 10 h 25"/>
                  <a:gd name="T40" fmla="*/ 5 w 9"/>
                  <a:gd name="T41" fmla="*/ 12 h 25"/>
                  <a:gd name="T42" fmla="*/ 6 w 9"/>
                  <a:gd name="T43" fmla="*/ 6 h 25"/>
                  <a:gd name="T44" fmla="*/ 6 w 9"/>
                  <a:gd name="T45" fmla="*/ 3 h 25"/>
                  <a:gd name="T46" fmla="*/ 6 w 9"/>
                  <a:gd name="T47" fmla="*/ 3 h 25"/>
                  <a:gd name="T48" fmla="*/ 6 w 9"/>
                  <a:gd name="T49" fmla="*/ 5 h 25"/>
                  <a:gd name="T50" fmla="*/ 6 w 9"/>
                  <a:gd name="T51" fmla="*/ 6 h 25"/>
                  <a:gd name="T52" fmla="*/ 4 w 9"/>
                  <a:gd name="T53" fmla="*/ 13 h 25"/>
                  <a:gd name="T54" fmla="*/ 4 w 9"/>
                  <a:gd name="T55" fmla="*/ 13 h 25"/>
                  <a:gd name="T56" fmla="*/ 5 w 9"/>
                  <a:gd name="T57" fmla="*/ 7 h 25"/>
                  <a:gd name="T58" fmla="*/ 5 w 9"/>
                  <a:gd name="T59" fmla="*/ 10 h 25"/>
                  <a:gd name="T60" fmla="*/ 5 w 9"/>
                  <a:gd name="T61" fmla="*/ 5 h 25"/>
                  <a:gd name="T62" fmla="*/ 4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3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7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6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1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7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1 w 2"/>
                  <a:gd name="T9" fmla="*/ 10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1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4 h 19"/>
                  <a:gd name="T42" fmla="*/ 1 w 2"/>
                  <a:gd name="T43" fmla="*/ 9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8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359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0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4 h 16"/>
                  <a:gd name="T2" fmla="*/ 1 w 4"/>
                  <a:gd name="T3" fmla="*/ 12 h 16"/>
                  <a:gd name="T4" fmla="*/ 3 w 4"/>
                  <a:gd name="T5" fmla="*/ 0 h 16"/>
                  <a:gd name="T6" fmla="*/ 2 w 4"/>
                  <a:gd name="T7" fmla="*/ 8 h 16"/>
                  <a:gd name="T8" fmla="*/ 2 w 4"/>
                  <a:gd name="T9" fmla="*/ 5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1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2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5 h 6"/>
                  <a:gd name="T4" fmla="*/ 1 w 2"/>
                  <a:gd name="T5" fmla="*/ 0 h 6"/>
                  <a:gd name="T6" fmla="*/ 1 w 2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3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4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2 w 3"/>
                  <a:gd name="T1" fmla="*/ 3 h 12"/>
                  <a:gd name="T2" fmla="*/ 1 w 3"/>
                  <a:gd name="T3" fmla="*/ 3 h 12"/>
                  <a:gd name="T4" fmla="*/ 1 w 3"/>
                  <a:gd name="T5" fmla="*/ 3 h 12"/>
                  <a:gd name="T6" fmla="*/ 1 w 3"/>
                  <a:gd name="T7" fmla="*/ 7 h 12"/>
                  <a:gd name="T8" fmla="*/ 1 w 3"/>
                  <a:gd name="T9" fmla="*/ 7 h 12"/>
                  <a:gd name="T10" fmla="*/ 0 w 3"/>
                  <a:gd name="T11" fmla="*/ 11 h 12"/>
                  <a:gd name="T12" fmla="*/ 2 w 3"/>
                  <a:gd name="T13" fmla="*/ 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5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6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7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2 w 3"/>
                  <a:gd name="T1" fmla="*/ 0 h 12"/>
                  <a:gd name="T2" fmla="*/ 1 w 3"/>
                  <a:gd name="T3" fmla="*/ 4 h 12"/>
                  <a:gd name="T4" fmla="*/ 0 w 3"/>
                  <a:gd name="T5" fmla="*/ 10 h 12"/>
                  <a:gd name="T6" fmla="*/ 1 w 3"/>
                  <a:gd name="T7" fmla="*/ 9 h 12"/>
                  <a:gd name="T8" fmla="*/ 2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8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9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4 w 5"/>
                  <a:gd name="T1" fmla="*/ 2 h 17"/>
                  <a:gd name="T2" fmla="*/ 2 w 5"/>
                  <a:gd name="T3" fmla="*/ 8 h 17"/>
                  <a:gd name="T4" fmla="*/ 3 w 5"/>
                  <a:gd name="T5" fmla="*/ 4 h 17"/>
                  <a:gd name="T6" fmla="*/ 2 w 5"/>
                  <a:gd name="T7" fmla="*/ 6 h 17"/>
                  <a:gd name="T8" fmla="*/ 3 w 5"/>
                  <a:gd name="T9" fmla="*/ 0 h 17"/>
                  <a:gd name="T10" fmla="*/ 2 w 5"/>
                  <a:gd name="T11" fmla="*/ 6 h 17"/>
                  <a:gd name="T12" fmla="*/ 2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0 h 17"/>
                  <a:gd name="T20" fmla="*/ 1 w 5"/>
                  <a:gd name="T21" fmla="*/ 15 h 17"/>
                  <a:gd name="T22" fmla="*/ 4 w 5"/>
                  <a:gd name="T23" fmla="*/ 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0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1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4 w 5"/>
                  <a:gd name="T1" fmla="*/ 1 h 17"/>
                  <a:gd name="T2" fmla="*/ 2 w 5"/>
                  <a:gd name="T3" fmla="*/ 5 h 17"/>
                  <a:gd name="T4" fmla="*/ 3 w 5"/>
                  <a:gd name="T5" fmla="*/ 2 h 17"/>
                  <a:gd name="T6" fmla="*/ 2 w 5"/>
                  <a:gd name="T7" fmla="*/ 7 h 17"/>
                  <a:gd name="T8" fmla="*/ 3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2 w 5"/>
                  <a:gd name="T15" fmla="*/ 9 h 17"/>
                  <a:gd name="T16" fmla="*/ 2 w 5"/>
                  <a:gd name="T17" fmla="*/ 8 h 17"/>
                  <a:gd name="T18" fmla="*/ 3 w 5"/>
                  <a:gd name="T19" fmla="*/ 6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2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3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4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5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4 h 19"/>
                  <a:gd name="T26" fmla="*/ 3 w 12"/>
                  <a:gd name="T27" fmla="*/ 10 h 19"/>
                  <a:gd name="T28" fmla="*/ 4 w 12"/>
                  <a:gd name="T29" fmla="*/ 3 h 19"/>
                  <a:gd name="T30" fmla="*/ 3 w 12"/>
                  <a:gd name="T31" fmla="*/ 7 h 19"/>
                  <a:gd name="T32" fmla="*/ 2 w 12"/>
                  <a:gd name="T33" fmla="*/ 12 h 19"/>
                  <a:gd name="T34" fmla="*/ 1 w 12"/>
                  <a:gd name="T35" fmla="*/ 14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6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7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8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379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0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1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2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0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3 h 23"/>
                  <a:gd name="T26" fmla="*/ 0 w 8"/>
                  <a:gd name="T27" fmla="*/ 16 h 23"/>
                  <a:gd name="T28" fmla="*/ 1 w 8"/>
                  <a:gd name="T29" fmla="*/ 14 h 23"/>
                  <a:gd name="T30" fmla="*/ 1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3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1 h 23"/>
                  <a:gd name="T60" fmla="*/ 6 w 8"/>
                  <a:gd name="T61" fmla="*/ 9 h 23"/>
                  <a:gd name="T62" fmla="*/ 5 w 8"/>
                  <a:gd name="T63" fmla="*/ 10 h 23"/>
                  <a:gd name="T64" fmla="*/ 7 w 8"/>
                  <a:gd name="T65" fmla="*/ 5 h 23"/>
                  <a:gd name="T66" fmla="*/ 6 w 8"/>
                  <a:gd name="T67" fmla="*/ 8 h 23"/>
                  <a:gd name="T68" fmla="*/ 7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3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4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5 w 9"/>
                  <a:gd name="T17" fmla="*/ 10 h 27"/>
                  <a:gd name="T18" fmla="*/ 4 w 9"/>
                  <a:gd name="T19" fmla="*/ 15 h 27"/>
                  <a:gd name="T20" fmla="*/ 8 w 9"/>
                  <a:gd name="T21" fmla="*/ 2 h 27"/>
                  <a:gd name="T22" fmla="*/ 8 w 9"/>
                  <a:gd name="T23" fmla="*/ 3 h 27"/>
                  <a:gd name="T24" fmla="*/ 6 w 9"/>
                  <a:gd name="T25" fmla="*/ 9 h 27"/>
                  <a:gd name="T26" fmla="*/ 6 w 9"/>
                  <a:gd name="T27" fmla="*/ 7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4 w 9"/>
                  <a:gd name="T39" fmla="*/ 12 h 27"/>
                  <a:gd name="T40" fmla="*/ 2 w 9"/>
                  <a:gd name="T41" fmla="*/ 17 h 27"/>
                  <a:gd name="T42" fmla="*/ 1 w 9"/>
                  <a:gd name="T43" fmla="*/ 20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5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6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7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8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5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9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4 w 11"/>
                  <a:gd name="T3" fmla="*/ 16 h 28"/>
                  <a:gd name="T4" fmla="*/ 3 w 11"/>
                  <a:gd name="T5" fmla="*/ 19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10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8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8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8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0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1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393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6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8 h 30"/>
                  <a:gd name="T8" fmla="*/ 3 w 18"/>
                  <a:gd name="T9" fmla="*/ 17 h 30"/>
                  <a:gd name="T10" fmla="*/ 3 w 18"/>
                  <a:gd name="T11" fmla="*/ 20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8 h 30"/>
                  <a:gd name="T18" fmla="*/ 8 w 18"/>
                  <a:gd name="T19" fmla="*/ 9 h 30"/>
                  <a:gd name="T20" fmla="*/ 9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3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5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10 w 18"/>
                  <a:gd name="T61" fmla="*/ 7 h 30"/>
                  <a:gd name="T62" fmla="*/ 10 w 18"/>
                  <a:gd name="T63" fmla="*/ 3 h 30"/>
                  <a:gd name="T64" fmla="*/ 10 w 18"/>
                  <a:gd name="T65" fmla="*/ 3 h 30"/>
                  <a:gd name="T66" fmla="*/ 8 w 18"/>
                  <a:gd name="T67" fmla="*/ 7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1 h 30"/>
                  <a:gd name="T76" fmla="*/ 3 w 18"/>
                  <a:gd name="T77" fmla="*/ 16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7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8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9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0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401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0 h 26"/>
                  <a:gd name="T2" fmla="*/ 1 w 9"/>
                  <a:gd name="T3" fmla="*/ 15 h 26"/>
                  <a:gd name="T4" fmla="*/ 1 w 9"/>
                  <a:gd name="T5" fmla="*/ 11 h 26"/>
                  <a:gd name="T6" fmla="*/ 0 w 9"/>
                  <a:gd name="T7" fmla="*/ 18 h 26"/>
                  <a:gd name="T8" fmla="*/ 3 w 9"/>
                  <a:gd name="T9" fmla="*/ 14 h 26"/>
                  <a:gd name="T10" fmla="*/ 3 w 9"/>
                  <a:gd name="T11" fmla="*/ 18 h 26"/>
                  <a:gd name="T12" fmla="*/ 4 w 9"/>
                  <a:gd name="T13" fmla="*/ 12 h 26"/>
                  <a:gd name="T14" fmla="*/ 4 w 9"/>
                  <a:gd name="T15" fmla="*/ 18 h 26"/>
                  <a:gd name="T16" fmla="*/ 4 w 9"/>
                  <a:gd name="T17" fmla="*/ 16 h 26"/>
                  <a:gd name="T18" fmla="*/ 4 w 9"/>
                  <a:gd name="T19" fmla="*/ 14 h 26"/>
                  <a:gd name="T20" fmla="*/ 4 w 9"/>
                  <a:gd name="T21" fmla="*/ 15 h 26"/>
                  <a:gd name="T22" fmla="*/ 4 w 9"/>
                  <a:gd name="T23" fmla="*/ 14 h 26"/>
                  <a:gd name="T24" fmla="*/ 5 w 9"/>
                  <a:gd name="T25" fmla="*/ 13 h 26"/>
                  <a:gd name="T26" fmla="*/ 5 w 9"/>
                  <a:gd name="T27" fmla="*/ 15 h 26"/>
                  <a:gd name="T28" fmla="*/ 5 w 9"/>
                  <a:gd name="T29" fmla="*/ 13 h 26"/>
                  <a:gd name="T30" fmla="*/ 5 w 9"/>
                  <a:gd name="T31" fmla="*/ 16 h 26"/>
                  <a:gd name="T32" fmla="*/ 7 w 9"/>
                  <a:gd name="T33" fmla="*/ 11 h 26"/>
                  <a:gd name="T34" fmla="*/ 7 w 9"/>
                  <a:gd name="T35" fmla="*/ 7 h 26"/>
                  <a:gd name="T36" fmla="*/ 6 w 9"/>
                  <a:gd name="T37" fmla="*/ 10 h 26"/>
                  <a:gd name="T38" fmla="*/ 6 w 9"/>
                  <a:gd name="T39" fmla="*/ 10 h 26"/>
                  <a:gd name="T40" fmla="*/ 5 w 9"/>
                  <a:gd name="T41" fmla="*/ 12 h 26"/>
                  <a:gd name="T42" fmla="*/ 7 w 9"/>
                  <a:gd name="T43" fmla="*/ 6 h 26"/>
                  <a:gd name="T44" fmla="*/ 6 w 9"/>
                  <a:gd name="T45" fmla="*/ 3 h 26"/>
                  <a:gd name="T46" fmla="*/ 6 w 9"/>
                  <a:gd name="T47" fmla="*/ 3 h 26"/>
                  <a:gd name="T48" fmla="*/ 6 w 9"/>
                  <a:gd name="T49" fmla="*/ 5 h 26"/>
                  <a:gd name="T50" fmla="*/ 6 w 9"/>
                  <a:gd name="T51" fmla="*/ 6 h 26"/>
                  <a:gd name="T52" fmla="*/ 4 w 9"/>
                  <a:gd name="T53" fmla="*/ 13 h 26"/>
                  <a:gd name="T54" fmla="*/ 4 w 9"/>
                  <a:gd name="T55" fmla="*/ 13 h 26"/>
                  <a:gd name="T56" fmla="*/ 5 w 9"/>
                  <a:gd name="T57" fmla="*/ 8 h 26"/>
                  <a:gd name="T58" fmla="*/ 5 w 9"/>
                  <a:gd name="T59" fmla="*/ 10 h 26"/>
                  <a:gd name="T60" fmla="*/ 5 w 9"/>
                  <a:gd name="T61" fmla="*/ 5 h 26"/>
                  <a:gd name="T62" fmla="*/ 4 w 9"/>
                  <a:gd name="T63" fmla="*/ 10 h 26"/>
                  <a:gd name="T64" fmla="*/ 4 w 9"/>
                  <a:gd name="T65" fmla="*/ 10 h 26"/>
                  <a:gd name="T66" fmla="*/ 4 w 9"/>
                  <a:gd name="T67" fmla="*/ 7 h 26"/>
                  <a:gd name="T68" fmla="*/ 4 w 9"/>
                  <a:gd name="T69" fmla="*/ 11 h 26"/>
                  <a:gd name="T70" fmla="*/ 3 w 9"/>
                  <a:gd name="T71" fmla="*/ 9 h 26"/>
                  <a:gd name="T72" fmla="*/ 3 w 9"/>
                  <a:gd name="T73" fmla="*/ 11 h 26"/>
                  <a:gd name="T74" fmla="*/ 2 w 9"/>
                  <a:gd name="T75" fmla="*/ 11 h 26"/>
                  <a:gd name="T76" fmla="*/ 2 w 9"/>
                  <a:gd name="T77" fmla="*/ 11 h 26"/>
                  <a:gd name="T78" fmla="*/ 1 w 9"/>
                  <a:gd name="T79" fmla="*/ 17 h 26"/>
                  <a:gd name="T80" fmla="*/ 2 w 9"/>
                  <a:gd name="T81" fmla="*/ 10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2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4 h 8"/>
                  <a:gd name="T2" fmla="*/ 1 w 1"/>
                  <a:gd name="T3" fmla="*/ 1 h 8"/>
                  <a:gd name="T4" fmla="*/ 1 w 1"/>
                  <a:gd name="T5" fmla="*/ 7 h 8"/>
                  <a:gd name="T6" fmla="*/ 1 w 1"/>
                  <a:gd name="T7" fmla="*/ 5 h 8"/>
                  <a:gd name="T8" fmla="*/ 1 w 1"/>
                  <a:gd name="T9" fmla="*/ 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3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4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405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6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4 h 16"/>
                  <a:gd name="T2" fmla="*/ 1 w 4"/>
                  <a:gd name="T3" fmla="*/ 12 h 16"/>
                  <a:gd name="T4" fmla="*/ 3 w 4"/>
                  <a:gd name="T5" fmla="*/ 0 h 16"/>
                  <a:gd name="T6" fmla="*/ 1 w 4"/>
                  <a:gd name="T7" fmla="*/ 8 h 16"/>
                  <a:gd name="T8" fmla="*/ 2 w 4"/>
                  <a:gd name="T9" fmla="*/ 5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7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8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5 h 6"/>
                  <a:gd name="T4" fmla="*/ 1 w 2"/>
                  <a:gd name="T5" fmla="*/ 0 h 6"/>
                  <a:gd name="T6" fmla="*/ 1 w 2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9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0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2 w 3"/>
                  <a:gd name="T1" fmla="*/ 3 h 12"/>
                  <a:gd name="T2" fmla="*/ 1 w 3"/>
                  <a:gd name="T3" fmla="*/ 3 h 12"/>
                  <a:gd name="T4" fmla="*/ 1 w 3"/>
                  <a:gd name="T5" fmla="*/ 3 h 12"/>
                  <a:gd name="T6" fmla="*/ 1 w 3"/>
                  <a:gd name="T7" fmla="*/ 7 h 12"/>
                  <a:gd name="T8" fmla="*/ 1 w 3"/>
                  <a:gd name="T9" fmla="*/ 7 h 12"/>
                  <a:gd name="T10" fmla="*/ 0 w 3"/>
                  <a:gd name="T11" fmla="*/ 11 h 12"/>
                  <a:gd name="T12" fmla="*/ 2 w 3"/>
                  <a:gd name="T13" fmla="*/ 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1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2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3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2 w 3"/>
                  <a:gd name="T1" fmla="*/ 0 h 12"/>
                  <a:gd name="T2" fmla="*/ 1 w 3"/>
                  <a:gd name="T3" fmla="*/ 4 h 12"/>
                  <a:gd name="T4" fmla="*/ 0 w 3"/>
                  <a:gd name="T5" fmla="*/ 10 h 12"/>
                  <a:gd name="T6" fmla="*/ 1 w 3"/>
                  <a:gd name="T7" fmla="*/ 9 h 12"/>
                  <a:gd name="T8" fmla="*/ 2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4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5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4 w 5"/>
                  <a:gd name="T1" fmla="*/ 2 h 17"/>
                  <a:gd name="T2" fmla="*/ 2 w 5"/>
                  <a:gd name="T3" fmla="*/ 8 h 17"/>
                  <a:gd name="T4" fmla="*/ 3 w 5"/>
                  <a:gd name="T5" fmla="*/ 4 h 17"/>
                  <a:gd name="T6" fmla="*/ 2 w 5"/>
                  <a:gd name="T7" fmla="*/ 6 h 17"/>
                  <a:gd name="T8" fmla="*/ 3 w 5"/>
                  <a:gd name="T9" fmla="*/ 0 h 17"/>
                  <a:gd name="T10" fmla="*/ 2 w 5"/>
                  <a:gd name="T11" fmla="*/ 6 h 17"/>
                  <a:gd name="T12" fmla="*/ 2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0 h 17"/>
                  <a:gd name="T20" fmla="*/ 0 w 5"/>
                  <a:gd name="T21" fmla="*/ 15 h 17"/>
                  <a:gd name="T22" fmla="*/ 4 w 5"/>
                  <a:gd name="T23" fmla="*/ 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6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7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4 w 5"/>
                  <a:gd name="T1" fmla="*/ 1 h 17"/>
                  <a:gd name="T2" fmla="*/ 2 w 5"/>
                  <a:gd name="T3" fmla="*/ 5 h 17"/>
                  <a:gd name="T4" fmla="*/ 3 w 5"/>
                  <a:gd name="T5" fmla="*/ 2 h 17"/>
                  <a:gd name="T6" fmla="*/ 2 w 5"/>
                  <a:gd name="T7" fmla="*/ 7 h 17"/>
                  <a:gd name="T8" fmla="*/ 3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2 w 5"/>
                  <a:gd name="T15" fmla="*/ 9 h 17"/>
                  <a:gd name="T16" fmla="*/ 2 w 5"/>
                  <a:gd name="T17" fmla="*/ 8 h 17"/>
                  <a:gd name="T18" fmla="*/ 3 w 5"/>
                  <a:gd name="T19" fmla="*/ 6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8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9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0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1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2 h 19"/>
                  <a:gd name="T12" fmla="*/ 9 w 12"/>
                  <a:gd name="T13" fmla="*/ 4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4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1 w 12"/>
                  <a:gd name="T33" fmla="*/ 12 h 19"/>
                  <a:gd name="T34" fmla="*/ 0 w 12"/>
                  <a:gd name="T35" fmla="*/ 14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2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3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4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425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6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7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8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2 h 23"/>
                  <a:gd name="T4" fmla="*/ 4 w 8"/>
                  <a:gd name="T5" fmla="*/ 10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3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2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4 w 8"/>
                  <a:gd name="T55" fmla="*/ 16 h 23"/>
                  <a:gd name="T56" fmla="*/ 4 w 8"/>
                  <a:gd name="T57" fmla="*/ 13 h 23"/>
                  <a:gd name="T58" fmla="*/ 4 w 8"/>
                  <a:gd name="T59" fmla="*/ 11 h 23"/>
                  <a:gd name="T60" fmla="*/ 5 w 8"/>
                  <a:gd name="T61" fmla="*/ 9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8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9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0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5 w 9"/>
                  <a:gd name="T17" fmla="*/ 10 h 27"/>
                  <a:gd name="T18" fmla="*/ 4 w 9"/>
                  <a:gd name="T19" fmla="*/ 15 h 27"/>
                  <a:gd name="T20" fmla="*/ 8 w 9"/>
                  <a:gd name="T21" fmla="*/ 2 h 27"/>
                  <a:gd name="T22" fmla="*/ 7 w 9"/>
                  <a:gd name="T23" fmla="*/ 3 h 27"/>
                  <a:gd name="T24" fmla="*/ 6 w 9"/>
                  <a:gd name="T25" fmla="*/ 9 h 27"/>
                  <a:gd name="T26" fmla="*/ 6 w 9"/>
                  <a:gd name="T27" fmla="*/ 7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4 w 9"/>
                  <a:gd name="T39" fmla="*/ 12 h 27"/>
                  <a:gd name="T40" fmla="*/ 2 w 9"/>
                  <a:gd name="T41" fmla="*/ 17 h 27"/>
                  <a:gd name="T42" fmla="*/ 1 w 9"/>
                  <a:gd name="T43" fmla="*/ 20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1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2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3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4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5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5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4 w 11"/>
                  <a:gd name="T3" fmla="*/ 16 h 28"/>
                  <a:gd name="T4" fmla="*/ 3 w 11"/>
                  <a:gd name="T5" fmla="*/ 19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10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8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8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8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6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7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8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439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0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1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2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8 h 30"/>
                  <a:gd name="T8" fmla="*/ 3 w 18"/>
                  <a:gd name="T9" fmla="*/ 17 h 30"/>
                  <a:gd name="T10" fmla="*/ 3 w 18"/>
                  <a:gd name="T11" fmla="*/ 20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8 h 30"/>
                  <a:gd name="T18" fmla="*/ 8 w 18"/>
                  <a:gd name="T19" fmla="*/ 9 h 30"/>
                  <a:gd name="T20" fmla="*/ 8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3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4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9 w 18"/>
                  <a:gd name="T61" fmla="*/ 7 h 30"/>
                  <a:gd name="T62" fmla="*/ 10 w 18"/>
                  <a:gd name="T63" fmla="*/ 3 h 30"/>
                  <a:gd name="T64" fmla="*/ 10 w 18"/>
                  <a:gd name="T65" fmla="*/ 3 h 30"/>
                  <a:gd name="T66" fmla="*/ 8 w 18"/>
                  <a:gd name="T67" fmla="*/ 7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1 h 30"/>
                  <a:gd name="T76" fmla="*/ 3 w 18"/>
                  <a:gd name="T77" fmla="*/ 16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3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4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5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6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447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0 h 26"/>
                  <a:gd name="T2" fmla="*/ 1 w 9"/>
                  <a:gd name="T3" fmla="*/ 15 h 26"/>
                  <a:gd name="T4" fmla="*/ 1 w 9"/>
                  <a:gd name="T5" fmla="*/ 11 h 26"/>
                  <a:gd name="T6" fmla="*/ 0 w 9"/>
                  <a:gd name="T7" fmla="*/ 18 h 26"/>
                  <a:gd name="T8" fmla="*/ 3 w 9"/>
                  <a:gd name="T9" fmla="*/ 14 h 26"/>
                  <a:gd name="T10" fmla="*/ 3 w 9"/>
                  <a:gd name="T11" fmla="*/ 18 h 26"/>
                  <a:gd name="T12" fmla="*/ 4 w 9"/>
                  <a:gd name="T13" fmla="*/ 12 h 26"/>
                  <a:gd name="T14" fmla="*/ 4 w 9"/>
                  <a:gd name="T15" fmla="*/ 18 h 26"/>
                  <a:gd name="T16" fmla="*/ 4 w 9"/>
                  <a:gd name="T17" fmla="*/ 16 h 26"/>
                  <a:gd name="T18" fmla="*/ 4 w 9"/>
                  <a:gd name="T19" fmla="*/ 14 h 26"/>
                  <a:gd name="T20" fmla="*/ 4 w 9"/>
                  <a:gd name="T21" fmla="*/ 15 h 26"/>
                  <a:gd name="T22" fmla="*/ 4 w 9"/>
                  <a:gd name="T23" fmla="*/ 14 h 26"/>
                  <a:gd name="T24" fmla="*/ 5 w 9"/>
                  <a:gd name="T25" fmla="*/ 13 h 26"/>
                  <a:gd name="T26" fmla="*/ 5 w 9"/>
                  <a:gd name="T27" fmla="*/ 15 h 26"/>
                  <a:gd name="T28" fmla="*/ 5 w 9"/>
                  <a:gd name="T29" fmla="*/ 13 h 26"/>
                  <a:gd name="T30" fmla="*/ 5 w 9"/>
                  <a:gd name="T31" fmla="*/ 16 h 26"/>
                  <a:gd name="T32" fmla="*/ 7 w 9"/>
                  <a:gd name="T33" fmla="*/ 11 h 26"/>
                  <a:gd name="T34" fmla="*/ 7 w 9"/>
                  <a:gd name="T35" fmla="*/ 7 h 26"/>
                  <a:gd name="T36" fmla="*/ 6 w 9"/>
                  <a:gd name="T37" fmla="*/ 10 h 26"/>
                  <a:gd name="T38" fmla="*/ 6 w 9"/>
                  <a:gd name="T39" fmla="*/ 10 h 26"/>
                  <a:gd name="T40" fmla="*/ 5 w 9"/>
                  <a:gd name="T41" fmla="*/ 12 h 26"/>
                  <a:gd name="T42" fmla="*/ 6 w 9"/>
                  <a:gd name="T43" fmla="*/ 6 h 26"/>
                  <a:gd name="T44" fmla="*/ 6 w 9"/>
                  <a:gd name="T45" fmla="*/ 3 h 26"/>
                  <a:gd name="T46" fmla="*/ 6 w 9"/>
                  <a:gd name="T47" fmla="*/ 3 h 26"/>
                  <a:gd name="T48" fmla="*/ 6 w 9"/>
                  <a:gd name="T49" fmla="*/ 5 h 26"/>
                  <a:gd name="T50" fmla="*/ 6 w 9"/>
                  <a:gd name="T51" fmla="*/ 6 h 26"/>
                  <a:gd name="T52" fmla="*/ 4 w 9"/>
                  <a:gd name="T53" fmla="*/ 13 h 26"/>
                  <a:gd name="T54" fmla="*/ 4 w 9"/>
                  <a:gd name="T55" fmla="*/ 13 h 26"/>
                  <a:gd name="T56" fmla="*/ 5 w 9"/>
                  <a:gd name="T57" fmla="*/ 8 h 26"/>
                  <a:gd name="T58" fmla="*/ 4 w 9"/>
                  <a:gd name="T59" fmla="*/ 10 h 26"/>
                  <a:gd name="T60" fmla="*/ 5 w 9"/>
                  <a:gd name="T61" fmla="*/ 5 h 26"/>
                  <a:gd name="T62" fmla="*/ 4 w 9"/>
                  <a:gd name="T63" fmla="*/ 10 h 26"/>
                  <a:gd name="T64" fmla="*/ 4 w 9"/>
                  <a:gd name="T65" fmla="*/ 10 h 26"/>
                  <a:gd name="T66" fmla="*/ 4 w 9"/>
                  <a:gd name="T67" fmla="*/ 7 h 26"/>
                  <a:gd name="T68" fmla="*/ 4 w 9"/>
                  <a:gd name="T69" fmla="*/ 11 h 26"/>
                  <a:gd name="T70" fmla="*/ 3 w 9"/>
                  <a:gd name="T71" fmla="*/ 9 h 26"/>
                  <a:gd name="T72" fmla="*/ 3 w 9"/>
                  <a:gd name="T73" fmla="*/ 11 h 26"/>
                  <a:gd name="T74" fmla="*/ 2 w 9"/>
                  <a:gd name="T75" fmla="*/ 11 h 26"/>
                  <a:gd name="T76" fmla="*/ 2 w 9"/>
                  <a:gd name="T77" fmla="*/ 11 h 26"/>
                  <a:gd name="T78" fmla="*/ 1 w 9"/>
                  <a:gd name="T79" fmla="*/ 17 h 26"/>
                  <a:gd name="T80" fmla="*/ 2 w 9"/>
                  <a:gd name="T81" fmla="*/ 10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8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4 h 8"/>
                  <a:gd name="T2" fmla="*/ 1 w 1"/>
                  <a:gd name="T3" fmla="*/ 1 h 8"/>
                  <a:gd name="T4" fmla="*/ 0 w 1"/>
                  <a:gd name="T5" fmla="*/ 7 h 8"/>
                  <a:gd name="T6" fmla="*/ 1 w 1"/>
                  <a:gd name="T7" fmla="*/ 5 h 8"/>
                  <a:gd name="T8" fmla="*/ 1 w 1"/>
                  <a:gd name="T9" fmla="*/ 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9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0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451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2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1 w 4"/>
                  <a:gd name="T3" fmla="*/ 12 h 15"/>
                  <a:gd name="T4" fmla="*/ 3 w 4"/>
                  <a:gd name="T5" fmla="*/ 0 h 15"/>
                  <a:gd name="T6" fmla="*/ 1 w 4"/>
                  <a:gd name="T7" fmla="*/ 7 h 15"/>
                  <a:gd name="T8" fmla="*/ 2 w 4"/>
                  <a:gd name="T9" fmla="*/ 5 h 15"/>
                  <a:gd name="T10" fmla="*/ 1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3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4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1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5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6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2 w 3"/>
                  <a:gd name="T1" fmla="*/ 2 h 11"/>
                  <a:gd name="T2" fmla="*/ 1 w 3"/>
                  <a:gd name="T3" fmla="*/ 2 h 11"/>
                  <a:gd name="T4" fmla="*/ 1 w 3"/>
                  <a:gd name="T5" fmla="*/ 3 h 11"/>
                  <a:gd name="T6" fmla="*/ 1 w 3"/>
                  <a:gd name="T7" fmla="*/ 7 h 11"/>
                  <a:gd name="T8" fmla="*/ 0 w 3"/>
                  <a:gd name="T9" fmla="*/ 7 h 11"/>
                  <a:gd name="T10" fmla="*/ 0 w 3"/>
                  <a:gd name="T11" fmla="*/ 10 h 11"/>
                  <a:gd name="T12" fmla="*/ 2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7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8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9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2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1 w 3"/>
                  <a:gd name="T7" fmla="*/ 10 h 13"/>
                  <a:gd name="T8" fmla="*/ 2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0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1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3 w 5"/>
                  <a:gd name="T9" fmla="*/ 0 h 16"/>
                  <a:gd name="T10" fmla="*/ 2 w 5"/>
                  <a:gd name="T11" fmla="*/ 4 h 16"/>
                  <a:gd name="T12" fmla="*/ 2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0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2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3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2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3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4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5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6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7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1 h 19"/>
                  <a:gd name="T12" fmla="*/ 9 w 12"/>
                  <a:gd name="T13" fmla="*/ 3 h 19"/>
                  <a:gd name="T14" fmla="*/ 7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1 w 12"/>
                  <a:gd name="T33" fmla="*/ 12 h 19"/>
                  <a:gd name="T34" fmla="*/ 0 w 12"/>
                  <a:gd name="T35" fmla="*/ 14 h 19"/>
                  <a:gd name="T36" fmla="*/ 5 w 12"/>
                  <a:gd name="T37" fmla="*/ 6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7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9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8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9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0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1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2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2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3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4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6 w 8"/>
                  <a:gd name="T1" fmla="*/ 4 h 22"/>
                  <a:gd name="T2" fmla="*/ 6 w 8"/>
                  <a:gd name="T3" fmla="*/ 1 h 22"/>
                  <a:gd name="T4" fmla="*/ 4 w 8"/>
                  <a:gd name="T5" fmla="*/ 10 h 22"/>
                  <a:gd name="T6" fmla="*/ 6 w 8"/>
                  <a:gd name="T7" fmla="*/ 2 h 22"/>
                  <a:gd name="T8" fmla="*/ 3 w 8"/>
                  <a:gd name="T9" fmla="*/ 7 h 22"/>
                  <a:gd name="T10" fmla="*/ 4 w 8"/>
                  <a:gd name="T11" fmla="*/ 5 h 22"/>
                  <a:gd name="T12" fmla="*/ 1 w 8"/>
                  <a:gd name="T13" fmla="*/ 13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5 h 22"/>
                  <a:gd name="T20" fmla="*/ 1 w 8"/>
                  <a:gd name="T21" fmla="*/ 11 h 22"/>
                  <a:gd name="T22" fmla="*/ 0 w 8"/>
                  <a:gd name="T23" fmla="*/ 15 h 22"/>
                  <a:gd name="T24" fmla="*/ 1 w 8"/>
                  <a:gd name="T25" fmla="*/ 12 h 22"/>
                  <a:gd name="T26" fmla="*/ 0 w 8"/>
                  <a:gd name="T27" fmla="*/ 15 h 22"/>
                  <a:gd name="T28" fmla="*/ 1 w 8"/>
                  <a:gd name="T29" fmla="*/ 14 h 22"/>
                  <a:gd name="T30" fmla="*/ 0 w 8"/>
                  <a:gd name="T31" fmla="*/ 16 h 22"/>
                  <a:gd name="T32" fmla="*/ 2 w 8"/>
                  <a:gd name="T33" fmla="*/ 14 h 22"/>
                  <a:gd name="T34" fmla="*/ 1 w 8"/>
                  <a:gd name="T35" fmla="*/ 15 h 22"/>
                  <a:gd name="T36" fmla="*/ 3 w 8"/>
                  <a:gd name="T37" fmla="*/ 10 h 22"/>
                  <a:gd name="T38" fmla="*/ 2 w 8"/>
                  <a:gd name="T39" fmla="*/ 15 h 22"/>
                  <a:gd name="T40" fmla="*/ 2 w 8"/>
                  <a:gd name="T41" fmla="*/ 12 h 22"/>
                  <a:gd name="T42" fmla="*/ 2 w 8"/>
                  <a:gd name="T43" fmla="*/ 16 h 22"/>
                  <a:gd name="T44" fmla="*/ 3 w 8"/>
                  <a:gd name="T45" fmla="*/ 14 h 22"/>
                  <a:gd name="T46" fmla="*/ 2 w 8"/>
                  <a:gd name="T47" fmla="*/ 16 h 22"/>
                  <a:gd name="T48" fmla="*/ 4 w 8"/>
                  <a:gd name="T49" fmla="*/ 7 h 22"/>
                  <a:gd name="T50" fmla="*/ 3 w 8"/>
                  <a:gd name="T51" fmla="*/ 15 h 22"/>
                  <a:gd name="T52" fmla="*/ 4 w 8"/>
                  <a:gd name="T53" fmla="*/ 14 h 22"/>
                  <a:gd name="T54" fmla="*/ 4 w 8"/>
                  <a:gd name="T55" fmla="*/ 15 h 22"/>
                  <a:gd name="T56" fmla="*/ 4 w 8"/>
                  <a:gd name="T57" fmla="*/ 12 h 22"/>
                  <a:gd name="T58" fmla="*/ 4 w 8"/>
                  <a:gd name="T59" fmla="*/ 11 h 22"/>
                  <a:gd name="T60" fmla="*/ 5 w 8"/>
                  <a:gd name="T61" fmla="*/ 8 h 22"/>
                  <a:gd name="T62" fmla="*/ 4 w 8"/>
                  <a:gd name="T63" fmla="*/ 10 h 22"/>
                  <a:gd name="T64" fmla="*/ 6 w 8"/>
                  <a:gd name="T65" fmla="*/ 5 h 22"/>
                  <a:gd name="T66" fmla="*/ 5 w 8"/>
                  <a:gd name="T67" fmla="*/ 8 h 22"/>
                  <a:gd name="T68" fmla="*/ 6 w 8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5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6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8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5 h 27"/>
                  <a:gd name="T10" fmla="*/ 4 w 9"/>
                  <a:gd name="T11" fmla="*/ 16 h 27"/>
                  <a:gd name="T12" fmla="*/ 4 w 9"/>
                  <a:gd name="T13" fmla="*/ 10 h 27"/>
                  <a:gd name="T14" fmla="*/ 5 w 9"/>
                  <a:gd name="T15" fmla="*/ 7 h 27"/>
                  <a:gd name="T16" fmla="*/ 5 w 9"/>
                  <a:gd name="T17" fmla="*/ 9 h 27"/>
                  <a:gd name="T18" fmla="*/ 4 w 9"/>
                  <a:gd name="T19" fmla="*/ 16 h 27"/>
                  <a:gd name="T20" fmla="*/ 8 w 9"/>
                  <a:gd name="T21" fmla="*/ 2 h 27"/>
                  <a:gd name="T22" fmla="*/ 7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3 h 27"/>
                  <a:gd name="T38" fmla="*/ 4 w 9"/>
                  <a:gd name="T39" fmla="*/ 11 h 27"/>
                  <a:gd name="T40" fmla="*/ 2 w 9"/>
                  <a:gd name="T41" fmla="*/ 18 h 27"/>
                  <a:gd name="T42" fmla="*/ 1 w 9"/>
                  <a:gd name="T43" fmla="*/ 19 h 27"/>
                  <a:gd name="T44" fmla="*/ 1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7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8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9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0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3 w 4"/>
                  <a:gd name="T1" fmla="*/ 0 h 12"/>
                  <a:gd name="T2" fmla="*/ 2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2 w 4"/>
                  <a:gd name="T9" fmla="*/ 4 h 12"/>
                  <a:gd name="T10" fmla="*/ 3 w 4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1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3 w 11"/>
                  <a:gd name="T3" fmla="*/ 15 h 28"/>
                  <a:gd name="T4" fmla="*/ 3 w 11"/>
                  <a:gd name="T5" fmla="*/ 17 h 28"/>
                  <a:gd name="T6" fmla="*/ 2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0 h 28"/>
                  <a:gd name="T60" fmla="*/ 3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3 w 11"/>
                  <a:gd name="T79" fmla="*/ 12 h 28"/>
                  <a:gd name="T80" fmla="*/ 2 w 11"/>
                  <a:gd name="T81" fmla="*/ 14 h 28"/>
                  <a:gd name="T82" fmla="*/ 5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1 w 11"/>
                  <a:gd name="T91" fmla="*/ 17 h 28"/>
                  <a:gd name="T92" fmla="*/ 1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2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3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4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485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6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7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8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3 w 18"/>
                  <a:gd name="T11" fmla="*/ 20 h 31"/>
                  <a:gd name="T12" fmla="*/ 5 w 18"/>
                  <a:gd name="T13" fmla="*/ 14 h 31"/>
                  <a:gd name="T14" fmla="*/ 5 w 18"/>
                  <a:gd name="T15" fmla="*/ 17 h 31"/>
                  <a:gd name="T16" fmla="*/ 5 w 18"/>
                  <a:gd name="T17" fmla="*/ 18 h 31"/>
                  <a:gd name="T18" fmla="*/ 8 w 18"/>
                  <a:gd name="T19" fmla="*/ 9 h 31"/>
                  <a:gd name="T20" fmla="*/ 8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2 w 18"/>
                  <a:gd name="T39" fmla="*/ 14 h 31"/>
                  <a:gd name="T40" fmla="*/ 12 w 18"/>
                  <a:gd name="T41" fmla="*/ 15 h 31"/>
                  <a:gd name="T42" fmla="*/ 14 w 18"/>
                  <a:gd name="T43" fmla="*/ 5 h 31"/>
                  <a:gd name="T44" fmla="*/ 14 w 18"/>
                  <a:gd name="T45" fmla="*/ 5 h 31"/>
                  <a:gd name="T46" fmla="*/ 13 w 18"/>
                  <a:gd name="T47" fmla="*/ 5 h 31"/>
                  <a:gd name="T48" fmla="*/ 13 w 18"/>
                  <a:gd name="T49" fmla="*/ 4 h 31"/>
                  <a:gd name="T50" fmla="*/ 12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9 w 18"/>
                  <a:gd name="T61" fmla="*/ 7 h 31"/>
                  <a:gd name="T62" fmla="*/ 10 w 18"/>
                  <a:gd name="T63" fmla="*/ 3 h 31"/>
                  <a:gd name="T64" fmla="*/ 10 w 18"/>
                  <a:gd name="T65" fmla="*/ 3 h 31"/>
                  <a:gd name="T66" fmla="*/ 8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3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9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0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1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2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3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0 h 25"/>
                  <a:gd name="T2" fmla="*/ 1 w 8"/>
                  <a:gd name="T3" fmla="*/ 13 h 25"/>
                  <a:gd name="T4" fmla="*/ 1 w 8"/>
                  <a:gd name="T5" fmla="*/ 11 h 25"/>
                  <a:gd name="T6" fmla="*/ 0 w 8"/>
                  <a:gd name="T7" fmla="*/ 18 h 25"/>
                  <a:gd name="T8" fmla="*/ 3 w 8"/>
                  <a:gd name="T9" fmla="*/ 13 h 25"/>
                  <a:gd name="T10" fmla="*/ 3 w 8"/>
                  <a:gd name="T11" fmla="*/ 16 h 25"/>
                  <a:gd name="T12" fmla="*/ 4 w 8"/>
                  <a:gd name="T13" fmla="*/ 11 h 25"/>
                  <a:gd name="T14" fmla="*/ 4 w 8"/>
                  <a:gd name="T15" fmla="*/ 17 h 25"/>
                  <a:gd name="T16" fmla="*/ 4 w 8"/>
                  <a:gd name="T17" fmla="*/ 15 h 25"/>
                  <a:gd name="T18" fmla="*/ 4 w 8"/>
                  <a:gd name="T19" fmla="*/ 12 h 25"/>
                  <a:gd name="T20" fmla="*/ 4 w 8"/>
                  <a:gd name="T21" fmla="*/ 13 h 25"/>
                  <a:gd name="T22" fmla="*/ 4 w 8"/>
                  <a:gd name="T23" fmla="*/ 12 h 25"/>
                  <a:gd name="T24" fmla="*/ 5 w 8"/>
                  <a:gd name="T25" fmla="*/ 12 h 25"/>
                  <a:gd name="T26" fmla="*/ 4 w 8"/>
                  <a:gd name="T27" fmla="*/ 13 h 25"/>
                  <a:gd name="T28" fmla="*/ 5 w 8"/>
                  <a:gd name="T29" fmla="*/ 11 h 25"/>
                  <a:gd name="T30" fmla="*/ 5 w 8"/>
                  <a:gd name="T31" fmla="*/ 15 h 25"/>
                  <a:gd name="T32" fmla="*/ 6 w 8"/>
                  <a:gd name="T33" fmla="*/ 10 h 25"/>
                  <a:gd name="T34" fmla="*/ 7 w 8"/>
                  <a:gd name="T35" fmla="*/ 6 h 25"/>
                  <a:gd name="T36" fmla="*/ 6 w 8"/>
                  <a:gd name="T37" fmla="*/ 10 h 25"/>
                  <a:gd name="T38" fmla="*/ 6 w 8"/>
                  <a:gd name="T39" fmla="*/ 10 h 25"/>
                  <a:gd name="T40" fmla="*/ 5 w 8"/>
                  <a:gd name="T41" fmla="*/ 11 h 25"/>
                  <a:gd name="T42" fmla="*/ 6 w 8"/>
                  <a:gd name="T43" fmla="*/ 6 h 25"/>
                  <a:gd name="T44" fmla="*/ 6 w 8"/>
                  <a:gd name="T45" fmla="*/ 3 h 25"/>
                  <a:gd name="T46" fmla="*/ 6 w 8"/>
                  <a:gd name="T47" fmla="*/ 3 h 25"/>
                  <a:gd name="T48" fmla="*/ 6 w 8"/>
                  <a:gd name="T49" fmla="*/ 4 h 25"/>
                  <a:gd name="T50" fmla="*/ 5 w 8"/>
                  <a:gd name="T51" fmla="*/ 6 h 25"/>
                  <a:gd name="T52" fmla="*/ 4 w 8"/>
                  <a:gd name="T53" fmla="*/ 12 h 25"/>
                  <a:gd name="T54" fmla="*/ 4 w 8"/>
                  <a:gd name="T55" fmla="*/ 12 h 25"/>
                  <a:gd name="T56" fmla="*/ 5 w 8"/>
                  <a:gd name="T57" fmla="*/ 7 h 25"/>
                  <a:gd name="T58" fmla="*/ 4 w 8"/>
                  <a:gd name="T59" fmla="*/ 10 h 25"/>
                  <a:gd name="T60" fmla="*/ 5 w 8"/>
                  <a:gd name="T61" fmla="*/ 4 h 25"/>
                  <a:gd name="T62" fmla="*/ 4 w 8"/>
                  <a:gd name="T63" fmla="*/ 10 h 25"/>
                  <a:gd name="T64" fmla="*/ 4 w 8"/>
                  <a:gd name="T65" fmla="*/ 10 h 25"/>
                  <a:gd name="T66" fmla="*/ 4 w 8"/>
                  <a:gd name="T67" fmla="*/ 6 h 25"/>
                  <a:gd name="T68" fmla="*/ 4 w 8"/>
                  <a:gd name="T69" fmla="*/ 10 h 25"/>
                  <a:gd name="T70" fmla="*/ 3 w 8"/>
                  <a:gd name="T71" fmla="*/ 8 h 25"/>
                  <a:gd name="T72" fmla="*/ 3 w 8"/>
                  <a:gd name="T73" fmla="*/ 11 h 25"/>
                  <a:gd name="T74" fmla="*/ 2 w 8"/>
                  <a:gd name="T75" fmla="*/ 10 h 25"/>
                  <a:gd name="T76" fmla="*/ 2 w 8"/>
                  <a:gd name="T77" fmla="*/ 10 h 25"/>
                  <a:gd name="T78" fmla="*/ 1 w 8"/>
                  <a:gd name="T79" fmla="*/ 15 h 25"/>
                  <a:gd name="T80" fmla="*/ 2 w 8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4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5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6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8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0 w 4"/>
                  <a:gd name="T3" fmla="*/ 12 h 15"/>
                  <a:gd name="T4" fmla="*/ 3 w 4"/>
                  <a:gd name="T5" fmla="*/ 0 h 15"/>
                  <a:gd name="T6" fmla="*/ 1 w 4"/>
                  <a:gd name="T7" fmla="*/ 8 h 15"/>
                  <a:gd name="T8" fmla="*/ 2 w 4"/>
                  <a:gd name="T9" fmla="*/ 5 h 15"/>
                  <a:gd name="T10" fmla="*/ 0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9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1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0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1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2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2 w 4"/>
                  <a:gd name="T1" fmla="*/ 2 h 11"/>
                  <a:gd name="T2" fmla="*/ 2 w 4"/>
                  <a:gd name="T3" fmla="*/ 3 h 11"/>
                  <a:gd name="T4" fmla="*/ 2 w 4"/>
                  <a:gd name="T5" fmla="*/ 3 h 11"/>
                  <a:gd name="T6" fmla="*/ 1 w 4"/>
                  <a:gd name="T7" fmla="*/ 7 h 11"/>
                  <a:gd name="T8" fmla="*/ 1 w 4"/>
                  <a:gd name="T9" fmla="*/ 7 h 11"/>
                  <a:gd name="T10" fmla="*/ 0 w 4"/>
                  <a:gd name="T11" fmla="*/ 10 h 11"/>
                  <a:gd name="T12" fmla="*/ 2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3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4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5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4 h 13"/>
                  <a:gd name="T4" fmla="*/ 0 w 3"/>
                  <a:gd name="T5" fmla="*/ 11 h 13"/>
                  <a:gd name="T6" fmla="*/ 0 w 3"/>
                  <a:gd name="T7" fmla="*/ 9 h 13"/>
                  <a:gd name="T8" fmla="*/ 3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6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7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3 w 4"/>
                  <a:gd name="T1" fmla="*/ 2 h 16"/>
                  <a:gd name="T2" fmla="*/ 2 w 4"/>
                  <a:gd name="T3" fmla="*/ 8 h 16"/>
                  <a:gd name="T4" fmla="*/ 2 w 4"/>
                  <a:gd name="T5" fmla="*/ 3 h 16"/>
                  <a:gd name="T6" fmla="*/ 2 w 4"/>
                  <a:gd name="T7" fmla="*/ 6 h 16"/>
                  <a:gd name="T8" fmla="*/ 3 w 4"/>
                  <a:gd name="T9" fmla="*/ 0 h 16"/>
                  <a:gd name="T10" fmla="*/ 2 w 4"/>
                  <a:gd name="T11" fmla="*/ 5 h 16"/>
                  <a:gd name="T12" fmla="*/ 2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0 h 16"/>
                  <a:gd name="T20" fmla="*/ 0 w 4"/>
                  <a:gd name="T21" fmla="*/ 14 h 16"/>
                  <a:gd name="T22" fmla="*/ 3 w 4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8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9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1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5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0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1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2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7 w 12"/>
                  <a:gd name="T1" fmla="*/ 15 h 19"/>
                  <a:gd name="T2" fmla="*/ 7 w 12"/>
                  <a:gd name="T3" fmla="*/ 12 h 19"/>
                  <a:gd name="T4" fmla="*/ 9 w 12"/>
                  <a:gd name="T5" fmla="*/ 9 h 19"/>
                  <a:gd name="T6" fmla="*/ 11 w 12"/>
                  <a:gd name="T7" fmla="*/ 2 h 19"/>
                  <a:gd name="T8" fmla="*/ 9 w 12"/>
                  <a:gd name="T9" fmla="*/ 5 h 19"/>
                  <a:gd name="T10" fmla="*/ 10 w 12"/>
                  <a:gd name="T11" fmla="*/ 2 h 19"/>
                  <a:gd name="T12" fmla="*/ 8 w 12"/>
                  <a:gd name="T13" fmla="*/ 4 h 19"/>
                  <a:gd name="T14" fmla="*/ 7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2 h 19"/>
                  <a:gd name="T34" fmla="*/ 0 w 12"/>
                  <a:gd name="T35" fmla="*/ 15 h 19"/>
                  <a:gd name="T36" fmla="*/ 4 w 12"/>
                  <a:gd name="T37" fmla="*/ 7 h 19"/>
                  <a:gd name="T38" fmla="*/ 3 w 12"/>
                  <a:gd name="T39" fmla="*/ 10 h 19"/>
                  <a:gd name="T40" fmla="*/ 4 w 12"/>
                  <a:gd name="T41" fmla="*/ 14 h 19"/>
                  <a:gd name="T42" fmla="*/ 6 w 12"/>
                  <a:gd name="T43" fmla="*/ 9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1 h 19"/>
                  <a:gd name="T50" fmla="*/ 7 w 12"/>
                  <a:gd name="T51" fmla="*/ 5 h 19"/>
                  <a:gd name="T52" fmla="*/ 6 w 12"/>
                  <a:gd name="T53" fmla="*/ 15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4 h 19"/>
                  <a:gd name="T60" fmla="*/ 7 w 12"/>
                  <a:gd name="T61" fmla="*/ 10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5 h 19"/>
                  <a:gd name="T68" fmla="*/ 6 w 12"/>
                  <a:gd name="T69" fmla="*/ 18 h 19"/>
                  <a:gd name="T70" fmla="*/ 8 w 12"/>
                  <a:gd name="T71" fmla="*/ 9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6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517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8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9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0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3 h 23"/>
                  <a:gd name="T2" fmla="*/ 8 w 9"/>
                  <a:gd name="T3" fmla="*/ 1 h 23"/>
                  <a:gd name="T4" fmla="*/ 5 w 9"/>
                  <a:gd name="T5" fmla="*/ 10 h 23"/>
                  <a:gd name="T6" fmla="*/ 7 w 9"/>
                  <a:gd name="T7" fmla="*/ 2 h 23"/>
                  <a:gd name="T8" fmla="*/ 4 w 9"/>
                  <a:gd name="T9" fmla="*/ 7 h 23"/>
                  <a:gd name="T10" fmla="*/ 5 w 9"/>
                  <a:gd name="T11" fmla="*/ 4 h 23"/>
                  <a:gd name="T12" fmla="*/ 2 w 9"/>
                  <a:gd name="T13" fmla="*/ 12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5 h 23"/>
                  <a:gd name="T20" fmla="*/ 2 w 9"/>
                  <a:gd name="T21" fmla="*/ 10 h 23"/>
                  <a:gd name="T22" fmla="*/ 0 w 9"/>
                  <a:gd name="T23" fmla="*/ 15 h 23"/>
                  <a:gd name="T24" fmla="*/ 2 w 9"/>
                  <a:gd name="T25" fmla="*/ 11 h 23"/>
                  <a:gd name="T26" fmla="*/ 1 w 9"/>
                  <a:gd name="T27" fmla="*/ 15 h 23"/>
                  <a:gd name="T28" fmla="*/ 2 w 9"/>
                  <a:gd name="T29" fmla="*/ 13 h 23"/>
                  <a:gd name="T30" fmla="*/ 1 w 9"/>
                  <a:gd name="T31" fmla="*/ 16 h 23"/>
                  <a:gd name="T32" fmla="*/ 2 w 9"/>
                  <a:gd name="T33" fmla="*/ 13 h 23"/>
                  <a:gd name="T34" fmla="*/ 2 w 9"/>
                  <a:gd name="T35" fmla="*/ 14 h 23"/>
                  <a:gd name="T36" fmla="*/ 3 w 9"/>
                  <a:gd name="T37" fmla="*/ 10 h 23"/>
                  <a:gd name="T38" fmla="*/ 2 w 9"/>
                  <a:gd name="T39" fmla="*/ 14 h 23"/>
                  <a:gd name="T40" fmla="*/ 3 w 9"/>
                  <a:gd name="T41" fmla="*/ 11 h 23"/>
                  <a:gd name="T42" fmla="*/ 3 w 9"/>
                  <a:gd name="T43" fmla="*/ 16 h 23"/>
                  <a:gd name="T44" fmla="*/ 4 w 9"/>
                  <a:gd name="T45" fmla="*/ 13 h 23"/>
                  <a:gd name="T46" fmla="*/ 2 w 9"/>
                  <a:gd name="T47" fmla="*/ 16 h 23"/>
                  <a:gd name="T48" fmla="*/ 5 w 9"/>
                  <a:gd name="T49" fmla="*/ 7 h 23"/>
                  <a:gd name="T50" fmla="*/ 3 w 9"/>
                  <a:gd name="T51" fmla="*/ 15 h 23"/>
                  <a:gd name="T52" fmla="*/ 5 w 9"/>
                  <a:gd name="T53" fmla="*/ 13 h 23"/>
                  <a:gd name="T54" fmla="*/ 4 w 9"/>
                  <a:gd name="T55" fmla="*/ 14 h 23"/>
                  <a:gd name="T56" fmla="*/ 5 w 9"/>
                  <a:gd name="T57" fmla="*/ 11 h 23"/>
                  <a:gd name="T58" fmla="*/ 6 w 9"/>
                  <a:gd name="T59" fmla="*/ 10 h 23"/>
                  <a:gd name="T60" fmla="*/ 6 w 9"/>
                  <a:gd name="T61" fmla="*/ 8 h 23"/>
                  <a:gd name="T62" fmla="*/ 6 w 9"/>
                  <a:gd name="T63" fmla="*/ 10 h 23"/>
                  <a:gd name="T64" fmla="*/ 8 w 9"/>
                  <a:gd name="T65" fmla="*/ 4 h 23"/>
                  <a:gd name="T66" fmla="*/ 6 w 9"/>
                  <a:gd name="T67" fmla="*/ 8 h 23"/>
                  <a:gd name="T68" fmla="*/ 8 w 9"/>
                  <a:gd name="T69" fmla="*/ 3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1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2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2 h 27"/>
                  <a:gd name="T2" fmla="*/ 3 w 10"/>
                  <a:gd name="T3" fmla="*/ 17 h 27"/>
                  <a:gd name="T4" fmla="*/ 5 w 10"/>
                  <a:gd name="T5" fmla="*/ 8 h 27"/>
                  <a:gd name="T6" fmla="*/ 6 w 10"/>
                  <a:gd name="T7" fmla="*/ 6 h 27"/>
                  <a:gd name="T8" fmla="*/ 4 w 10"/>
                  <a:gd name="T9" fmla="*/ 14 h 27"/>
                  <a:gd name="T10" fmla="*/ 4 w 10"/>
                  <a:gd name="T11" fmla="*/ 15 h 27"/>
                  <a:gd name="T12" fmla="*/ 5 w 10"/>
                  <a:gd name="T13" fmla="*/ 10 h 27"/>
                  <a:gd name="T14" fmla="*/ 6 w 10"/>
                  <a:gd name="T15" fmla="*/ 7 h 27"/>
                  <a:gd name="T16" fmla="*/ 5 w 10"/>
                  <a:gd name="T17" fmla="*/ 9 h 27"/>
                  <a:gd name="T18" fmla="*/ 5 w 10"/>
                  <a:gd name="T19" fmla="*/ 15 h 27"/>
                  <a:gd name="T20" fmla="*/ 9 w 10"/>
                  <a:gd name="T21" fmla="*/ 2 h 27"/>
                  <a:gd name="T22" fmla="*/ 8 w 10"/>
                  <a:gd name="T23" fmla="*/ 2 h 27"/>
                  <a:gd name="T24" fmla="*/ 6 w 10"/>
                  <a:gd name="T25" fmla="*/ 8 h 27"/>
                  <a:gd name="T26" fmla="*/ 7 w 10"/>
                  <a:gd name="T27" fmla="*/ 6 h 27"/>
                  <a:gd name="T28" fmla="*/ 8 w 10"/>
                  <a:gd name="T29" fmla="*/ 4 h 27"/>
                  <a:gd name="T30" fmla="*/ 5 w 10"/>
                  <a:gd name="T31" fmla="*/ 3 h 27"/>
                  <a:gd name="T32" fmla="*/ 6 w 10"/>
                  <a:gd name="T33" fmla="*/ 4 h 27"/>
                  <a:gd name="T34" fmla="*/ 5 w 10"/>
                  <a:gd name="T35" fmla="*/ 7 h 27"/>
                  <a:gd name="T36" fmla="*/ 4 w 10"/>
                  <a:gd name="T37" fmla="*/ 12 h 27"/>
                  <a:gd name="T38" fmla="*/ 4 w 10"/>
                  <a:gd name="T39" fmla="*/ 11 h 27"/>
                  <a:gd name="T40" fmla="*/ 3 w 10"/>
                  <a:gd name="T41" fmla="*/ 17 h 27"/>
                  <a:gd name="T42" fmla="*/ 1 w 10"/>
                  <a:gd name="T43" fmla="*/ 20 h 27"/>
                  <a:gd name="T44" fmla="*/ 2 w 10"/>
                  <a:gd name="T45" fmla="*/ 20 h 27"/>
                  <a:gd name="T46" fmla="*/ 4 w 10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3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4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5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6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0 h 13"/>
                  <a:gd name="T6" fmla="*/ 2 w 4"/>
                  <a:gd name="T7" fmla="*/ 3 h 13"/>
                  <a:gd name="T8" fmla="*/ 3 w 4"/>
                  <a:gd name="T9" fmla="*/ 3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7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6 h 28"/>
                  <a:gd name="T2" fmla="*/ 3 w 11"/>
                  <a:gd name="T3" fmla="*/ 15 h 28"/>
                  <a:gd name="T4" fmla="*/ 2 w 11"/>
                  <a:gd name="T5" fmla="*/ 17 h 28"/>
                  <a:gd name="T6" fmla="*/ 2 w 11"/>
                  <a:gd name="T7" fmla="*/ 20 h 28"/>
                  <a:gd name="T8" fmla="*/ 3 w 11"/>
                  <a:gd name="T9" fmla="*/ 18 h 28"/>
                  <a:gd name="T10" fmla="*/ 4 w 11"/>
                  <a:gd name="T11" fmla="*/ 16 h 28"/>
                  <a:gd name="T12" fmla="*/ 5 w 11"/>
                  <a:gd name="T13" fmla="*/ 13 h 28"/>
                  <a:gd name="T14" fmla="*/ 3 w 11"/>
                  <a:gd name="T15" fmla="*/ 20 h 28"/>
                  <a:gd name="T16" fmla="*/ 5 w 11"/>
                  <a:gd name="T17" fmla="*/ 10 h 28"/>
                  <a:gd name="T18" fmla="*/ 6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4 h 28"/>
                  <a:gd name="T26" fmla="*/ 7 w 11"/>
                  <a:gd name="T27" fmla="*/ 7 h 28"/>
                  <a:gd name="T28" fmla="*/ 6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4 w 11"/>
                  <a:gd name="T41" fmla="*/ 11 h 28"/>
                  <a:gd name="T42" fmla="*/ 4 w 11"/>
                  <a:gd name="T43" fmla="*/ 10 h 28"/>
                  <a:gd name="T44" fmla="*/ 6 w 11"/>
                  <a:gd name="T45" fmla="*/ 4 h 28"/>
                  <a:gd name="T46" fmla="*/ 5 w 11"/>
                  <a:gd name="T47" fmla="*/ 7 h 28"/>
                  <a:gd name="T48" fmla="*/ 6 w 11"/>
                  <a:gd name="T49" fmla="*/ 2 h 28"/>
                  <a:gd name="T50" fmla="*/ 3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1 h 28"/>
                  <a:gd name="T60" fmla="*/ 3 w 11"/>
                  <a:gd name="T61" fmla="*/ 15 h 28"/>
                  <a:gd name="T62" fmla="*/ 5 w 11"/>
                  <a:gd name="T63" fmla="*/ 11 h 28"/>
                  <a:gd name="T64" fmla="*/ 3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4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4 w 11"/>
                  <a:gd name="T77" fmla="*/ 12 h 28"/>
                  <a:gd name="T78" fmla="*/ 3 w 11"/>
                  <a:gd name="T79" fmla="*/ 12 h 28"/>
                  <a:gd name="T80" fmla="*/ 2 w 11"/>
                  <a:gd name="T81" fmla="*/ 14 h 28"/>
                  <a:gd name="T82" fmla="*/ 4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1 w 11"/>
                  <a:gd name="T91" fmla="*/ 17 h 28"/>
                  <a:gd name="T92" fmla="*/ 1 w 11"/>
                  <a:gd name="T93" fmla="*/ 21 h 28"/>
                  <a:gd name="T94" fmla="*/ 2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8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9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0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531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2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3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4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1 w 18"/>
                  <a:gd name="T3" fmla="*/ 19 h 31"/>
                  <a:gd name="T4" fmla="*/ 1 w 18"/>
                  <a:gd name="T5" fmla="*/ 22 h 31"/>
                  <a:gd name="T6" fmla="*/ 2 w 18"/>
                  <a:gd name="T7" fmla="*/ 18 h 31"/>
                  <a:gd name="T8" fmla="*/ 4 w 18"/>
                  <a:gd name="T9" fmla="*/ 18 h 31"/>
                  <a:gd name="T10" fmla="*/ 4 w 18"/>
                  <a:gd name="T11" fmla="*/ 20 h 31"/>
                  <a:gd name="T12" fmla="*/ 6 w 18"/>
                  <a:gd name="T13" fmla="*/ 15 h 31"/>
                  <a:gd name="T14" fmla="*/ 5 w 18"/>
                  <a:gd name="T15" fmla="*/ 17 h 31"/>
                  <a:gd name="T16" fmla="*/ 6 w 18"/>
                  <a:gd name="T17" fmla="*/ 18 h 31"/>
                  <a:gd name="T18" fmla="*/ 8 w 18"/>
                  <a:gd name="T19" fmla="*/ 10 h 31"/>
                  <a:gd name="T20" fmla="*/ 9 w 18"/>
                  <a:gd name="T21" fmla="*/ 10 h 31"/>
                  <a:gd name="T22" fmla="*/ 9 w 18"/>
                  <a:gd name="T23" fmla="*/ 14 h 31"/>
                  <a:gd name="T24" fmla="*/ 10 w 18"/>
                  <a:gd name="T25" fmla="*/ 14 h 31"/>
                  <a:gd name="T26" fmla="*/ 10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2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3 w 18"/>
                  <a:gd name="T39" fmla="*/ 14 h 31"/>
                  <a:gd name="T40" fmla="*/ 12 w 18"/>
                  <a:gd name="T41" fmla="*/ 16 h 31"/>
                  <a:gd name="T42" fmla="*/ 15 w 18"/>
                  <a:gd name="T43" fmla="*/ 5 h 31"/>
                  <a:gd name="T44" fmla="*/ 15 w 18"/>
                  <a:gd name="T45" fmla="*/ 5 h 31"/>
                  <a:gd name="T46" fmla="*/ 14 w 18"/>
                  <a:gd name="T47" fmla="*/ 5 h 31"/>
                  <a:gd name="T48" fmla="*/ 14 w 18"/>
                  <a:gd name="T49" fmla="*/ 4 h 31"/>
                  <a:gd name="T50" fmla="*/ 13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4 h 31"/>
                  <a:gd name="T64" fmla="*/ 10 w 18"/>
                  <a:gd name="T65" fmla="*/ 3 h 31"/>
                  <a:gd name="T66" fmla="*/ 9 w 18"/>
                  <a:gd name="T67" fmla="*/ 7 h 31"/>
                  <a:gd name="T68" fmla="*/ 7 w 18"/>
                  <a:gd name="T69" fmla="*/ 9 h 31"/>
                  <a:gd name="T70" fmla="*/ 6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4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5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6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7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8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539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4 h 25"/>
                  <a:gd name="T4" fmla="*/ 2 w 9"/>
                  <a:gd name="T5" fmla="*/ 11 h 25"/>
                  <a:gd name="T6" fmla="*/ 0 w 9"/>
                  <a:gd name="T7" fmla="*/ 18 h 25"/>
                  <a:gd name="T8" fmla="*/ 4 w 9"/>
                  <a:gd name="T9" fmla="*/ 14 h 25"/>
                  <a:gd name="T10" fmla="*/ 3 w 9"/>
                  <a:gd name="T11" fmla="*/ 17 h 25"/>
                  <a:gd name="T12" fmla="*/ 4 w 9"/>
                  <a:gd name="T13" fmla="*/ 12 h 25"/>
                  <a:gd name="T14" fmla="*/ 4 w 9"/>
                  <a:gd name="T15" fmla="*/ 17 h 25"/>
                  <a:gd name="T16" fmla="*/ 4 w 9"/>
                  <a:gd name="T17" fmla="*/ 16 h 25"/>
                  <a:gd name="T18" fmla="*/ 5 w 9"/>
                  <a:gd name="T19" fmla="*/ 13 h 25"/>
                  <a:gd name="T20" fmla="*/ 5 w 9"/>
                  <a:gd name="T21" fmla="*/ 15 h 25"/>
                  <a:gd name="T22" fmla="*/ 5 w 9"/>
                  <a:gd name="T23" fmla="*/ 13 h 25"/>
                  <a:gd name="T24" fmla="*/ 6 w 9"/>
                  <a:gd name="T25" fmla="*/ 13 h 25"/>
                  <a:gd name="T26" fmla="*/ 5 w 9"/>
                  <a:gd name="T27" fmla="*/ 14 h 25"/>
                  <a:gd name="T28" fmla="*/ 6 w 9"/>
                  <a:gd name="T29" fmla="*/ 12 h 25"/>
                  <a:gd name="T30" fmla="*/ 5 w 9"/>
                  <a:gd name="T31" fmla="*/ 16 h 25"/>
                  <a:gd name="T32" fmla="*/ 7 w 9"/>
                  <a:gd name="T33" fmla="*/ 11 h 25"/>
                  <a:gd name="T34" fmla="*/ 8 w 9"/>
                  <a:gd name="T35" fmla="*/ 7 h 25"/>
                  <a:gd name="T36" fmla="*/ 7 w 9"/>
                  <a:gd name="T37" fmla="*/ 10 h 25"/>
                  <a:gd name="T38" fmla="*/ 7 w 9"/>
                  <a:gd name="T39" fmla="*/ 10 h 25"/>
                  <a:gd name="T40" fmla="*/ 6 w 9"/>
                  <a:gd name="T41" fmla="*/ 12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3 h 25"/>
                  <a:gd name="T54" fmla="*/ 5 w 9"/>
                  <a:gd name="T55" fmla="*/ 13 h 25"/>
                  <a:gd name="T56" fmla="*/ 6 w 9"/>
                  <a:gd name="T57" fmla="*/ 7 h 25"/>
                  <a:gd name="T58" fmla="*/ 5 w 9"/>
                  <a:gd name="T59" fmla="*/ 10 h 25"/>
                  <a:gd name="T60" fmla="*/ 6 w 9"/>
                  <a:gd name="T61" fmla="*/ 5 h 25"/>
                  <a:gd name="T62" fmla="*/ 5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3 w 9"/>
                  <a:gd name="T75" fmla="*/ 10 h 25"/>
                  <a:gd name="T76" fmla="*/ 3 w 9"/>
                  <a:gd name="T77" fmla="*/ 10 h 25"/>
                  <a:gd name="T78" fmla="*/ 1 w 9"/>
                  <a:gd name="T79" fmla="*/ 16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0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0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1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8 h 19"/>
                  <a:gd name="T2" fmla="*/ 0 w 2"/>
                  <a:gd name="T3" fmla="*/ 11 h 19"/>
                  <a:gd name="T4" fmla="*/ 1 w 2"/>
                  <a:gd name="T5" fmla="*/ 13 h 19"/>
                  <a:gd name="T6" fmla="*/ 1 w 2"/>
                  <a:gd name="T7" fmla="*/ 6 h 19"/>
                  <a:gd name="T8" fmla="*/ 1 w 2"/>
                  <a:gd name="T9" fmla="*/ 10 h 19"/>
                  <a:gd name="T10" fmla="*/ 1 w 2"/>
                  <a:gd name="T11" fmla="*/ 6 h 19"/>
                  <a:gd name="T12" fmla="*/ 1 w 2"/>
                  <a:gd name="T13" fmla="*/ 8 h 19"/>
                  <a:gd name="T14" fmla="*/ 1 w 2"/>
                  <a:gd name="T15" fmla="*/ 5 h 19"/>
                  <a:gd name="T16" fmla="*/ 1 w 2"/>
                  <a:gd name="T17" fmla="*/ 6 h 19"/>
                  <a:gd name="T18" fmla="*/ 1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0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2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3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4 w 694"/>
                  <a:gd name="T1" fmla="*/ 24 h 84"/>
                  <a:gd name="T2" fmla="*/ 0 w 694"/>
                  <a:gd name="T3" fmla="*/ 64 h 84"/>
                  <a:gd name="T4" fmla="*/ 92 w 694"/>
                  <a:gd name="T5" fmla="*/ 66 h 84"/>
                  <a:gd name="T6" fmla="*/ 174 w 694"/>
                  <a:gd name="T7" fmla="*/ 66 h 84"/>
                  <a:gd name="T8" fmla="*/ 351 w 694"/>
                  <a:gd name="T9" fmla="*/ 64 h 84"/>
                  <a:gd name="T10" fmla="*/ 489 w 694"/>
                  <a:gd name="T11" fmla="*/ 66 h 84"/>
                  <a:gd name="T12" fmla="*/ 627 w 694"/>
                  <a:gd name="T13" fmla="*/ 54 h 84"/>
                  <a:gd name="T14" fmla="*/ 599 w 694"/>
                  <a:gd name="T15" fmla="*/ 37 h 84"/>
                  <a:gd name="T16" fmla="*/ 559 w 694"/>
                  <a:gd name="T17" fmla="*/ 26 h 84"/>
                  <a:gd name="T18" fmla="*/ 363 w 694"/>
                  <a:gd name="T19" fmla="*/ 18 h 84"/>
                  <a:gd name="T20" fmla="*/ 164 w 694"/>
                  <a:gd name="T21" fmla="*/ 4 h 84"/>
                  <a:gd name="T22" fmla="*/ 94 w 694"/>
                  <a:gd name="T23" fmla="*/ 2 h 84"/>
                  <a:gd name="T24" fmla="*/ 42 w 694"/>
                  <a:gd name="T25" fmla="*/ 5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301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227 w 1375"/>
                <a:gd name="T1" fmla="*/ 334 h 779"/>
                <a:gd name="T2" fmla="*/ 1190 w 1375"/>
                <a:gd name="T3" fmla="*/ 242 h 779"/>
                <a:gd name="T4" fmla="*/ 1156 w 1375"/>
                <a:gd name="T5" fmla="*/ 208 h 779"/>
                <a:gd name="T6" fmla="*/ 1124 w 1375"/>
                <a:gd name="T7" fmla="*/ 160 h 779"/>
                <a:gd name="T8" fmla="*/ 1036 w 1375"/>
                <a:gd name="T9" fmla="*/ 95 h 779"/>
                <a:gd name="T10" fmla="*/ 930 w 1375"/>
                <a:gd name="T11" fmla="*/ 42 h 779"/>
                <a:gd name="T12" fmla="*/ 687 w 1375"/>
                <a:gd name="T13" fmla="*/ 30 h 779"/>
                <a:gd name="T14" fmla="*/ 511 w 1375"/>
                <a:gd name="T15" fmla="*/ 139 h 779"/>
                <a:gd name="T16" fmla="*/ 375 w 1375"/>
                <a:gd name="T17" fmla="*/ 309 h 779"/>
                <a:gd name="T18" fmla="*/ 171 w 1375"/>
                <a:gd name="T19" fmla="*/ 377 h 779"/>
                <a:gd name="T20" fmla="*/ 112 w 1375"/>
                <a:gd name="T21" fmla="*/ 278 h 779"/>
                <a:gd name="T22" fmla="*/ 134 w 1375"/>
                <a:gd name="T23" fmla="*/ 141 h 779"/>
                <a:gd name="T24" fmla="*/ 131 w 1375"/>
                <a:gd name="T25" fmla="*/ 143 h 779"/>
                <a:gd name="T26" fmla="*/ 50 w 1375"/>
                <a:gd name="T27" fmla="*/ 123 h 779"/>
                <a:gd name="T28" fmla="*/ 7 w 1375"/>
                <a:gd name="T29" fmla="*/ 245 h 779"/>
                <a:gd name="T30" fmla="*/ 14 w 1375"/>
                <a:gd name="T31" fmla="*/ 360 h 779"/>
                <a:gd name="T32" fmla="*/ 181 w 1375"/>
                <a:gd name="T33" fmla="*/ 504 h 779"/>
                <a:gd name="T34" fmla="*/ 386 w 1375"/>
                <a:gd name="T35" fmla="*/ 524 h 779"/>
                <a:gd name="T36" fmla="*/ 452 w 1375"/>
                <a:gd name="T37" fmla="*/ 623 h 779"/>
                <a:gd name="T38" fmla="*/ 455 w 1375"/>
                <a:gd name="T39" fmla="*/ 625 h 779"/>
                <a:gd name="T40" fmla="*/ 500 w 1375"/>
                <a:gd name="T41" fmla="*/ 689 h 779"/>
                <a:gd name="T42" fmla="*/ 566 w 1375"/>
                <a:gd name="T43" fmla="*/ 692 h 779"/>
                <a:gd name="T44" fmla="*/ 710 w 1375"/>
                <a:gd name="T45" fmla="*/ 695 h 779"/>
                <a:gd name="T46" fmla="*/ 974 w 1375"/>
                <a:gd name="T47" fmla="*/ 693 h 779"/>
                <a:gd name="T48" fmla="*/ 1068 w 1375"/>
                <a:gd name="T49" fmla="*/ 689 h 779"/>
                <a:gd name="T50" fmla="*/ 1075 w 1375"/>
                <a:gd name="T51" fmla="*/ 676 h 779"/>
                <a:gd name="T52" fmla="*/ 1185 w 1375"/>
                <a:gd name="T53" fmla="*/ 661 h 779"/>
                <a:gd name="T54" fmla="*/ 1232 w 1375"/>
                <a:gd name="T55" fmla="*/ 568 h 779"/>
                <a:gd name="T56" fmla="*/ 1227 w 1375"/>
                <a:gd name="T57" fmla="*/ 334 h 7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4 h 521"/>
                <a:gd name="T2" fmla="*/ 208 w 1210"/>
                <a:gd name="T3" fmla="*/ 16 h 521"/>
                <a:gd name="T4" fmla="*/ 494 w 1210"/>
                <a:gd name="T5" fmla="*/ 16 h 521"/>
                <a:gd name="T6" fmla="*/ 983 w 1210"/>
                <a:gd name="T7" fmla="*/ 4 h 521"/>
                <a:gd name="T8" fmla="*/ 1077 w 1210"/>
                <a:gd name="T9" fmla="*/ 7 h 521"/>
                <a:gd name="T10" fmla="*/ 1092 w 1210"/>
                <a:gd name="T11" fmla="*/ 454 h 521"/>
                <a:gd name="T12" fmla="*/ 629 w 1210"/>
                <a:gd name="T13" fmla="*/ 461 h 521"/>
                <a:gd name="T14" fmla="*/ 362 w 1210"/>
                <a:gd name="T15" fmla="*/ 452 h 521"/>
                <a:gd name="T16" fmla="*/ 153 w 1210"/>
                <a:gd name="T17" fmla="*/ 464 h 521"/>
                <a:gd name="T18" fmla="*/ 19 w 1210"/>
                <a:gd name="T19" fmla="*/ 464 h 521"/>
                <a:gd name="T20" fmla="*/ 21 w 1210"/>
                <a:gd name="T21" fmla="*/ 298 h 521"/>
                <a:gd name="T22" fmla="*/ 0 w 1210"/>
                <a:gd name="T23" fmla="*/ 14 h 5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011 w 1221"/>
                <a:gd name="T1" fmla="*/ 2 h 528"/>
                <a:gd name="T2" fmla="*/ 988 w 1221"/>
                <a:gd name="T3" fmla="*/ 2 h 528"/>
                <a:gd name="T4" fmla="*/ 743 w 1221"/>
                <a:gd name="T5" fmla="*/ 8 h 528"/>
                <a:gd name="T6" fmla="*/ 499 w 1221"/>
                <a:gd name="T7" fmla="*/ 14 h 528"/>
                <a:gd name="T8" fmla="*/ 403 w 1221"/>
                <a:gd name="T9" fmla="*/ 14 h 528"/>
                <a:gd name="T10" fmla="*/ 213 w 1221"/>
                <a:gd name="T11" fmla="*/ 14 h 528"/>
                <a:gd name="T12" fmla="*/ 172 w 1221"/>
                <a:gd name="T13" fmla="*/ 17 h 528"/>
                <a:gd name="T14" fmla="*/ 6 w 1221"/>
                <a:gd name="T15" fmla="*/ 12 h 528"/>
                <a:gd name="T16" fmla="*/ 6 w 1221"/>
                <a:gd name="T17" fmla="*/ 12 h 528"/>
                <a:gd name="T18" fmla="*/ 5 w 1221"/>
                <a:gd name="T19" fmla="*/ 12 h 528"/>
                <a:gd name="T20" fmla="*/ 4 w 1221"/>
                <a:gd name="T21" fmla="*/ 13 h 528"/>
                <a:gd name="T22" fmla="*/ 2 w 1221"/>
                <a:gd name="T23" fmla="*/ 14 h 528"/>
                <a:gd name="T24" fmla="*/ 2 w 1221"/>
                <a:gd name="T25" fmla="*/ 14 h 528"/>
                <a:gd name="T26" fmla="*/ 1 w 1221"/>
                <a:gd name="T27" fmla="*/ 14 h 528"/>
                <a:gd name="T28" fmla="*/ 0 w 1221"/>
                <a:gd name="T29" fmla="*/ 16 h 528"/>
                <a:gd name="T30" fmla="*/ 1 w 1221"/>
                <a:gd name="T31" fmla="*/ 17 h 528"/>
                <a:gd name="T32" fmla="*/ 2 w 1221"/>
                <a:gd name="T33" fmla="*/ 19 h 528"/>
                <a:gd name="T34" fmla="*/ 18 w 1221"/>
                <a:gd name="T35" fmla="*/ 239 h 528"/>
                <a:gd name="T36" fmla="*/ 22 w 1221"/>
                <a:gd name="T37" fmla="*/ 302 h 528"/>
                <a:gd name="T38" fmla="*/ 25 w 1221"/>
                <a:gd name="T39" fmla="*/ 328 h 528"/>
                <a:gd name="T40" fmla="*/ 31 w 1221"/>
                <a:gd name="T41" fmla="*/ 404 h 528"/>
                <a:gd name="T42" fmla="*/ 20 w 1221"/>
                <a:gd name="T43" fmla="*/ 465 h 528"/>
                <a:gd name="T44" fmla="*/ 20 w 1221"/>
                <a:gd name="T45" fmla="*/ 467 h 528"/>
                <a:gd name="T46" fmla="*/ 20 w 1221"/>
                <a:gd name="T47" fmla="*/ 469 h 528"/>
                <a:gd name="T48" fmla="*/ 23 w 1221"/>
                <a:gd name="T49" fmla="*/ 472 h 528"/>
                <a:gd name="T50" fmla="*/ 144 w 1221"/>
                <a:gd name="T51" fmla="*/ 472 h 528"/>
                <a:gd name="T52" fmla="*/ 158 w 1221"/>
                <a:gd name="T53" fmla="*/ 472 h 528"/>
                <a:gd name="T54" fmla="*/ 239 w 1221"/>
                <a:gd name="T55" fmla="*/ 466 h 528"/>
                <a:gd name="T56" fmla="*/ 367 w 1221"/>
                <a:gd name="T57" fmla="*/ 460 h 528"/>
                <a:gd name="T58" fmla="*/ 500 w 1221"/>
                <a:gd name="T59" fmla="*/ 464 h 528"/>
                <a:gd name="T60" fmla="*/ 634 w 1221"/>
                <a:gd name="T61" fmla="*/ 469 h 528"/>
                <a:gd name="T62" fmla="*/ 716 w 1221"/>
                <a:gd name="T63" fmla="*/ 469 h 528"/>
                <a:gd name="T64" fmla="*/ 1097 w 1221"/>
                <a:gd name="T65" fmla="*/ 463 h 528"/>
                <a:gd name="T66" fmla="*/ 1101 w 1221"/>
                <a:gd name="T67" fmla="*/ 461 h 528"/>
                <a:gd name="T68" fmla="*/ 1102 w 1221"/>
                <a:gd name="T69" fmla="*/ 457 h 528"/>
                <a:gd name="T70" fmla="*/ 1089 w 1221"/>
                <a:gd name="T71" fmla="*/ 181 h 528"/>
                <a:gd name="T72" fmla="*/ 1087 w 1221"/>
                <a:gd name="T73" fmla="*/ 10 h 528"/>
                <a:gd name="T74" fmla="*/ 1083 w 1221"/>
                <a:gd name="T75" fmla="*/ 5 h 528"/>
                <a:gd name="T76" fmla="*/ 1011 w 1221"/>
                <a:gd name="T77" fmla="*/ 2 h 528"/>
                <a:gd name="T78" fmla="*/ 743 w 1221"/>
                <a:gd name="T79" fmla="*/ 17 h 528"/>
                <a:gd name="T80" fmla="*/ 988 w 1221"/>
                <a:gd name="T81" fmla="*/ 11 h 528"/>
                <a:gd name="T82" fmla="*/ 1011 w 1221"/>
                <a:gd name="T83" fmla="*/ 11 h 528"/>
                <a:gd name="T84" fmla="*/ 1078 w 1221"/>
                <a:gd name="T85" fmla="*/ 14 h 528"/>
                <a:gd name="T86" fmla="*/ 1080 w 1221"/>
                <a:gd name="T87" fmla="*/ 181 h 528"/>
                <a:gd name="T88" fmla="*/ 1092 w 1221"/>
                <a:gd name="T89" fmla="*/ 454 h 528"/>
                <a:gd name="T90" fmla="*/ 716 w 1221"/>
                <a:gd name="T91" fmla="*/ 460 h 528"/>
                <a:gd name="T92" fmla="*/ 634 w 1221"/>
                <a:gd name="T93" fmla="*/ 460 h 528"/>
                <a:gd name="T94" fmla="*/ 500 w 1221"/>
                <a:gd name="T95" fmla="*/ 455 h 528"/>
                <a:gd name="T96" fmla="*/ 367 w 1221"/>
                <a:gd name="T97" fmla="*/ 450 h 528"/>
                <a:gd name="T98" fmla="*/ 238 w 1221"/>
                <a:gd name="T99" fmla="*/ 457 h 528"/>
                <a:gd name="T100" fmla="*/ 158 w 1221"/>
                <a:gd name="T101" fmla="*/ 463 h 528"/>
                <a:gd name="T102" fmla="*/ 143 w 1221"/>
                <a:gd name="T103" fmla="*/ 463 h 528"/>
                <a:gd name="T104" fmla="*/ 31 w 1221"/>
                <a:gd name="T105" fmla="*/ 463 h 528"/>
                <a:gd name="T106" fmla="*/ 41 w 1221"/>
                <a:gd name="T107" fmla="*/ 404 h 528"/>
                <a:gd name="T108" fmla="*/ 34 w 1221"/>
                <a:gd name="T109" fmla="*/ 327 h 528"/>
                <a:gd name="T110" fmla="*/ 31 w 1221"/>
                <a:gd name="T111" fmla="*/ 301 h 528"/>
                <a:gd name="T112" fmla="*/ 27 w 1221"/>
                <a:gd name="T113" fmla="*/ 239 h 528"/>
                <a:gd name="T114" fmla="*/ 12 w 1221"/>
                <a:gd name="T115" fmla="*/ 23 h 528"/>
                <a:gd name="T116" fmla="*/ 172 w 1221"/>
                <a:gd name="T117" fmla="*/ 26 h 528"/>
                <a:gd name="T118" fmla="*/ 214 w 1221"/>
                <a:gd name="T119" fmla="*/ 23 h 528"/>
                <a:gd name="T120" fmla="*/ 403 w 1221"/>
                <a:gd name="T121" fmla="*/ 23 h 528"/>
                <a:gd name="T122" fmla="*/ 499 w 1221"/>
                <a:gd name="T123" fmla="*/ 23 h 528"/>
                <a:gd name="T124" fmla="*/ 743 w 1221"/>
                <a:gd name="T125" fmla="*/ 17 h 5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49 h 86"/>
                <a:gd name="T2" fmla="*/ 36 w 111"/>
                <a:gd name="T3" fmla="*/ 0 h 86"/>
                <a:gd name="T4" fmla="*/ 63 w 111"/>
                <a:gd name="T5" fmla="*/ 33 h 86"/>
                <a:gd name="T6" fmla="*/ 101 w 111"/>
                <a:gd name="T7" fmla="*/ 10 h 86"/>
                <a:gd name="T8" fmla="*/ 88 w 111"/>
                <a:gd name="T9" fmla="*/ 72 h 86"/>
                <a:gd name="T10" fmla="*/ 0 w 111"/>
                <a:gd name="T11" fmla="*/ 66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4 w 112"/>
                <a:gd name="T1" fmla="*/ 11 h 87"/>
                <a:gd name="T2" fmla="*/ 4 w 112"/>
                <a:gd name="T3" fmla="*/ 53 h 87"/>
                <a:gd name="T4" fmla="*/ 45 w 112"/>
                <a:gd name="T5" fmla="*/ 77 h 87"/>
                <a:gd name="T6" fmla="*/ 67 w 112"/>
                <a:gd name="T7" fmla="*/ 7 h 87"/>
                <a:gd name="T8" fmla="*/ 23 w 112"/>
                <a:gd name="T9" fmla="*/ 12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814 w 1301"/>
                <a:gd name="T1" fmla="*/ 2 h 574"/>
                <a:gd name="T2" fmla="*/ 785 w 1301"/>
                <a:gd name="T3" fmla="*/ 2 h 574"/>
                <a:gd name="T4" fmla="*/ 716 w 1301"/>
                <a:gd name="T5" fmla="*/ 8 h 574"/>
                <a:gd name="T6" fmla="*/ 613 w 1301"/>
                <a:gd name="T7" fmla="*/ 52 h 574"/>
                <a:gd name="T8" fmla="*/ 486 w 1301"/>
                <a:gd name="T9" fmla="*/ 164 h 574"/>
                <a:gd name="T10" fmla="*/ 440 w 1301"/>
                <a:gd name="T11" fmla="*/ 224 h 574"/>
                <a:gd name="T12" fmla="*/ 276 w 1301"/>
                <a:gd name="T13" fmla="*/ 363 h 574"/>
                <a:gd name="T14" fmla="*/ 132 w 1301"/>
                <a:gd name="T15" fmla="*/ 302 h 574"/>
                <a:gd name="T16" fmla="*/ 142 w 1301"/>
                <a:gd name="T17" fmla="*/ 158 h 574"/>
                <a:gd name="T18" fmla="*/ 150 w 1301"/>
                <a:gd name="T19" fmla="*/ 122 h 574"/>
                <a:gd name="T20" fmla="*/ 150 w 1301"/>
                <a:gd name="T21" fmla="*/ 119 h 574"/>
                <a:gd name="T22" fmla="*/ 147 w 1301"/>
                <a:gd name="T23" fmla="*/ 117 h 574"/>
                <a:gd name="T24" fmla="*/ 118 w 1301"/>
                <a:gd name="T25" fmla="*/ 111 h 574"/>
                <a:gd name="T26" fmla="*/ 88 w 1301"/>
                <a:gd name="T27" fmla="*/ 105 h 574"/>
                <a:gd name="T28" fmla="*/ 45 w 1301"/>
                <a:gd name="T29" fmla="*/ 132 h 574"/>
                <a:gd name="T30" fmla="*/ 21 w 1301"/>
                <a:gd name="T31" fmla="*/ 333 h 574"/>
                <a:gd name="T32" fmla="*/ 308 w 1301"/>
                <a:gd name="T33" fmla="*/ 511 h 574"/>
                <a:gd name="T34" fmla="*/ 538 w 1301"/>
                <a:gd name="T35" fmla="*/ 478 h 574"/>
                <a:gd name="T36" fmla="*/ 568 w 1301"/>
                <a:gd name="T37" fmla="*/ 476 h 574"/>
                <a:gd name="T38" fmla="*/ 568 w 1301"/>
                <a:gd name="T39" fmla="*/ 470 h 574"/>
                <a:gd name="T40" fmla="*/ 537 w 1301"/>
                <a:gd name="T41" fmla="*/ 471 h 574"/>
                <a:gd name="T42" fmla="*/ 308 w 1301"/>
                <a:gd name="T43" fmla="*/ 503 h 574"/>
                <a:gd name="T44" fmla="*/ 28 w 1301"/>
                <a:gd name="T45" fmla="*/ 331 h 574"/>
                <a:gd name="T46" fmla="*/ 51 w 1301"/>
                <a:gd name="T47" fmla="*/ 135 h 574"/>
                <a:gd name="T48" fmla="*/ 87 w 1301"/>
                <a:gd name="T49" fmla="*/ 113 h 574"/>
                <a:gd name="T50" fmla="*/ 117 w 1301"/>
                <a:gd name="T51" fmla="*/ 119 h 574"/>
                <a:gd name="T52" fmla="*/ 142 w 1301"/>
                <a:gd name="T53" fmla="*/ 123 h 574"/>
                <a:gd name="T54" fmla="*/ 135 w 1301"/>
                <a:gd name="T55" fmla="*/ 156 h 574"/>
                <a:gd name="T56" fmla="*/ 120 w 1301"/>
                <a:gd name="T57" fmla="*/ 228 h 574"/>
                <a:gd name="T58" fmla="*/ 125 w 1301"/>
                <a:gd name="T59" fmla="*/ 304 h 574"/>
                <a:gd name="T60" fmla="*/ 278 w 1301"/>
                <a:gd name="T61" fmla="*/ 370 h 574"/>
                <a:gd name="T62" fmla="*/ 446 w 1301"/>
                <a:gd name="T63" fmla="*/ 229 h 574"/>
                <a:gd name="T64" fmla="*/ 491 w 1301"/>
                <a:gd name="T65" fmla="*/ 169 h 574"/>
                <a:gd name="T66" fmla="*/ 617 w 1301"/>
                <a:gd name="T67" fmla="*/ 59 h 574"/>
                <a:gd name="T68" fmla="*/ 718 w 1301"/>
                <a:gd name="T69" fmla="*/ 15 h 574"/>
                <a:gd name="T70" fmla="*/ 785 w 1301"/>
                <a:gd name="T71" fmla="*/ 10 h 574"/>
                <a:gd name="T72" fmla="*/ 814 w 1301"/>
                <a:gd name="T73" fmla="*/ 10 h 574"/>
                <a:gd name="T74" fmla="*/ 952 w 1301"/>
                <a:gd name="T75" fmla="*/ 33 h 574"/>
                <a:gd name="T76" fmla="*/ 1167 w 1301"/>
                <a:gd name="T77" fmla="*/ 187 h 574"/>
                <a:gd name="T78" fmla="*/ 1172 w 1301"/>
                <a:gd name="T79" fmla="*/ 189 h 574"/>
                <a:gd name="T80" fmla="*/ 1174 w 1301"/>
                <a:gd name="T81" fmla="*/ 184 h 574"/>
                <a:gd name="T82" fmla="*/ 954 w 1301"/>
                <a:gd name="T83" fmla="*/ 26 h 574"/>
                <a:gd name="T84" fmla="*/ 814 w 1301"/>
                <a:gd name="T85" fmla="*/ 2 h 5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198 w 419"/>
                <a:gd name="T1" fmla="*/ 5 h 605"/>
                <a:gd name="T2" fmla="*/ 194 w 419"/>
                <a:gd name="T3" fmla="*/ 10 h 605"/>
                <a:gd name="T4" fmla="*/ 198 w 419"/>
                <a:gd name="T5" fmla="*/ 14 h 605"/>
                <a:gd name="T6" fmla="*/ 305 w 419"/>
                <a:gd name="T7" fmla="*/ 69 h 605"/>
                <a:gd name="T8" fmla="*/ 356 w 419"/>
                <a:gd name="T9" fmla="*/ 197 h 605"/>
                <a:gd name="T10" fmla="*/ 349 w 419"/>
                <a:gd name="T11" fmla="*/ 453 h 605"/>
                <a:gd name="T12" fmla="*/ 134 w 419"/>
                <a:gd name="T13" fmla="*/ 491 h 605"/>
                <a:gd name="T14" fmla="*/ 108 w 419"/>
                <a:gd name="T15" fmla="*/ 485 h 605"/>
                <a:gd name="T16" fmla="*/ 104 w 419"/>
                <a:gd name="T17" fmla="*/ 484 h 605"/>
                <a:gd name="T18" fmla="*/ 16 w 419"/>
                <a:gd name="T19" fmla="*/ 434 h 605"/>
                <a:gd name="T20" fmla="*/ 22 w 419"/>
                <a:gd name="T21" fmla="*/ 336 h 605"/>
                <a:gd name="T22" fmla="*/ 26 w 419"/>
                <a:gd name="T23" fmla="*/ 314 h 605"/>
                <a:gd name="T24" fmla="*/ 31 w 419"/>
                <a:gd name="T25" fmla="*/ 289 h 605"/>
                <a:gd name="T26" fmla="*/ 39 w 419"/>
                <a:gd name="T27" fmla="*/ 223 h 605"/>
                <a:gd name="T28" fmla="*/ 35 w 419"/>
                <a:gd name="T29" fmla="*/ 219 h 605"/>
                <a:gd name="T30" fmla="*/ 32 w 419"/>
                <a:gd name="T31" fmla="*/ 223 h 605"/>
                <a:gd name="T32" fmla="*/ 23 w 419"/>
                <a:gd name="T33" fmla="*/ 287 h 605"/>
                <a:gd name="T34" fmla="*/ 18 w 419"/>
                <a:gd name="T35" fmla="*/ 312 h 605"/>
                <a:gd name="T36" fmla="*/ 14 w 419"/>
                <a:gd name="T37" fmla="*/ 334 h 605"/>
                <a:gd name="T38" fmla="*/ 9 w 419"/>
                <a:gd name="T39" fmla="*/ 437 h 605"/>
                <a:gd name="T40" fmla="*/ 102 w 419"/>
                <a:gd name="T41" fmla="*/ 491 h 605"/>
                <a:gd name="T42" fmla="*/ 106 w 419"/>
                <a:gd name="T43" fmla="*/ 492 h 605"/>
                <a:gd name="T44" fmla="*/ 133 w 419"/>
                <a:gd name="T45" fmla="*/ 498 h 605"/>
                <a:gd name="T46" fmla="*/ 356 w 419"/>
                <a:gd name="T47" fmla="*/ 456 h 605"/>
                <a:gd name="T48" fmla="*/ 364 w 419"/>
                <a:gd name="T49" fmla="*/ 196 h 605"/>
                <a:gd name="T50" fmla="*/ 310 w 419"/>
                <a:gd name="T51" fmla="*/ 64 h 605"/>
                <a:gd name="T52" fmla="*/ 198 w 419"/>
                <a:gd name="T53" fmla="*/ 5 h 6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5 h 131"/>
                <a:gd name="T4" fmla="*/ 53 w 85"/>
                <a:gd name="T5" fmla="*/ 94 h 131"/>
                <a:gd name="T6" fmla="*/ 70 w 85"/>
                <a:gd name="T7" fmla="*/ 117 h 131"/>
                <a:gd name="T8" fmla="*/ 75 w 85"/>
                <a:gd name="T9" fmla="*/ 118 h 131"/>
                <a:gd name="T10" fmla="*/ 76 w 85"/>
                <a:gd name="T11" fmla="*/ 113 h 131"/>
                <a:gd name="T12" fmla="*/ 59 w 85"/>
                <a:gd name="T13" fmla="*/ 89 h 131"/>
                <a:gd name="T14" fmla="*/ 8 w 85"/>
                <a:gd name="T15" fmla="*/ 4 h 131"/>
                <a:gd name="T16" fmla="*/ 4 w 85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2 w 20"/>
                <a:gd name="T1" fmla="*/ 2 h 28"/>
                <a:gd name="T2" fmla="*/ 1 w 20"/>
                <a:gd name="T3" fmla="*/ 21 h 28"/>
                <a:gd name="T4" fmla="*/ 4 w 20"/>
                <a:gd name="T5" fmla="*/ 25 h 28"/>
                <a:gd name="T6" fmla="*/ 8 w 20"/>
                <a:gd name="T7" fmla="*/ 21 h 28"/>
                <a:gd name="T8" fmla="*/ 16 w 20"/>
                <a:gd name="T9" fmla="*/ 7 h 28"/>
                <a:gd name="T10" fmla="*/ 17 w 20"/>
                <a:gd name="T11" fmla="*/ 2 h 28"/>
                <a:gd name="T12" fmla="*/ 12 w 20"/>
                <a:gd name="T13" fmla="*/ 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5 w 35"/>
                <a:gd name="T1" fmla="*/ 2 h 37"/>
                <a:gd name="T2" fmla="*/ 1 w 35"/>
                <a:gd name="T3" fmla="*/ 27 h 37"/>
                <a:gd name="T4" fmla="*/ 2 w 35"/>
                <a:gd name="T5" fmla="*/ 32 h 37"/>
                <a:gd name="T6" fmla="*/ 7 w 35"/>
                <a:gd name="T7" fmla="*/ 31 h 37"/>
                <a:gd name="T8" fmla="*/ 30 w 35"/>
                <a:gd name="T9" fmla="*/ 7 h 37"/>
                <a:gd name="T10" fmla="*/ 30 w 35"/>
                <a:gd name="T11" fmla="*/ 2 h 37"/>
                <a:gd name="T12" fmla="*/ 25 w 35"/>
                <a:gd name="T13" fmla="*/ 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38 h 50"/>
                <a:gd name="T4" fmla="*/ 0 w 11"/>
                <a:gd name="T5" fmla="*/ 41 h 50"/>
                <a:gd name="T6" fmla="*/ 4 w 11"/>
                <a:gd name="T7" fmla="*/ 45 h 50"/>
                <a:gd name="T8" fmla="*/ 8 w 11"/>
                <a:gd name="T9" fmla="*/ 41 h 50"/>
                <a:gd name="T10" fmla="*/ 8 w 11"/>
                <a:gd name="T11" fmla="*/ 38 h 50"/>
                <a:gd name="T12" fmla="*/ 10 w 11"/>
                <a:gd name="T13" fmla="*/ 5 h 50"/>
                <a:gd name="T14" fmla="*/ 6 w 11"/>
                <a:gd name="T15" fmla="*/ 0 h 50"/>
                <a:gd name="T16" fmla="*/ 3 w 11"/>
                <a:gd name="T17" fmla="*/ 3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6 h 51"/>
                <a:gd name="T4" fmla="*/ 9 w 27"/>
                <a:gd name="T5" fmla="*/ 24 h 51"/>
                <a:gd name="T6" fmla="*/ 18 w 27"/>
                <a:gd name="T7" fmla="*/ 45 h 51"/>
                <a:gd name="T8" fmla="*/ 22 w 27"/>
                <a:gd name="T9" fmla="*/ 45 h 51"/>
                <a:gd name="T10" fmla="*/ 23 w 27"/>
                <a:gd name="T11" fmla="*/ 40 h 51"/>
                <a:gd name="T12" fmla="*/ 15 w 27"/>
                <a:gd name="T13" fmla="*/ 22 h 51"/>
                <a:gd name="T14" fmla="*/ 8 w 27"/>
                <a:gd name="T15" fmla="*/ 3 h 51"/>
                <a:gd name="T16" fmla="*/ 3 w 27"/>
                <a:gd name="T17" fmla="*/ 1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8 h 49"/>
                <a:gd name="T4" fmla="*/ 65 w 80"/>
                <a:gd name="T5" fmla="*/ 42 h 49"/>
                <a:gd name="T6" fmla="*/ 70 w 80"/>
                <a:gd name="T7" fmla="*/ 44 h 49"/>
                <a:gd name="T8" fmla="*/ 71 w 80"/>
                <a:gd name="T9" fmla="*/ 39 h 49"/>
                <a:gd name="T10" fmla="*/ 5 w 80"/>
                <a:gd name="T11" fmla="*/ 0 h 49"/>
                <a:gd name="T12" fmla="*/ 0 w 80"/>
                <a:gd name="T13" fmla="*/ 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6 w 97"/>
                <a:gd name="T1" fmla="*/ 19 h 95"/>
                <a:gd name="T2" fmla="*/ 4 w 97"/>
                <a:gd name="T3" fmla="*/ 59 h 95"/>
                <a:gd name="T4" fmla="*/ 34 w 97"/>
                <a:gd name="T5" fmla="*/ 82 h 95"/>
                <a:gd name="T6" fmla="*/ 75 w 97"/>
                <a:gd name="T7" fmla="*/ 69 h 95"/>
                <a:gd name="T8" fmla="*/ 87 w 97"/>
                <a:gd name="T9" fmla="*/ 42 h 95"/>
                <a:gd name="T10" fmla="*/ 84 w 97"/>
                <a:gd name="T11" fmla="*/ 22 h 95"/>
                <a:gd name="T12" fmla="*/ 66 w 97"/>
                <a:gd name="T13" fmla="*/ 5 h 95"/>
                <a:gd name="T14" fmla="*/ 65 w 97"/>
                <a:gd name="T15" fmla="*/ 5 h 95"/>
                <a:gd name="T16" fmla="*/ 16 w 97"/>
                <a:gd name="T17" fmla="*/ 19 h 95"/>
                <a:gd name="T18" fmla="*/ 36 w 97"/>
                <a:gd name="T19" fmla="*/ 75 h 95"/>
                <a:gd name="T20" fmla="*/ 11 w 97"/>
                <a:gd name="T21" fmla="*/ 56 h 95"/>
                <a:gd name="T22" fmla="*/ 22 w 97"/>
                <a:gd name="T23" fmla="*/ 24 h 95"/>
                <a:gd name="T24" fmla="*/ 58 w 97"/>
                <a:gd name="T25" fmla="*/ 11 h 95"/>
                <a:gd name="T26" fmla="*/ 59 w 97"/>
                <a:gd name="T27" fmla="*/ 12 h 95"/>
                <a:gd name="T28" fmla="*/ 78 w 97"/>
                <a:gd name="T29" fmla="*/ 24 h 95"/>
                <a:gd name="T30" fmla="*/ 70 w 97"/>
                <a:gd name="T31" fmla="*/ 63 h 95"/>
                <a:gd name="T32" fmla="*/ 36 w 97"/>
                <a:gd name="T33" fmla="*/ 7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2 w 65"/>
                <a:gd name="T1" fmla="*/ 0 h 64"/>
                <a:gd name="T2" fmla="*/ 29 w 65"/>
                <a:gd name="T3" fmla="*/ 2 h 64"/>
                <a:gd name="T4" fmla="*/ 12 w 65"/>
                <a:gd name="T5" fmla="*/ 8 h 64"/>
                <a:gd name="T6" fmla="*/ 0 w 65"/>
                <a:gd name="T7" fmla="*/ 31 h 64"/>
                <a:gd name="T8" fmla="*/ 2 w 65"/>
                <a:gd name="T9" fmla="*/ 44 h 64"/>
                <a:gd name="T10" fmla="*/ 24 w 65"/>
                <a:gd name="T11" fmla="*/ 58 h 64"/>
                <a:gd name="T12" fmla="*/ 51 w 65"/>
                <a:gd name="T13" fmla="*/ 42 h 64"/>
                <a:gd name="T14" fmla="*/ 53 w 65"/>
                <a:gd name="T15" fmla="*/ 10 h 64"/>
                <a:gd name="T16" fmla="*/ 32 w 65"/>
                <a:gd name="T17" fmla="*/ 0 h 64"/>
                <a:gd name="T18" fmla="*/ 38 w 65"/>
                <a:gd name="T19" fmla="*/ 8 h 64"/>
                <a:gd name="T20" fmla="*/ 46 w 65"/>
                <a:gd name="T21" fmla="*/ 15 h 64"/>
                <a:gd name="T22" fmla="*/ 48 w 65"/>
                <a:gd name="T23" fmla="*/ 26 h 64"/>
                <a:gd name="T24" fmla="*/ 45 w 65"/>
                <a:gd name="T25" fmla="*/ 38 h 64"/>
                <a:gd name="T26" fmla="*/ 24 w 65"/>
                <a:gd name="T27" fmla="*/ 50 h 64"/>
                <a:gd name="T28" fmla="*/ 8 w 65"/>
                <a:gd name="T29" fmla="*/ 41 h 64"/>
                <a:gd name="T30" fmla="*/ 17 w 65"/>
                <a:gd name="T31" fmla="*/ 14 h 64"/>
                <a:gd name="T32" fmla="*/ 33 w 65"/>
                <a:gd name="T33" fmla="*/ 10 h 64"/>
                <a:gd name="T34" fmla="*/ 38 w 65"/>
                <a:gd name="T35" fmla="*/ 8 h 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1 w 120"/>
                <a:gd name="T1" fmla="*/ 1 h 93"/>
                <a:gd name="T2" fmla="*/ 4 w 120"/>
                <a:gd name="T3" fmla="*/ 67 h 93"/>
                <a:gd name="T4" fmla="*/ 8 w 120"/>
                <a:gd name="T5" fmla="*/ 70 h 93"/>
                <a:gd name="T6" fmla="*/ 11 w 120"/>
                <a:gd name="T7" fmla="*/ 67 h 93"/>
                <a:gd name="T8" fmla="*/ 11 w 120"/>
                <a:gd name="T9" fmla="*/ 65 h 93"/>
                <a:gd name="T10" fmla="*/ 11 w 120"/>
                <a:gd name="T11" fmla="*/ 62 h 93"/>
                <a:gd name="T12" fmla="*/ 41 w 120"/>
                <a:gd name="T13" fmla="*/ 11 h 93"/>
                <a:gd name="T14" fmla="*/ 64 w 120"/>
                <a:gd name="T15" fmla="*/ 39 h 93"/>
                <a:gd name="T16" fmla="*/ 84 w 120"/>
                <a:gd name="T17" fmla="*/ 29 h 93"/>
                <a:gd name="T18" fmla="*/ 100 w 120"/>
                <a:gd name="T19" fmla="*/ 21 h 93"/>
                <a:gd name="T20" fmla="*/ 92 w 120"/>
                <a:gd name="T21" fmla="*/ 55 h 93"/>
                <a:gd name="T22" fmla="*/ 86 w 120"/>
                <a:gd name="T23" fmla="*/ 79 h 93"/>
                <a:gd name="T24" fmla="*/ 86 w 120"/>
                <a:gd name="T25" fmla="*/ 79 h 93"/>
                <a:gd name="T26" fmla="*/ 89 w 120"/>
                <a:gd name="T27" fmla="*/ 84 h 93"/>
                <a:gd name="T28" fmla="*/ 94 w 120"/>
                <a:gd name="T29" fmla="*/ 80 h 93"/>
                <a:gd name="T30" fmla="*/ 99 w 120"/>
                <a:gd name="T31" fmla="*/ 57 h 93"/>
                <a:gd name="T32" fmla="*/ 108 w 120"/>
                <a:gd name="T33" fmla="*/ 18 h 93"/>
                <a:gd name="T34" fmla="*/ 105 w 120"/>
                <a:gd name="T35" fmla="*/ 14 h 93"/>
                <a:gd name="T36" fmla="*/ 78 w 120"/>
                <a:gd name="T37" fmla="*/ 23 h 93"/>
                <a:gd name="T38" fmla="*/ 64 w 120"/>
                <a:gd name="T39" fmla="*/ 32 h 93"/>
                <a:gd name="T40" fmla="*/ 46 w 120"/>
                <a:gd name="T41" fmla="*/ 4 h 93"/>
                <a:gd name="T42" fmla="*/ 45 w 120"/>
                <a:gd name="T43" fmla="*/ 1 h 93"/>
                <a:gd name="T44" fmla="*/ 41 w 120"/>
                <a:gd name="T45" fmla="*/ 1 h 9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32 w 248"/>
                <a:gd name="T1" fmla="*/ 15 h 162"/>
                <a:gd name="T2" fmla="*/ 31 w 248"/>
                <a:gd name="T3" fmla="*/ 96 h 162"/>
                <a:gd name="T4" fmla="*/ 160 w 248"/>
                <a:gd name="T5" fmla="*/ 122 h 162"/>
                <a:gd name="T6" fmla="*/ 123 w 248"/>
                <a:gd name="T7" fmla="*/ 12 h 1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76 w 149"/>
                <a:gd name="T1" fmla="*/ 21 h 91"/>
                <a:gd name="T2" fmla="*/ 56 w 149"/>
                <a:gd name="T3" fmla="*/ 75 h 91"/>
                <a:gd name="T4" fmla="*/ 88 w 149"/>
                <a:gd name="T5" fmla="*/ 17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8 h 84"/>
                <a:gd name="T4" fmla="*/ 14 w 63"/>
                <a:gd name="T5" fmla="*/ 29 h 84"/>
                <a:gd name="T6" fmla="*/ 49 w 63"/>
                <a:gd name="T7" fmla="*/ 74 h 84"/>
                <a:gd name="T8" fmla="*/ 56 w 63"/>
                <a:gd name="T9" fmla="*/ 73 h 84"/>
                <a:gd name="T10" fmla="*/ 54 w 63"/>
                <a:gd name="T11" fmla="*/ 66 h 84"/>
                <a:gd name="T12" fmla="*/ 22 w 63"/>
                <a:gd name="T13" fmla="*/ 24 h 84"/>
                <a:gd name="T14" fmla="*/ 9 w 63"/>
                <a:gd name="T15" fmla="*/ 3 h 84"/>
                <a:gd name="T16" fmla="*/ 4 w 63"/>
                <a:gd name="T17" fmla="*/ 1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0 h 31"/>
                <a:gd name="T4" fmla="*/ 114 w 649"/>
                <a:gd name="T5" fmla="*/ 17 h 31"/>
                <a:gd name="T6" fmla="*/ 165 w 649"/>
                <a:gd name="T7" fmla="*/ 16 h 31"/>
                <a:gd name="T8" fmla="*/ 237 w 649"/>
                <a:gd name="T9" fmla="*/ 18 h 31"/>
                <a:gd name="T10" fmla="*/ 346 w 649"/>
                <a:gd name="T11" fmla="*/ 22 h 31"/>
                <a:gd name="T12" fmla="*/ 580 w 649"/>
                <a:gd name="T13" fmla="*/ 19 h 31"/>
                <a:gd name="T14" fmla="*/ 585 w 649"/>
                <a:gd name="T15" fmla="*/ 14 h 31"/>
                <a:gd name="T16" fmla="*/ 580 w 649"/>
                <a:gd name="T17" fmla="*/ 10 h 31"/>
                <a:gd name="T18" fmla="*/ 346 w 649"/>
                <a:gd name="T19" fmla="*/ 13 h 31"/>
                <a:gd name="T20" fmla="*/ 237 w 649"/>
                <a:gd name="T21" fmla="*/ 8 h 31"/>
                <a:gd name="T22" fmla="*/ 165 w 649"/>
                <a:gd name="T23" fmla="*/ 7 h 31"/>
                <a:gd name="T24" fmla="*/ 114 w 649"/>
                <a:gd name="T25" fmla="*/ 8 h 31"/>
                <a:gd name="T26" fmla="*/ 6 w 649"/>
                <a:gd name="T27" fmla="*/ 1 h 31"/>
                <a:gd name="T28" fmla="*/ 1 w 649"/>
                <a:gd name="T29" fmla="*/ 4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1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2 w 46"/>
                <a:gd name="T1" fmla="*/ 3 h 60"/>
                <a:gd name="T2" fmla="*/ 2 w 46"/>
                <a:gd name="T3" fmla="*/ 46 h 60"/>
                <a:gd name="T4" fmla="*/ 2 w 46"/>
                <a:gd name="T5" fmla="*/ 52 h 60"/>
                <a:gd name="T6" fmla="*/ 9 w 46"/>
                <a:gd name="T7" fmla="*/ 51 h 60"/>
                <a:gd name="T8" fmla="*/ 40 w 46"/>
                <a:gd name="T9" fmla="*/ 7 h 60"/>
                <a:gd name="T10" fmla="*/ 38 w 46"/>
                <a:gd name="T11" fmla="*/ 1 h 60"/>
                <a:gd name="T12" fmla="*/ 32 w 46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2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8 h 29"/>
                <a:gd name="T4" fmla="*/ 22 w 32"/>
                <a:gd name="T5" fmla="*/ 24 h 29"/>
                <a:gd name="T6" fmla="*/ 28 w 32"/>
                <a:gd name="T7" fmla="*/ 23 h 29"/>
                <a:gd name="T8" fmla="*/ 26 w 32"/>
                <a:gd name="T9" fmla="*/ 17 h 29"/>
                <a:gd name="T10" fmla="*/ 9 w 32"/>
                <a:gd name="T11" fmla="*/ 2 h 29"/>
                <a:gd name="T12" fmla="*/ 2 w 32"/>
                <a:gd name="T13" fmla="*/ 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36 w 51"/>
                <a:gd name="T1" fmla="*/ 5 h 171"/>
                <a:gd name="T2" fmla="*/ 16 w 51"/>
                <a:gd name="T3" fmla="*/ 92 h 171"/>
                <a:gd name="T4" fmla="*/ 1 w 51"/>
                <a:gd name="T5" fmla="*/ 150 h 171"/>
                <a:gd name="T6" fmla="*/ 5 w 51"/>
                <a:gd name="T7" fmla="*/ 155 h 171"/>
                <a:gd name="T8" fmla="*/ 10 w 51"/>
                <a:gd name="T9" fmla="*/ 151 h 171"/>
                <a:gd name="T10" fmla="*/ 25 w 51"/>
                <a:gd name="T11" fmla="*/ 95 h 171"/>
                <a:gd name="T12" fmla="*/ 46 w 51"/>
                <a:gd name="T13" fmla="*/ 5 h 171"/>
                <a:gd name="T14" fmla="*/ 41 w 51"/>
                <a:gd name="T15" fmla="*/ 0 h 171"/>
                <a:gd name="T16" fmla="*/ 36 w 51"/>
                <a:gd name="T17" fmla="*/ 5 h 1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4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4 w 45"/>
                <a:gd name="T1" fmla="*/ 0 h 185"/>
                <a:gd name="T2" fmla="*/ 0 w 45"/>
                <a:gd name="T3" fmla="*/ 5 h 185"/>
                <a:gd name="T4" fmla="*/ 31 w 45"/>
                <a:gd name="T5" fmla="*/ 163 h 185"/>
                <a:gd name="T6" fmla="*/ 36 w 45"/>
                <a:gd name="T7" fmla="*/ 166 h 185"/>
                <a:gd name="T8" fmla="*/ 39 w 45"/>
                <a:gd name="T9" fmla="*/ 161 h 185"/>
                <a:gd name="T10" fmla="*/ 9 w 45"/>
                <a:gd name="T11" fmla="*/ 5 h 185"/>
                <a:gd name="T12" fmla="*/ 4 w 45"/>
                <a:gd name="T13" fmla="*/ 0 h 1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5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4 w 39"/>
                <a:gd name="T3" fmla="*/ 10 h 76"/>
                <a:gd name="T4" fmla="*/ 19 w 39"/>
                <a:gd name="T5" fmla="*/ 19 h 76"/>
                <a:gd name="T6" fmla="*/ 13 w 39"/>
                <a:gd name="T7" fmla="*/ 61 h 76"/>
                <a:gd name="T8" fmla="*/ 14 w 39"/>
                <a:gd name="T9" fmla="*/ 67 h 76"/>
                <a:gd name="T10" fmla="*/ 21 w 39"/>
                <a:gd name="T11" fmla="*/ 67 h 76"/>
                <a:gd name="T12" fmla="*/ 27 w 39"/>
                <a:gd name="T13" fmla="*/ 15 h 76"/>
                <a:gd name="T14" fmla="*/ 4 w 39"/>
                <a:gd name="T15" fmla="*/ 0 h 76"/>
                <a:gd name="T16" fmla="*/ 0 w 39"/>
                <a:gd name="T17" fmla="*/ 5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6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56 w 248"/>
                <a:gd name="T1" fmla="*/ 0 h 261"/>
                <a:gd name="T2" fmla="*/ 159 w 248"/>
                <a:gd name="T3" fmla="*/ 8 h 261"/>
                <a:gd name="T4" fmla="*/ 156 w 248"/>
                <a:gd name="T5" fmla="*/ 1 h 261"/>
                <a:gd name="T6" fmla="*/ 50 w 248"/>
                <a:gd name="T7" fmla="*/ 185 h 261"/>
                <a:gd name="T8" fmla="*/ 214 w 248"/>
                <a:gd name="T9" fmla="*/ 193 h 261"/>
                <a:gd name="T10" fmla="*/ 156 w 248"/>
                <a:gd name="T11" fmla="*/ 0 h 2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7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27 w 211"/>
                <a:gd name="T1" fmla="*/ 0 h 267"/>
                <a:gd name="T2" fmla="*/ 125 w 211"/>
                <a:gd name="T3" fmla="*/ 0 h 267"/>
                <a:gd name="T4" fmla="*/ 125 w 211"/>
                <a:gd name="T5" fmla="*/ 1 h 267"/>
                <a:gd name="T6" fmla="*/ 14 w 211"/>
                <a:gd name="T7" fmla="*/ 88 h 267"/>
                <a:gd name="T8" fmla="*/ 0 w 211"/>
                <a:gd name="T9" fmla="*/ 143 h 267"/>
                <a:gd name="T10" fmla="*/ 16 w 211"/>
                <a:gd name="T11" fmla="*/ 192 h 267"/>
                <a:gd name="T12" fmla="*/ 175 w 211"/>
                <a:gd name="T13" fmla="*/ 206 h 267"/>
                <a:gd name="T14" fmla="*/ 186 w 211"/>
                <a:gd name="T15" fmla="*/ 202 h 267"/>
                <a:gd name="T16" fmla="*/ 189 w 211"/>
                <a:gd name="T17" fmla="*/ 199 h 267"/>
                <a:gd name="T18" fmla="*/ 191 w 211"/>
                <a:gd name="T19" fmla="*/ 181 h 267"/>
                <a:gd name="T20" fmla="*/ 140 w 211"/>
                <a:gd name="T21" fmla="*/ 23 h 267"/>
                <a:gd name="T22" fmla="*/ 134 w 211"/>
                <a:gd name="T23" fmla="*/ 8 h 267"/>
                <a:gd name="T24" fmla="*/ 131 w 211"/>
                <a:gd name="T25" fmla="*/ 3 h 267"/>
                <a:gd name="T26" fmla="*/ 131 w 211"/>
                <a:gd name="T27" fmla="*/ 3 h 267"/>
                <a:gd name="T28" fmla="*/ 131 w 211"/>
                <a:gd name="T29" fmla="*/ 3 h 267"/>
                <a:gd name="T30" fmla="*/ 130 w 211"/>
                <a:gd name="T31" fmla="*/ 2 h 267"/>
                <a:gd name="T32" fmla="*/ 127 w 211"/>
                <a:gd name="T33" fmla="*/ 0 h 267"/>
                <a:gd name="T34" fmla="*/ 24 w 211"/>
                <a:gd name="T35" fmla="*/ 187 h 267"/>
                <a:gd name="T36" fmla="*/ 9 w 211"/>
                <a:gd name="T37" fmla="*/ 143 h 267"/>
                <a:gd name="T38" fmla="*/ 22 w 211"/>
                <a:gd name="T39" fmla="*/ 92 h 267"/>
                <a:gd name="T40" fmla="*/ 123 w 211"/>
                <a:gd name="T41" fmla="*/ 10 h 267"/>
                <a:gd name="T42" fmla="*/ 126 w 211"/>
                <a:gd name="T43" fmla="*/ 14 h 267"/>
                <a:gd name="T44" fmla="*/ 127 w 211"/>
                <a:gd name="T45" fmla="*/ 15 h 267"/>
                <a:gd name="T46" fmla="*/ 132 w 211"/>
                <a:gd name="T47" fmla="*/ 27 h 267"/>
                <a:gd name="T48" fmla="*/ 182 w 211"/>
                <a:gd name="T49" fmla="*/ 181 h 267"/>
                <a:gd name="T50" fmla="*/ 181 w 211"/>
                <a:gd name="T51" fmla="*/ 195 h 267"/>
                <a:gd name="T52" fmla="*/ 172 w 211"/>
                <a:gd name="T53" fmla="*/ 197 h 267"/>
                <a:gd name="T54" fmla="*/ 24 w 211"/>
                <a:gd name="T55" fmla="*/ 187 h 2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55 w 117"/>
                <a:gd name="T1" fmla="*/ 0 h 194"/>
                <a:gd name="T2" fmla="*/ 12 w 117"/>
                <a:gd name="T3" fmla="*/ 46 h 194"/>
                <a:gd name="T4" fmla="*/ 73 w 117"/>
                <a:gd name="T5" fmla="*/ 39 h 194"/>
                <a:gd name="T6" fmla="*/ 38 w 117"/>
                <a:gd name="T7" fmla="*/ 87 h 194"/>
                <a:gd name="T8" fmla="*/ 95 w 117"/>
                <a:gd name="T9" fmla="*/ 93 h 194"/>
                <a:gd name="T10" fmla="*/ 105 w 117"/>
                <a:gd name="T11" fmla="*/ 136 h 1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9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0 w 118"/>
                <a:gd name="T1" fmla="*/ 1 h 179"/>
                <a:gd name="T2" fmla="*/ 2 w 118"/>
                <a:gd name="T3" fmla="*/ 34 h 179"/>
                <a:gd name="T4" fmla="*/ 3 w 118"/>
                <a:gd name="T5" fmla="*/ 53 h 179"/>
                <a:gd name="T6" fmla="*/ 35 w 118"/>
                <a:gd name="T7" fmla="*/ 62 h 179"/>
                <a:gd name="T8" fmla="*/ 29 w 118"/>
                <a:gd name="T9" fmla="*/ 72 h 179"/>
                <a:gd name="T10" fmla="*/ 26 w 118"/>
                <a:gd name="T11" fmla="*/ 83 h 179"/>
                <a:gd name="T12" fmla="*/ 29 w 118"/>
                <a:gd name="T13" fmla="*/ 94 h 179"/>
                <a:gd name="T14" fmla="*/ 57 w 118"/>
                <a:gd name="T15" fmla="*/ 110 h 179"/>
                <a:gd name="T16" fmla="*/ 44 w 118"/>
                <a:gd name="T17" fmla="*/ 130 h 179"/>
                <a:gd name="T18" fmla="*/ 44 w 118"/>
                <a:gd name="T19" fmla="*/ 136 h 179"/>
                <a:gd name="T20" fmla="*/ 53 w 118"/>
                <a:gd name="T21" fmla="*/ 154 h 179"/>
                <a:gd name="T22" fmla="*/ 104 w 118"/>
                <a:gd name="T23" fmla="*/ 146 h 179"/>
                <a:gd name="T24" fmla="*/ 105 w 118"/>
                <a:gd name="T25" fmla="*/ 139 h 179"/>
                <a:gd name="T26" fmla="*/ 99 w 118"/>
                <a:gd name="T27" fmla="*/ 138 h 179"/>
                <a:gd name="T28" fmla="*/ 58 w 118"/>
                <a:gd name="T29" fmla="*/ 147 h 179"/>
                <a:gd name="T30" fmla="*/ 53 w 118"/>
                <a:gd name="T31" fmla="*/ 136 h 179"/>
                <a:gd name="T32" fmla="*/ 54 w 118"/>
                <a:gd name="T33" fmla="*/ 132 h 179"/>
                <a:gd name="T34" fmla="*/ 92 w 118"/>
                <a:gd name="T35" fmla="*/ 104 h 179"/>
                <a:gd name="T36" fmla="*/ 93 w 118"/>
                <a:gd name="T37" fmla="*/ 103 h 179"/>
                <a:gd name="T38" fmla="*/ 97 w 118"/>
                <a:gd name="T39" fmla="*/ 99 h 179"/>
                <a:gd name="T40" fmla="*/ 96 w 118"/>
                <a:gd name="T41" fmla="*/ 98 h 179"/>
                <a:gd name="T42" fmla="*/ 91 w 118"/>
                <a:gd name="T43" fmla="*/ 94 h 179"/>
                <a:gd name="T44" fmla="*/ 91 w 118"/>
                <a:gd name="T45" fmla="*/ 94 h 179"/>
                <a:gd name="T46" fmla="*/ 91 w 118"/>
                <a:gd name="T47" fmla="*/ 94 h 179"/>
                <a:gd name="T48" fmla="*/ 89 w 118"/>
                <a:gd name="T49" fmla="*/ 95 h 179"/>
                <a:gd name="T50" fmla="*/ 83 w 118"/>
                <a:gd name="T51" fmla="*/ 97 h 179"/>
                <a:gd name="T52" fmla="*/ 38 w 118"/>
                <a:gd name="T53" fmla="*/ 91 h 179"/>
                <a:gd name="T54" fmla="*/ 36 w 118"/>
                <a:gd name="T55" fmla="*/ 83 h 179"/>
                <a:gd name="T56" fmla="*/ 37 w 118"/>
                <a:gd name="T57" fmla="*/ 76 h 179"/>
                <a:gd name="T58" fmla="*/ 70 w 118"/>
                <a:gd name="T59" fmla="*/ 49 h 179"/>
                <a:gd name="T60" fmla="*/ 71 w 118"/>
                <a:gd name="T61" fmla="*/ 48 h 179"/>
                <a:gd name="T62" fmla="*/ 73 w 118"/>
                <a:gd name="T63" fmla="*/ 44 h 179"/>
                <a:gd name="T64" fmla="*/ 73 w 118"/>
                <a:gd name="T65" fmla="*/ 43 h 179"/>
                <a:gd name="T66" fmla="*/ 67 w 118"/>
                <a:gd name="T67" fmla="*/ 40 h 179"/>
                <a:gd name="T68" fmla="*/ 67 w 118"/>
                <a:gd name="T69" fmla="*/ 40 h 179"/>
                <a:gd name="T70" fmla="*/ 67 w 118"/>
                <a:gd name="T71" fmla="*/ 40 h 179"/>
                <a:gd name="T72" fmla="*/ 60 w 118"/>
                <a:gd name="T73" fmla="*/ 43 h 179"/>
                <a:gd name="T74" fmla="*/ 11 w 118"/>
                <a:gd name="T75" fmla="*/ 49 h 179"/>
                <a:gd name="T76" fmla="*/ 11 w 118"/>
                <a:gd name="T77" fmla="*/ 38 h 179"/>
                <a:gd name="T78" fmla="*/ 53 w 118"/>
                <a:gd name="T79" fmla="*/ 10 h 179"/>
                <a:gd name="T80" fmla="*/ 55 w 118"/>
                <a:gd name="T81" fmla="*/ 4 h 179"/>
                <a:gd name="T82" fmla="*/ 50 w 118"/>
                <a:gd name="T83" fmla="*/ 1 h 17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68 w 215"/>
                <a:gd name="T1" fmla="*/ 6 h 229"/>
                <a:gd name="T2" fmla="*/ 31 w 215"/>
                <a:gd name="T3" fmla="*/ 84 h 229"/>
                <a:gd name="T4" fmla="*/ 0 w 215"/>
                <a:gd name="T5" fmla="*/ 163 h 229"/>
                <a:gd name="T6" fmla="*/ 101 w 215"/>
                <a:gd name="T7" fmla="*/ 198 h 229"/>
                <a:gd name="T8" fmla="*/ 175 w 215"/>
                <a:gd name="T9" fmla="*/ 124 h 229"/>
                <a:gd name="T10" fmla="*/ 68 w 215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1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68 w 227"/>
                <a:gd name="T1" fmla="*/ 4 h 239"/>
                <a:gd name="T2" fmla="*/ 68 w 227"/>
                <a:gd name="T3" fmla="*/ 5 h 239"/>
                <a:gd name="T4" fmla="*/ 70 w 227"/>
                <a:gd name="T5" fmla="*/ 8 h 239"/>
                <a:gd name="T6" fmla="*/ 38 w 227"/>
                <a:gd name="T7" fmla="*/ 68 h 239"/>
                <a:gd name="T8" fmla="*/ 31 w 227"/>
                <a:gd name="T9" fmla="*/ 87 h 239"/>
                <a:gd name="T10" fmla="*/ 12 w 227"/>
                <a:gd name="T11" fmla="*/ 136 h 239"/>
                <a:gd name="T12" fmla="*/ 0 w 227"/>
                <a:gd name="T13" fmla="*/ 166 h 239"/>
                <a:gd name="T14" fmla="*/ 0 w 227"/>
                <a:gd name="T15" fmla="*/ 167 h 239"/>
                <a:gd name="T16" fmla="*/ 3 w 227"/>
                <a:gd name="T17" fmla="*/ 172 h 239"/>
                <a:gd name="T18" fmla="*/ 18 w 227"/>
                <a:gd name="T19" fmla="*/ 181 h 239"/>
                <a:gd name="T20" fmla="*/ 107 w 227"/>
                <a:gd name="T21" fmla="*/ 207 h 239"/>
                <a:gd name="T22" fmla="*/ 184 w 227"/>
                <a:gd name="T23" fmla="*/ 130 h 239"/>
                <a:gd name="T24" fmla="*/ 73 w 227"/>
                <a:gd name="T25" fmla="*/ 1 h 239"/>
                <a:gd name="T26" fmla="*/ 68 w 227"/>
                <a:gd name="T27" fmla="*/ 4 h 239"/>
                <a:gd name="T28" fmla="*/ 21 w 227"/>
                <a:gd name="T29" fmla="*/ 139 h 239"/>
                <a:gd name="T30" fmla="*/ 40 w 227"/>
                <a:gd name="T31" fmla="*/ 91 h 239"/>
                <a:gd name="T32" fmla="*/ 46 w 227"/>
                <a:gd name="T33" fmla="*/ 71 h 239"/>
                <a:gd name="T34" fmla="*/ 75 w 227"/>
                <a:gd name="T35" fmla="*/ 15 h 239"/>
                <a:gd name="T36" fmla="*/ 77 w 227"/>
                <a:gd name="T37" fmla="*/ 12 h 239"/>
                <a:gd name="T38" fmla="*/ 179 w 227"/>
                <a:gd name="T39" fmla="*/ 103 h 239"/>
                <a:gd name="T40" fmla="*/ 175 w 227"/>
                <a:gd name="T41" fmla="*/ 128 h 239"/>
                <a:gd name="T42" fmla="*/ 105 w 227"/>
                <a:gd name="T43" fmla="*/ 198 h 239"/>
                <a:gd name="T44" fmla="*/ 23 w 227"/>
                <a:gd name="T45" fmla="*/ 174 h 239"/>
                <a:gd name="T46" fmla="*/ 10 w 227"/>
                <a:gd name="T47" fmla="*/ 166 h 239"/>
                <a:gd name="T48" fmla="*/ 21 w 227"/>
                <a:gd name="T49" fmla="*/ 139 h 2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4 w 98"/>
                <a:gd name="T1" fmla="*/ 0 h 159"/>
                <a:gd name="T2" fmla="*/ 81 w 98"/>
                <a:gd name="T3" fmla="*/ 37 h 159"/>
                <a:gd name="T4" fmla="*/ 32 w 98"/>
                <a:gd name="T5" fmla="*/ 46 h 159"/>
                <a:gd name="T6" fmla="*/ 71 w 98"/>
                <a:gd name="T7" fmla="*/ 84 h 159"/>
                <a:gd name="T8" fmla="*/ 19 w 98"/>
                <a:gd name="T9" fmla="*/ 74 h 159"/>
                <a:gd name="T10" fmla="*/ 4 w 98"/>
                <a:gd name="T11" fmla="*/ 112 h 159"/>
                <a:gd name="T12" fmla="*/ 7 w 98"/>
                <a:gd name="T13" fmla="*/ 107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45 w 99"/>
                <a:gd name="T1" fmla="*/ 1 h 149"/>
                <a:gd name="T2" fmla="*/ 42 w 99"/>
                <a:gd name="T3" fmla="*/ 7 h 149"/>
                <a:gd name="T4" fmla="*/ 58 w 99"/>
                <a:gd name="T5" fmla="*/ 19 h 149"/>
                <a:gd name="T6" fmla="*/ 79 w 99"/>
                <a:gd name="T7" fmla="*/ 43 h 149"/>
                <a:gd name="T8" fmla="*/ 76 w 99"/>
                <a:gd name="T9" fmla="*/ 54 h 149"/>
                <a:gd name="T10" fmla="*/ 52 w 99"/>
                <a:gd name="T11" fmla="*/ 52 h 149"/>
                <a:gd name="T12" fmla="*/ 41 w 99"/>
                <a:gd name="T13" fmla="*/ 49 h 149"/>
                <a:gd name="T14" fmla="*/ 36 w 99"/>
                <a:gd name="T15" fmla="*/ 47 h 149"/>
                <a:gd name="T16" fmla="*/ 36 w 99"/>
                <a:gd name="T17" fmla="*/ 47 h 149"/>
                <a:gd name="T18" fmla="*/ 36 w 99"/>
                <a:gd name="T19" fmla="*/ 47 h 149"/>
                <a:gd name="T20" fmla="*/ 31 w 99"/>
                <a:gd name="T21" fmla="*/ 51 h 149"/>
                <a:gd name="T22" fmla="*/ 31 w 99"/>
                <a:gd name="T23" fmla="*/ 52 h 149"/>
                <a:gd name="T24" fmla="*/ 34 w 99"/>
                <a:gd name="T25" fmla="*/ 56 h 149"/>
                <a:gd name="T26" fmla="*/ 34 w 99"/>
                <a:gd name="T27" fmla="*/ 56 h 149"/>
                <a:gd name="T28" fmla="*/ 73 w 99"/>
                <a:gd name="T29" fmla="*/ 81 h 149"/>
                <a:gd name="T30" fmla="*/ 71 w 99"/>
                <a:gd name="T31" fmla="*/ 86 h 149"/>
                <a:gd name="T32" fmla="*/ 38 w 99"/>
                <a:gd name="T33" fmla="*/ 82 h 149"/>
                <a:gd name="T34" fmla="*/ 24 w 99"/>
                <a:gd name="T35" fmla="*/ 75 h 149"/>
                <a:gd name="T36" fmla="*/ 23 w 99"/>
                <a:gd name="T37" fmla="*/ 75 h 149"/>
                <a:gd name="T38" fmla="*/ 23 w 99"/>
                <a:gd name="T39" fmla="*/ 75 h 149"/>
                <a:gd name="T40" fmla="*/ 22 w 99"/>
                <a:gd name="T41" fmla="*/ 75 h 149"/>
                <a:gd name="T42" fmla="*/ 17 w 99"/>
                <a:gd name="T43" fmla="*/ 78 h 149"/>
                <a:gd name="T44" fmla="*/ 17 w 99"/>
                <a:gd name="T45" fmla="*/ 80 h 149"/>
                <a:gd name="T46" fmla="*/ 20 w 99"/>
                <a:gd name="T47" fmla="*/ 84 h 149"/>
                <a:gd name="T48" fmla="*/ 24 w 99"/>
                <a:gd name="T49" fmla="*/ 86 h 149"/>
                <a:gd name="T50" fmla="*/ 33 w 99"/>
                <a:gd name="T51" fmla="*/ 90 h 149"/>
                <a:gd name="T52" fmla="*/ 48 w 99"/>
                <a:gd name="T53" fmla="*/ 108 h 149"/>
                <a:gd name="T54" fmla="*/ 48 w 99"/>
                <a:gd name="T55" fmla="*/ 111 h 149"/>
                <a:gd name="T56" fmla="*/ 42 w 99"/>
                <a:gd name="T57" fmla="*/ 120 h 149"/>
                <a:gd name="T58" fmla="*/ 13 w 99"/>
                <a:gd name="T59" fmla="*/ 116 h 149"/>
                <a:gd name="T60" fmla="*/ 13 w 99"/>
                <a:gd name="T61" fmla="*/ 115 h 149"/>
                <a:gd name="T62" fmla="*/ 14 w 99"/>
                <a:gd name="T63" fmla="*/ 114 h 149"/>
                <a:gd name="T64" fmla="*/ 12 w 99"/>
                <a:gd name="T65" fmla="*/ 111 h 149"/>
                <a:gd name="T66" fmla="*/ 5 w 99"/>
                <a:gd name="T67" fmla="*/ 111 h 149"/>
                <a:gd name="T68" fmla="*/ 6 w 99"/>
                <a:gd name="T69" fmla="*/ 111 h 149"/>
                <a:gd name="T70" fmla="*/ 5 w 99"/>
                <a:gd name="T71" fmla="*/ 111 h 149"/>
                <a:gd name="T72" fmla="*/ 1 w 99"/>
                <a:gd name="T73" fmla="*/ 115 h 149"/>
                <a:gd name="T74" fmla="*/ 4 w 99"/>
                <a:gd name="T75" fmla="*/ 121 h 149"/>
                <a:gd name="T76" fmla="*/ 48 w 99"/>
                <a:gd name="T77" fmla="*/ 128 h 149"/>
                <a:gd name="T78" fmla="*/ 57 w 99"/>
                <a:gd name="T79" fmla="*/ 111 h 149"/>
                <a:gd name="T80" fmla="*/ 57 w 99"/>
                <a:gd name="T81" fmla="*/ 106 h 149"/>
                <a:gd name="T82" fmla="*/ 52 w 99"/>
                <a:gd name="T83" fmla="*/ 96 h 149"/>
                <a:gd name="T84" fmla="*/ 77 w 99"/>
                <a:gd name="T85" fmla="*/ 93 h 149"/>
                <a:gd name="T86" fmla="*/ 83 w 99"/>
                <a:gd name="T87" fmla="*/ 82 h 149"/>
                <a:gd name="T88" fmla="*/ 82 w 99"/>
                <a:gd name="T89" fmla="*/ 78 h 149"/>
                <a:gd name="T90" fmla="*/ 72 w 99"/>
                <a:gd name="T91" fmla="*/ 65 h 149"/>
                <a:gd name="T92" fmla="*/ 82 w 99"/>
                <a:gd name="T93" fmla="*/ 63 h 149"/>
                <a:gd name="T94" fmla="*/ 89 w 99"/>
                <a:gd name="T95" fmla="*/ 43 h 149"/>
                <a:gd name="T96" fmla="*/ 89 w 99"/>
                <a:gd name="T97" fmla="*/ 43 h 149"/>
                <a:gd name="T98" fmla="*/ 62 w 99"/>
                <a:gd name="T99" fmla="*/ 10 h 149"/>
                <a:gd name="T100" fmla="*/ 50 w 99"/>
                <a:gd name="T101" fmla="*/ 4 h 149"/>
                <a:gd name="T102" fmla="*/ 45 w 99"/>
                <a:gd name="T103" fmla="*/ 1 h 1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89 w 108"/>
                <a:gd name="T1" fmla="*/ 23 h 170"/>
                <a:gd name="T2" fmla="*/ 86 w 108"/>
                <a:gd name="T3" fmla="*/ 23 h 170"/>
                <a:gd name="T4" fmla="*/ 56 w 108"/>
                <a:gd name="T5" fmla="*/ 18 h 170"/>
                <a:gd name="T6" fmla="*/ 40 w 108"/>
                <a:gd name="T7" fmla="*/ 20 h 170"/>
                <a:gd name="T8" fmla="*/ 21 w 108"/>
                <a:gd name="T9" fmla="*/ 23 h 170"/>
                <a:gd name="T10" fmla="*/ 23 w 108"/>
                <a:gd name="T11" fmla="*/ 33 h 170"/>
                <a:gd name="T12" fmla="*/ 21 w 108"/>
                <a:gd name="T13" fmla="*/ 68 h 170"/>
                <a:gd name="T14" fmla="*/ 61 w 108"/>
                <a:gd name="T15" fmla="*/ 64 h 170"/>
                <a:gd name="T16" fmla="*/ 82 w 108"/>
                <a:gd name="T17" fmla="*/ 62 h 170"/>
                <a:gd name="T18" fmla="*/ 89 w 108"/>
                <a:gd name="T19" fmla="*/ 65 h 170"/>
                <a:gd name="T20" fmla="*/ 92 w 108"/>
                <a:gd name="T21" fmla="*/ 71 h 170"/>
                <a:gd name="T22" fmla="*/ 83 w 108"/>
                <a:gd name="T23" fmla="*/ 80 h 170"/>
                <a:gd name="T24" fmla="*/ 62 w 108"/>
                <a:gd name="T25" fmla="*/ 82 h 170"/>
                <a:gd name="T26" fmla="*/ 19 w 108"/>
                <a:gd name="T27" fmla="*/ 86 h 170"/>
                <a:gd name="T28" fmla="*/ 19 w 108"/>
                <a:gd name="T29" fmla="*/ 98 h 170"/>
                <a:gd name="T30" fmla="*/ 19 w 108"/>
                <a:gd name="T31" fmla="*/ 109 h 170"/>
                <a:gd name="T32" fmla="*/ 22 w 108"/>
                <a:gd name="T33" fmla="*/ 132 h 170"/>
                <a:gd name="T34" fmla="*/ 35 w 108"/>
                <a:gd name="T35" fmla="*/ 135 h 170"/>
                <a:gd name="T36" fmla="*/ 53 w 108"/>
                <a:gd name="T37" fmla="*/ 134 h 170"/>
                <a:gd name="T38" fmla="*/ 70 w 108"/>
                <a:gd name="T39" fmla="*/ 134 h 170"/>
                <a:gd name="T40" fmla="*/ 75 w 108"/>
                <a:gd name="T41" fmla="*/ 133 h 170"/>
                <a:gd name="T42" fmla="*/ 81 w 108"/>
                <a:gd name="T43" fmla="*/ 133 h 170"/>
                <a:gd name="T44" fmla="*/ 90 w 108"/>
                <a:gd name="T45" fmla="*/ 142 h 170"/>
                <a:gd name="T46" fmla="*/ 83 w 108"/>
                <a:gd name="T47" fmla="*/ 152 h 170"/>
                <a:gd name="T48" fmla="*/ 45 w 108"/>
                <a:gd name="T49" fmla="*/ 153 h 170"/>
                <a:gd name="T50" fmla="*/ 9 w 108"/>
                <a:gd name="T51" fmla="*/ 146 h 170"/>
                <a:gd name="T52" fmla="*/ 0 w 108"/>
                <a:gd name="T53" fmla="*/ 109 h 170"/>
                <a:gd name="T54" fmla="*/ 1 w 108"/>
                <a:gd name="T55" fmla="*/ 96 h 170"/>
                <a:gd name="T56" fmla="*/ 2 w 108"/>
                <a:gd name="T57" fmla="*/ 82 h 170"/>
                <a:gd name="T58" fmla="*/ 0 w 108"/>
                <a:gd name="T59" fmla="*/ 77 h 170"/>
                <a:gd name="T60" fmla="*/ 2 w 108"/>
                <a:gd name="T61" fmla="*/ 72 h 170"/>
                <a:gd name="T62" fmla="*/ 4 w 108"/>
                <a:gd name="T63" fmla="*/ 33 h 170"/>
                <a:gd name="T64" fmla="*/ 3 w 108"/>
                <a:gd name="T65" fmla="*/ 23 h 170"/>
                <a:gd name="T66" fmla="*/ 2 w 108"/>
                <a:gd name="T67" fmla="*/ 14 h 170"/>
                <a:gd name="T68" fmla="*/ 11 w 108"/>
                <a:gd name="T69" fmla="*/ 3 h 170"/>
                <a:gd name="T70" fmla="*/ 18 w 108"/>
                <a:gd name="T71" fmla="*/ 5 h 170"/>
                <a:gd name="T72" fmla="*/ 38 w 108"/>
                <a:gd name="T73" fmla="*/ 1 h 170"/>
                <a:gd name="T74" fmla="*/ 56 w 108"/>
                <a:gd name="T75" fmla="*/ 0 h 170"/>
                <a:gd name="T76" fmla="*/ 92 w 108"/>
                <a:gd name="T77" fmla="*/ 5 h 170"/>
                <a:gd name="T78" fmla="*/ 98 w 108"/>
                <a:gd name="T79" fmla="*/ 14 h 170"/>
                <a:gd name="T80" fmla="*/ 95 w 108"/>
                <a:gd name="T81" fmla="*/ 20 h 170"/>
                <a:gd name="T82" fmla="*/ 89 w 108"/>
                <a:gd name="T83" fmla="*/ 23 h 1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5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19 w 23"/>
                <a:gd name="T1" fmla="*/ 75 h 166"/>
                <a:gd name="T2" fmla="*/ 18 w 23"/>
                <a:gd name="T3" fmla="*/ 120 h 166"/>
                <a:gd name="T4" fmla="*/ 17 w 23"/>
                <a:gd name="T5" fmla="*/ 141 h 166"/>
                <a:gd name="T6" fmla="*/ 9 w 23"/>
                <a:gd name="T7" fmla="*/ 150 h 166"/>
                <a:gd name="T8" fmla="*/ 0 w 23"/>
                <a:gd name="T9" fmla="*/ 141 h 166"/>
                <a:gd name="T10" fmla="*/ 1 w 23"/>
                <a:gd name="T11" fmla="*/ 108 h 166"/>
                <a:gd name="T12" fmla="*/ 2 w 23"/>
                <a:gd name="T13" fmla="*/ 75 h 166"/>
                <a:gd name="T14" fmla="*/ 3 w 23"/>
                <a:gd name="T15" fmla="*/ 42 h 166"/>
                <a:gd name="T16" fmla="*/ 3 w 23"/>
                <a:gd name="T17" fmla="*/ 9 h 166"/>
                <a:gd name="T18" fmla="*/ 11 w 23"/>
                <a:gd name="T19" fmla="*/ 0 h 166"/>
                <a:gd name="T20" fmla="*/ 20 w 23"/>
                <a:gd name="T21" fmla="*/ 9 h 166"/>
                <a:gd name="T22" fmla="*/ 19 w 23"/>
                <a:gd name="T23" fmla="*/ 42 h 166"/>
                <a:gd name="T24" fmla="*/ 19 w 23"/>
                <a:gd name="T25" fmla="*/ 75 h 1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48 w 100"/>
                <a:gd name="T1" fmla="*/ 99 h 109"/>
                <a:gd name="T2" fmla="*/ 14 w 100"/>
                <a:gd name="T3" fmla="*/ 89 h 109"/>
                <a:gd name="T4" fmla="*/ 0 w 100"/>
                <a:gd name="T5" fmla="*/ 57 h 109"/>
                <a:gd name="T6" fmla="*/ 12 w 100"/>
                <a:gd name="T7" fmla="*/ 17 h 109"/>
                <a:gd name="T8" fmla="*/ 45 w 100"/>
                <a:gd name="T9" fmla="*/ 0 h 109"/>
                <a:gd name="T10" fmla="*/ 69 w 100"/>
                <a:gd name="T11" fmla="*/ 5 h 109"/>
                <a:gd name="T12" fmla="*/ 81 w 100"/>
                <a:gd name="T13" fmla="*/ 25 h 109"/>
                <a:gd name="T14" fmla="*/ 71 w 100"/>
                <a:gd name="T15" fmla="*/ 41 h 109"/>
                <a:gd name="T16" fmla="*/ 51 w 100"/>
                <a:gd name="T17" fmla="*/ 51 h 109"/>
                <a:gd name="T18" fmla="*/ 17 w 100"/>
                <a:gd name="T19" fmla="*/ 67 h 109"/>
                <a:gd name="T20" fmla="*/ 30 w 100"/>
                <a:gd name="T21" fmla="*/ 79 h 109"/>
                <a:gd name="T22" fmla="*/ 47 w 100"/>
                <a:gd name="T23" fmla="*/ 83 h 109"/>
                <a:gd name="T24" fmla="*/ 62 w 100"/>
                <a:gd name="T25" fmla="*/ 80 h 109"/>
                <a:gd name="T26" fmla="*/ 76 w 100"/>
                <a:gd name="T27" fmla="*/ 73 h 109"/>
                <a:gd name="T28" fmla="*/ 82 w 100"/>
                <a:gd name="T29" fmla="*/ 67 h 109"/>
                <a:gd name="T30" fmla="*/ 88 w 100"/>
                <a:gd name="T31" fmla="*/ 70 h 109"/>
                <a:gd name="T32" fmla="*/ 90 w 100"/>
                <a:gd name="T33" fmla="*/ 75 h 109"/>
                <a:gd name="T34" fmla="*/ 74 w 100"/>
                <a:gd name="T35" fmla="*/ 93 h 109"/>
                <a:gd name="T36" fmla="*/ 48 w 100"/>
                <a:gd name="T37" fmla="*/ 99 h 109"/>
                <a:gd name="T38" fmla="*/ 45 w 100"/>
                <a:gd name="T39" fmla="*/ 16 h 109"/>
                <a:gd name="T40" fmla="*/ 26 w 100"/>
                <a:gd name="T41" fmla="*/ 25 h 109"/>
                <a:gd name="T42" fmla="*/ 15 w 100"/>
                <a:gd name="T43" fmla="*/ 51 h 109"/>
                <a:gd name="T44" fmla="*/ 43 w 100"/>
                <a:gd name="T45" fmla="*/ 37 h 109"/>
                <a:gd name="T46" fmla="*/ 67 w 100"/>
                <a:gd name="T47" fmla="*/ 24 h 109"/>
                <a:gd name="T48" fmla="*/ 45 w 100"/>
                <a:gd name="T49" fmla="*/ 16 h 1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0 w 89"/>
                <a:gd name="T1" fmla="*/ 103 h 169"/>
                <a:gd name="T2" fmla="*/ 21 w 89"/>
                <a:gd name="T3" fmla="*/ 100 h 169"/>
                <a:gd name="T4" fmla="*/ 20 w 89"/>
                <a:gd name="T5" fmla="*/ 143 h 169"/>
                <a:gd name="T6" fmla="*/ 18 w 89"/>
                <a:gd name="T7" fmla="*/ 149 h 169"/>
                <a:gd name="T8" fmla="*/ 12 w 89"/>
                <a:gd name="T9" fmla="*/ 152 h 169"/>
                <a:gd name="T10" fmla="*/ 5 w 89"/>
                <a:gd name="T11" fmla="*/ 149 h 169"/>
                <a:gd name="T12" fmla="*/ 3 w 89"/>
                <a:gd name="T13" fmla="*/ 143 h 169"/>
                <a:gd name="T14" fmla="*/ 3 w 89"/>
                <a:gd name="T15" fmla="*/ 107 h 169"/>
                <a:gd name="T16" fmla="*/ 3 w 89"/>
                <a:gd name="T17" fmla="*/ 71 h 169"/>
                <a:gd name="T18" fmla="*/ 2 w 89"/>
                <a:gd name="T19" fmla="*/ 35 h 169"/>
                <a:gd name="T20" fmla="*/ 0 w 89"/>
                <a:gd name="T21" fmla="*/ 16 h 169"/>
                <a:gd name="T22" fmla="*/ 3 w 89"/>
                <a:gd name="T23" fmla="*/ 5 h 169"/>
                <a:gd name="T24" fmla="*/ 11 w 89"/>
                <a:gd name="T25" fmla="*/ 0 h 169"/>
                <a:gd name="T26" fmla="*/ 16 w 89"/>
                <a:gd name="T27" fmla="*/ 3 h 169"/>
                <a:gd name="T28" fmla="*/ 19 w 89"/>
                <a:gd name="T29" fmla="*/ 9 h 169"/>
                <a:gd name="T30" fmla="*/ 18 w 89"/>
                <a:gd name="T31" fmla="*/ 12 h 169"/>
                <a:gd name="T32" fmla="*/ 18 w 89"/>
                <a:gd name="T33" fmla="*/ 17 h 169"/>
                <a:gd name="T34" fmla="*/ 32 w 89"/>
                <a:gd name="T35" fmla="*/ 9 h 169"/>
                <a:gd name="T36" fmla="*/ 47 w 89"/>
                <a:gd name="T37" fmla="*/ 6 h 169"/>
                <a:gd name="T38" fmla="*/ 74 w 89"/>
                <a:gd name="T39" fmla="*/ 22 h 169"/>
                <a:gd name="T40" fmla="*/ 80 w 89"/>
                <a:gd name="T41" fmla="*/ 58 h 169"/>
                <a:gd name="T42" fmla="*/ 70 w 89"/>
                <a:gd name="T43" fmla="*/ 89 h 169"/>
                <a:gd name="T44" fmla="*/ 40 w 89"/>
                <a:gd name="T45" fmla="*/ 103 h 169"/>
                <a:gd name="T46" fmla="*/ 47 w 89"/>
                <a:gd name="T47" fmla="*/ 24 h 169"/>
                <a:gd name="T48" fmla="*/ 31 w 89"/>
                <a:gd name="T49" fmla="*/ 28 h 169"/>
                <a:gd name="T50" fmla="*/ 20 w 89"/>
                <a:gd name="T51" fmla="*/ 38 h 169"/>
                <a:gd name="T52" fmla="*/ 21 w 89"/>
                <a:gd name="T53" fmla="*/ 81 h 169"/>
                <a:gd name="T54" fmla="*/ 40 w 89"/>
                <a:gd name="T55" fmla="*/ 85 h 169"/>
                <a:gd name="T56" fmla="*/ 58 w 89"/>
                <a:gd name="T57" fmla="*/ 76 h 169"/>
                <a:gd name="T58" fmla="*/ 63 w 89"/>
                <a:gd name="T59" fmla="*/ 58 h 169"/>
                <a:gd name="T60" fmla="*/ 58 w 89"/>
                <a:gd name="T61" fmla="*/ 32 h 169"/>
                <a:gd name="T62" fmla="*/ 47 w 89"/>
                <a:gd name="T63" fmla="*/ 24 h 1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75 w 93"/>
                <a:gd name="T1" fmla="*/ 150 h 167"/>
                <a:gd name="T2" fmla="*/ 67 w 93"/>
                <a:gd name="T3" fmla="*/ 143 h 167"/>
                <a:gd name="T4" fmla="*/ 63 w 93"/>
                <a:gd name="T5" fmla="*/ 122 h 167"/>
                <a:gd name="T6" fmla="*/ 61 w 93"/>
                <a:gd name="T7" fmla="*/ 101 h 167"/>
                <a:gd name="T8" fmla="*/ 61 w 93"/>
                <a:gd name="T9" fmla="*/ 93 h 167"/>
                <a:gd name="T10" fmla="*/ 61 w 93"/>
                <a:gd name="T11" fmla="*/ 86 h 167"/>
                <a:gd name="T12" fmla="*/ 53 w 93"/>
                <a:gd name="T13" fmla="*/ 69 h 167"/>
                <a:gd name="T14" fmla="*/ 33 w 93"/>
                <a:gd name="T15" fmla="*/ 80 h 167"/>
                <a:gd name="T16" fmla="*/ 20 w 93"/>
                <a:gd name="T17" fmla="*/ 100 h 167"/>
                <a:gd name="T18" fmla="*/ 17 w 93"/>
                <a:gd name="T19" fmla="*/ 141 h 167"/>
                <a:gd name="T20" fmla="*/ 9 w 93"/>
                <a:gd name="T21" fmla="*/ 146 h 167"/>
                <a:gd name="T22" fmla="*/ 3 w 93"/>
                <a:gd name="T23" fmla="*/ 144 h 167"/>
                <a:gd name="T24" fmla="*/ 0 w 93"/>
                <a:gd name="T25" fmla="*/ 137 h 167"/>
                <a:gd name="T26" fmla="*/ 1 w 93"/>
                <a:gd name="T27" fmla="*/ 134 h 167"/>
                <a:gd name="T28" fmla="*/ 2 w 93"/>
                <a:gd name="T29" fmla="*/ 120 h 167"/>
                <a:gd name="T30" fmla="*/ 2 w 93"/>
                <a:gd name="T31" fmla="*/ 107 h 167"/>
                <a:gd name="T32" fmla="*/ 2 w 93"/>
                <a:gd name="T33" fmla="*/ 40 h 167"/>
                <a:gd name="T34" fmla="*/ 3 w 93"/>
                <a:gd name="T35" fmla="*/ 26 h 167"/>
                <a:gd name="T36" fmla="*/ 2 w 93"/>
                <a:gd name="T37" fmla="*/ 17 h 167"/>
                <a:gd name="T38" fmla="*/ 1 w 93"/>
                <a:gd name="T39" fmla="*/ 9 h 167"/>
                <a:gd name="T40" fmla="*/ 4 w 93"/>
                <a:gd name="T41" fmla="*/ 3 h 167"/>
                <a:gd name="T42" fmla="*/ 10 w 93"/>
                <a:gd name="T43" fmla="*/ 0 h 167"/>
                <a:gd name="T44" fmla="*/ 19 w 93"/>
                <a:gd name="T45" fmla="*/ 8 h 167"/>
                <a:gd name="T46" fmla="*/ 20 w 93"/>
                <a:gd name="T47" fmla="*/ 23 h 167"/>
                <a:gd name="T48" fmla="*/ 20 w 93"/>
                <a:gd name="T49" fmla="*/ 43 h 167"/>
                <a:gd name="T50" fmla="*/ 19 w 93"/>
                <a:gd name="T51" fmla="*/ 63 h 167"/>
                <a:gd name="T52" fmla="*/ 19 w 93"/>
                <a:gd name="T53" fmla="*/ 71 h 167"/>
                <a:gd name="T54" fmla="*/ 35 w 93"/>
                <a:gd name="T55" fmla="*/ 57 h 167"/>
                <a:gd name="T56" fmla="*/ 53 w 93"/>
                <a:gd name="T57" fmla="*/ 51 h 167"/>
                <a:gd name="T58" fmla="*/ 74 w 93"/>
                <a:gd name="T59" fmla="*/ 61 h 167"/>
                <a:gd name="T60" fmla="*/ 79 w 93"/>
                <a:gd name="T61" fmla="*/ 84 h 167"/>
                <a:gd name="T62" fmla="*/ 79 w 93"/>
                <a:gd name="T63" fmla="*/ 101 h 167"/>
                <a:gd name="T64" fmla="*/ 81 w 93"/>
                <a:gd name="T65" fmla="*/ 120 h 167"/>
                <a:gd name="T66" fmla="*/ 84 w 93"/>
                <a:gd name="T67" fmla="*/ 138 h 167"/>
                <a:gd name="T68" fmla="*/ 84 w 93"/>
                <a:gd name="T69" fmla="*/ 141 h 167"/>
                <a:gd name="T70" fmla="*/ 81 w 93"/>
                <a:gd name="T71" fmla="*/ 147 h 167"/>
                <a:gd name="T72" fmla="*/ 75 w 93"/>
                <a:gd name="T73" fmla="*/ 15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79 w 97"/>
                <a:gd name="T1" fmla="*/ 100 h 111"/>
                <a:gd name="T2" fmla="*/ 73 w 97"/>
                <a:gd name="T3" fmla="*/ 96 h 111"/>
                <a:gd name="T4" fmla="*/ 67 w 97"/>
                <a:gd name="T5" fmla="*/ 89 h 111"/>
                <a:gd name="T6" fmla="*/ 52 w 97"/>
                <a:gd name="T7" fmla="*/ 96 h 111"/>
                <a:gd name="T8" fmla="*/ 40 w 97"/>
                <a:gd name="T9" fmla="*/ 99 h 111"/>
                <a:gd name="T10" fmla="*/ 9 w 97"/>
                <a:gd name="T11" fmla="*/ 87 h 111"/>
                <a:gd name="T12" fmla="*/ 0 w 97"/>
                <a:gd name="T13" fmla="*/ 53 h 111"/>
                <a:gd name="T14" fmla="*/ 15 w 97"/>
                <a:gd name="T15" fmla="*/ 15 h 111"/>
                <a:gd name="T16" fmla="*/ 52 w 97"/>
                <a:gd name="T17" fmla="*/ 0 h 111"/>
                <a:gd name="T18" fmla="*/ 69 w 97"/>
                <a:gd name="T19" fmla="*/ 4 h 111"/>
                <a:gd name="T20" fmla="*/ 82 w 97"/>
                <a:gd name="T21" fmla="*/ 16 h 111"/>
                <a:gd name="T22" fmla="*/ 80 w 97"/>
                <a:gd name="T23" fmla="*/ 21 h 111"/>
                <a:gd name="T24" fmla="*/ 78 w 97"/>
                <a:gd name="T25" fmla="*/ 32 h 111"/>
                <a:gd name="T26" fmla="*/ 78 w 97"/>
                <a:gd name="T27" fmla="*/ 52 h 111"/>
                <a:gd name="T28" fmla="*/ 79 w 97"/>
                <a:gd name="T29" fmla="*/ 69 h 111"/>
                <a:gd name="T30" fmla="*/ 85 w 97"/>
                <a:gd name="T31" fmla="*/ 86 h 111"/>
                <a:gd name="T32" fmla="*/ 87 w 97"/>
                <a:gd name="T33" fmla="*/ 90 h 111"/>
                <a:gd name="T34" fmla="*/ 88 w 97"/>
                <a:gd name="T35" fmla="*/ 92 h 111"/>
                <a:gd name="T36" fmla="*/ 85 w 97"/>
                <a:gd name="T37" fmla="*/ 98 h 111"/>
                <a:gd name="T38" fmla="*/ 79 w 97"/>
                <a:gd name="T39" fmla="*/ 100 h 111"/>
                <a:gd name="T40" fmla="*/ 60 w 97"/>
                <a:gd name="T41" fmla="*/ 37 h 111"/>
                <a:gd name="T42" fmla="*/ 61 w 97"/>
                <a:gd name="T43" fmla="*/ 29 h 111"/>
                <a:gd name="T44" fmla="*/ 62 w 97"/>
                <a:gd name="T45" fmla="*/ 19 h 111"/>
                <a:gd name="T46" fmla="*/ 56 w 97"/>
                <a:gd name="T47" fmla="*/ 16 h 111"/>
                <a:gd name="T48" fmla="*/ 53 w 97"/>
                <a:gd name="T49" fmla="*/ 15 h 111"/>
                <a:gd name="T50" fmla="*/ 28 w 97"/>
                <a:gd name="T51" fmla="*/ 27 h 111"/>
                <a:gd name="T52" fmla="*/ 18 w 97"/>
                <a:gd name="T53" fmla="*/ 53 h 111"/>
                <a:gd name="T54" fmla="*/ 24 w 97"/>
                <a:gd name="T55" fmla="*/ 76 h 111"/>
                <a:gd name="T56" fmla="*/ 39 w 97"/>
                <a:gd name="T57" fmla="*/ 83 h 111"/>
                <a:gd name="T58" fmla="*/ 54 w 97"/>
                <a:gd name="T59" fmla="*/ 80 h 111"/>
                <a:gd name="T60" fmla="*/ 63 w 97"/>
                <a:gd name="T61" fmla="*/ 73 h 111"/>
                <a:gd name="T62" fmla="*/ 60 w 97"/>
                <a:gd name="T63" fmla="*/ 37 h 1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0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1 w 89"/>
                <a:gd name="T1" fmla="*/ 105 h 117"/>
                <a:gd name="T2" fmla="*/ 62 w 89"/>
                <a:gd name="T3" fmla="*/ 96 h 117"/>
                <a:gd name="T4" fmla="*/ 60 w 89"/>
                <a:gd name="T5" fmla="*/ 76 h 117"/>
                <a:gd name="T6" fmla="*/ 58 w 89"/>
                <a:gd name="T7" fmla="*/ 57 h 117"/>
                <a:gd name="T8" fmla="*/ 59 w 89"/>
                <a:gd name="T9" fmla="*/ 48 h 117"/>
                <a:gd name="T10" fmla="*/ 59 w 89"/>
                <a:gd name="T11" fmla="*/ 39 h 117"/>
                <a:gd name="T12" fmla="*/ 52 w 89"/>
                <a:gd name="T13" fmla="*/ 21 h 117"/>
                <a:gd name="T14" fmla="*/ 33 w 89"/>
                <a:gd name="T15" fmla="*/ 32 h 117"/>
                <a:gd name="T16" fmla="*/ 19 w 89"/>
                <a:gd name="T17" fmla="*/ 60 h 117"/>
                <a:gd name="T18" fmla="*/ 18 w 89"/>
                <a:gd name="T19" fmla="*/ 68 h 117"/>
                <a:gd name="T20" fmla="*/ 18 w 89"/>
                <a:gd name="T21" fmla="*/ 77 h 117"/>
                <a:gd name="T22" fmla="*/ 18 w 89"/>
                <a:gd name="T23" fmla="*/ 85 h 117"/>
                <a:gd name="T24" fmla="*/ 19 w 89"/>
                <a:gd name="T25" fmla="*/ 93 h 117"/>
                <a:gd name="T26" fmla="*/ 16 w 89"/>
                <a:gd name="T27" fmla="*/ 101 h 117"/>
                <a:gd name="T28" fmla="*/ 10 w 89"/>
                <a:gd name="T29" fmla="*/ 102 h 117"/>
                <a:gd name="T30" fmla="*/ 4 w 89"/>
                <a:gd name="T31" fmla="*/ 101 h 117"/>
                <a:gd name="T32" fmla="*/ 1 w 89"/>
                <a:gd name="T33" fmla="*/ 93 h 117"/>
                <a:gd name="T34" fmla="*/ 1 w 89"/>
                <a:gd name="T35" fmla="*/ 85 h 117"/>
                <a:gd name="T36" fmla="*/ 0 w 89"/>
                <a:gd name="T37" fmla="*/ 77 h 117"/>
                <a:gd name="T38" fmla="*/ 1 w 89"/>
                <a:gd name="T39" fmla="*/ 52 h 117"/>
                <a:gd name="T40" fmla="*/ 3 w 89"/>
                <a:gd name="T41" fmla="*/ 26 h 117"/>
                <a:gd name="T42" fmla="*/ 2 w 89"/>
                <a:gd name="T43" fmla="*/ 17 h 117"/>
                <a:gd name="T44" fmla="*/ 2 w 89"/>
                <a:gd name="T45" fmla="*/ 9 h 117"/>
                <a:gd name="T46" fmla="*/ 5 w 89"/>
                <a:gd name="T47" fmla="*/ 3 h 117"/>
                <a:gd name="T48" fmla="*/ 11 w 89"/>
                <a:gd name="T49" fmla="*/ 0 h 117"/>
                <a:gd name="T50" fmla="*/ 20 w 89"/>
                <a:gd name="T51" fmla="*/ 12 h 117"/>
                <a:gd name="T52" fmla="*/ 20 w 89"/>
                <a:gd name="T53" fmla="*/ 22 h 117"/>
                <a:gd name="T54" fmla="*/ 52 w 89"/>
                <a:gd name="T55" fmla="*/ 2 h 117"/>
                <a:gd name="T56" fmla="*/ 73 w 89"/>
                <a:gd name="T57" fmla="*/ 14 h 117"/>
                <a:gd name="T58" fmla="*/ 77 w 89"/>
                <a:gd name="T59" fmla="*/ 39 h 117"/>
                <a:gd name="T60" fmla="*/ 77 w 89"/>
                <a:gd name="T61" fmla="*/ 49 h 117"/>
                <a:gd name="T62" fmla="*/ 76 w 89"/>
                <a:gd name="T63" fmla="*/ 57 h 117"/>
                <a:gd name="T64" fmla="*/ 78 w 89"/>
                <a:gd name="T65" fmla="*/ 76 h 117"/>
                <a:gd name="T66" fmla="*/ 81 w 89"/>
                <a:gd name="T67" fmla="*/ 96 h 117"/>
                <a:gd name="T68" fmla="*/ 78 w 89"/>
                <a:gd name="T69" fmla="*/ 102 h 117"/>
                <a:gd name="T70" fmla="*/ 71 w 89"/>
                <a:gd name="T71" fmla="*/ 105 h 1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68 w 84"/>
                <a:gd name="T1" fmla="*/ 49 h 147"/>
                <a:gd name="T2" fmla="*/ 63 w 84"/>
                <a:gd name="T3" fmla="*/ 49 h 147"/>
                <a:gd name="T4" fmla="*/ 59 w 84"/>
                <a:gd name="T5" fmla="*/ 49 h 147"/>
                <a:gd name="T6" fmla="*/ 46 w 84"/>
                <a:gd name="T7" fmla="*/ 50 h 147"/>
                <a:gd name="T8" fmla="*/ 48 w 84"/>
                <a:gd name="T9" fmla="*/ 104 h 147"/>
                <a:gd name="T10" fmla="*/ 48 w 84"/>
                <a:gd name="T11" fmla="*/ 108 h 147"/>
                <a:gd name="T12" fmla="*/ 48 w 84"/>
                <a:gd name="T13" fmla="*/ 112 h 147"/>
                <a:gd name="T14" fmla="*/ 38 w 84"/>
                <a:gd name="T15" fmla="*/ 132 h 147"/>
                <a:gd name="T16" fmla="*/ 32 w 84"/>
                <a:gd name="T17" fmla="*/ 129 h 147"/>
                <a:gd name="T18" fmla="*/ 29 w 84"/>
                <a:gd name="T19" fmla="*/ 124 h 147"/>
                <a:gd name="T20" fmla="*/ 30 w 84"/>
                <a:gd name="T21" fmla="*/ 113 h 147"/>
                <a:gd name="T22" fmla="*/ 30 w 84"/>
                <a:gd name="T23" fmla="*/ 103 h 147"/>
                <a:gd name="T24" fmla="*/ 28 w 84"/>
                <a:gd name="T25" fmla="*/ 50 h 147"/>
                <a:gd name="T26" fmla="*/ 8 w 84"/>
                <a:gd name="T27" fmla="*/ 49 h 147"/>
                <a:gd name="T28" fmla="*/ 0 w 84"/>
                <a:gd name="T29" fmla="*/ 40 h 147"/>
                <a:gd name="T30" fmla="*/ 3 w 84"/>
                <a:gd name="T31" fmla="*/ 33 h 147"/>
                <a:gd name="T32" fmla="*/ 9 w 84"/>
                <a:gd name="T33" fmla="*/ 31 h 147"/>
                <a:gd name="T34" fmla="*/ 28 w 84"/>
                <a:gd name="T35" fmla="*/ 32 h 147"/>
                <a:gd name="T36" fmla="*/ 27 w 84"/>
                <a:gd name="T37" fmla="*/ 21 h 147"/>
                <a:gd name="T38" fmla="*/ 27 w 84"/>
                <a:gd name="T39" fmla="*/ 9 h 147"/>
                <a:gd name="T40" fmla="*/ 30 w 84"/>
                <a:gd name="T41" fmla="*/ 3 h 147"/>
                <a:gd name="T42" fmla="*/ 36 w 84"/>
                <a:gd name="T43" fmla="*/ 0 h 147"/>
                <a:gd name="T44" fmla="*/ 45 w 84"/>
                <a:gd name="T45" fmla="*/ 13 h 147"/>
                <a:gd name="T46" fmla="*/ 46 w 84"/>
                <a:gd name="T47" fmla="*/ 22 h 147"/>
                <a:gd name="T48" fmla="*/ 46 w 84"/>
                <a:gd name="T49" fmla="*/ 27 h 147"/>
                <a:gd name="T50" fmla="*/ 45 w 84"/>
                <a:gd name="T51" fmla="*/ 32 h 147"/>
                <a:gd name="T52" fmla="*/ 59 w 84"/>
                <a:gd name="T53" fmla="*/ 31 h 147"/>
                <a:gd name="T54" fmla="*/ 71 w 84"/>
                <a:gd name="T55" fmla="*/ 32 h 147"/>
                <a:gd name="T56" fmla="*/ 76 w 84"/>
                <a:gd name="T57" fmla="*/ 40 h 147"/>
                <a:gd name="T58" fmla="*/ 74 w 84"/>
                <a:gd name="T59" fmla="*/ 47 h 147"/>
                <a:gd name="T60" fmla="*/ 68 w 84"/>
                <a:gd name="T61" fmla="*/ 49 h 1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36 h 87"/>
                <a:gd name="T2" fmla="*/ 3 w 154"/>
                <a:gd name="T3" fmla="*/ 42 h 87"/>
                <a:gd name="T4" fmla="*/ 9 w 154"/>
                <a:gd name="T5" fmla="*/ 40 h 87"/>
                <a:gd name="T6" fmla="*/ 63 w 154"/>
                <a:gd name="T7" fmla="*/ 14 h 87"/>
                <a:gd name="T8" fmla="*/ 130 w 154"/>
                <a:gd name="T9" fmla="*/ 74 h 87"/>
                <a:gd name="T10" fmla="*/ 135 w 154"/>
                <a:gd name="T11" fmla="*/ 78 h 87"/>
                <a:gd name="T12" fmla="*/ 139 w 154"/>
                <a:gd name="T13" fmla="*/ 73 h 87"/>
                <a:gd name="T14" fmla="*/ 64 w 154"/>
                <a:gd name="T15" fmla="*/ 5 h 87"/>
                <a:gd name="T16" fmla="*/ 1 w 154"/>
                <a:gd name="T17" fmla="*/ 36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3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2 w 65"/>
                <a:gd name="T1" fmla="*/ 0 h 44"/>
                <a:gd name="T2" fmla="*/ 30 w 65"/>
                <a:gd name="T3" fmla="*/ 38 h 44"/>
                <a:gd name="T4" fmla="*/ 36 w 65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99705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57" grpId="0"/>
      <p:bldP spid="60" grpId="0"/>
      <p:bldP spid="62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3"/>
          <p:cNvSpPr>
            <a:spLocks noChangeArrowheads="1"/>
          </p:cNvSpPr>
          <p:nvPr/>
        </p:nvSpPr>
        <p:spPr bwMode="auto">
          <a:xfrm>
            <a:off x="3384550" y="5876925"/>
            <a:ext cx="2763838" cy="523875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rgbClr val="BBE0E3">
                <a:gamma/>
                <a:shade val="60000"/>
                <a:invGamma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u="sng" kern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Đáp số</a:t>
            </a:r>
            <a:r>
              <a:rPr lang="en-US" sz="2800" b="1" kern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: 36 bạn.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1223963" y="2330450"/>
            <a:ext cx="85629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khá của lớp 3A là bao nhiêu bạn ?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1944688" y="582613"/>
            <a:ext cx="18192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 u="sng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Bài toán</a:t>
            </a:r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: </a:t>
            </a:r>
            <a:endParaRPr lang="en-US" altLang="en-US">
              <a:solidFill>
                <a:srgbClr val="FF0066"/>
              </a:solidFill>
            </a:endParaRP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1951038" y="1158875"/>
            <a:ext cx="935513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Lớp 3A có số học sinh giỏi là 14 bạn, số học sinh khá </a:t>
            </a:r>
            <a:endParaRPr lang="en-US" altLang="en-US">
              <a:solidFill>
                <a:srgbClr val="FF0066"/>
              </a:solidFill>
            </a:endParaRP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1296988" y="1754188"/>
            <a:ext cx="101536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nhiều hơn số học sinh giỏi 8 bạn. Hỏi tổng số học sinh giỏi và</a:t>
            </a:r>
            <a:endParaRPr lang="en-US" altLang="en-US">
              <a:solidFill>
                <a:srgbClr val="FF0066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032250" y="2852738"/>
            <a:ext cx="1773238" cy="584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200" b="1" u="sng" kern="0" dirty="0" err="1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Bài</a:t>
            </a:r>
            <a:r>
              <a:rPr lang="en-US" sz="3200" b="1" u="sng" kern="0" dirty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 </a:t>
            </a:r>
            <a:r>
              <a:rPr lang="en-US" sz="3200" b="1" u="sng" kern="0" dirty="0" err="1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giải</a:t>
            </a:r>
            <a:r>
              <a:rPr lang="en-US" sz="3200" b="1" u="sng" kern="0" dirty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:</a:t>
            </a:r>
          </a:p>
        </p:txBody>
      </p:sp>
      <p:sp>
        <p:nvSpPr>
          <p:cNvPr id="29" name="Rectangle 28"/>
          <p:cNvSpPr/>
          <p:nvPr/>
        </p:nvSpPr>
        <p:spPr>
          <a:xfrm>
            <a:off x="1944688" y="3554413"/>
            <a:ext cx="5997575" cy="522287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800" b="1" kern="0" dirty="0" err="1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Số</a:t>
            </a:r>
            <a:r>
              <a:rPr lang="en-US" sz="2800" b="1" kern="0" dirty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 </a:t>
            </a:r>
            <a:r>
              <a:rPr lang="en-US" sz="2800" b="1" kern="0" dirty="0" err="1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học</a:t>
            </a:r>
            <a:r>
              <a:rPr lang="en-US" sz="2800" b="1" kern="0" dirty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 </a:t>
            </a:r>
            <a:r>
              <a:rPr lang="en-US" sz="2800" b="1" kern="0" dirty="0" err="1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sinh</a:t>
            </a:r>
            <a:r>
              <a:rPr lang="en-US" sz="2800" b="1" kern="0" dirty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 </a:t>
            </a:r>
            <a:r>
              <a:rPr lang="en-US" sz="2800" b="1" kern="0" dirty="0" err="1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khá</a:t>
            </a:r>
            <a:r>
              <a:rPr lang="en-US" sz="2800" b="1" kern="0" dirty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 </a:t>
            </a:r>
            <a:r>
              <a:rPr lang="en-US" sz="2800" b="1" kern="0" dirty="0" err="1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của</a:t>
            </a:r>
            <a:r>
              <a:rPr lang="en-US" sz="2800" b="1" kern="0" dirty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 </a:t>
            </a:r>
            <a:r>
              <a:rPr lang="en-US" sz="2800" b="1" kern="0" dirty="0" err="1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lớp</a:t>
            </a:r>
            <a:r>
              <a:rPr lang="en-US" sz="2800" b="1" kern="0" dirty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 3A </a:t>
            </a:r>
            <a:r>
              <a:rPr lang="en-US" sz="2800" b="1" kern="0" dirty="0" err="1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là</a:t>
            </a:r>
            <a:r>
              <a:rPr lang="en-US" sz="2800" b="1" kern="0" dirty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:</a:t>
            </a:r>
          </a:p>
        </p:txBody>
      </p:sp>
      <p:sp>
        <p:nvSpPr>
          <p:cNvPr id="30" name="Rectangle 29"/>
          <p:cNvSpPr/>
          <p:nvPr/>
        </p:nvSpPr>
        <p:spPr>
          <a:xfrm>
            <a:off x="2665413" y="4130675"/>
            <a:ext cx="3217862" cy="5222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800" b="1" kern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14 + 8 = 22 (bạn)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873250" y="4724400"/>
            <a:ext cx="8207375" cy="523875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800" b="1" kern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Tổng số học sinh giỏi và khá của lớp 3A là:</a:t>
            </a:r>
          </a:p>
        </p:txBody>
      </p:sp>
      <p:sp>
        <p:nvSpPr>
          <p:cNvPr id="32" name="Rectangle 31"/>
          <p:cNvSpPr/>
          <p:nvPr/>
        </p:nvSpPr>
        <p:spPr>
          <a:xfrm>
            <a:off x="2659063" y="5300663"/>
            <a:ext cx="3449637" cy="523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800" b="1" kern="0">
                <a:solidFill>
                  <a:srgbClr val="FF0066"/>
                </a:solidFill>
                <a:latin typeface="HP001 4 hàng" pitchFamily="34" charset="0"/>
                <a:cs typeface="Times New Roman" pitchFamily="18" charset="0"/>
              </a:rPr>
              <a:t>14 + 22 = 36 (bạn)</a:t>
            </a:r>
          </a:p>
        </p:txBody>
      </p:sp>
      <p:grpSp>
        <p:nvGrpSpPr>
          <p:cNvPr id="13324" name="Group 1664"/>
          <p:cNvGrpSpPr>
            <a:grpSpLocks noChangeAspect="1"/>
          </p:cNvGrpSpPr>
          <p:nvPr/>
        </p:nvGrpSpPr>
        <p:grpSpPr bwMode="auto">
          <a:xfrm>
            <a:off x="8458200" y="2924175"/>
            <a:ext cx="4022725" cy="3957638"/>
            <a:chOff x="1920" y="1924"/>
            <a:chExt cx="1356" cy="1334"/>
          </a:xfrm>
        </p:grpSpPr>
        <p:grpSp>
          <p:nvGrpSpPr>
            <p:cNvPr id="13325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13771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38 w 1018"/>
                  <a:gd name="T1" fmla="*/ 61 h 236"/>
                  <a:gd name="T2" fmla="*/ 19 w 1018"/>
                  <a:gd name="T3" fmla="*/ 128 h 236"/>
                  <a:gd name="T4" fmla="*/ 0 w 1018"/>
                  <a:gd name="T5" fmla="*/ 201 h 236"/>
                  <a:gd name="T6" fmla="*/ 262 w 1018"/>
                  <a:gd name="T7" fmla="*/ 201 h 236"/>
                  <a:gd name="T8" fmla="*/ 720 w 1018"/>
                  <a:gd name="T9" fmla="*/ 204 h 236"/>
                  <a:gd name="T10" fmla="*/ 919 w 1018"/>
                  <a:gd name="T11" fmla="*/ 207 h 236"/>
                  <a:gd name="T12" fmla="*/ 904 w 1018"/>
                  <a:gd name="T13" fmla="*/ 155 h 236"/>
                  <a:gd name="T14" fmla="*/ 896 w 1018"/>
                  <a:gd name="T15" fmla="*/ 111 h 236"/>
                  <a:gd name="T16" fmla="*/ 853 w 1018"/>
                  <a:gd name="T17" fmla="*/ 23 h 236"/>
                  <a:gd name="T18" fmla="*/ 716 w 1018"/>
                  <a:gd name="T19" fmla="*/ 35 h 236"/>
                  <a:gd name="T20" fmla="*/ 527 w 1018"/>
                  <a:gd name="T21" fmla="*/ 26 h 236"/>
                  <a:gd name="T22" fmla="*/ 146 w 1018"/>
                  <a:gd name="T23" fmla="*/ 5 h 236"/>
                  <a:gd name="T24" fmla="*/ 41 w 1018"/>
                  <a:gd name="T25" fmla="*/ 6 h 2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2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3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5 w 16"/>
                  <a:gd name="T1" fmla="*/ 0 h 16"/>
                  <a:gd name="T2" fmla="*/ 1 w 16"/>
                  <a:gd name="T3" fmla="*/ 1 h 16"/>
                  <a:gd name="T4" fmla="*/ 6 w 16"/>
                  <a:gd name="T5" fmla="*/ 14 h 16"/>
                  <a:gd name="T6" fmla="*/ 13 w 16"/>
                  <a:gd name="T7" fmla="*/ 6 h 16"/>
                  <a:gd name="T8" fmla="*/ 7 w 16"/>
                  <a:gd name="T9" fmla="*/ 9 h 16"/>
                  <a:gd name="T10" fmla="*/ 11 w 16"/>
                  <a:gd name="T11" fmla="*/ 4 h 16"/>
                  <a:gd name="T12" fmla="*/ 5 w 16"/>
                  <a:gd name="T13" fmla="*/ 4 h 16"/>
                  <a:gd name="T14" fmla="*/ 5 w 16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4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5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6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7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9 h 12"/>
                  <a:gd name="T2" fmla="*/ 5 w 12"/>
                  <a:gd name="T3" fmla="*/ 9 h 12"/>
                  <a:gd name="T4" fmla="*/ 5 w 12"/>
                  <a:gd name="T5" fmla="*/ 8 h 12"/>
                  <a:gd name="T6" fmla="*/ 6 w 12"/>
                  <a:gd name="T7" fmla="*/ 4 h 12"/>
                  <a:gd name="T8" fmla="*/ 11 w 12"/>
                  <a:gd name="T9" fmla="*/ 4 h 12"/>
                  <a:gd name="T10" fmla="*/ 8 w 12"/>
                  <a:gd name="T11" fmla="*/ 0 h 12"/>
                  <a:gd name="T12" fmla="*/ 0 w 12"/>
                  <a:gd name="T13" fmla="*/ 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8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9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0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1 h 13"/>
                  <a:gd name="T2" fmla="*/ 11 w 12"/>
                  <a:gd name="T3" fmla="*/ 7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1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2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3 h 17"/>
                  <a:gd name="T2" fmla="*/ 9 w 24"/>
                  <a:gd name="T3" fmla="*/ 7 h 17"/>
                  <a:gd name="T4" fmla="*/ 6 w 24"/>
                  <a:gd name="T5" fmla="*/ 11 h 17"/>
                  <a:gd name="T6" fmla="*/ 14 w 24"/>
                  <a:gd name="T7" fmla="*/ 10 h 17"/>
                  <a:gd name="T8" fmla="*/ 11 w 24"/>
                  <a:gd name="T9" fmla="*/ 14 h 17"/>
                  <a:gd name="T10" fmla="*/ 18 w 24"/>
                  <a:gd name="T11" fmla="*/ 10 h 17"/>
                  <a:gd name="T12" fmla="*/ 21 w 24"/>
                  <a:gd name="T13" fmla="*/ 13 h 17"/>
                  <a:gd name="T14" fmla="*/ 20 w 24"/>
                  <a:gd name="T15" fmla="*/ 7 h 17"/>
                  <a:gd name="T16" fmla="*/ 17 w 24"/>
                  <a:gd name="T17" fmla="*/ 8 h 17"/>
                  <a:gd name="T18" fmla="*/ 18 w 24"/>
                  <a:gd name="T19" fmla="*/ 4 h 17"/>
                  <a:gd name="T20" fmla="*/ 7 w 24"/>
                  <a:gd name="T21" fmla="*/ 0 h 17"/>
                  <a:gd name="T22" fmla="*/ 0 w 24"/>
                  <a:gd name="T23" fmla="*/ 13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3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4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1 w 20"/>
                  <a:gd name="T1" fmla="*/ 15 h 18"/>
                  <a:gd name="T2" fmla="*/ 16 w 20"/>
                  <a:gd name="T3" fmla="*/ 12 h 18"/>
                  <a:gd name="T4" fmla="*/ 17 w 20"/>
                  <a:gd name="T5" fmla="*/ 14 h 18"/>
                  <a:gd name="T6" fmla="*/ 18 w 20"/>
                  <a:gd name="T7" fmla="*/ 10 h 18"/>
                  <a:gd name="T8" fmla="*/ 10 w 20"/>
                  <a:gd name="T9" fmla="*/ 12 h 18"/>
                  <a:gd name="T10" fmla="*/ 7 w 20"/>
                  <a:gd name="T11" fmla="*/ 4 h 18"/>
                  <a:gd name="T12" fmla="*/ 12 w 20"/>
                  <a:gd name="T13" fmla="*/ 6 h 18"/>
                  <a:gd name="T14" fmla="*/ 0 w 20"/>
                  <a:gd name="T15" fmla="*/ 7 h 18"/>
                  <a:gd name="T16" fmla="*/ 3 w 20"/>
                  <a:gd name="T17" fmla="*/ 9 h 18"/>
                  <a:gd name="T18" fmla="*/ 0 w 20"/>
                  <a:gd name="T19" fmla="*/ 11 h 18"/>
                  <a:gd name="T20" fmla="*/ 11 w 20"/>
                  <a:gd name="T21" fmla="*/ 15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5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6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7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8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5 w 138"/>
                  <a:gd name="T3" fmla="*/ 6 h 22"/>
                  <a:gd name="T4" fmla="*/ 0 w 138"/>
                  <a:gd name="T5" fmla="*/ 11 h 22"/>
                  <a:gd name="T6" fmla="*/ 1 w 138"/>
                  <a:gd name="T7" fmla="*/ 17 h 22"/>
                  <a:gd name="T8" fmla="*/ 11 w 138"/>
                  <a:gd name="T9" fmla="*/ 14 h 22"/>
                  <a:gd name="T10" fmla="*/ 12 w 138"/>
                  <a:gd name="T11" fmla="*/ 16 h 22"/>
                  <a:gd name="T12" fmla="*/ 29 w 138"/>
                  <a:gd name="T13" fmla="*/ 15 h 22"/>
                  <a:gd name="T14" fmla="*/ 42 w 138"/>
                  <a:gd name="T15" fmla="*/ 13 h 22"/>
                  <a:gd name="T16" fmla="*/ 93 w 138"/>
                  <a:gd name="T17" fmla="*/ 16 h 22"/>
                  <a:gd name="T18" fmla="*/ 96 w 138"/>
                  <a:gd name="T19" fmla="*/ 11 h 22"/>
                  <a:gd name="T20" fmla="*/ 100 w 138"/>
                  <a:gd name="T21" fmla="*/ 15 h 22"/>
                  <a:gd name="T22" fmla="*/ 97 w 138"/>
                  <a:gd name="T23" fmla="*/ 15 h 22"/>
                  <a:gd name="T24" fmla="*/ 111 w 138"/>
                  <a:gd name="T25" fmla="*/ 16 h 22"/>
                  <a:gd name="T26" fmla="*/ 111 w 138"/>
                  <a:gd name="T27" fmla="*/ 9 h 22"/>
                  <a:gd name="T28" fmla="*/ 119 w 138"/>
                  <a:gd name="T29" fmla="*/ 16 h 22"/>
                  <a:gd name="T30" fmla="*/ 123 w 138"/>
                  <a:gd name="T31" fmla="*/ 12 h 22"/>
                  <a:gd name="T32" fmla="*/ 118 w 138"/>
                  <a:gd name="T33" fmla="*/ 7 h 22"/>
                  <a:gd name="T34" fmla="*/ 122 w 138"/>
                  <a:gd name="T35" fmla="*/ 5 h 22"/>
                  <a:gd name="T36" fmla="*/ 89 w 138"/>
                  <a:gd name="T37" fmla="*/ 12 h 22"/>
                  <a:gd name="T38" fmla="*/ 90 w 138"/>
                  <a:gd name="T39" fmla="*/ 9 h 22"/>
                  <a:gd name="T40" fmla="*/ 70 w 138"/>
                  <a:gd name="T41" fmla="*/ 5 h 22"/>
                  <a:gd name="T42" fmla="*/ 62 w 138"/>
                  <a:gd name="T43" fmla="*/ 10 h 22"/>
                  <a:gd name="T44" fmla="*/ 58 w 138"/>
                  <a:gd name="T45" fmla="*/ 7 h 22"/>
                  <a:gd name="T46" fmla="*/ 58 w 138"/>
                  <a:gd name="T47" fmla="*/ 10 h 22"/>
                  <a:gd name="T48" fmla="*/ 51 w 138"/>
                  <a:gd name="T49" fmla="*/ 6 h 22"/>
                  <a:gd name="T50" fmla="*/ 49 w 138"/>
                  <a:gd name="T51" fmla="*/ 13 h 22"/>
                  <a:gd name="T52" fmla="*/ 38 w 138"/>
                  <a:gd name="T53" fmla="*/ 3 h 22"/>
                  <a:gd name="T54" fmla="*/ 40 w 138"/>
                  <a:gd name="T55" fmla="*/ 6 h 22"/>
                  <a:gd name="T56" fmla="*/ 37 w 138"/>
                  <a:gd name="T57" fmla="*/ 9 h 22"/>
                  <a:gd name="T58" fmla="*/ 34 w 138"/>
                  <a:gd name="T59" fmla="*/ 3 h 22"/>
                  <a:gd name="T60" fmla="*/ 24 w 138"/>
                  <a:gd name="T61" fmla="*/ 7 h 22"/>
                  <a:gd name="T62" fmla="*/ 26 w 138"/>
                  <a:gd name="T63" fmla="*/ 11 h 22"/>
                  <a:gd name="T64" fmla="*/ 13 w 138"/>
                  <a:gd name="T65" fmla="*/ 9 h 22"/>
                  <a:gd name="T66" fmla="*/ 19 w 138"/>
                  <a:gd name="T67" fmla="*/ 3 h 22"/>
                  <a:gd name="T68" fmla="*/ 14 w 138"/>
                  <a:gd name="T69" fmla="*/ 0 h 22"/>
                  <a:gd name="T70" fmla="*/ 6 w 138"/>
                  <a:gd name="T71" fmla="*/ 9 h 22"/>
                  <a:gd name="T72" fmla="*/ 1 w 138"/>
                  <a:gd name="T73" fmla="*/ 4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9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0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1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2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3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2 h 3"/>
                  <a:gd name="T2" fmla="*/ 3 w 3"/>
                  <a:gd name="T3" fmla="*/ 0 h 3"/>
                  <a:gd name="T4" fmla="*/ 1 w 3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4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5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4 w 75"/>
                  <a:gd name="T1" fmla="*/ 20 h 26"/>
                  <a:gd name="T2" fmla="*/ 17 w 75"/>
                  <a:gd name="T3" fmla="*/ 22 h 26"/>
                  <a:gd name="T4" fmla="*/ 24 w 75"/>
                  <a:gd name="T5" fmla="*/ 12 h 26"/>
                  <a:gd name="T6" fmla="*/ 24 w 75"/>
                  <a:gd name="T7" fmla="*/ 20 h 26"/>
                  <a:gd name="T8" fmla="*/ 46 w 75"/>
                  <a:gd name="T9" fmla="*/ 12 h 26"/>
                  <a:gd name="T10" fmla="*/ 46 w 75"/>
                  <a:gd name="T11" fmla="*/ 16 h 26"/>
                  <a:gd name="T12" fmla="*/ 54 w 75"/>
                  <a:gd name="T13" fmla="*/ 6 h 26"/>
                  <a:gd name="T14" fmla="*/ 55 w 75"/>
                  <a:gd name="T15" fmla="*/ 16 h 26"/>
                  <a:gd name="T16" fmla="*/ 54 w 75"/>
                  <a:gd name="T17" fmla="*/ 17 h 26"/>
                  <a:gd name="T18" fmla="*/ 66 w 75"/>
                  <a:gd name="T19" fmla="*/ 13 h 26"/>
                  <a:gd name="T20" fmla="*/ 67 w 75"/>
                  <a:gd name="T21" fmla="*/ 6 h 26"/>
                  <a:gd name="T22" fmla="*/ 65 w 75"/>
                  <a:gd name="T23" fmla="*/ 2 h 26"/>
                  <a:gd name="T24" fmla="*/ 58 w 75"/>
                  <a:gd name="T25" fmla="*/ 6 h 26"/>
                  <a:gd name="T26" fmla="*/ 57 w 75"/>
                  <a:gd name="T27" fmla="*/ 3 h 26"/>
                  <a:gd name="T28" fmla="*/ 54 w 75"/>
                  <a:gd name="T29" fmla="*/ 6 h 26"/>
                  <a:gd name="T30" fmla="*/ 53 w 75"/>
                  <a:gd name="T31" fmla="*/ 2 h 26"/>
                  <a:gd name="T32" fmla="*/ 47 w 75"/>
                  <a:gd name="T33" fmla="*/ 6 h 26"/>
                  <a:gd name="T34" fmla="*/ 48 w 75"/>
                  <a:gd name="T35" fmla="*/ 5 h 26"/>
                  <a:gd name="T36" fmla="*/ 45 w 75"/>
                  <a:gd name="T37" fmla="*/ 9 h 26"/>
                  <a:gd name="T38" fmla="*/ 42 w 75"/>
                  <a:gd name="T39" fmla="*/ 5 h 26"/>
                  <a:gd name="T40" fmla="*/ 43 w 75"/>
                  <a:gd name="T41" fmla="*/ 8 h 26"/>
                  <a:gd name="T42" fmla="*/ 28 w 75"/>
                  <a:gd name="T43" fmla="*/ 5 h 26"/>
                  <a:gd name="T44" fmla="*/ 28 w 75"/>
                  <a:gd name="T45" fmla="*/ 8 h 26"/>
                  <a:gd name="T46" fmla="*/ 34 w 75"/>
                  <a:gd name="T47" fmla="*/ 5 h 26"/>
                  <a:gd name="T48" fmla="*/ 33 w 75"/>
                  <a:gd name="T49" fmla="*/ 14 h 26"/>
                  <a:gd name="T50" fmla="*/ 24 w 75"/>
                  <a:gd name="T51" fmla="*/ 7 h 26"/>
                  <a:gd name="T52" fmla="*/ 13 w 75"/>
                  <a:gd name="T53" fmla="*/ 9 h 26"/>
                  <a:gd name="T54" fmla="*/ 13 w 75"/>
                  <a:gd name="T55" fmla="*/ 8 h 26"/>
                  <a:gd name="T56" fmla="*/ 7 w 75"/>
                  <a:gd name="T57" fmla="*/ 11 h 26"/>
                  <a:gd name="T58" fmla="*/ 10 w 75"/>
                  <a:gd name="T59" fmla="*/ 13 h 26"/>
                  <a:gd name="T60" fmla="*/ 7 w 75"/>
                  <a:gd name="T61" fmla="*/ 16 h 26"/>
                  <a:gd name="T62" fmla="*/ 6 w 75"/>
                  <a:gd name="T63" fmla="*/ 14 h 26"/>
                  <a:gd name="T64" fmla="*/ 0 w 75"/>
                  <a:gd name="T65" fmla="*/ 19 h 26"/>
                  <a:gd name="T66" fmla="*/ 7 w 75"/>
                  <a:gd name="T67" fmla="*/ 16 h 26"/>
                  <a:gd name="T68" fmla="*/ 4 w 75"/>
                  <a:gd name="T69" fmla="*/ 20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6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7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39 w 58"/>
                  <a:gd name="T1" fmla="*/ 14 h 27"/>
                  <a:gd name="T2" fmla="*/ 37 w 58"/>
                  <a:gd name="T3" fmla="*/ 8 h 27"/>
                  <a:gd name="T4" fmla="*/ 37 w 58"/>
                  <a:gd name="T5" fmla="*/ 18 h 27"/>
                  <a:gd name="T6" fmla="*/ 31 w 58"/>
                  <a:gd name="T7" fmla="*/ 19 h 27"/>
                  <a:gd name="T8" fmla="*/ 32 w 58"/>
                  <a:gd name="T9" fmla="*/ 11 h 27"/>
                  <a:gd name="T10" fmla="*/ 27 w 58"/>
                  <a:gd name="T11" fmla="*/ 9 h 27"/>
                  <a:gd name="T12" fmla="*/ 27 w 58"/>
                  <a:gd name="T13" fmla="*/ 15 h 27"/>
                  <a:gd name="T14" fmla="*/ 20 w 58"/>
                  <a:gd name="T15" fmla="*/ 18 h 27"/>
                  <a:gd name="T16" fmla="*/ 23 w 58"/>
                  <a:gd name="T17" fmla="*/ 16 h 27"/>
                  <a:gd name="T18" fmla="*/ 19 w 58"/>
                  <a:gd name="T19" fmla="*/ 9 h 27"/>
                  <a:gd name="T20" fmla="*/ 4 w 58"/>
                  <a:gd name="T21" fmla="*/ 23 h 27"/>
                  <a:gd name="T22" fmla="*/ 8 w 58"/>
                  <a:gd name="T23" fmla="*/ 22 h 27"/>
                  <a:gd name="T24" fmla="*/ 9 w 58"/>
                  <a:gd name="T25" fmla="*/ 16 h 27"/>
                  <a:gd name="T26" fmla="*/ 14 w 58"/>
                  <a:gd name="T27" fmla="*/ 19 h 27"/>
                  <a:gd name="T28" fmla="*/ 10 w 58"/>
                  <a:gd name="T29" fmla="*/ 21 h 27"/>
                  <a:gd name="T30" fmla="*/ 46 w 58"/>
                  <a:gd name="T31" fmla="*/ 23 h 27"/>
                  <a:gd name="T32" fmla="*/ 41 w 58"/>
                  <a:gd name="T33" fmla="*/ 23 h 27"/>
                  <a:gd name="T34" fmla="*/ 46 w 58"/>
                  <a:gd name="T35" fmla="*/ 19 h 27"/>
                  <a:gd name="T36" fmla="*/ 43 w 58"/>
                  <a:gd name="T37" fmla="*/ 13 h 27"/>
                  <a:gd name="T38" fmla="*/ 46 w 58"/>
                  <a:gd name="T39" fmla="*/ 15 h 27"/>
                  <a:gd name="T40" fmla="*/ 46 w 58"/>
                  <a:gd name="T41" fmla="*/ 8 h 27"/>
                  <a:gd name="T42" fmla="*/ 53 w 58"/>
                  <a:gd name="T43" fmla="*/ 6 h 27"/>
                  <a:gd name="T44" fmla="*/ 41 w 58"/>
                  <a:gd name="T45" fmla="*/ 6 h 27"/>
                  <a:gd name="T46" fmla="*/ 39 w 58"/>
                  <a:gd name="T47" fmla="*/ 14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8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9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0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1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1 h 13"/>
                  <a:gd name="T2" fmla="*/ 12 w 18"/>
                  <a:gd name="T3" fmla="*/ 12 h 13"/>
                  <a:gd name="T4" fmla="*/ 14 w 18"/>
                  <a:gd name="T5" fmla="*/ 1 h 13"/>
                  <a:gd name="T6" fmla="*/ 7 w 18"/>
                  <a:gd name="T7" fmla="*/ 7 h 13"/>
                  <a:gd name="T8" fmla="*/ 0 w 18"/>
                  <a:gd name="T9" fmla="*/ 7 h 13"/>
                  <a:gd name="T10" fmla="*/ 0 w 18"/>
                  <a:gd name="T11" fmla="*/ 1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2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07 w 144"/>
                  <a:gd name="T1" fmla="*/ 9 h 22"/>
                  <a:gd name="T2" fmla="*/ 100 w 144"/>
                  <a:gd name="T3" fmla="*/ 9 h 22"/>
                  <a:gd name="T4" fmla="*/ 103 w 144"/>
                  <a:gd name="T5" fmla="*/ 7 h 22"/>
                  <a:gd name="T6" fmla="*/ 98 w 144"/>
                  <a:gd name="T7" fmla="*/ 5 h 22"/>
                  <a:gd name="T8" fmla="*/ 98 w 144"/>
                  <a:gd name="T9" fmla="*/ 6 h 22"/>
                  <a:gd name="T10" fmla="*/ 87 w 144"/>
                  <a:gd name="T11" fmla="*/ 6 h 22"/>
                  <a:gd name="T12" fmla="*/ 84 w 144"/>
                  <a:gd name="T13" fmla="*/ 11 h 22"/>
                  <a:gd name="T14" fmla="*/ 77 w 144"/>
                  <a:gd name="T15" fmla="*/ 4 h 22"/>
                  <a:gd name="T16" fmla="*/ 79 w 144"/>
                  <a:gd name="T17" fmla="*/ 14 h 22"/>
                  <a:gd name="T18" fmla="*/ 65 w 144"/>
                  <a:gd name="T19" fmla="*/ 10 h 22"/>
                  <a:gd name="T20" fmla="*/ 68 w 144"/>
                  <a:gd name="T21" fmla="*/ 9 h 22"/>
                  <a:gd name="T22" fmla="*/ 60 w 144"/>
                  <a:gd name="T23" fmla="*/ 9 h 22"/>
                  <a:gd name="T24" fmla="*/ 60 w 144"/>
                  <a:gd name="T25" fmla="*/ 5 h 22"/>
                  <a:gd name="T26" fmla="*/ 51 w 144"/>
                  <a:gd name="T27" fmla="*/ 5 h 22"/>
                  <a:gd name="T28" fmla="*/ 51 w 144"/>
                  <a:gd name="T29" fmla="*/ 2 h 22"/>
                  <a:gd name="T30" fmla="*/ 31 w 144"/>
                  <a:gd name="T31" fmla="*/ 5 h 22"/>
                  <a:gd name="T32" fmla="*/ 28 w 144"/>
                  <a:gd name="T33" fmla="*/ 3 h 22"/>
                  <a:gd name="T34" fmla="*/ 30 w 144"/>
                  <a:gd name="T35" fmla="*/ 12 h 22"/>
                  <a:gd name="T36" fmla="*/ 22 w 144"/>
                  <a:gd name="T37" fmla="*/ 11 h 22"/>
                  <a:gd name="T38" fmla="*/ 23 w 144"/>
                  <a:gd name="T39" fmla="*/ 5 h 22"/>
                  <a:gd name="T40" fmla="*/ 19 w 144"/>
                  <a:gd name="T41" fmla="*/ 7 h 22"/>
                  <a:gd name="T42" fmla="*/ 15 w 144"/>
                  <a:gd name="T43" fmla="*/ 2 h 22"/>
                  <a:gd name="T44" fmla="*/ 7 w 144"/>
                  <a:gd name="T45" fmla="*/ 10 h 22"/>
                  <a:gd name="T46" fmla="*/ 2 w 144"/>
                  <a:gd name="T47" fmla="*/ 9 h 22"/>
                  <a:gd name="T48" fmla="*/ 5 w 144"/>
                  <a:gd name="T49" fmla="*/ 17 h 22"/>
                  <a:gd name="T50" fmla="*/ 34 w 144"/>
                  <a:gd name="T51" fmla="*/ 15 h 22"/>
                  <a:gd name="T52" fmla="*/ 42 w 144"/>
                  <a:gd name="T53" fmla="*/ 11 h 22"/>
                  <a:gd name="T54" fmla="*/ 42 w 144"/>
                  <a:gd name="T55" fmla="*/ 16 h 22"/>
                  <a:gd name="T56" fmla="*/ 42 w 144"/>
                  <a:gd name="T57" fmla="*/ 11 h 22"/>
                  <a:gd name="T58" fmla="*/ 47 w 144"/>
                  <a:gd name="T59" fmla="*/ 16 h 22"/>
                  <a:gd name="T60" fmla="*/ 50 w 144"/>
                  <a:gd name="T61" fmla="*/ 12 h 22"/>
                  <a:gd name="T62" fmla="*/ 52 w 144"/>
                  <a:gd name="T63" fmla="*/ 18 h 22"/>
                  <a:gd name="T64" fmla="*/ 98 w 144"/>
                  <a:gd name="T65" fmla="*/ 17 h 22"/>
                  <a:gd name="T66" fmla="*/ 98 w 144"/>
                  <a:gd name="T67" fmla="*/ 13 h 22"/>
                  <a:gd name="T68" fmla="*/ 115 w 144"/>
                  <a:gd name="T69" fmla="*/ 14 h 22"/>
                  <a:gd name="T70" fmla="*/ 117 w 144"/>
                  <a:gd name="T71" fmla="*/ 11 h 22"/>
                  <a:gd name="T72" fmla="*/ 116 w 144"/>
                  <a:gd name="T73" fmla="*/ 19 h 22"/>
                  <a:gd name="T74" fmla="*/ 122 w 144"/>
                  <a:gd name="T75" fmla="*/ 19 h 22"/>
                  <a:gd name="T76" fmla="*/ 118 w 144"/>
                  <a:gd name="T77" fmla="*/ 16 h 22"/>
                  <a:gd name="T78" fmla="*/ 124 w 144"/>
                  <a:gd name="T79" fmla="*/ 19 h 22"/>
                  <a:gd name="T80" fmla="*/ 121 w 144"/>
                  <a:gd name="T81" fmla="*/ 8 h 22"/>
                  <a:gd name="T82" fmla="*/ 107 w 144"/>
                  <a:gd name="T83" fmla="*/ 3 h 22"/>
                  <a:gd name="T84" fmla="*/ 107 w 144"/>
                  <a:gd name="T85" fmla="*/ 9 h 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3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4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5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806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7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8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9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7 w 244"/>
                  <a:gd name="T1" fmla="*/ 13 h 31"/>
                  <a:gd name="T2" fmla="*/ 4 w 244"/>
                  <a:gd name="T3" fmla="*/ 19 h 31"/>
                  <a:gd name="T4" fmla="*/ 12 w 244"/>
                  <a:gd name="T5" fmla="*/ 22 h 31"/>
                  <a:gd name="T6" fmla="*/ 23 w 244"/>
                  <a:gd name="T7" fmla="*/ 19 h 31"/>
                  <a:gd name="T8" fmla="*/ 48 w 244"/>
                  <a:gd name="T9" fmla="*/ 18 h 31"/>
                  <a:gd name="T10" fmla="*/ 64 w 244"/>
                  <a:gd name="T11" fmla="*/ 21 h 31"/>
                  <a:gd name="T12" fmla="*/ 85 w 244"/>
                  <a:gd name="T13" fmla="*/ 15 h 31"/>
                  <a:gd name="T14" fmla="*/ 90 w 244"/>
                  <a:gd name="T15" fmla="*/ 18 h 31"/>
                  <a:gd name="T16" fmla="*/ 102 w 244"/>
                  <a:gd name="T17" fmla="*/ 20 h 31"/>
                  <a:gd name="T18" fmla="*/ 106 w 244"/>
                  <a:gd name="T19" fmla="*/ 10 h 31"/>
                  <a:gd name="T20" fmla="*/ 118 w 244"/>
                  <a:gd name="T21" fmla="*/ 11 h 31"/>
                  <a:gd name="T22" fmla="*/ 126 w 244"/>
                  <a:gd name="T23" fmla="*/ 14 h 31"/>
                  <a:gd name="T24" fmla="*/ 141 w 244"/>
                  <a:gd name="T25" fmla="*/ 14 h 31"/>
                  <a:gd name="T26" fmla="*/ 156 w 244"/>
                  <a:gd name="T27" fmla="*/ 16 h 31"/>
                  <a:gd name="T28" fmla="*/ 169 w 244"/>
                  <a:gd name="T29" fmla="*/ 14 h 31"/>
                  <a:gd name="T30" fmla="*/ 178 w 244"/>
                  <a:gd name="T31" fmla="*/ 11 h 31"/>
                  <a:gd name="T32" fmla="*/ 180 w 244"/>
                  <a:gd name="T33" fmla="*/ 15 h 31"/>
                  <a:gd name="T34" fmla="*/ 188 w 244"/>
                  <a:gd name="T35" fmla="*/ 14 h 31"/>
                  <a:gd name="T36" fmla="*/ 219 w 244"/>
                  <a:gd name="T37" fmla="*/ 14 h 31"/>
                  <a:gd name="T38" fmla="*/ 204 w 244"/>
                  <a:gd name="T39" fmla="*/ 14 h 31"/>
                  <a:gd name="T40" fmla="*/ 201 w 244"/>
                  <a:gd name="T41" fmla="*/ 16 h 31"/>
                  <a:gd name="T42" fmla="*/ 197 w 244"/>
                  <a:gd name="T43" fmla="*/ 5 h 31"/>
                  <a:gd name="T44" fmla="*/ 194 w 244"/>
                  <a:gd name="T45" fmla="*/ 5 h 31"/>
                  <a:gd name="T46" fmla="*/ 183 w 244"/>
                  <a:gd name="T47" fmla="*/ 6 h 31"/>
                  <a:gd name="T48" fmla="*/ 174 w 244"/>
                  <a:gd name="T49" fmla="*/ 5 h 31"/>
                  <a:gd name="T50" fmla="*/ 160 w 244"/>
                  <a:gd name="T51" fmla="*/ 4 h 31"/>
                  <a:gd name="T52" fmla="*/ 148 w 244"/>
                  <a:gd name="T53" fmla="*/ 6 h 31"/>
                  <a:gd name="T54" fmla="*/ 148 w 244"/>
                  <a:gd name="T55" fmla="*/ 5 h 31"/>
                  <a:gd name="T56" fmla="*/ 144 w 244"/>
                  <a:gd name="T57" fmla="*/ 5 h 31"/>
                  <a:gd name="T58" fmla="*/ 134 w 244"/>
                  <a:gd name="T59" fmla="*/ 6 h 31"/>
                  <a:gd name="T60" fmla="*/ 125 w 244"/>
                  <a:gd name="T61" fmla="*/ 9 h 31"/>
                  <a:gd name="T62" fmla="*/ 122 w 244"/>
                  <a:gd name="T63" fmla="*/ 4 h 31"/>
                  <a:gd name="T64" fmla="*/ 110 w 244"/>
                  <a:gd name="T65" fmla="*/ 4 h 31"/>
                  <a:gd name="T66" fmla="*/ 105 w 244"/>
                  <a:gd name="T67" fmla="*/ 8 h 31"/>
                  <a:gd name="T68" fmla="*/ 90 w 244"/>
                  <a:gd name="T69" fmla="*/ 10 h 31"/>
                  <a:gd name="T70" fmla="*/ 69 w 244"/>
                  <a:gd name="T71" fmla="*/ 11 h 31"/>
                  <a:gd name="T72" fmla="*/ 64 w 244"/>
                  <a:gd name="T73" fmla="*/ 10 h 31"/>
                  <a:gd name="T74" fmla="*/ 41 w 244"/>
                  <a:gd name="T75" fmla="*/ 11 h 31"/>
                  <a:gd name="T76" fmla="*/ 50 w 244"/>
                  <a:gd name="T77" fmla="*/ 16 h 31"/>
                  <a:gd name="T78" fmla="*/ 40 w 244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0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1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2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1 h 2"/>
                  <a:gd name="T4" fmla="*/ 3 w 4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3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4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0 w 128"/>
                  <a:gd name="T1" fmla="*/ 11 h 26"/>
                  <a:gd name="T2" fmla="*/ 15 w 128"/>
                  <a:gd name="T3" fmla="*/ 16 h 26"/>
                  <a:gd name="T4" fmla="*/ 10 w 128"/>
                  <a:gd name="T5" fmla="*/ 12 h 26"/>
                  <a:gd name="T6" fmla="*/ 2 w 128"/>
                  <a:gd name="T7" fmla="*/ 19 h 26"/>
                  <a:gd name="T8" fmla="*/ 57 w 128"/>
                  <a:gd name="T9" fmla="*/ 15 h 26"/>
                  <a:gd name="T10" fmla="*/ 54 w 128"/>
                  <a:gd name="T11" fmla="*/ 18 h 26"/>
                  <a:gd name="T12" fmla="*/ 74 w 128"/>
                  <a:gd name="T13" fmla="*/ 12 h 26"/>
                  <a:gd name="T14" fmla="*/ 73 w 128"/>
                  <a:gd name="T15" fmla="*/ 18 h 26"/>
                  <a:gd name="T16" fmla="*/ 86 w 128"/>
                  <a:gd name="T17" fmla="*/ 16 h 26"/>
                  <a:gd name="T18" fmla="*/ 85 w 128"/>
                  <a:gd name="T19" fmla="*/ 14 h 26"/>
                  <a:gd name="T20" fmla="*/ 88 w 128"/>
                  <a:gd name="T21" fmla="*/ 15 h 26"/>
                  <a:gd name="T22" fmla="*/ 88 w 128"/>
                  <a:gd name="T23" fmla="*/ 14 h 26"/>
                  <a:gd name="T24" fmla="*/ 96 w 128"/>
                  <a:gd name="T25" fmla="*/ 13 h 26"/>
                  <a:gd name="T26" fmla="*/ 93 w 128"/>
                  <a:gd name="T27" fmla="*/ 15 h 26"/>
                  <a:gd name="T28" fmla="*/ 100 w 128"/>
                  <a:gd name="T29" fmla="*/ 12 h 26"/>
                  <a:gd name="T30" fmla="*/ 100 w 128"/>
                  <a:gd name="T31" fmla="*/ 16 h 26"/>
                  <a:gd name="T32" fmla="*/ 115 w 128"/>
                  <a:gd name="T33" fmla="*/ 11 h 26"/>
                  <a:gd name="T34" fmla="*/ 116 w 128"/>
                  <a:gd name="T35" fmla="*/ 7 h 26"/>
                  <a:gd name="T36" fmla="*/ 102 w 128"/>
                  <a:gd name="T37" fmla="*/ 10 h 26"/>
                  <a:gd name="T38" fmla="*/ 104 w 128"/>
                  <a:gd name="T39" fmla="*/ 10 h 26"/>
                  <a:gd name="T40" fmla="*/ 96 w 128"/>
                  <a:gd name="T41" fmla="*/ 12 h 26"/>
                  <a:gd name="T42" fmla="*/ 101 w 128"/>
                  <a:gd name="T43" fmla="*/ 6 h 26"/>
                  <a:gd name="T44" fmla="*/ 87 w 128"/>
                  <a:gd name="T45" fmla="*/ 3 h 26"/>
                  <a:gd name="T46" fmla="*/ 88 w 128"/>
                  <a:gd name="T47" fmla="*/ 3 h 26"/>
                  <a:gd name="T48" fmla="*/ 83 w 128"/>
                  <a:gd name="T49" fmla="*/ 5 h 26"/>
                  <a:gd name="T50" fmla="*/ 87 w 128"/>
                  <a:gd name="T51" fmla="*/ 6 h 26"/>
                  <a:gd name="T52" fmla="*/ 84 w 128"/>
                  <a:gd name="T53" fmla="*/ 13 h 26"/>
                  <a:gd name="T54" fmla="*/ 79 w 128"/>
                  <a:gd name="T55" fmla="*/ 13 h 26"/>
                  <a:gd name="T56" fmla="*/ 82 w 128"/>
                  <a:gd name="T57" fmla="*/ 7 h 26"/>
                  <a:gd name="T58" fmla="*/ 79 w 128"/>
                  <a:gd name="T59" fmla="*/ 10 h 26"/>
                  <a:gd name="T60" fmla="*/ 75 w 128"/>
                  <a:gd name="T61" fmla="*/ 5 h 26"/>
                  <a:gd name="T62" fmla="*/ 74 w 128"/>
                  <a:gd name="T63" fmla="*/ 10 h 26"/>
                  <a:gd name="T64" fmla="*/ 53 w 128"/>
                  <a:gd name="T65" fmla="*/ 10 h 26"/>
                  <a:gd name="T66" fmla="*/ 55 w 128"/>
                  <a:gd name="T67" fmla="*/ 7 h 26"/>
                  <a:gd name="T68" fmla="*/ 51 w 128"/>
                  <a:gd name="T69" fmla="*/ 11 h 26"/>
                  <a:gd name="T70" fmla="*/ 37 w 128"/>
                  <a:gd name="T71" fmla="*/ 9 h 26"/>
                  <a:gd name="T72" fmla="*/ 39 w 128"/>
                  <a:gd name="T73" fmla="*/ 12 h 26"/>
                  <a:gd name="T74" fmla="*/ 24 w 128"/>
                  <a:gd name="T75" fmla="*/ 11 h 26"/>
                  <a:gd name="T76" fmla="*/ 24 w 128"/>
                  <a:gd name="T77" fmla="*/ 11 h 26"/>
                  <a:gd name="T78" fmla="*/ 17 w 128"/>
                  <a:gd name="T79" fmla="*/ 18 h 26"/>
                  <a:gd name="T80" fmla="*/ 20 w 128"/>
                  <a:gd name="T81" fmla="*/ 11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5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2 w 5"/>
                  <a:gd name="T1" fmla="*/ 4 h 9"/>
                  <a:gd name="T2" fmla="*/ 4 w 5"/>
                  <a:gd name="T3" fmla="*/ 1 h 9"/>
                  <a:gd name="T4" fmla="*/ 0 w 5"/>
                  <a:gd name="T5" fmla="*/ 7 h 9"/>
                  <a:gd name="T6" fmla="*/ 3 w 5"/>
                  <a:gd name="T7" fmla="*/ 5 h 9"/>
                  <a:gd name="T8" fmla="*/ 2 w 5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6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1 w 64"/>
                  <a:gd name="T1" fmla="*/ 9 h 20"/>
                  <a:gd name="T2" fmla="*/ 20 w 64"/>
                  <a:gd name="T3" fmla="*/ 12 h 20"/>
                  <a:gd name="T4" fmla="*/ 42 w 64"/>
                  <a:gd name="T5" fmla="*/ 13 h 20"/>
                  <a:gd name="T6" fmla="*/ 49 w 64"/>
                  <a:gd name="T7" fmla="*/ 7 h 20"/>
                  <a:gd name="T8" fmla="*/ 51 w 64"/>
                  <a:gd name="T9" fmla="*/ 11 h 20"/>
                  <a:gd name="T10" fmla="*/ 56 w 64"/>
                  <a:gd name="T11" fmla="*/ 6 h 20"/>
                  <a:gd name="T12" fmla="*/ 53 w 64"/>
                  <a:gd name="T13" fmla="*/ 8 h 20"/>
                  <a:gd name="T14" fmla="*/ 53 w 64"/>
                  <a:gd name="T15" fmla="*/ 6 h 20"/>
                  <a:gd name="T16" fmla="*/ 49 w 64"/>
                  <a:gd name="T17" fmla="*/ 7 h 20"/>
                  <a:gd name="T18" fmla="*/ 51 w 64"/>
                  <a:gd name="T19" fmla="*/ 5 h 20"/>
                  <a:gd name="T20" fmla="*/ 41 w 64"/>
                  <a:gd name="T21" fmla="*/ 10 h 20"/>
                  <a:gd name="T22" fmla="*/ 41 w 64"/>
                  <a:gd name="T23" fmla="*/ 5 h 20"/>
                  <a:gd name="T24" fmla="*/ 31 w 64"/>
                  <a:gd name="T25" fmla="*/ 3 h 20"/>
                  <a:gd name="T26" fmla="*/ 31 w 64"/>
                  <a:gd name="T27" fmla="*/ 5 h 20"/>
                  <a:gd name="T28" fmla="*/ 33 w 64"/>
                  <a:gd name="T29" fmla="*/ 8 h 20"/>
                  <a:gd name="T30" fmla="*/ 29 w 64"/>
                  <a:gd name="T31" fmla="*/ 3 h 20"/>
                  <a:gd name="T32" fmla="*/ 10 w 64"/>
                  <a:gd name="T33" fmla="*/ 5 h 20"/>
                  <a:gd name="T34" fmla="*/ 5 w 64"/>
                  <a:gd name="T35" fmla="*/ 12 h 20"/>
                  <a:gd name="T36" fmla="*/ 7 w 64"/>
                  <a:gd name="T37" fmla="*/ 7 h 20"/>
                  <a:gd name="T38" fmla="*/ 3 w 64"/>
                  <a:gd name="T39" fmla="*/ 6 h 20"/>
                  <a:gd name="T40" fmla="*/ 0 w 64"/>
                  <a:gd name="T41" fmla="*/ 14 h 20"/>
                  <a:gd name="T42" fmla="*/ 21 w 64"/>
                  <a:gd name="T43" fmla="*/ 9 h 2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7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8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9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5 h 16"/>
                  <a:gd name="T2" fmla="*/ 0 w 4"/>
                  <a:gd name="T3" fmla="*/ 14 h 16"/>
                  <a:gd name="T4" fmla="*/ 4 w 4"/>
                  <a:gd name="T5" fmla="*/ 0 h 16"/>
                  <a:gd name="T6" fmla="*/ 1 w 4"/>
                  <a:gd name="T7" fmla="*/ 8 h 16"/>
                  <a:gd name="T8" fmla="*/ 2 w 4"/>
                  <a:gd name="T9" fmla="*/ 6 h 16"/>
                  <a:gd name="T10" fmla="*/ 0 w 4"/>
                  <a:gd name="T11" fmla="*/ 12 h 16"/>
                  <a:gd name="T12" fmla="*/ 1 w 4"/>
                  <a:gd name="T13" fmla="*/ 11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0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4 h 5"/>
                  <a:gd name="T4" fmla="*/ 2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1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2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3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7 h 11"/>
                  <a:gd name="T8" fmla="*/ 1 w 4"/>
                  <a:gd name="T9" fmla="*/ 6 h 11"/>
                  <a:gd name="T10" fmla="*/ 0 w 4"/>
                  <a:gd name="T11" fmla="*/ 10 h 11"/>
                  <a:gd name="T12" fmla="*/ 3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4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5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6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4 h 13"/>
                  <a:gd name="T4" fmla="*/ 0 w 4"/>
                  <a:gd name="T5" fmla="*/ 11 h 13"/>
                  <a:gd name="T6" fmla="*/ 1 w 4"/>
                  <a:gd name="T7" fmla="*/ 9 h 13"/>
                  <a:gd name="T8" fmla="*/ 4 w 4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7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8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0 h 16"/>
                  <a:gd name="T20" fmla="*/ 1 w 5"/>
                  <a:gd name="T21" fmla="*/ 14 h 16"/>
                  <a:gd name="T22" fmla="*/ 5 w 5"/>
                  <a:gd name="T23" fmla="*/ 1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9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0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3 w 5"/>
                  <a:gd name="T1" fmla="*/ 0 h 17"/>
                  <a:gd name="T2" fmla="*/ 2 w 5"/>
                  <a:gd name="T3" fmla="*/ 4 h 17"/>
                  <a:gd name="T4" fmla="*/ 2 w 5"/>
                  <a:gd name="T5" fmla="*/ 1 h 17"/>
                  <a:gd name="T6" fmla="*/ 2 w 5"/>
                  <a:gd name="T7" fmla="*/ 6 h 17"/>
                  <a:gd name="T8" fmla="*/ 2 w 5"/>
                  <a:gd name="T9" fmla="*/ 4 h 17"/>
                  <a:gd name="T10" fmla="*/ 1 w 5"/>
                  <a:gd name="T11" fmla="*/ 11 h 17"/>
                  <a:gd name="T12" fmla="*/ 1 w 5"/>
                  <a:gd name="T13" fmla="*/ 9 h 17"/>
                  <a:gd name="T14" fmla="*/ 2 w 5"/>
                  <a:gd name="T15" fmla="*/ 8 h 17"/>
                  <a:gd name="T16" fmla="*/ 2 w 5"/>
                  <a:gd name="T17" fmla="*/ 7 h 17"/>
                  <a:gd name="T18" fmla="*/ 2 w 5"/>
                  <a:gd name="T19" fmla="*/ 6 h 17"/>
                  <a:gd name="T20" fmla="*/ 3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1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2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3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4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7 w 11"/>
                  <a:gd name="T1" fmla="*/ 15 h 19"/>
                  <a:gd name="T2" fmla="*/ 7 w 11"/>
                  <a:gd name="T3" fmla="*/ 13 h 19"/>
                  <a:gd name="T4" fmla="*/ 9 w 11"/>
                  <a:gd name="T5" fmla="*/ 9 h 19"/>
                  <a:gd name="T6" fmla="*/ 10 w 11"/>
                  <a:gd name="T7" fmla="*/ 3 h 19"/>
                  <a:gd name="T8" fmla="*/ 9 w 11"/>
                  <a:gd name="T9" fmla="*/ 5 h 19"/>
                  <a:gd name="T10" fmla="*/ 10 w 11"/>
                  <a:gd name="T11" fmla="*/ 2 h 19"/>
                  <a:gd name="T12" fmla="*/ 8 w 11"/>
                  <a:gd name="T13" fmla="*/ 4 h 19"/>
                  <a:gd name="T14" fmla="*/ 7 w 11"/>
                  <a:gd name="T15" fmla="*/ 5 h 19"/>
                  <a:gd name="T16" fmla="*/ 5 w 11"/>
                  <a:gd name="T17" fmla="*/ 4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4 h 19"/>
                  <a:gd name="T26" fmla="*/ 2 w 11"/>
                  <a:gd name="T27" fmla="*/ 11 h 19"/>
                  <a:gd name="T28" fmla="*/ 4 w 11"/>
                  <a:gd name="T29" fmla="*/ 4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4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4 h 19"/>
                  <a:gd name="T42" fmla="*/ 5 w 11"/>
                  <a:gd name="T43" fmla="*/ 9 h 19"/>
                  <a:gd name="T44" fmla="*/ 5 w 11"/>
                  <a:gd name="T45" fmla="*/ 11 h 19"/>
                  <a:gd name="T46" fmla="*/ 5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4 h 19"/>
                  <a:gd name="T54" fmla="*/ 5 w 11"/>
                  <a:gd name="T55" fmla="*/ 11 h 19"/>
                  <a:gd name="T56" fmla="*/ 7 w 11"/>
                  <a:gd name="T57" fmla="*/ 8 h 19"/>
                  <a:gd name="T58" fmla="*/ 5 w 11"/>
                  <a:gd name="T59" fmla="*/ 14 h 19"/>
                  <a:gd name="T60" fmla="*/ 7 w 11"/>
                  <a:gd name="T61" fmla="*/ 11 h 19"/>
                  <a:gd name="T62" fmla="*/ 7 w 11"/>
                  <a:gd name="T63" fmla="*/ 7 h 19"/>
                  <a:gd name="T64" fmla="*/ 8 w 11"/>
                  <a:gd name="T65" fmla="*/ 9 h 19"/>
                  <a:gd name="T66" fmla="*/ 6 w 11"/>
                  <a:gd name="T67" fmla="*/ 14 h 19"/>
                  <a:gd name="T68" fmla="*/ 5 w 11"/>
                  <a:gd name="T69" fmla="*/ 17 h 19"/>
                  <a:gd name="T70" fmla="*/ 8 w 11"/>
                  <a:gd name="T71" fmla="*/ 10 h 19"/>
                  <a:gd name="T72" fmla="*/ 7 w 11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5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836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7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838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9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0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1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7 w 9"/>
                  <a:gd name="T1" fmla="*/ 5 h 23"/>
                  <a:gd name="T2" fmla="*/ 7 w 9"/>
                  <a:gd name="T3" fmla="*/ 2 h 23"/>
                  <a:gd name="T4" fmla="*/ 4 w 9"/>
                  <a:gd name="T5" fmla="*/ 11 h 23"/>
                  <a:gd name="T6" fmla="*/ 6 w 9"/>
                  <a:gd name="T7" fmla="*/ 3 h 23"/>
                  <a:gd name="T8" fmla="*/ 4 w 9"/>
                  <a:gd name="T9" fmla="*/ 8 h 23"/>
                  <a:gd name="T10" fmla="*/ 4 w 9"/>
                  <a:gd name="T11" fmla="*/ 5 h 23"/>
                  <a:gd name="T12" fmla="*/ 2 w 9"/>
                  <a:gd name="T13" fmla="*/ 14 h 23"/>
                  <a:gd name="T14" fmla="*/ 4 w 9"/>
                  <a:gd name="T15" fmla="*/ 4 h 23"/>
                  <a:gd name="T16" fmla="*/ 4 w 9"/>
                  <a:gd name="T17" fmla="*/ 4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6 h 23"/>
                  <a:gd name="T24" fmla="*/ 2 w 9"/>
                  <a:gd name="T25" fmla="*/ 13 h 23"/>
                  <a:gd name="T26" fmla="*/ 1 w 9"/>
                  <a:gd name="T27" fmla="*/ 16 h 23"/>
                  <a:gd name="T28" fmla="*/ 2 w 9"/>
                  <a:gd name="T29" fmla="*/ 14 h 23"/>
                  <a:gd name="T30" fmla="*/ 1 w 9"/>
                  <a:gd name="T31" fmla="*/ 17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7 h 23"/>
                  <a:gd name="T44" fmla="*/ 3 w 9"/>
                  <a:gd name="T45" fmla="*/ 15 h 23"/>
                  <a:gd name="T46" fmla="*/ 2 w 9"/>
                  <a:gd name="T47" fmla="*/ 17 h 23"/>
                  <a:gd name="T48" fmla="*/ 4 w 9"/>
                  <a:gd name="T49" fmla="*/ 8 h 23"/>
                  <a:gd name="T50" fmla="*/ 3 w 9"/>
                  <a:gd name="T51" fmla="*/ 16 h 23"/>
                  <a:gd name="T52" fmla="*/ 4 w 9"/>
                  <a:gd name="T53" fmla="*/ 15 h 23"/>
                  <a:gd name="T54" fmla="*/ 4 w 9"/>
                  <a:gd name="T55" fmla="*/ 16 h 23"/>
                  <a:gd name="T56" fmla="*/ 4 w 9"/>
                  <a:gd name="T57" fmla="*/ 13 h 23"/>
                  <a:gd name="T58" fmla="*/ 4 w 9"/>
                  <a:gd name="T59" fmla="*/ 12 h 23"/>
                  <a:gd name="T60" fmla="*/ 5 w 9"/>
                  <a:gd name="T61" fmla="*/ 9 h 23"/>
                  <a:gd name="T62" fmla="*/ 5 w 9"/>
                  <a:gd name="T63" fmla="*/ 11 h 23"/>
                  <a:gd name="T64" fmla="*/ 7 w 9"/>
                  <a:gd name="T65" fmla="*/ 5 h 23"/>
                  <a:gd name="T66" fmla="*/ 5 w 9"/>
                  <a:gd name="T67" fmla="*/ 9 h 23"/>
                  <a:gd name="T68" fmla="*/ 7 w 9"/>
                  <a:gd name="T69" fmla="*/ 5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2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3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2 h 27"/>
                  <a:gd name="T2" fmla="*/ 3 w 10"/>
                  <a:gd name="T3" fmla="*/ 16 h 27"/>
                  <a:gd name="T4" fmla="*/ 5 w 10"/>
                  <a:gd name="T5" fmla="*/ 7 h 27"/>
                  <a:gd name="T6" fmla="*/ 5 w 10"/>
                  <a:gd name="T7" fmla="*/ 6 h 27"/>
                  <a:gd name="T8" fmla="*/ 4 w 10"/>
                  <a:gd name="T9" fmla="*/ 14 h 27"/>
                  <a:gd name="T10" fmla="*/ 4 w 10"/>
                  <a:gd name="T11" fmla="*/ 15 h 27"/>
                  <a:gd name="T12" fmla="*/ 5 w 10"/>
                  <a:gd name="T13" fmla="*/ 10 h 27"/>
                  <a:gd name="T14" fmla="*/ 6 w 10"/>
                  <a:gd name="T15" fmla="*/ 7 h 27"/>
                  <a:gd name="T16" fmla="*/ 5 w 10"/>
                  <a:gd name="T17" fmla="*/ 9 h 27"/>
                  <a:gd name="T18" fmla="*/ 5 w 10"/>
                  <a:gd name="T19" fmla="*/ 15 h 27"/>
                  <a:gd name="T20" fmla="*/ 8 w 10"/>
                  <a:gd name="T21" fmla="*/ 1 h 27"/>
                  <a:gd name="T22" fmla="*/ 8 w 10"/>
                  <a:gd name="T23" fmla="*/ 2 h 27"/>
                  <a:gd name="T24" fmla="*/ 6 w 10"/>
                  <a:gd name="T25" fmla="*/ 8 h 27"/>
                  <a:gd name="T26" fmla="*/ 6 w 10"/>
                  <a:gd name="T27" fmla="*/ 6 h 27"/>
                  <a:gd name="T28" fmla="*/ 8 w 10"/>
                  <a:gd name="T29" fmla="*/ 3 h 27"/>
                  <a:gd name="T30" fmla="*/ 5 w 10"/>
                  <a:gd name="T31" fmla="*/ 3 h 27"/>
                  <a:gd name="T32" fmla="*/ 6 w 10"/>
                  <a:gd name="T33" fmla="*/ 4 h 27"/>
                  <a:gd name="T34" fmla="*/ 5 w 10"/>
                  <a:gd name="T35" fmla="*/ 6 h 27"/>
                  <a:gd name="T36" fmla="*/ 4 w 10"/>
                  <a:gd name="T37" fmla="*/ 12 h 27"/>
                  <a:gd name="T38" fmla="*/ 4 w 10"/>
                  <a:gd name="T39" fmla="*/ 11 h 27"/>
                  <a:gd name="T40" fmla="*/ 2 w 10"/>
                  <a:gd name="T41" fmla="*/ 17 h 27"/>
                  <a:gd name="T42" fmla="*/ 1 w 10"/>
                  <a:gd name="T43" fmla="*/ 19 h 27"/>
                  <a:gd name="T44" fmla="*/ 2 w 10"/>
                  <a:gd name="T45" fmla="*/ 20 h 27"/>
                  <a:gd name="T46" fmla="*/ 4 w 10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4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5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3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6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7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0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8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7 h 27"/>
                  <a:gd name="T2" fmla="*/ 3 w 10"/>
                  <a:gd name="T3" fmla="*/ 16 h 27"/>
                  <a:gd name="T4" fmla="*/ 2 w 10"/>
                  <a:gd name="T5" fmla="*/ 18 h 27"/>
                  <a:gd name="T6" fmla="*/ 2 w 10"/>
                  <a:gd name="T7" fmla="*/ 20 h 27"/>
                  <a:gd name="T8" fmla="*/ 2 w 10"/>
                  <a:gd name="T9" fmla="*/ 18 h 27"/>
                  <a:gd name="T10" fmla="*/ 3 w 10"/>
                  <a:gd name="T11" fmla="*/ 17 h 27"/>
                  <a:gd name="T12" fmla="*/ 5 w 10"/>
                  <a:gd name="T13" fmla="*/ 12 h 27"/>
                  <a:gd name="T14" fmla="*/ 3 w 10"/>
                  <a:gd name="T15" fmla="*/ 20 h 27"/>
                  <a:gd name="T16" fmla="*/ 5 w 10"/>
                  <a:gd name="T17" fmla="*/ 10 h 27"/>
                  <a:gd name="T18" fmla="*/ 6 w 10"/>
                  <a:gd name="T19" fmla="*/ 9 h 27"/>
                  <a:gd name="T20" fmla="*/ 6 w 10"/>
                  <a:gd name="T21" fmla="*/ 9 h 27"/>
                  <a:gd name="T22" fmla="*/ 5 w 10"/>
                  <a:gd name="T23" fmla="*/ 14 h 27"/>
                  <a:gd name="T24" fmla="*/ 5 w 10"/>
                  <a:gd name="T25" fmla="*/ 14 h 27"/>
                  <a:gd name="T26" fmla="*/ 7 w 10"/>
                  <a:gd name="T27" fmla="*/ 7 h 27"/>
                  <a:gd name="T28" fmla="*/ 6 w 10"/>
                  <a:gd name="T29" fmla="*/ 8 h 27"/>
                  <a:gd name="T30" fmla="*/ 8 w 10"/>
                  <a:gd name="T31" fmla="*/ 4 h 27"/>
                  <a:gd name="T32" fmla="*/ 8 w 10"/>
                  <a:gd name="T33" fmla="*/ 5 h 27"/>
                  <a:gd name="T34" fmla="*/ 9 w 10"/>
                  <a:gd name="T35" fmla="*/ 2 h 27"/>
                  <a:gd name="T36" fmla="*/ 6 w 10"/>
                  <a:gd name="T37" fmla="*/ 6 h 27"/>
                  <a:gd name="T38" fmla="*/ 7 w 10"/>
                  <a:gd name="T39" fmla="*/ 2 h 27"/>
                  <a:gd name="T40" fmla="*/ 4 w 10"/>
                  <a:gd name="T41" fmla="*/ 10 h 27"/>
                  <a:gd name="T42" fmla="*/ 4 w 10"/>
                  <a:gd name="T43" fmla="*/ 10 h 27"/>
                  <a:gd name="T44" fmla="*/ 5 w 10"/>
                  <a:gd name="T45" fmla="*/ 5 h 27"/>
                  <a:gd name="T46" fmla="*/ 5 w 10"/>
                  <a:gd name="T47" fmla="*/ 6 h 27"/>
                  <a:gd name="T48" fmla="*/ 6 w 10"/>
                  <a:gd name="T49" fmla="*/ 2 h 27"/>
                  <a:gd name="T50" fmla="*/ 3 w 10"/>
                  <a:gd name="T51" fmla="*/ 9 h 27"/>
                  <a:gd name="T52" fmla="*/ 3 w 10"/>
                  <a:gd name="T53" fmla="*/ 7 h 27"/>
                  <a:gd name="T54" fmla="*/ 1 w 10"/>
                  <a:gd name="T55" fmla="*/ 16 h 27"/>
                  <a:gd name="T56" fmla="*/ 3 w 10"/>
                  <a:gd name="T57" fmla="*/ 15 h 27"/>
                  <a:gd name="T58" fmla="*/ 5 w 10"/>
                  <a:gd name="T59" fmla="*/ 10 h 27"/>
                  <a:gd name="T60" fmla="*/ 3 w 10"/>
                  <a:gd name="T61" fmla="*/ 16 h 27"/>
                  <a:gd name="T62" fmla="*/ 5 w 10"/>
                  <a:gd name="T63" fmla="*/ 10 h 27"/>
                  <a:gd name="T64" fmla="*/ 3 w 10"/>
                  <a:gd name="T65" fmla="*/ 15 h 27"/>
                  <a:gd name="T66" fmla="*/ 5 w 10"/>
                  <a:gd name="T67" fmla="*/ 11 h 27"/>
                  <a:gd name="T68" fmla="*/ 3 w 10"/>
                  <a:gd name="T69" fmla="*/ 17 h 27"/>
                  <a:gd name="T70" fmla="*/ 4 w 10"/>
                  <a:gd name="T71" fmla="*/ 16 h 27"/>
                  <a:gd name="T72" fmla="*/ 5 w 10"/>
                  <a:gd name="T73" fmla="*/ 8 h 27"/>
                  <a:gd name="T74" fmla="*/ 5 w 10"/>
                  <a:gd name="T75" fmla="*/ 7 h 27"/>
                  <a:gd name="T76" fmla="*/ 4 w 10"/>
                  <a:gd name="T77" fmla="*/ 12 h 27"/>
                  <a:gd name="T78" fmla="*/ 3 w 10"/>
                  <a:gd name="T79" fmla="*/ 12 h 27"/>
                  <a:gd name="T80" fmla="*/ 2 w 10"/>
                  <a:gd name="T81" fmla="*/ 15 h 27"/>
                  <a:gd name="T82" fmla="*/ 4 w 10"/>
                  <a:gd name="T83" fmla="*/ 6 h 27"/>
                  <a:gd name="T84" fmla="*/ 4 w 10"/>
                  <a:gd name="T85" fmla="*/ 7 h 27"/>
                  <a:gd name="T86" fmla="*/ 3 w 10"/>
                  <a:gd name="T87" fmla="*/ 9 h 27"/>
                  <a:gd name="T88" fmla="*/ 3 w 10"/>
                  <a:gd name="T89" fmla="*/ 7 h 27"/>
                  <a:gd name="T90" fmla="*/ 1 w 10"/>
                  <a:gd name="T91" fmla="*/ 18 h 27"/>
                  <a:gd name="T92" fmla="*/ 1 w 10"/>
                  <a:gd name="T93" fmla="*/ 22 h 27"/>
                  <a:gd name="T94" fmla="*/ 2 w 10"/>
                  <a:gd name="T95" fmla="*/ 17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9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0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1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2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3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4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5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3 h 31"/>
                  <a:gd name="T2" fmla="*/ 1 w 18"/>
                  <a:gd name="T3" fmla="*/ 19 h 31"/>
                  <a:gd name="T4" fmla="*/ 0 w 18"/>
                  <a:gd name="T5" fmla="*/ 22 h 31"/>
                  <a:gd name="T6" fmla="*/ 2 w 18"/>
                  <a:gd name="T7" fmla="*/ 18 h 31"/>
                  <a:gd name="T8" fmla="*/ 3 w 18"/>
                  <a:gd name="T9" fmla="*/ 18 h 31"/>
                  <a:gd name="T10" fmla="*/ 4 w 18"/>
                  <a:gd name="T11" fmla="*/ 20 h 31"/>
                  <a:gd name="T12" fmla="*/ 6 w 18"/>
                  <a:gd name="T13" fmla="*/ 14 h 31"/>
                  <a:gd name="T14" fmla="*/ 6 w 18"/>
                  <a:gd name="T15" fmla="*/ 16 h 31"/>
                  <a:gd name="T16" fmla="*/ 7 w 18"/>
                  <a:gd name="T17" fmla="*/ 18 h 31"/>
                  <a:gd name="T18" fmla="*/ 9 w 18"/>
                  <a:gd name="T19" fmla="*/ 9 h 31"/>
                  <a:gd name="T20" fmla="*/ 9 w 18"/>
                  <a:gd name="T21" fmla="*/ 9 h 31"/>
                  <a:gd name="T22" fmla="*/ 9 w 18"/>
                  <a:gd name="T23" fmla="*/ 14 h 31"/>
                  <a:gd name="T24" fmla="*/ 9 w 18"/>
                  <a:gd name="T25" fmla="*/ 14 h 31"/>
                  <a:gd name="T26" fmla="*/ 10 w 18"/>
                  <a:gd name="T27" fmla="*/ 15 h 31"/>
                  <a:gd name="T28" fmla="*/ 11 w 18"/>
                  <a:gd name="T29" fmla="*/ 14 h 31"/>
                  <a:gd name="T30" fmla="*/ 13 w 18"/>
                  <a:gd name="T31" fmla="*/ 10 h 31"/>
                  <a:gd name="T32" fmla="*/ 12 w 18"/>
                  <a:gd name="T33" fmla="*/ 14 h 31"/>
                  <a:gd name="T34" fmla="*/ 13 w 18"/>
                  <a:gd name="T35" fmla="*/ 13 h 31"/>
                  <a:gd name="T36" fmla="*/ 14 w 18"/>
                  <a:gd name="T37" fmla="*/ 14 h 31"/>
                  <a:gd name="T38" fmla="*/ 14 w 18"/>
                  <a:gd name="T39" fmla="*/ 13 h 31"/>
                  <a:gd name="T40" fmla="*/ 13 w 18"/>
                  <a:gd name="T41" fmla="*/ 15 h 31"/>
                  <a:gd name="T42" fmla="*/ 16 w 18"/>
                  <a:gd name="T43" fmla="*/ 5 h 31"/>
                  <a:gd name="T44" fmla="*/ 16 w 18"/>
                  <a:gd name="T45" fmla="*/ 5 h 31"/>
                  <a:gd name="T46" fmla="*/ 15 w 18"/>
                  <a:gd name="T47" fmla="*/ 5 h 31"/>
                  <a:gd name="T48" fmla="*/ 15 w 18"/>
                  <a:gd name="T49" fmla="*/ 4 h 31"/>
                  <a:gd name="T50" fmla="*/ 14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3 h 31"/>
                  <a:gd name="T64" fmla="*/ 10 w 18"/>
                  <a:gd name="T65" fmla="*/ 3 h 31"/>
                  <a:gd name="T66" fmla="*/ 9 w 18"/>
                  <a:gd name="T67" fmla="*/ 7 h 31"/>
                  <a:gd name="T68" fmla="*/ 8 w 18"/>
                  <a:gd name="T69" fmla="*/ 9 h 31"/>
                  <a:gd name="T70" fmla="*/ 6 w 18"/>
                  <a:gd name="T71" fmla="*/ 11 h 31"/>
                  <a:gd name="T72" fmla="*/ 6 w 18"/>
                  <a:gd name="T73" fmla="*/ 10 h 31"/>
                  <a:gd name="T74" fmla="*/ 5 w 18"/>
                  <a:gd name="T75" fmla="*/ 11 h 31"/>
                  <a:gd name="T76" fmla="*/ 4 w 18"/>
                  <a:gd name="T77" fmla="*/ 16 h 31"/>
                  <a:gd name="T78" fmla="*/ 5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6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7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8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9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0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4 h 25"/>
                  <a:gd name="T4" fmla="*/ 2 w 9"/>
                  <a:gd name="T5" fmla="*/ 11 h 25"/>
                  <a:gd name="T6" fmla="*/ 0 w 9"/>
                  <a:gd name="T7" fmla="*/ 18 h 25"/>
                  <a:gd name="T8" fmla="*/ 4 w 9"/>
                  <a:gd name="T9" fmla="*/ 14 h 25"/>
                  <a:gd name="T10" fmla="*/ 3 w 9"/>
                  <a:gd name="T11" fmla="*/ 17 h 25"/>
                  <a:gd name="T12" fmla="*/ 4 w 9"/>
                  <a:gd name="T13" fmla="*/ 12 h 25"/>
                  <a:gd name="T14" fmla="*/ 4 w 9"/>
                  <a:gd name="T15" fmla="*/ 17 h 25"/>
                  <a:gd name="T16" fmla="*/ 4 w 9"/>
                  <a:gd name="T17" fmla="*/ 16 h 25"/>
                  <a:gd name="T18" fmla="*/ 5 w 9"/>
                  <a:gd name="T19" fmla="*/ 13 h 25"/>
                  <a:gd name="T20" fmla="*/ 5 w 9"/>
                  <a:gd name="T21" fmla="*/ 14 h 25"/>
                  <a:gd name="T22" fmla="*/ 5 w 9"/>
                  <a:gd name="T23" fmla="*/ 13 h 25"/>
                  <a:gd name="T24" fmla="*/ 5 w 9"/>
                  <a:gd name="T25" fmla="*/ 13 h 25"/>
                  <a:gd name="T26" fmla="*/ 5 w 9"/>
                  <a:gd name="T27" fmla="*/ 14 h 25"/>
                  <a:gd name="T28" fmla="*/ 6 w 9"/>
                  <a:gd name="T29" fmla="*/ 12 h 25"/>
                  <a:gd name="T30" fmla="*/ 5 w 9"/>
                  <a:gd name="T31" fmla="*/ 16 h 25"/>
                  <a:gd name="T32" fmla="*/ 7 w 9"/>
                  <a:gd name="T33" fmla="*/ 10 h 25"/>
                  <a:gd name="T34" fmla="*/ 8 w 9"/>
                  <a:gd name="T35" fmla="*/ 6 h 25"/>
                  <a:gd name="T36" fmla="*/ 6 w 9"/>
                  <a:gd name="T37" fmla="*/ 9 h 25"/>
                  <a:gd name="T38" fmla="*/ 6 w 9"/>
                  <a:gd name="T39" fmla="*/ 10 h 25"/>
                  <a:gd name="T40" fmla="*/ 6 w 9"/>
                  <a:gd name="T41" fmla="*/ 11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3 h 25"/>
                  <a:gd name="T54" fmla="*/ 4 w 9"/>
                  <a:gd name="T55" fmla="*/ 12 h 25"/>
                  <a:gd name="T56" fmla="*/ 6 w 9"/>
                  <a:gd name="T57" fmla="*/ 7 h 25"/>
                  <a:gd name="T58" fmla="*/ 5 w 9"/>
                  <a:gd name="T59" fmla="*/ 10 h 25"/>
                  <a:gd name="T60" fmla="*/ 6 w 9"/>
                  <a:gd name="T61" fmla="*/ 4 h 25"/>
                  <a:gd name="T62" fmla="*/ 5 w 9"/>
                  <a:gd name="T63" fmla="*/ 9 h 25"/>
                  <a:gd name="T64" fmla="*/ 4 w 9"/>
                  <a:gd name="T65" fmla="*/ 9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6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1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0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2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2 h 19"/>
                  <a:gd name="T6" fmla="*/ 2 w 2"/>
                  <a:gd name="T7" fmla="*/ 6 h 19"/>
                  <a:gd name="T8" fmla="*/ 2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2 w 2"/>
                  <a:gd name="T21" fmla="*/ 9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7 h 19"/>
                  <a:gd name="T30" fmla="*/ 2 w 2"/>
                  <a:gd name="T31" fmla="*/ 2 h 19"/>
                  <a:gd name="T32" fmla="*/ 1 w 2"/>
                  <a:gd name="T33" fmla="*/ 4 h 19"/>
                  <a:gd name="T34" fmla="*/ 1 w 2"/>
                  <a:gd name="T35" fmla="*/ 11 h 19"/>
                  <a:gd name="T36" fmla="*/ 1 w 2"/>
                  <a:gd name="T37" fmla="*/ 6 h 19"/>
                  <a:gd name="T38" fmla="*/ 0 w 2"/>
                  <a:gd name="T39" fmla="*/ 4 h 19"/>
                  <a:gd name="T40" fmla="*/ 1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3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864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5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4 h 16"/>
                  <a:gd name="T2" fmla="*/ 0 w 4"/>
                  <a:gd name="T3" fmla="*/ 13 h 16"/>
                  <a:gd name="T4" fmla="*/ 4 w 4"/>
                  <a:gd name="T5" fmla="*/ 0 h 16"/>
                  <a:gd name="T6" fmla="*/ 1 w 4"/>
                  <a:gd name="T7" fmla="*/ 8 h 16"/>
                  <a:gd name="T8" fmla="*/ 2 w 4"/>
                  <a:gd name="T9" fmla="*/ 5 h 16"/>
                  <a:gd name="T10" fmla="*/ 0 w 4"/>
                  <a:gd name="T11" fmla="*/ 11 h 16"/>
                  <a:gd name="T12" fmla="*/ 1 w 4"/>
                  <a:gd name="T13" fmla="*/ 11 h 16"/>
                  <a:gd name="T14" fmla="*/ 0 w 4"/>
                  <a:gd name="T15" fmla="*/ 1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6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7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5 h 6"/>
                  <a:gd name="T4" fmla="*/ 2 w 2"/>
                  <a:gd name="T5" fmla="*/ 0 h 6"/>
                  <a:gd name="T6" fmla="*/ 1 w 2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8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9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2 h 11"/>
                  <a:gd name="T6" fmla="*/ 1 w 4"/>
                  <a:gd name="T7" fmla="*/ 7 h 11"/>
                  <a:gd name="T8" fmla="*/ 1 w 4"/>
                  <a:gd name="T9" fmla="*/ 6 h 11"/>
                  <a:gd name="T10" fmla="*/ 0 w 4"/>
                  <a:gd name="T11" fmla="*/ 9 h 11"/>
                  <a:gd name="T12" fmla="*/ 3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0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1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2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0 w 3"/>
                  <a:gd name="T7" fmla="*/ 10 h 13"/>
                  <a:gd name="T8" fmla="*/ 3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3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4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8 h 17"/>
                  <a:gd name="T4" fmla="*/ 3 w 4"/>
                  <a:gd name="T5" fmla="*/ 4 h 17"/>
                  <a:gd name="T6" fmla="*/ 2 w 4"/>
                  <a:gd name="T7" fmla="*/ 5 h 17"/>
                  <a:gd name="T8" fmla="*/ 4 w 4"/>
                  <a:gd name="T9" fmla="*/ 1 h 17"/>
                  <a:gd name="T10" fmla="*/ 2 w 4"/>
                  <a:gd name="T11" fmla="*/ 5 h 17"/>
                  <a:gd name="T12" fmla="*/ 3 w 4"/>
                  <a:gd name="T13" fmla="*/ 2 h 17"/>
                  <a:gd name="T14" fmla="*/ 1 w 4"/>
                  <a:gd name="T15" fmla="*/ 7 h 17"/>
                  <a:gd name="T16" fmla="*/ 2 w 4"/>
                  <a:gd name="T17" fmla="*/ 7 h 17"/>
                  <a:gd name="T18" fmla="*/ 1 w 4"/>
                  <a:gd name="T19" fmla="*/ 11 h 17"/>
                  <a:gd name="T20" fmla="*/ 0 w 4"/>
                  <a:gd name="T21" fmla="*/ 14 h 17"/>
                  <a:gd name="T22" fmla="*/ 4 w 4"/>
                  <a:gd name="T23" fmla="*/ 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5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6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5 h 17"/>
                  <a:gd name="T8" fmla="*/ 4 w 5"/>
                  <a:gd name="T9" fmla="*/ 4 h 17"/>
                  <a:gd name="T10" fmla="*/ 1 w 5"/>
                  <a:gd name="T11" fmla="*/ 11 h 17"/>
                  <a:gd name="T12" fmla="*/ 2 w 5"/>
                  <a:gd name="T13" fmla="*/ 9 h 17"/>
                  <a:gd name="T14" fmla="*/ 3 w 5"/>
                  <a:gd name="T15" fmla="*/ 8 h 17"/>
                  <a:gd name="T16" fmla="*/ 3 w 5"/>
                  <a:gd name="T17" fmla="*/ 6 h 17"/>
                  <a:gd name="T18" fmla="*/ 4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7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8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9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0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3 h 19"/>
                  <a:gd name="T4" fmla="*/ 9 w 12"/>
                  <a:gd name="T5" fmla="*/ 9 h 19"/>
                  <a:gd name="T6" fmla="*/ 11 w 12"/>
                  <a:gd name="T7" fmla="*/ 3 h 19"/>
                  <a:gd name="T8" fmla="*/ 9 w 12"/>
                  <a:gd name="T9" fmla="*/ 5 h 19"/>
                  <a:gd name="T10" fmla="*/ 10 w 12"/>
                  <a:gd name="T11" fmla="*/ 2 h 19"/>
                  <a:gd name="T12" fmla="*/ 8 w 12"/>
                  <a:gd name="T13" fmla="*/ 4 h 19"/>
                  <a:gd name="T14" fmla="*/ 7 w 12"/>
                  <a:gd name="T15" fmla="*/ 5 h 19"/>
                  <a:gd name="T16" fmla="*/ 5 w 12"/>
                  <a:gd name="T17" fmla="*/ 4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4 h 19"/>
                  <a:gd name="T30" fmla="*/ 2 w 12"/>
                  <a:gd name="T31" fmla="*/ 7 h 19"/>
                  <a:gd name="T32" fmla="*/ 1 w 12"/>
                  <a:gd name="T33" fmla="*/ 13 h 19"/>
                  <a:gd name="T34" fmla="*/ 0 w 12"/>
                  <a:gd name="T35" fmla="*/ 14 h 19"/>
                  <a:gd name="T36" fmla="*/ 5 w 12"/>
                  <a:gd name="T37" fmla="*/ 7 h 19"/>
                  <a:gd name="T38" fmla="*/ 3 w 12"/>
                  <a:gd name="T39" fmla="*/ 11 h 19"/>
                  <a:gd name="T40" fmla="*/ 4 w 12"/>
                  <a:gd name="T41" fmla="*/ 14 h 19"/>
                  <a:gd name="T42" fmla="*/ 6 w 12"/>
                  <a:gd name="T43" fmla="*/ 8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5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4 h 19"/>
                  <a:gd name="T60" fmla="*/ 7 w 12"/>
                  <a:gd name="T61" fmla="*/ 11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1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882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3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884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5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6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887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2 h 23"/>
                  <a:gd name="T4" fmla="*/ 4 w 8"/>
                  <a:gd name="T5" fmla="*/ 10 h 23"/>
                  <a:gd name="T6" fmla="*/ 5 w 8"/>
                  <a:gd name="T7" fmla="*/ 3 h 23"/>
                  <a:gd name="T8" fmla="*/ 3 w 8"/>
                  <a:gd name="T9" fmla="*/ 8 h 23"/>
                  <a:gd name="T10" fmla="*/ 4 w 8"/>
                  <a:gd name="T11" fmla="*/ 4 h 23"/>
                  <a:gd name="T12" fmla="*/ 1 w 8"/>
                  <a:gd name="T13" fmla="*/ 13 h 23"/>
                  <a:gd name="T14" fmla="*/ 4 w 8"/>
                  <a:gd name="T15" fmla="*/ 3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2 h 23"/>
                  <a:gd name="T26" fmla="*/ 0 w 8"/>
                  <a:gd name="T27" fmla="*/ 16 h 23"/>
                  <a:gd name="T28" fmla="*/ 1 w 8"/>
                  <a:gd name="T29" fmla="*/ 13 h 23"/>
                  <a:gd name="T30" fmla="*/ 0 w 8"/>
                  <a:gd name="T31" fmla="*/ 17 h 23"/>
                  <a:gd name="T32" fmla="*/ 1 w 8"/>
                  <a:gd name="T33" fmla="*/ 14 h 23"/>
                  <a:gd name="T34" fmla="*/ 1 w 8"/>
                  <a:gd name="T35" fmla="*/ 15 h 23"/>
                  <a:gd name="T36" fmla="*/ 2 w 8"/>
                  <a:gd name="T37" fmla="*/ 10 h 23"/>
                  <a:gd name="T38" fmla="*/ 1 w 8"/>
                  <a:gd name="T39" fmla="*/ 15 h 23"/>
                  <a:gd name="T40" fmla="*/ 2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7 h 23"/>
                  <a:gd name="T48" fmla="*/ 4 w 8"/>
                  <a:gd name="T49" fmla="*/ 8 h 23"/>
                  <a:gd name="T50" fmla="*/ 3 w 8"/>
                  <a:gd name="T51" fmla="*/ 15 h 23"/>
                  <a:gd name="T52" fmla="*/ 4 w 8"/>
                  <a:gd name="T53" fmla="*/ 14 h 23"/>
                  <a:gd name="T54" fmla="*/ 3 w 8"/>
                  <a:gd name="T55" fmla="*/ 15 h 23"/>
                  <a:gd name="T56" fmla="*/ 4 w 8"/>
                  <a:gd name="T57" fmla="*/ 12 h 23"/>
                  <a:gd name="T58" fmla="*/ 4 w 8"/>
                  <a:gd name="T59" fmla="*/ 11 h 23"/>
                  <a:gd name="T60" fmla="*/ 5 w 8"/>
                  <a:gd name="T61" fmla="*/ 9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9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8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9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3 h 28"/>
                  <a:gd name="T2" fmla="*/ 2 w 9"/>
                  <a:gd name="T3" fmla="*/ 17 h 28"/>
                  <a:gd name="T4" fmla="*/ 4 w 9"/>
                  <a:gd name="T5" fmla="*/ 8 h 28"/>
                  <a:gd name="T6" fmla="*/ 5 w 9"/>
                  <a:gd name="T7" fmla="*/ 7 h 28"/>
                  <a:gd name="T8" fmla="*/ 3 w 9"/>
                  <a:gd name="T9" fmla="*/ 14 h 28"/>
                  <a:gd name="T10" fmla="*/ 3 w 9"/>
                  <a:gd name="T11" fmla="*/ 16 h 28"/>
                  <a:gd name="T12" fmla="*/ 4 w 9"/>
                  <a:gd name="T13" fmla="*/ 11 h 28"/>
                  <a:gd name="T14" fmla="*/ 5 w 9"/>
                  <a:gd name="T15" fmla="*/ 8 h 28"/>
                  <a:gd name="T16" fmla="*/ 4 w 9"/>
                  <a:gd name="T17" fmla="*/ 10 h 28"/>
                  <a:gd name="T18" fmla="*/ 4 w 9"/>
                  <a:gd name="T19" fmla="*/ 15 h 28"/>
                  <a:gd name="T20" fmla="*/ 8 w 9"/>
                  <a:gd name="T21" fmla="*/ 2 h 28"/>
                  <a:gd name="T22" fmla="*/ 7 w 9"/>
                  <a:gd name="T23" fmla="*/ 3 h 28"/>
                  <a:gd name="T24" fmla="*/ 5 w 9"/>
                  <a:gd name="T25" fmla="*/ 9 h 28"/>
                  <a:gd name="T26" fmla="*/ 6 w 9"/>
                  <a:gd name="T27" fmla="*/ 7 h 28"/>
                  <a:gd name="T28" fmla="*/ 7 w 9"/>
                  <a:gd name="T29" fmla="*/ 4 h 28"/>
                  <a:gd name="T30" fmla="*/ 5 w 9"/>
                  <a:gd name="T31" fmla="*/ 4 h 28"/>
                  <a:gd name="T32" fmla="*/ 5 w 9"/>
                  <a:gd name="T33" fmla="*/ 4 h 28"/>
                  <a:gd name="T34" fmla="*/ 4 w 9"/>
                  <a:gd name="T35" fmla="*/ 7 h 28"/>
                  <a:gd name="T36" fmla="*/ 3 w 9"/>
                  <a:gd name="T37" fmla="*/ 13 h 28"/>
                  <a:gd name="T38" fmla="*/ 3 w 9"/>
                  <a:gd name="T39" fmla="*/ 12 h 28"/>
                  <a:gd name="T40" fmla="*/ 2 w 9"/>
                  <a:gd name="T41" fmla="*/ 18 h 28"/>
                  <a:gd name="T42" fmla="*/ 1 w 9"/>
                  <a:gd name="T43" fmla="*/ 20 h 28"/>
                  <a:gd name="T44" fmla="*/ 1 w 9"/>
                  <a:gd name="T45" fmla="*/ 21 h 28"/>
                  <a:gd name="T46" fmla="*/ 4 w 9"/>
                  <a:gd name="T47" fmla="*/ 13 h 2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0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1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2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3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0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4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6 h 27"/>
                  <a:gd name="T2" fmla="*/ 3 w 11"/>
                  <a:gd name="T3" fmla="*/ 15 h 27"/>
                  <a:gd name="T4" fmla="*/ 2 w 11"/>
                  <a:gd name="T5" fmla="*/ 17 h 27"/>
                  <a:gd name="T6" fmla="*/ 2 w 11"/>
                  <a:gd name="T7" fmla="*/ 20 h 27"/>
                  <a:gd name="T8" fmla="*/ 3 w 11"/>
                  <a:gd name="T9" fmla="*/ 17 h 27"/>
                  <a:gd name="T10" fmla="*/ 4 w 11"/>
                  <a:gd name="T11" fmla="*/ 16 h 27"/>
                  <a:gd name="T12" fmla="*/ 5 w 11"/>
                  <a:gd name="T13" fmla="*/ 12 h 27"/>
                  <a:gd name="T14" fmla="*/ 4 w 11"/>
                  <a:gd name="T15" fmla="*/ 20 h 27"/>
                  <a:gd name="T16" fmla="*/ 5 w 11"/>
                  <a:gd name="T17" fmla="*/ 10 h 27"/>
                  <a:gd name="T18" fmla="*/ 6 w 11"/>
                  <a:gd name="T19" fmla="*/ 9 h 27"/>
                  <a:gd name="T20" fmla="*/ 7 w 11"/>
                  <a:gd name="T21" fmla="*/ 9 h 27"/>
                  <a:gd name="T22" fmla="*/ 5 w 11"/>
                  <a:gd name="T23" fmla="*/ 13 h 27"/>
                  <a:gd name="T24" fmla="*/ 5 w 11"/>
                  <a:gd name="T25" fmla="*/ 13 h 27"/>
                  <a:gd name="T26" fmla="*/ 8 w 11"/>
                  <a:gd name="T27" fmla="*/ 7 h 27"/>
                  <a:gd name="T28" fmla="*/ 7 w 11"/>
                  <a:gd name="T29" fmla="*/ 8 h 27"/>
                  <a:gd name="T30" fmla="*/ 9 w 11"/>
                  <a:gd name="T31" fmla="*/ 4 h 27"/>
                  <a:gd name="T32" fmla="*/ 8 w 11"/>
                  <a:gd name="T33" fmla="*/ 4 h 27"/>
                  <a:gd name="T34" fmla="*/ 9 w 11"/>
                  <a:gd name="T35" fmla="*/ 2 h 27"/>
                  <a:gd name="T36" fmla="*/ 6 w 11"/>
                  <a:gd name="T37" fmla="*/ 4 h 27"/>
                  <a:gd name="T38" fmla="*/ 7 w 11"/>
                  <a:gd name="T39" fmla="*/ 2 h 27"/>
                  <a:gd name="T40" fmla="*/ 4 w 11"/>
                  <a:gd name="T41" fmla="*/ 10 h 27"/>
                  <a:gd name="T42" fmla="*/ 4 w 11"/>
                  <a:gd name="T43" fmla="*/ 10 h 27"/>
                  <a:gd name="T44" fmla="*/ 6 w 11"/>
                  <a:gd name="T45" fmla="*/ 4 h 27"/>
                  <a:gd name="T46" fmla="*/ 5 w 11"/>
                  <a:gd name="T47" fmla="*/ 6 h 27"/>
                  <a:gd name="T48" fmla="*/ 6 w 11"/>
                  <a:gd name="T49" fmla="*/ 2 h 27"/>
                  <a:gd name="T50" fmla="*/ 4 w 11"/>
                  <a:gd name="T51" fmla="*/ 9 h 27"/>
                  <a:gd name="T52" fmla="*/ 4 w 11"/>
                  <a:gd name="T53" fmla="*/ 7 h 27"/>
                  <a:gd name="T54" fmla="*/ 1 w 11"/>
                  <a:gd name="T55" fmla="*/ 15 h 27"/>
                  <a:gd name="T56" fmla="*/ 3 w 11"/>
                  <a:gd name="T57" fmla="*/ 14 h 27"/>
                  <a:gd name="T58" fmla="*/ 5 w 11"/>
                  <a:gd name="T59" fmla="*/ 10 h 27"/>
                  <a:gd name="T60" fmla="*/ 3 w 11"/>
                  <a:gd name="T61" fmla="*/ 15 h 27"/>
                  <a:gd name="T62" fmla="*/ 5 w 11"/>
                  <a:gd name="T63" fmla="*/ 10 h 27"/>
                  <a:gd name="T64" fmla="*/ 4 w 11"/>
                  <a:gd name="T65" fmla="*/ 14 h 27"/>
                  <a:gd name="T66" fmla="*/ 5 w 11"/>
                  <a:gd name="T67" fmla="*/ 11 h 27"/>
                  <a:gd name="T68" fmla="*/ 3 w 11"/>
                  <a:gd name="T69" fmla="*/ 16 h 27"/>
                  <a:gd name="T70" fmla="*/ 4 w 11"/>
                  <a:gd name="T71" fmla="*/ 14 h 27"/>
                  <a:gd name="T72" fmla="*/ 6 w 11"/>
                  <a:gd name="T73" fmla="*/ 8 h 27"/>
                  <a:gd name="T74" fmla="*/ 5 w 11"/>
                  <a:gd name="T75" fmla="*/ 7 h 27"/>
                  <a:gd name="T76" fmla="*/ 4 w 11"/>
                  <a:gd name="T77" fmla="*/ 11 h 27"/>
                  <a:gd name="T78" fmla="*/ 3 w 11"/>
                  <a:gd name="T79" fmla="*/ 11 h 27"/>
                  <a:gd name="T80" fmla="*/ 2 w 11"/>
                  <a:gd name="T81" fmla="*/ 14 h 27"/>
                  <a:gd name="T82" fmla="*/ 5 w 11"/>
                  <a:gd name="T83" fmla="*/ 6 h 27"/>
                  <a:gd name="T84" fmla="*/ 4 w 11"/>
                  <a:gd name="T85" fmla="*/ 7 h 27"/>
                  <a:gd name="T86" fmla="*/ 4 w 11"/>
                  <a:gd name="T87" fmla="*/ 9 h 27"/>
                  <a:gd name="T88" fmla="*/ 4 w 11"/>
                  <a:gd name="T89" fmla="*/ 7 h 27"/>
                  <a:gd name="T90" fmla="*/ 1 w 11"/>
                  <a:gd name="T91" fmla="*/ 17 h 27"/>
                  <a:gd name="T92" fmla="*/ 1 w 11"/>
                  <a:gd name="T93" fmla="*/ 21 h 27"/>
                  <a:gd name="T94" fmla="*/ 3 w 11"/>
                  <a:gd name="T95" fmla="*/ 16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5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6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7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898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9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0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1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3 h 31"/>
                  <a:gd name="T2" fmla="*/ 1 w 19"/>
                  <a:gd name="T3" fmla="*/ 18 h 31"/>
                  <a:gd name="T4" fmla="*/ 1 w 19"/>
                  <a:gd name="T5" fmla="*/ 22 h 31"/>
                  <a:gd name="T6" fmla="*/ 2 w 19"/>
                  <a:gd name="T7" fmla="*/ 18 h 31"/>
                  <a:gd name="T8" fmla="*/ 4 w 19"/>
                  <a:gd name="T9" fmla="*/ 18 h 31"/>
                  <a:gd name="T10" fmla="*/ 4 w 19"/>
                  <a:gd name="T11" fmla="*/ 20 h 31"/>
                  <a:gd name="T12" fmla="*/ 6 w 19"/>
                  <a:gd name="T13" fmla="*/ 14 h 31"/>
                  <a:gd name="T14" fmla="*/ 6 w 19"/>
                  <a:gd name="T15" fmla="*/ 16 h 31"/>
                  <a:gd name="T16" fmla="*/ 6 w 19"/>
                  <a:gd name="T17" fmla="*/ 18 h 31"/>
                  <a:gd name="T18" fmla="*/ 8 w 19"/>
                  <a:gd name="T19" fmla="*/ 9 h 31"/>
                  <a:gd name="T20" fmla="*/ 9 w 19"/>
                  <a:gd name="T21" fmla="*/ 9 h 31"/>
                  <a:gd name="T22" fmla="*/ 9 w 19"/>
                  <a:gd name="T23" fmla="*/ 14 h 31"/>
                  <a:gd name="T24" fmla="*/ 10 w 19"/>
                  <a:gd name="T25" fmla="*/ 14 h 31"/>
                  <a:gd name="T26" fmla="*/ 10 w 19"/>
                  <a:gd name="T27" fmla="*/ 15 h 31"/>
                  <a:gd name="T28" fmla="*/ 11 w 19"/>
                  <a:gd name="T29" fmla="*/ 14 h 31"/>
                  <a:gd name="T30" fmla="*/ 13 w 19"/>
                  <a:gd name="T31" fmla="*/ 10 h 31"/>
                  <a:gd name="T32" fmla="*/ 12 w 19"/>
                  <a:gd name="T33" fmla="*/ 14 h 31"/>
                  <a:gd name="T34" fmla="*/ 13 w 19"/>
                  <a:gd name="T35" fmla="*/ 13 h 31"/>
                  <a:gd name="T36" fmla="*/ 13 w 19"/>
                  <a:gd name="T37" fmla="*/ 14 h 31"/>
                  <a:gd name="T38" fmla="*/ 13 w 19"/>
                  <a:gd name="T39" fmla="*/ 13 h 31"/>
                  <a:gd name="T40" fmla="*/ 13 w 19"/>
                  <a:gd name="T41" fmla="*/ 15 h 31"/>
                  <a:gd name="T42" fmla="*/ 15 w 19"/>
                  <a:gd name="T43" fmla="*/ 5 h 31"/>
                  <a:gd name="T44" fmla="*/ 15 w 19"/>
                  <a:gd name="T45" fmla="*/ 5 h 31"/>
                  <a:gd name="T46" fmla="*/ 14 w 19"/>
                  <a:gd name="T47" fmla="*/ 5 h 31"/>
                  <a:gd name="T48" fmla="*/ 14 w 19"/>
                  <a:gd name="T49" fmla="*/ 4 h 31"/>
                  <a:gd name="T50" fmla="*/ 13 w 19"/>
                  <a:gd name="T51" fmla="*/ 3 h 31"/>
                  <a:gd name="T52" fmla="*/ 12 w 19"/>
                  <a:gd name="T53" fmla="*/ 5 h 31"/>
                  <a:gd name="T54" fmla="*/ 13 w 19"/>
                  <a:gd name="T55" fmla="*/ 5 h 31"/>
                  <a:gd name="T56" fmla="*/ 12 w 19"/>
                  <a:gd name="T57" fmla="*/ 4 h 31"/>
                  <a:gd name="T58" fmla="*/ 11 w 19"/>
                  <a:gd name="T59" fmla="*/ 5 h 31"/>
                  <a:gd name="T60" fmla="*/ 10 w 19"/>
                  <a:gd name="T61" fmla="*/ 7 h 31"/>
                  <a:gd name="T62" fmla="*/ 11 w 19"/>
                  <a:gd name="T63" fmla="*/ 3 h 31"/>
                  <a:gd name="T64" fmla="*/ 10 w 19"/>
                  <a:gd name="T65" fmla="*/ 3 h 31"/>
                  <a:gd name="T66" fmla="*/ 9 w 19"/>
                  <a:gd name="T67" fmla="*/ 7 h 31"/>
                  <a:gd name="T68" fmla="*/ 7 w 19"/>
                  <a:gd name="T69" fmla="*/ 9 h 31"/>
                  <a:gd name="T70" fmla="*/ 6 w 19"/>
                  <a:gd name="T71" fmla="*/ 11 h 31"/>
                  <a:gd name="T72" fmla="*/ 5 w 19"/>
                  <a:gd name="T73" fmla="*/ 10 h 31"/>
                  <a:gd name="T74" fmla="*/ 4 w 19"/>
                  <a:gd name="T75" fmla="*/ 11 h 31"/>
                  <a:gd name="T76" fmla="*/ 4 w 19"/>
                  <a:gd name="T77" fmla="*/ 16 h 31"/>
                  <a:gd name="T78" fmla="*/ 4 w 19"/>
                  <a:gd name="T79" fmla="*/ 7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2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3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4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5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6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0 h 25"/>
                  <a:gd name="T2" fmla="*/ 2 w 9"/>
                  <a:gd name="T3" fmla="*/ 13 h 25"/>
                  <a:gd name="T4" fmla="*/ 2 w 9"/>
                  <a:gd name="T5" fmla="*/ 10 h 25"/>
                  <a:gd name="T6" fmla="*/ 0 w 9"/>
                  <a:gd name="T7" fmla="*/ 17 h 25"/>
                  <a:gd name="T8" fmla="*/ 4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5 w 9"/>
                  <a:gd name="T17" fmla="*/ 15 h 25"/>
                  <a:gd name="T18" fmla="*/ 5 w 9"/>
                  <a:gd name="T19" fmla="*/ 12 h 25"/>
                  <a:gd name="T20" fmla="*/ 5 w 9"/>
                  <a:gd name="T21" fmla="*/ 13 h 25"/>
                  <a:gd name="T22" fmla="*/ 5 w 9"/>
                  <a:gd name="T23" fmla="*/ 12 h 25"/>
                  <a:gd name="T24" fmla="*/ 6 w 9"/>
                  <a:gd name="T25" fmla="*/ 12 h 25"/>
                  <a:gd name="T26" fmla="*/ 5 w 9"/>
                  <a:gd name="T27" fmla="*/ 13 h 25"/>
                  <a:gd name="T28" fmla="*/ 6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8 w 9"/>
                  <a:gd name="T35" fmla="*/ 6 h 25"/>
                  <a:gd name="T36" fmla="*/ 7 w 9"/>
                  <a:gd name="T37" fmla="*/ 9 h 25"/>
                  <a:gd name="T38" fmla="*/ 7 w 9"/>
                  <a:gd name="T39" fmla="*/ 9 h 25"/>
                  <a:gd name="T40" fmla="*/ 6 w 9"/>
                  <a:gd name="T41" fmla="*/ 11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1 h 25"/>
                  <a:gd name="T54" fmla="*/ 5 w 9"/>
                  <a:gd name="T55" fmla="*/ 11 h 25"/>
                  <a:gd name="T56" fmla="*/ 6 w 9"/>
                  <a:gd name="T57" fmla="*/ 7 h 25"/>
                  <a:gd name="T58" fmla="*/ 5 w 9"/>
                  <a:gd name="T59" fmla="*/ 9 h 25"/>
                  <a:gd name="T60" fmla="*/ 6 w 9"/>
                  <a:gd name="T61" fmla="*/ 4 h 25"/>
                  <a:gd name="T62" fmla="*/ 5 w 9"/>
                  <a:gd name="T63" fmla="*/ 9 h 25"/>
                  <a:gd name="T64" fmla="*/ 4 w 9"/>
                  <a:gd name="T65" fmla="*/ 9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3 w 9"/>
                  <a:gd name="T75" fmla="*/ 10 h 25"/>
                  <a:gd name="T76" fmla="*/ 3 w 9"/>
                  <a:gd name="T77" fmla="*/ 10 h 25"/>
                  <a:gd name="T78" fmla="*/ 1 w 9"/>
                  <a:gd name="T79" fmla="*/ 15 h 25"/>
                  <a:gd name="T80" fmla="*/ 3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7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8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8 h 19"/>
                  <a:gd name="T2" fmla="*/ 0 w 2"/>
                  <a:gd name="T3" fmla="*/ 11 h 19"/>
                  <a:gd name="T4" fmla="*/ 1 w 2"/>
                  <a:gd name="T5" fmla="*/ 12 h 19"/>
                  <a:gd name="T6" fmla="*/ 1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1 w 2"/>
                  <a:gd name="T13" fmla="*/ 7 h 19"/>
                  <a:gd name="T14" fmla="*/ 2 w 2"/>
                  <a:gd name="T15" fmla="*/ 5 h 19"/>
                  <a:gd name="T16" fmla="*/ 1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2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4 h 19"/>
                  <a:gd name="T40" fmla="*/ 0 w 2"/>
                  <a:gd name="T41" fmla="*/ 13 h 19"/>
                  <a:gd name="T42" fmla="*/ 0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9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910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1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5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8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2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3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4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5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7 h 11"/>
                  <a:gd name="T8" fmla="*/ 0 w 3"/>
                  <a:gd name="T9" fmla="*/ 6 h 11"/>
                  <a:gd name="T10" fmla="*/ 0 w 3"/>
                  <a:gd name="T11" fmla="*/ 10 h 11"/>
                  <a:gd name="T12" fmla="*/ 3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6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7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8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4 h 13"/>
                  <a:gd name="T4" fmla="*/ 0 w 3"/>
                  <a:gd name="T5" fmla="*/ 11 h 13"/>
                  <a:gd name="T6" fmla="*/ 1 w 3"/>
                  <a:gd name="T7" fmla="*/ 9 h 13"/>
                  <a:gd name="T8" fmla="*/ 3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9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0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0 h 16"/>
                  <a:gd name="T20" fmla="*/ 0 w 4"/>
                  <a:gd name="T21" fmla="*/ 14 h 16"/>
                  <a:gd name="T22" fmla="*/ 4 w 4"/>
                  <a:gd name="T23" fmla="*/ 1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1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2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3 w 5"/>
                  <a:gd name="T15" fmla="*/ 8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3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4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5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6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3 h 19"/>
                  <a:gd name="T4" fmla="*/ 9 w 12"/>
                  <a:gd name="T5" fmla="*/ 9 h 19"/>
                  <a:gd name="T6" fmla="*/ 11 w 12"/>
                  <a:gd name="T7" fmla="*/ 3 h 19"/>
                  <a:gd name="T8" fmla="*/ 9 w 12"/>
                  <a:gd name="T9" fmla="*/ 5 h 19"/>
                  <a:gd name="T10" fmla="*/ 10 w 12"/>
                  <a:gd name="T11" fmla="*/ 2 h 19"/>
                  <a:gd name="T12" fmla="*/ 9 w 12"/>
                  <a:gd name="T13" fmla="*/ 4 h 19"/>
                  <a:gd name="T14" fmla="*/ 7 w 12"/>
                  <a:gd name="T15" fmla="*/ 5 h 19"/>
                  <a:gd name="T16" fmla="*/ 6 w 12"/>
                  <a:gd name="T17" fmla="*/ 4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4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4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5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4 h 19"/>
                  <a:gd name="T60" fmla="*/ 7 w 12"/>
                  <a:gd name="T61" fmla="*/ 11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7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8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930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3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6 w 8"/>
                  <a:gd name="T1" fmla="*/ 5 h 23"/>
                  <a:gd name="T2" fmla="*/ 6 w 8"/>
                  <a:gd name="T3" fmla="*/ 2 h 23"/>
                  <a:gd name="T4" fmla="*/ 4 w 8"/>
                  <a:gd name="T5" fmla="*/ 11 h 23"/>
                  <a:gd name="T6" fmla="*/ 5 w 8"/>
                  <a:gd name="T7" fmla="*/ 3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6 h 23"/>
                  <a:gd name="T24" fmla="*/ 1 w 8"/>
                  <a:gd name="T25" fmla="*/ 13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7 h 23"/>
                  <a:gd name="T32" fmla="*/ 1 w 8"/>
                  <a:gd name="T33" fmla="*/ 15 h 23"/>
                  <a:gd name="T34" fmla="*/ 1 w 8"/>
                  <a:gd name="T35" fmla="*/ 16 h 23"/>
                  <a:gd name="T36" fmla="*/ 3 w 8"/>
                  <a:gd name="T37" fmla="*/ 11 h 23"/>
                  <a:gd name="T38" fmla="*/ 2 w 8"/>
                  <a:gd name="T39" fmla="*/ 16 h 23"/>
                  <a:gd name="T40" fmla="*/ 2 w 8"/>
                  <a:gd name="T41" fmla="*/ 13 h 23"/>
                  <a:gd name="T42" fmla="*/ 2 w 8"/>
                  <a:gd name="T43" fmla="*/ 17 h 23"/>
                  <a:gd name="T44" fmla="*/ 3 w 8"/>
                  <a:gd name="T45" fmla="*/ 15 h 23"/>
                  <a:gd name="T46" fmla="*/ 2 w 8"/>
                  <a:gd name="T47" fmla="*/ 17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5 h 23"/>
                  <a:gd name="T54" fmla="*/ 3 w 8"/>
                  <a:gd name="T55" fmla="*/ 16 h 23"/>
                  <a:gd name="T56" fmla="*/ 4 w 8"/>
                  <a:gd name="T57" fmla="*/ 13 h 23"/>
                  <a:gd name="T58" fmla="*/ 4 w 8"/>
                  <a:gd name="T59" fmla="*/ 12 h 23"/>
                  <a:gd name="T60" fmla="*/ 5 w 8"/>
                  <a:gd name="T61" fmla="*/ 9 h 23"/>
                  <a:gd name="T62" fmla="*/ 4 w 8"/>
                  <a:gd name="T63" fmla="*/ 11 h 23"/>
                  <a:gd name="T64" fmla="*/ 6 w 8"/>
                  <a:gd name="T65" fmla="*/ 5 h 23"/>
                  <a:gd name="T66" fmla="*/ 5 w 8"/>
                  <a:gd name="T67" fmla="*/ 9 h 23"/>
                  <a:gd name="T68" fmla="*/ 6 w 8"/>
                  <a:gd name="T69" fmla="*/ 5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4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5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2 w 9"/>
                  <a:gd name="T3" fmla="*/ 16 h 27"/>
                  <a:gd name="T4" fmla="*/ 4 w 9"/>
                  <a:gd name="T5" fmla="*/ 7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0 h 27"/>
                  <a:gd name="T14" fmla="*/ 5 w 9"/>
                  <a:gd name="T15" fmla="*/ 7 h 27"/>
                  <a:gd name="T16" fmla="*/ 4 w 9"/>
                  <a:gd name="T17" fmla="*/ 9 h 27"/>
                  <a:gd name="T18" fmla="*/ 4 w 9"/>
                  <a:gd name="T19" fmla="*/ 15 h 27"/>
                  <a:gd name="T20" fmla="*/ 8 w 9"/>
                  <a:gd name="T21" fmla="*/ 1 h 27"/>
                  <a:gd name="T22" fmla="*/ 7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3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6 h 27"/>
                  <a:gd name="T36" fmla="*/ 3 w 9"/>
                  <a:gd name="T37" fmla="*/ 12 h 27"/>
                  <a:gd name="T38" fmla="*/ 3 w 9"/>
                  <a:gd name="T39" fmla="*/ 11 h 27"/>
                  <a:gd name="T40" fmla="*/ 2 w 9"/>
                  <a:gd name="T41" fmla="*/ 17 h 27"/>
                  <a:gd name="T42" fmla="*/ 1 w 9"/>
                  <a:gd name="T43" fmla="*/ 19 h 27"/>
                  <a:gd name="T44" fmla="*/ 1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6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7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3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8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9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0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0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7 h 27"/>
                  <a:gd name="T2" fmla="*/ 3 w 11"/>
                  <a:gd name="T3" fmla="*/ 16 h 27"/>
                  <a:gd name="T4" fmla="*/ 3 w 11"/>
                  <a:gd name="T5" fmla="*/ 18 h 27"/>
                  <a:gd name="T6" fmla="*/ 2 w 11"/>
                  <a:gd name="T7" fmla="*/ 20 h 27"/>
                  <a:gd name="T8" fmla="*/ 3 w 11"/>
                  <a:gd name="T9" fmla="*/ 18 h 27"/>
                  <a:gd name="T10" fmla="*/ 4 w 11"/>
                  <a:gd name="T11" fmla="*/ 17 h 27"/>
                  <a:gd name="T12" fmla="*/ 5 w 11"/>
                  <a:gd name="T13" fmla="*/ 12 h 27"/>
                  <a:gd name="T14" fmla="*/ 4 w 11"/>
                  <a:gd name="T15" fmla="*/ 20 h 27"/>
                  <a:gd name="T16" fmla="*/ 5 w 11"/>
                  <a:gd name="T17" fmla="*/ 10 h 27"/>
                  <a:gd name="T18" fmla="*/ 7 w 11"/>
                  <a:gd name="T19" fmla="*/ 9 h 27"/>
                  <a:gd name="T20" fmla="*/ 7 w 11"/>
                  <a:gd name="T21" fmla="*/ 9 h 27"/>
                  <a:gd name="T22" fmla="*/ 5 w 11"/>
                  <a:gd name="T23" fmla="*/ 14 h 27"/>
                  <a:gd name="T24" fmla="*/ 5 w 11"/>
                  <a:gd name="T25" fmla="*/ 14 h 27"/>
                  <a:gd name="T26" fmla="*/ 8 w 11"/>
                  <a:gd name="T27" fmla="*/ 7 h 27"/>
                  <a:gd name="T28" fmla="*/ 7 w 11"/>
                  <a:gd name="T29" fmla="*/ 8 h 27"/>
                  <a:gd name="T30" fmla="*/ 9 w 11"/>
                  <a:gd name="T31" fmla="*/ 4 h 27"/>
                  <a:gd name="T32" fmla="*/ 8 w 11"/>
                  <a:gd name="T33" fmla="*/ 5 h 27"/>
                  <a:gd name="T34" fmla="*/ 9 w 11"/>
                  <a:gd name="T35" fmla="*/ 2 h 27"/>
                  <a:gd name="T36" fmla="*/ 6 w 11"/>
                  <a:gd name="T37" fmla="*/ 6 h 27"/>
                  <a:gd name="T38" fmla="*/ 7 w 11"/>
                  <a:gd name="T39" fmla="*/ 2 h 27"/>
                  <a:gd name="T40" fmla="*/ 5 w 11"/>
                  <a:gd name="T41" fmla="*/ 10 h 27"/>
                  <a:gd name="T42" fmla="*/ 4 w 11"/>
                  <a:gd name="T43" fmla="*/ 10 h 27"/>
                  <a:gd name="T44" fmla="*/ 6 w 11"/>
                  <a:gd name="T45" fmla="*/ 5 h 27"/>
                  <a:gd name="T46" fmla="*/ 5 w 11"/>
                  <a:gd name="T47" fmla="*/ 6 h 27"/>
                  <a:gd name="T48" fmla="*/ 6 w 11"/>
                  <a:gd name="T49" fmla="*/ 2 h 27"/>
                  <a:gd name="T50" fmla="*/ 4 w 11"/>
                  <a:gd name="T51" fmla="*/ 9 h 27"/>
                  <a:gd name="T52" fmla="*/ 4 w 11"/>
                  <a:gd name="T53" fmla="*/ 7 h 27"/>
                  <a:gd name="T54" fmla="*/ 1 w 11"/>
                  <a:gd name="T55" fmla="*/ 16 h 27"/>
                  <a:gd name="T56" fmla="*/ 3 w 11"/>
                  <a:gd name="T57" fmla="*/ 15 h 27"/>
                  <a:gd name="T58" fmla="*/ 5 w 11"/>
                  <a:gd name="T59" fmla="*/ 10 h 27"/>
                  <a:gd name="T60" fmla="*/ 3 w 11"/>
                  <a:gd name="T61" fmla="*/ 16 h 27"/>
                  <a:gd name="T62" fmla="*/ 5 w 11"/>
                  <a:gd name="T63" fmla="*/ 10 h 27"/>
                  <a:gd name="T64" fmla="*/ 4 w 11"/>
                  <a:gd name="T65" fmla="*/ 15 h 27"/>
                  <a:gd name="T66" fmla="*/ 5 w 11"/>
                  <a:gd name="T67" fmla="*/ 11 h 27"/>
                  <a:gd name="T68" fmla="*/ 3 w 11"/>
                  <a:gd name="T69" fmla="*/ 17 h 27"/>
                  <a:gd name="T70" fmla="*/ 5 w 11"/>
                  <a:gd name="T71" fmla="*/ 16 h 27"/>
                  <a:gd name="T72" fmla="*/ 6 w 11"/>
                  <a:gd name="T73" fmla="*/ 8 h 27"/>
                  <a:gd name="T74" fmla="*/ 5 w 11"/>
                  <a:gd name="T75" fmla="*/ 7 h 27"/>
                  <a:gd name="T76" fmla="*/ 5 w 11"/>
                  <a:gd name="T77" fmla="*/ 12 h 27"/>
                  <a:gd name="T78" fmla="*/ 3 w 11"/>
                  <a:gd name="T79" fmla="*/ 12 h 27"/>
                  <a:gd name="T80" fmla="*/ 2 w 11"/>
                  <a:gd name="T81" fmla="*/ 15 h 27"/>
                  <a:gd name="T82" fmla="*/ 5 w 11"/>
                  <a:gd name="T83" fmla="*/ 6 h 27"/>
                  <a:gd name="T84" fmla="*/ 4 w 11"/>
                  <a:gd name="T85" fmla="*/ 7 h 27"/>
                  <a:gd name="T86" fmla="*/ 4 w 11"/>
                  <a:gd name="T87" fmla="*/ 9 h 27"/>
                  <a:gd name="T88" fmla="*/ 4 w 11"/>
                  <a:gd name="T89" fmla="*/ 7 h 27"/>
                  <a:gd name="T90" fmla="*/ 1 w 11"/>
                  <a:gd name="T91" fmla="*/ 18 h 27"/>
                  <a:gd name="T92" fmla="*/ 1 w 11"/>
                  <a:gd name="T93" fmla="*/ 22 h 27"/>
                  <a:gd name="T94" fmla="*/ 3 w 11"/>
                  <a:gd name="T95" fmla="*/ 17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1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2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3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944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5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6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7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3 w 18"/>
                  <a:gd name="T11" fmla="*/ 20 h 31"/>
                  <a:gd name="T12" fmla="*/ 6 w 18"/>
                  <a:gd name="T13" fmla="*/ 14 h 31"/>
                  <a:gd name="T14" fmla="*/ 6 w 18"/>
                  <a:gd name="T15" fmla="*/ 16 h 31"/>
                  <a:gd name="T16" fmla="*/ 6 w 18"/>
                  <a:gd name="T17" fmla="*/ 18 h 31"/>
                  <a:gd name="T18" fmla="*/ 9 w 18"/>
                  <a:gd name="T19" fmla="*/ 9 h 31"/>
                  <a:gd name="T20" fmla="*/ 9 w 18"/>
                  <a:gd name="T21" fmla="*/ 9 h 31"/>
                  <a:gd name="T22" fmla="*/ 9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3 h 31"/>
                  <a:gd name="T36" fmla="*/ 13 w 18"/>
                  <a:gd name="T37" fmla="*/ 14 h 31"/>
                  <a:gd name="T38" fmla="*/ 13 w 18"/>
                  <a:gd name="T39" fmla="*/ 13 h 31"/>
                  <a:gd name="T40" fmla="*/ 12 w 18"/>
                  <a:gd name="T41" fmla="*/ 15 h 31"/>
                  <a:gd name="T42" fmla="*/ 15 w 18"/>
                  <a:gd name="T43" fmla="*/ 5 h 31"/>
                  <a:gd name="T44" fmla="*/ 15 w 18"/>
                  <a:gd name="T45" fmla="*/ 5 h 31"/>
                  <a:gd name="T46" fmla="*/ 14 w 18"/>
                  <a:gd name="T47" fmla="*/ 5 h 31"/>
                  <a:gd name="T48" fmla="*/ 14 w 18"/>
                  <a:gd name="T49" fmla="*/ 4 h 31"/>
                  <a:gd name="T50" fmla="*/ 13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9 w 18"/>
                  <a:gd name="T61" fmla="*/ 7 h 31"/>
                  <a:gd name="T62" fmla="*/ 10 w 18"/>
                  <a:gd name="T63" fmla="*/ 3 h 31"/>
                  <a:gd name="T64" fmla="*/ 10 w 18"/>
                  <a:gd name="T65" fmla="*/ 3 h 31"/>
                  <a:gd name="T66" fmla="*/ 9 w 18"/>
                  <a:gd name="T67" fmla="*/ 7 h 31"/>
                  <a:gd name="T68" fmla="*/ 8 w 18"/>
                  <a:gd name="T69" fmla="*/ 9 h 31"/>
                  <a:gd name="T70" fmla="*/ 6 w 18"/>
                  <a:gd name="T71" fmla="*/ 11 h 31"/>
                  <a:gd name="T72" fmla="*/ 6 w 18"/>
                  <a:gd name="T73" fmla="*/ 10 h 31"/>
                  <a:gd name="T74" fmla="*/ 4 w 18"/>
                  <a:gd name="T75" fmla="*/ 11 h 31"/>
                  <a:gd name="T76" fmla="*/ 3 w 18"/>
                  <a:gd name="T77" fmla="*/ 16 h 31"/>
                  <a:gd name="T78" fmla="*/ 5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8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9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0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1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2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0 h 25"/>
                  <a:gd name="T2" fmla="*/ 1 w 8"/>
                  <a:gd name="T3" fmla="*/ 14 h 25"/>
                  <a:gd name="T4" fmla="*/ 1 w 8"/>
                  <a:gd name="T5" fmla="*/ 11 h 25"/>
                  <a:gd name="T6" fmla="*/ 0 w 8"/>
                  <a:gd name="T7" fmla="*/ 18 h 25"/>
                  <a:gd name="T8" fmla="*/ 3 w 8"/>
                  <a:gd name="T9" fmla="*/ 14 h 25"/>
                  <a:gd name="T10" fmla="*/ 3 w 8"/>
                  <a:gd name="T11" fmla="*/ 17 h 25"/>
                  <a:gd name="T12" fmla="*/ 4 w 8"/>
                  <a:gd name="T13" fmla="*/ 12 h 25"/>
                  <a:gd name="T14" fmla="*/ 4 w 8"/>
                  <a:gd name="T15" fmla="*/ 17 h 25"/>
                  <a:gd name="T16" fmla="*/ 4 w 8"/>
                  <a:gd name="T17" fmla="*/ 16 h 25"/>
                  <a:gd name="T18" fmla="*/ 4 w 8"/>
                  <a:gd name="T19" fmla="*/ 13 h 25"/>
                  <a:gd name="T20" fmla="*/ 4 w 8"/>
                  <a:gd name="T21" fmla="*/ 14 h 25"/>
                  <a:gd name="T22" fmla="*/ 4 w 8"/>
                  <a:gd name="T23" fmla="*/ 13 h 25"/>
                  <a:gd name="T24" fmla="*/ 5 w 8"/>
                  <a:gd name="T25" fmla="*/ 13 h 25"/>
                  <a:gd name="T26" fmla="*/ 4 w 8"/>
                  <a:gd name="T27" fmla="*/ 14 h 25"/>
                  <a:gd name="T28" fmla="*/ 5 w 8"/>
                  <a:gd name="T29" fmla="*/ 12 h 25"/>
                  <a:gd name="T30" fmla="*/ 4 w 8"/>
                  <a:gd name="T31" fmla="*/ 16 h 25"/>
                  <a:gd name="T32" fmla="*/ 6 w 8"/>
                  <a:gd name="T33" fmla="*/ 10 h 25"/>
                  <a:gd name="T34" fmla="*/ 7 w 8"/>
                  <a:gd name="T35" fmla="*/ 6 h 25"/>
                  <a:gd name="T36" fmla="*/ 6 w 8"/>
                  <a:gd name="T37" fmla="*/ 9 h 25"/>
                  <a:gd name="T38" fmla="*/ 6 w 8"/>
                  <a:gd name="T39" fmla="*/ 10 h 25"/>
                  <a:gd name="T40" fmla="*/ 5 w 8"/>
                  <a:gd name="T41" fmla="*/ 11 h 25"/>
                  <a:gd name="T42" fmla="*/ 6 w 8"/>
                  <a:gd name="T43" fmla="*/ 6 h 25"/>
                  <a:gd name="T44" fmla="*/ 6 w 8"/>
                  <a:gd name="T45" fmla="*/ 3 h 25"/>
                  <a:gd name="T46" fmla="*/ 6 w 8"/>
                  <a:gd name="T47" fmla="*/ 3 h 25"/>
                  <a:gd name="T48" fmla="*/ 6 w 8"/>
                  <a:gd name="T49" fmla="*/ 4 h 25"/>
                  <a:gd name="T50" fmla="*/ 5 w 8"/>
                  <a:gd name="T51" fmla="*/ 6 h 25"/>
                  <a:gd name="T52" fmla="*/ 4 w 8"/>
                  <a:gd name="T53" fmla="*/ 13 h 25"/>
                  <a:gd name="T54" fmla="*/ 4 w 8"/>
                  <a:gd name="T55" fmla="*/ 12 h 25"/>
                  <a:gd name="T56" fmla="*/ 5 w 8"/>
                  <a:gd name="T57" fmla="*/ 7 h 25"/>
                  <a:gd name="T58" fmla="*/ 4 w 8"/>
                  <a:gd name="T59" fmla="*/ 10 h 25"/>
                  <a:gd name="T60" fmla="*/ 5 w 8"/>
                  <a:gd name="T61" fmla="*/ 4 h 25"/>
                  <a:gd name="T62" fmla="*/ 4 w 8"/>
                  <a:gd name="T63" fmla="*/ 9 h 25"/>
                  <a:gd name="T64" fmla="*/ 4 w 8"/>
                  <a:gd name="T65" fmla="*/ 9 h 25"/>
                  <a:gd name="T66" fmla="*/ 4 w 8"/>
                  <a:gd name="T67" fmla="*/ 6 h 25"/>
                  <a:gd name="T68" fmla="*/ 4 w 8"/>
                  <a:gd name="T69" fmla="*/ 10 h 25"/>
                  <a:gd name="T70" fmla="*/ 3 w 8"/>
                  <a:gd name="T71" fmla="*/ 8 h 25"/>
                  <a:gd name="T72" fmla="*/ 3 w 8"/>
                  <a:gd name="T73" fmla="*/ 11 h 25"/>
                  <a:gd name="T74" fmla="*/ 2 w 8"/>
                  <a:gd name="T75" fmla="*/ 10 h 25"/>
                  <a:gd name="T76" fmla="*/ 2 w 8"/>
                  <a:gd name="T77" fmla="*/ 10 h 25"/>
                  <a:gd name="T78" fmla="*/ 1 w 8"/>
                  <a:gd name="T79" fmla="*/ 16 h 25"/>
                  <a:gd name="T80" fmla="*/ 2 w 8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3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4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0 w 2"/>
                  <a:gd name="T3" fmla="*/ 11 h 19"/>
                  <a:gd name="T4" fmla="*/ 1 w 2"/>
                  <a:gd name="T5" fmla="*/ 12 h 19"/>
                  <a:gd name="T6" fmla="*/ 1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1 w 2"/>
                  <a:gd name="T13" fmla="*/ 7 h 19"/>
                  <a:gd name="T14" fmla="*/ 2 w 2"/>
                  <a:gd name="T15" fmla="*/ 5 h 19"/>
                  <a:gd name="T16" fmla="*/ 1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2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4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5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956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7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3 h 15"/>
                  <a:gd name="T2" fmla="*/ 1 w 5"/>
                  <a:gd name="T3" fmla="*/ 12 h 15"/>
                  <a:gd name="T4" fmla="*/ 4 w 5"/>
                  <a:gd name="T5" fmla="*/ 0 h 15"/>
                  <a:gd name="T6" fmla="*/ 2 w 5"/>
                  <a:gd name="T7" fmla="*/ 7 h 15"/>
                  <a:gd name="T8" fmla="*/ 2 w 5"/>
                  <a:gd name="T9" fmla="*/ 5 h 15"/>
                  <a:gd name="T10" fmla="*/ 1 w 5"/>
                  <a:gd name="T11" fmla="*/ 10 h 15"/>
                  <a:gd name="T12" fmla="*/ 2 w 5"/>
                  <a:gd name="T13" fmla="*/ 10 h 15"/>
                  <a:gd name="T14" fmla="*/ 1 w 5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8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9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1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0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1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2 w 4"/>
                  <a:gd name="T1" fmla="*/ 2 h 11"/>
                  <a:gd name="T2" fmla="*/ 2 w 4"/>
                  <a:gd name="T3" fmla="*/ 2 h 11"/>
                  <a:gd name="T4" fmla="*/ 2 w 4"/>
                  <a:gd name="T5" fmla="*/ 3 h 11"/>
                  <a:gd name="T6" fmla="*/ 1 w 4"/>
                  <a:gd name="T7" fmla="*/ 7 h 11"/>
                  <a:gd name="T8" fmla="*/ 1 w 4"/>
                  <a:gd name="T9" fmla="*/ 7 h 11"/>
                  <a:gd name="T10" fmla="*/ 0 w 4"/>
                  <a:gd name="T11" fmla="*/ 10 h 11"/>
                  <a:gd name="T12" fmla="*/ 2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2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3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4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3 w 4"/>
                  <a:gd name="T1" fmla="*/ 1 h 13"/>
                  <a:gd name="T2" fmla="*/ 2 w 4"/>
                  <a:gd name="T3" fmla="*/ 5 h 13"/>
                  <a:gd name="T4" fmla="*/ 0 w 4"/>
                  <a:gd name="T5" fmla="*/ 12 h 13"/>
                  <a:gd name="T6" fmla="*/ 1 w 4"/>
                  <a:gd name="T7" fmla="*/ 10 h 13"/>
                  <a:gd name="T8" fmla="*/ 3 w 4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5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6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4 w 5"/>
                  <a:gd name="T9" fmla="*/ 0 h 16"/>
                  <a:gd name="T10" fmla="*/ 2 w 5"/>
                  <a:gd name="T11" fmla="*/ 4 h 16"/>
                  <a:gd name="T12" fmla="*/ 3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1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7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8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3 w 5"/>
                  <a:gd name="T1" fmla="*/ 0 h 17"/>
                  <a:gd name="T2" fmla="*/ 2 w 5"/>
                  <a:gd name="T3" fmla="*/ 4 h 17"/>
                  <a:gd name="T4" fmla="*/ 2 w 5"/>
                  <a:gd name="T5" fmla="*/ 1 h 17"/>
                  <a:gd name="T6" fmla="*/ 2 w 5"/>
                  <a:gd name="T7" fmla="*/ 6 h 17"/>
                  <a:gd name="T8" fmla="*/ 2 w 5"/>
                  <a:gd name="T9" fmla="*/ 4 h 17"/>
                  <a:gd name="T10" fmla="*/ 1 w 5"/>
                  <a:gd name="T11" fmla="*/ 11 h 17"/>
                  <a:gd name="T12" fmla="*/ 1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2 w 5"/>
                  <a:gd name="T19" fmla="*/ 5 h 17"/>
                  <a:gd name="T20" fmla="*/ 3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9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0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26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3571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2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7 w 11"/>
                  <a:gd name="T1" fmla="*/ 14 h 19"/>
                  <a:gd name="T2" fmla="*/ 7 w 11"/>
                  <a:gd name="T3" fmla="*/ 12 h 19"/>
                  <a:gd name="T4" fmla="*/ 9 w 11"/>
                  <a:gd name="T5" fmla="*/ 8 h 19"/>
                  <a:gd name="T6" fmla="*/ 10 w 11"/>
                  <a:gd name="T7" fmla="*/ 2 h 19"/>
                  <a:gd name="T8" fmla="*/ 9 w 11"/>
                  <a:gd name="T9" fmla="*/ 4 h 19"/>
                  <a:gd name="T10" fmla="*/ 10 w 11"/>
                  <a:gd name="T11" fmla="*/ 1 h 19"/>
                  <a:gd name="T12" fmla="*/ 8 w 11"/>
                  <a:gd name="T13" fmla="*/ 3 h 19"/>
                  <a:gd name="T14" fmla="*/ 7 w 11"/>
                  <a:gd name="T15" fmla="*/ 4 h 19"/>
                  <a:gd name="T16" fmla="*/ 5 w 11"/>
                  <a:gd name="T17" fmla="*/ 3 h 19"/>
                  <a:gd name="T18" fmla="*/ 3 w 11"/>
                  <a:gd name="T19" fmla="*/ 8 h 19"/>
                  <a:gd name="T20" fmla="*/ 4 w 11"/>
                  <a:gd name="T21" fmla="*/ 4 h 19"/>
                  <a:gd name="T22" fmla="*/ 4 w 11"/>
                  <a:gd name="T23" fmla="*/ 4 h 19"/>
                  <a:gd name="T24" fmla="*/ 4 w 11"/>
                  <a:gd name="T25" fmla="*/ 3 h 19"/>
                  <a:gd name="T26" fmla="*/ 2 w 11"/>
                  <a:gd name="T27" fmla="*/ 10 h 19"/>
                  <a:gd name="T28" fmla="*/ 4 w 11"/>
                  <a:gd name="T29" fmla="*/ 3 h 19"/>
                  <a:gd name="T30" fmla="*/ 2 w 11"/>
                  <a:gd name="T31" fmla="*/ 7 h 19"/>
                  <a:gd name="T32" fmla="*/ 1 w 11"/>
                  <a:gd name="T33" fmla="*/ 12 h 19"/>
                  <a:gd name="T34" fmla="*/ 0 w 11"/>
                  <a:gd name="T35" fmla="*/ 14 h 19"/>
                  <a:gd name="T36" fmla="*/ 4 w 11"/>
                  <a:gd name="T37" fmla="*/ 6 h 19"/>
                  <a:gd name="T38" fmla="*/ 3 w 11"/>
                  <a:gd name="T39" fmla="*/ 10 h 19"/>
                  <a:gd name="T40" fmla="*/ 4 w 11"/>
                  <a:gd name="T41" fmla="*/ 13 h 19"/>
                  <a:gd name="T42" fmla="*/ 5 w 11"/>
                  <a:gd name="T43" fmla="*/ 8 h 19"/>
                  <a:gd name="T44" fmla="*/ 5 w 11"/>
                  <a:gd name="T45" fmla="*/ 10 h 19"/>
                  <a:gd name="T46" fmla="*/ 5 w 11"/>
                  <a:gd name="T47" fmla="*/ 7 h 19"/>
                  <a:gd name="T48" fmla="*/ 5 w 11"/>
                  <a:gd name="T49" fmla="*/ 11 h 19"/>
                  <a:gd name="T50" fmla="*/ 7 w 11"/>
                  <a:gd name="T51" fmla="*/ 4 h 19"/>
                  <a:gd name="T52" fmla="*/ 5 w 11"/>
                  <a:gd name="T53" fmla="*/ 14 h 19"/>
                  <a:gd name="T54" fmla="*/ 5 w 11"/>
                  <a:gd name="T55" fmla="*/ 11 h 19"/>
                  <a:gd name="T56" fmla="*/ 6 w 11"/>
                  <a:gd name="T57" fmla="*/ 7 h 19"/>
                  <a:gd name="T58" fmla="*/ 5 w 11"/>
                  <a:gd name="T59" fmla="*/ 13 h 19"/>
                  <a:gd name="T60" fmla="*/ 7 w 11"/>
                  <a:gd name="T61" fmla="*/ 10 h 19"/>
                  <a:gd name="T62" fmla="*/ 7 w 11"/>
                  <a:gd name="T63" fmla="*/ 6 h 19"/>
                  <a:gd name="T64" fmla="*/ 8 w 11"/>
                  <a:gd name="T65" fmla="*/ 8 h 19"/>
                  <a:gd name="T66" fmla="*/ 6 w 11"/>
                  <a:gd name="T67" fmla="*/ 14 h 19"/>
                  <a:gd name="T68" fmla="*/ 5 w 11"/>
                  <a:gd name="T69" fmla="*/ 17 h 19"/>
                  <a:gd name="T70" fmla="*/ 8 w 11"/>
                  <a:gd name="T71" fmla="*/ 9 h 19"/>
                  <a:gd name="T72" fmla="*/ 7 w 11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3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4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5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6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7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8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9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7 w 9"/>
                  <a:gd name="T1" fmla="*/ 4 h 22"/>
                  <a:gd name="T2" fmla="*/ 7 w 9"/>
                  <a:gd name="T3" fmla="*/ 1 h 22"/>
                  <a:gd name="T4" fmla="*/ 4 w 9"/>
                  <a:gd name="T5" fmla="*/ 10 h 22"/>
                  <a:gd name="T6" fmla="*/ 6 w 9"/>
                  <a:gd name="T7" fmla="*/ 2 h 22"/>
                  <a:gd name="T8" fmla="*/ 4 w 9"/>
                  <a:gd name="T9" fmla="*/ 7 h 22"/>
                  <a:gd name="T10" fmla="*/ 4 w 9"/>
                  <a:gd name="T11" fmla="*/ 5 h 22"/>
                  <a:gd name="T12" fmla="*/ 2 w 9"/>
                  <a:gd name="T13" fmla="*/ 13 h 22"/>
                  <a:gd name="T14" fmla="*/ 4 w 9"/>
                  <a:gd name="T15" fmla="*/ 3 h 22"/>
                  <a:gd name="T16" fmla="*/ 4 w 9"/>
                  <a:gd name="T17" fmla="*/ 3 h 22"/>
                  <a:gd name="T18" fmla="*/ 3 w 9"/>
                  <a:gd name="T19" fmla="*/ 5 h 22"/>
                  <a:gd name="T20" fmla="*/ 2 w 9"/>
                  <a:gd name="T21" fmla="*/ 11 h 22"/>
                  <a:gd name="T22" fmla="*/ 0 w 9"/>
                  <a:gd name="T23" fmla="*/ 15 h 22"/>
                  <a:gd name="T24" fmla="*/ 2 w 9"/>
                  <a:gd name="T25" fmla="*/ 12 h 22"/>
                  <a:gd name="T26" fmla="*/ 1 w 9"/>
                  <a:gd name="T27" fmla="*/ 15 h 22"/>
                  <a:gd name="T28" fmla="*/ 2 w 9"/>
                  <a:gd name="T29" fmla="*/ 14 h 22"/>
                  <a:gd name="T30" fmla="*/ 1 w 9"/>
                  <a:gd name="T31" fmla="*/ 16 h 22"/>
                  <a:gd name="T32" fmla="*/ 2 w 9"/>
                  <a:gd name="T33" fmla="*/ 14 h 22"/>
                  <a:gd name="T34" fmla="*/ 2 w 9"/>
                  <a:gd name="T35" fmla="*/ 15 h 22"/>
                  <a:gd name="T36" fmla="*/ 3 w 9"/>
                  <a:gd name="T37" fmla="*/ 10 h 22"/>
                  <a:gd name="T38" fmla="*/ 2 w 9"/>
                  <a:gd name="T39" fmla="*/ 15 h 22"/>
                  <a:gd name="T40" fmla="*/ 3 w 9"/>
                  <a:gd name="T41" fmla="*/ 12 h 22"/>
                  <a:gd name="T42" fmla="*/ 2 w 9"/>
                  <a:gd name="T43" fmla="*/ 16 h 22"/>
                  <a:gd name="T44" fmla="*/ 3 w 9"/>
                  <a:gd name="T45" fmla="*/ 14 h 22"/>
                  <a:gd name="T46" fmla="*/ 2 w 9"/>
                  <a:gd name="T47" fmla="*/ 16 h 22"/>
                  <a:gd name="T48" fmla="*/ 4 w 9"/>
                  <a:gd name="T49" fmla="*/ 7 h 22"/>
                  <a:gd name="T50" fmla="*/ 3 w 9"/>
                  <a:gd name="T51" fmla="*/ 15 h 22"/>
                  <a:gd name="T52" fmla="*/ 4 w 9"/>
                  <a:gd name="T53" fmla="*/ 14 h 22"/>
                  <a:gd name="T54" fmla="*/ 4 w 9"/>
                  <a:gd name="T55" fmla="*/ 15 h 22"/>
                  <a:gd name="T56" fmla="*/ 4 w 9"/>
                  <a:gd name="T57" fmla="*/ 12 h 22"/>
                  <a:gd name="T58" fmla="*/ 4 w 9"/>
                  <a:gd name="T59" fmla="*/ 11 h 22"/>
                  <a:gd name="T60" fmla="*/ 5 w 9"/>
                  <a:gd name="T61" fmla="*/ 8 h 22"/>
                  <a:gd name="T62" fmla="*/ 5 w 9"/>
                  <a:gd name="T63" fmla="*/ 10 h 22"/>
                  <a:gd name="T64" fmla="*/ 7 w 9"/>
                  <a:gd name="T65" fmla="*/ 5 h 22"/>
                  <a:gd name="T66" fmla="*/ 5 w 9"/>
                  <a:gd name="T67" fmla="*/ 8 h 22"/>
                  <a:gd name="T68" fmla="*/ 7 w 9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0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1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2 h 27"/>
                  <a:gd name="T2" fmla="*/ 3 w 10"/>
                  <a:gd name="T3" fmla="*/ 18 h 27"/>
                  <a:gd name="T4" fmla="*/ 5 w 10"/>
                  <a:gd name="T5" fmla="*/ 8 h 27"/>
                  <a:gd name="T6" fmla="*/ 5 w 10"/>
                  <a:gd name="T7" fmla="*/ 6 h 27"/>
                  <a:gd name="T8" fmla="*/ 4 w 10"/>
                  <a:gd name="T9" fmla="*/ 15 h 27"/>
                  <a:gd name="T10" fmla="*/ 4 w 10"/>
                  <a:gd name="T11" fmla="*/ 16 h 27"/>
                  <a:gd name="T12" fmla="*/ 5 w 10"/>
                  <a:gd name="T13" fmla="*/ 10 h 27"/>
                  <a:gd name="T14" fmla="*/ 6 w 10"/>
                  <a:gd name="T15" fmla="*/ 7 h 27"/>
                  <a:gd name="T16" fmla="*/ 5 w 10"/>
                  <a:gd name="T17" fmla="*/ 9 h 27"/>
                  <a:gd name="T18" fmla="*/ 5 w 10"/>
                  <a:gd name="T19" fmla="*/ 16 h 27"/>
                  <a:gd name="T20" fmla="*/ 8 w 10"/>
                  <a:gd name="T21" fmla="*/ 2 h 27"/>
                  <a:gd name="T22" fmla="*/ 8 w 10"/>
                  <a:gd name="T23" fmla="*/ 2 h 27"/>
                  <a:gd name="T24" fmla="*/ 6 w 10"/>
                  <a:gd name="T25" fmla="*/ 8 h 27"/>
                  <a:gd name="T26" fmla="*/ 6 w 10"/>
                  <a:gd name="T27" fmla="*/ 6 h 27"/>
                  <a:gd name="T28" fmla="*/ 7 w 10"/>
                  <a:gd name="T29" fmla="*/ 4 h 27"/>
                  <a:gd name="T30" fmla="*/ 5 w 10"/>
                  <a:gd name="T31" fmla="*/ 3 h 27"/>
                  <a:gd name="T32" fmla="*/ 6 w 10"/>
                  <a:gd name="T33" fmla="*/ 4 h 27"/>
                  <a:gd name="T34" fmla="*/ 5 w 10"/>
                  <a:gd name="T35" fmla="*/ 7 h 27"/>
                  <a:gd name="T36" fmla="*/ 4 w 10"/>
                  <a:gd name="T37" fmla="*/ 13 h 27"/>
                  <a:gd name="T38" fmla="*/ 4 w 10"/>
                  <a:gd name="T39" fmla="*/ 11 h 27"/>
                  <a:gd name="T40" fmla="*/ 2 w 10"/>
                  <a:gd name="T41" fmla="*/ 18 h 27"/>
                  <a:gd name="T42" fmla="*/ 1 w 10"/>
                  <a:gd name="T43" fmla="*/ 19 h 27"/>
                  <a:gd name="T44" fmla="*/ 2 w 10"/>
                  <a:gd name="T45" fmla="*/ 20 h 27"/>
                  <a:gd name="T46" fmla="*/ 4 w 10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2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3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4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5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4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6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4 w 11"/>
                  <a:gd name="T3" fmla="*/ 15 h 28"/>
                  <a:gd name="T4" fmla="*/ 3 w 11"/>
                  <a:gd name="T5" fmla="*/ 17 h 28"/>
                  <a:gd name="T6" fmla="*/ 3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6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10 w 11"/>
                  <a:gd name="T35" fmla="*/ 2 h 28"/>
                  <a:gd name="T36" fmla="*/ 7 w 11"/>
                  <a:gd name="T37" fmla="*/ 5 h 28"/>
                  <a:gd name="T38" fmla="*/ 8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7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2 w 11"/>
                  <a:gd name="T55" fmla="*/ 15 h 28"/>
                  <a:gd name="T56" fmla="*/ 4 w 11"/>
                  <a:gd name="T57" fmla="*/ 14 h 28"/>
                  <a:gd name="T58" fmla="*/ 5 w 11"/>
                  <a:gd name="T59" fmla="*/ 10 h 28"/>
                  <a:gd name="T60" fmla="*/ 4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4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4 h 28"/>
                  <a:gd name="T82" fmla="*/ 5 w 11"/>
                  <a:gd name="T83" fmla="*/ 6 h 28"/>
                  <a:gd name="T84" fmla="*/ 5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7 h 28"/>
                  <a:gd name="T92" fmla="*/ 2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7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8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9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590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1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2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3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1 w 18"/>
                  <a:gd name="T3" fmla="*/ 19 h 31"/>
                  <a:gd name="T4" fmla="*/ 0 w 18"/>
                  <a:gd name="T5" fmla="*/ 22 h 31"/>
                  <a:gd name="T6" fmla="*/ 2 w 18"/>
                  <a:gd name="T7" fmla="*/ 18 h 31"/>
                  <a:gd name="T8" fmla="*/ 3 w 18"/>
                  <a:gd name="T9" fmla="*/ 18 h 31"/>
                  <a:gd name="T10" fmla="*/ 4 w 18"/>
                  <a:gd name="T11" fmla="*/ 20 h 31"/>
                  <a:gd name="T12" fmla="*/ 5 w 18"/>
                  <a:gd name="T13" fmla="*/ 15 h 31"/>
                  <a:gd name="T14" fmla="*/ 5 w 18"/>
                  <a:gd name="T15" fmla="*/ 17 h 31"/>
                  <a:gd name="T16" fmla="*/ 6 w 18"/>
                  <a:gd name="T17" fmla="*/ 18 h 31"/>
                  <a:gd name="T18" fmla="*/ 8 w 18"/>
                  <a:gd name="T19" fmla="*/ 9 h 31"/>
                  <a:gd name="T20" fmla="*/ 9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10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2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3 w 18"/>
                  <a:gd name="T39" fmla="*/ 14 h 31"/>
                  <a:gd name="T40" fmla="*/ 12 w 18"/>
                  <a:gd name="T41" fmla="*/ 15 h 31"/>
                  <a:gd name="T42" fmla="*/ 15 w 18"/>
                  <a:gd name="T43" fmla="*/ 5 h 31"/>
                  <a:gd name="T44" fmla="*/ 15 w 18"/>
                  <a:gd name="T45" fmla="*/ 5 h 31"/>
                  <a:gd name="T46" fmla="*/ 14 w 18"/>
                  <a:gd name="T47" fmla="*/ 5 h 31"/>
                  <a:gd name="T48" fmla="*/ 14 w 18"/>
                  <a:gd name="T49" fmla="*/ 4 h 31"/>
                  <a:gd name="T50" fmla="*/ 13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3 h 31"/>
                  <a:gd name="T64" fmla="*/ 10 w 18"/>
                  <a:gd name="T65" fmla="*/ 3 h 31"/>
                  <a:gd name="T66" fmla="*/ 9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4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4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1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5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6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7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598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3 h 25"/>
                  <a:gd name="T4" fmla="*/ 1 w 9"/>
                  <a:gd name="T5" fmla="*/ 11 h 25"/>
                  <a:gd name="T6" fmla="*/ 0 w 9"/>
                  <a:gd name="T7" fmla="*/ 18 h 25"/>
                  <a:gd name="T8" fmla="*/ 4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4 w 9"/>
                  <a:gd name="T17" fmla="*/ 15 h 25"/>
                  <a:gd name="T18" fmla="*/ 5 w 9"/>
                  <a:gd name="T19" fmla="*/ 12 h 25"/>
                  <a:gd name="T20" fmla="*/ 5 w 9"/>
                  <a:gd name="T21" fmla="*/ 13 h 25"/>
                  <a:gd name="T22" fmla="*/ 5 w 9"/>
                  <a:gd name="T23" fmla="*/ 12 h 25"/>
                  <a:gd name="T24" fmla="*/ 5 w 9"/>
                  <a:gd name="T25" fmla="*/ 12 h 25"/>
                  <a:gd name="T26" fmla="*/ 5 w 9"/>
                  <a:gd name="T27" fmla="*/ 13 h 25"/>
                  <a:gd name="T28" fmla="*/ 6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8 w 9"/>
                  <a:gd name="T35" fmla="*/ 6 h 25"/>
                  <a:gd name="T36" fmla="*/ 6 w 9"/>
                  <a:gd name="T37" fmla="*/ 10 h 25"/>
                  <a:gd name="T38" fmla="*/ 6 w 9"/>
                  <a:gd name="T39" fmla="*/ 10 h 25"/>
                  <a:gd name="T40" fmla="*/ 6 w 9"/>
                  <a:gd name="T41" fmla="*/ 11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2 h 25"/>
                  <a:gd name="T54" fmla="*/ 4 w 9"/>
                  <a:gd name="T55" fmla="*/ 12 h 25"/>
                  <a:gd name="T56" fmla="*/ 6 w 9"/>
                  <a:gd name="T57" fmla="*/ 7 h 25"/>
                  <a:gd name="T58" fmla="*/ 5 w 9"/>
                  <a:gd name="T59" fmla="*/ 10 h 25"/>
                  <a:gd name="T60" fmla="*/ 6 w 9"/>
                  <a:gd name="T61" fmla="*/ 4 h 25"/>
                  <a:gd name="T62" fmla="*/ 5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5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9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0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0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2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2 w 2"/>
                  <a:gd name="T21" fmla="*/ 9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1 w 2"/>
                  <a:gd name="T33" fmla="*/ 4 h 19"/>
                  <a:gd name="T34" fmla="*/ 1 w 2"/>
                  <a:gd name="T35" fmla="*/ 11 h 19"/>
                  <a:gd name="T36" fmla="*/ 1 w 2"/>
                  <a:gd name="T37" fmla="*/ 6 h 19"/>
                  <a:gd name="T38" fmla="*/ 0 w 2"/>
                  <a:gd name="T39" fmla="*/ 5 h 19"/>
                  <a:gd name="T40" fmla="*/ 1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1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2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3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1 w 4"/>
                  <a:gd name="T3" fmla="*/ 12 h 15"/>
                  <a:gd name="T4" fmla="*/ 3 w 4"/>
                  <a:gd name="T5" fmla="*/ 0 h 15"/>
                  <a:gd name="T6" fmla="*/ 2 w 4"/>
                  <a:gd name="T7" fmla="*/ 7 h 15"/>
                  <a:gd name="T8" fmla="*/ 2 w 4"/>
                  <a:gd name="T9" fmla="*/ 5 h 15"/>
                  <a:gd name="T10" fmla="*/ 1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4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5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6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7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2 w 3"/>
                  <a:gd name="T1" fmla="*/ 2 h 11"/>
                  <a:gd name="T2" fmla="*/ 1 w 3"/>
                  <a:gd name="T3" fmla="*/ 2 h 11"/>
                  <a:gd name="T4" fmla="*/ 1 w 3"/>
                  <a:gd name="T5" fmla="*/ 3 h 11"/>
                  <a:gd name="T6" fmla="*/ 1 w 3"/>
                  <a:gd name="T7" fmla="*/ 7 h 11"/>
                  <a:gd name="T8" fmla="*/ 1 w 3"/>
                  <a:gd name="T9" fmla="*/ 7 h 11"/>
                  <a:gd name="T10" fmla="*/ 0 w 3"/>
                  <a:gd name="T11" fmla="*/ 10 h 11"/>
                  <a:gd name="T12" fmla="*/ 2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8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9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0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2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1 w 3"/>
                  <a:gd name="T7" fmla="*/ 10 h 13"/>
                  <a:gd name="T8" fmla="*/ 2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1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2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3 w 5"/>
                  <a:gd name="T9" fmla="*/ 0 h 16"/>
                  <a:gd name="T10" fmla="*/ 2 w 5"/>
                  <a:gd name="T11" fmla="*/ 4 h 16"/>
                  <a:gd name="T12" fmla="*/ 2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1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3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4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2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3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5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6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7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8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6 w 11"/>
                  <a:gd name="T1" fmla="*/ 14 h 19"/>
                  <a:gd name="T2" fmla="*/ 7 w 11"/>
                  <a:gd name="T3" fmla="*/ 12 h 19"/>
                  <a:gd name="T4" fmla="*/ 8 w 11"/>
                  <a:gd name="T5" fmla="*/ 8 h 19"/>
                  <a:gd name="T6" fmla="*/ 10 w 11"/>
                  <a:gd name="T7" fmla="*/ 2 h 19"/>
                  <a:gd name="T8" fmla="*/ 9 w 11"/>
                  <a:gd name="T9" fmla="*/ 4 h 19"/>
                  <a:gd name="T10" fmla="*/ 10 w 11"/>
                  <a:gd name="T11" fmla="*/ 1 h 19"/>
                  <a:gd name="T12" fmla="*/ 8 w 11"/>
                  <a:gd name="T13" fmla="*/ 3 h 19"/>
                  <a:gd name="T14" fmla="*/ 7 w 11"/>
                  <a:gd name="T15" fmla="*/ 4 h 19"/>
                  <a:gd name="T16" fmla="*/ 5 w 11"/>
                  <a:gd name="T17" fmla="*/ 3 h 19"/>
                  <a:gd name="T18" fmla="*/ 3 w 11"/>
                  <a:gd name="T19" fmla="*/ 8 h 19"/>
                  <a:gd name="T20" fmla="*/ 4 w 11"/>
                  <a:gd name="T21" fmla="*/ 4 h 19"/>
                  <a:gd name="T22" fmla="*/ 4 w 11"/>
                  <a:gd name="T23" fmla="*/ 4 h 19"/>
                  <a:gd name="T24" fmla="*/ 3 w 11"/>
                  <a:gd name="T25" fmla="*/ 3 h 19"/>
                  <a:gd name="T26" fmla="*/ 2 w 11"/>
                  <a:gd name="T27" fmla="*/ 10 h 19"/>
                  <a:gd name="T28" fmla="*/ 3 w 11"/>
                  <a:gd name="T29" fmla="*/ 3 h 19"/>
                  <a:gd name="T30" fmla="*/ 2 w 11"/>
                  <a:gd name="T31" fmla="*/ 7 h 19"/>
                  <a:gd name="T32" fmla="*/ 1 w 11"/>
                  <a:gd name="T33" fmla="*/ 12 h 19"/>
                  <a:gd name="T34" fmla="*/ 0 w 11"/>
                  <a:gd name="T35" fmla="*/ 14 h 19"/>
                  <a:gd name="T36" fmla="*/ 4 w 11"/>
                  <a:gd name="T37" fmla="*/ 6 h 19"/>
                  <a:gd name="T38" fmla="*/ 3 w 11"/>
                  <a:gd name="T39" fmla="*/ 10 h 19"/>
                  <a:gd name="T40" fmla="*/ 3 w 11"/>
                  <a:gd name="T41" fmla="*/ 13 h 19"/>
                  <a:gd name="T42" fmla="*/ 5 w 11"/>
                  <a:gd name="T43" fmla="*/ 8 h 19"/>
                  <a:gd name="T44" fmla="*/ 5 w 11"/>
                  <a:gd name="T45" fmla="*/ 10 h 19"/>
                  <a:gd name="T46" fmla="*/ 5 w 11"/>
                  <a:gd name="T47" fmla="*/ 7 h 19"/>
                  <a:gd name="T48" fmla="*/ 5 w 11"/>
                  <a:gd name="T49" fmla="*/ 11 h 19"/>
                  <a:gd name="T50" fmla="*/ 6 w 11"/>
                  <a:gd name="T51" fmla="*/ 4 h 19"/>
                  <a:gd name="T52" fmla="*/ 5 w 11"/>
                  <a:gd name="T53" fmla="*/ 14 h 19"/>
                  <a:gd name="T54" fmla="*/ 5 w 11"/>
                  <a:gd name="T55" fmla="*/ 11 h 19"/>
                  <a:gd name="T56" fmla="*/ 6 w 11"/>
                  <a:gd name="T57" fmla="*/ 7 h 19"/>
                  <a:gd name="T58" fmla="*/ 5 w 11"/>
                  <a:gd name="T59" fmla="*/ 13 h 19"/>
                  <a:gd name="T60" fmla="*/ 6 w 11"/>
                  <a:gd name="T61" fmla="*/ 10 h 19"/>
                  <a:gd name="T62" fmla="*/ 7 w 11"/>
                  <a:gd name="T63" fmla="*/ 6 h 19"/>
                  <a:gd name="T64" fmla="*/ 7 w 11"/>
                  <a:gd name="T65" fmla="*/ 8 h 19"/>
                  <a:gd name="T66" fmla="*/ 5 w 11"/>
                  <a:gd name="T67" fmla="*/ 14 h 19"/>
                  <a:gd name="T68" fmla="*/ 5 w 11"/>
                  <a:gd name="T69" fmla="*/ 17 h 19"/>
                  <a:gd name="T70" fmla="*/ 8 w 11"/>
                  <a:gd name="T71" fmla="*/ 9 h 19"/>
                  <a:gd name="T72" fmla="*/ 6 w 11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9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0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1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4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5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0 h 22"/>
                  <a:gd name="T6" fmla="*/ 7 w 8"/>
                  <a:gd name="T7" fmla="*/ 2 h 22"/>
                  <a:gd name="T8" fmla="*/ 4 w 8"/>
                  <a:gd name="T9" fmla="*/ 7 h 22"/>
                  <a:gd name="T10" fmla="*/ 5 w 8"/>
                  <a:gd name="T11" fmla="*/ 5 h 22"/>
                  <a:gd name="T12" fmla="*/ 1 w 8"/>
                  <a:gd name="T13" fmla="*/ 13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5 h 22"/>
                  <a:gd name="T20" fmla="*/ 1 w 8"/>
                  <a:gd name="T21" fmla="*/ 11 h 22"/>
                  <a:gd name="T22" fmla="*/ 0 w 8"/>
                  <a:gd name="T23" fmla="*/ 15 h 22"/>
                  <a:gd name="T24" fmla="*/ 1 w 8"/>
                  <a:gd name="T25" fmla="*/ 12 h 22"/>
                  <a:gd name="T26" fmla="*/ 0 w 8"/>
                  <a:gd name="T27" fmla="*/ 15 h 22"/>
                  <a:gd name="T28" fmla="*/ 1 w 8"/>
                  <a:gd name="T29" fmla="*/ 14 h 22"/>
                  <a:gd name="T30" fmla="*/ 1 w 8"/>
                  <a:gd name="T31" fmla="*/ 16 h 22"/>
                  <a:gd name="T32" fmla="*/ 2 w 8"/>
                  <a:gd name="T33" fmla="*/ 14 h 22"/>
                  <a:gd name="T34" fmla="*/ 1 w 8"/>
                  <a:gd name="T35" fmla="*/ 15 h 22"/>
                  <a:gd name="T36" fmla="*/ 3 w 8"/>
                  <a:gd name="T37" fmla="*/ 10 h 22"/>
                  <a:gd name="T38" fmla="*/ 2 w 8"/>
                  <a:gd name="T39" fmla="*/ 15 h 22"/>
                  <a:gd name="T40" fmla="*/ 3 w 8"/>
                  <a:gd name="T41" fmla="*/ 12 h 22"/>
                  <a:gd name="T42" fmla="*/ 2 w 8"/>
                  <a:gd name="T43" fmla="*/ 16 h 22"/>
                  <a:gd name="T44" fmla="*/ 3 w 8"/>
                  <a:gd name="T45" fmla="*/ 14 h 22"/>
                  <a:gd name="T46" fmla="*/ 2 w 8"/>
                  <a:gd name="T47" fmla="*/ 16 h 22"/>
                  <a:gd name="T48" fmla="*/ 4 w 8"/>
                  <a:gd name="T49" fmla="*/ 7 h 22"/>
                  <a:gd name="T50" fmla="*/ 3 w 8"/>
                  <a:gd name="T51" fmla="*/ 15 h 22"/>
                  <a:gd name="T52" fmla="*/ 4 w 8"/>
                  <a:gd name="T53" fmla="*/ 14 h 22"/>
                  <a:gd name="T54" fmla="*/ 4 w 8"/>
                  <a:gd name="T55" fmla="*/ 15 h 22"/>
                  <a:gd name="T56" fmla="*/ 5 w 8"/>
                  <a:gd name="T57" fmla="*/ 12 h 22"/>
                  <a:gd name="T58" fmla="*/ 5 w 8"/>
                  <a:gd name="T59" fmla="*/ 11 h 22"/>
                  <a:gd name="T60" fmla="*/ 6 w 8"/>
                  <a:gd name="T61" fmla="*/ 8 h 22"/>
                  <a:gd name="T62" fmla="*/ 5 w 8"/>
                  <a:gd name="T63" fmla="*/ 10 h 22"/>
                  <a:gd name="T64" fmla="*/ 7 w 8"/>
                  <a:gd name="T65" fmla="*/ 5 h 22"/>
                  <a:gd name="T66" fmla="*/ 6 w 8"/>
                  <a:gd name="T67" fmla="*/ 8 h 22"/>
                  <a:gd name="T68" fmla="*/ 7 w 8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6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7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8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5 h 27"/>
                  <a:gd name="T10" fmla="*/ 4 w 9"/>
                  <a:gd name="T11" fmla="*/ 16 h 27"/>
                  <a:gd name="T12" fmla="*/ 4 w 9"/>
                  <a:gd name="T13" fmla="*/ 10 h 27"/>
                  <a:gd name="T14" fmla="*/ 5 w 9"/>
                  <a:gd name="T15" fmla="*/ 7 h 27"/>
                  <a:gd name="T16" fmla="*/ 5 w 9"/>
                  <a:gd name="T17" fmla="*/ 9 h 27"/>
                  <a:gd name="T18" fmla="*/ 4 w 9"/>
                  <a:gd name="T19" fmla="*/ 16 h 27"/>
                  <a:gd name="T20" fmla="*/ 8 w 9"/>
                  <a:gd name="T21" fmla="*/ 2 h 27"/>
                  <a:gd name="T22" fmla="*/ 8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3 h 27"/>
                  <a:gd name="T38" fmla="*/ 4 w 9"/>
                  <a:gd name="T39" fmla="*/ 11 h 27"/>
                  <a:gd name="T40" fmla="*/ 2 w 9"/>
                  <a:gd name="T41" fmla="*/ 18 h 27"/>
                  <a:gd name="T42" fmla="*/ 1 w 9"/>
                  <a:gd name="T43" fmla="*/ 19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8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9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0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1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4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2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4 w 11"/>
                  <a:gd name="T3" fmla="*/ 15 h 28"/>
                  <a:gd name="T4" fmla="*/ 3 w 11"/>
                  <a:gd name="T5" fmla="*/ 17 h 28"/>
                  <a:gd name="T6" fmla="*/ 2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0 h 28"/>
                  <a:gd name="T60" fmla="*/ 3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4 h 28"/>
                  <a:gd name="T82" fmla="*/ 5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7 h 28"/>
                  <a:gd name="T92" fmla="*/ 1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3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4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5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636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7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8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9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4 w 18"/>
                  <a:gd name="T11" fmla="*/ 20 h 31"/>
                  <a:gd name="T12" fmla="*/ 5 w 18"/>
                  <a:gd name="T13" fmla="*/ 15 h 31"/>
                  <a:gd name="T14" fmla="*/ 5 w 18"/>
                  <a:gd name="T15" fmla="*/ 17 h 31"/>
                  <a:gd name="T16" fmla="*/ 5 w 18"/>
                  <a:gd name="T17" fmla="*/ 18 h 31"/>
                  <a:gd name="T18" fmla="*/ 8 w 18"/>
                  <a:gd name="T19" fmla="*/ 9 h 31"/>
                  <a:gd name="T20" fmla="*/ 9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2 w 18"/>
                  <a:gd name="T39" fmla="*/ 14 h 31"/>
                  <a:gd name="T40" fmla="*/ 12 w 18"/>
                  <a:gd name="T41" fmla="*/ 15 h 31"/>
                  <a:gd name="T42" fmla="*/ 14 w 18"/>
                  <a:gd name="T43" fmla="*/ 5 h 31"/>
                  <a:gd name="T44" fmla="*/ 15 w 18"/>
                  <a:gd name="T45" fmla="*/ 5 h 31"/>
                  <a:gd name="T46" fmla="*/ 13 w 18"/>
                  <a:gd name="T47" fmla="*/ 5 h 31"/>
                  <a:gd name="T48" fmla="*/ 13 w 18"/>
                  <a:gd name="T49" fmla="*/ 4 h 31"/>
                  <a:gd name="T50" fmla="*/ 12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3 h 31"/>
                  <a:gd name="T64" fmla="*/ 10 w 18"/>
                  <a:gd name="T65" fmla="*/ 3 h 31"/>
                  <a:gd name="T66" fmla="*/ 8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4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0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1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2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3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644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3 h 25"/>
                  <a:gd name="T4" fmla="*/ 1 w 9"/>
                  <a:gd name="T5" fmla="*/ 11 h 25"/>
                  <a:gd name="T6" fmla="*/ 0 w 9"/>
                  <a:gd name="T7" fmla="*/ 18 h 25"/>
                  <a:gd name="T8" fmla="*/ 3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4 w 9"/>
                  <a:gd name="T17" fmla="*/ 15 h 25"/>
                  <a:gd name="T18" fmla="*/ 4 w 9"/>
                  <a:gd name="T19" fmla="*/ 12 h 25"/>
                  <a:gd name="T20" fmla="*/ 4 w 9"/>
                  <a:gd name="T21" fmla="*/ 13 h 25"/>
                  <a:gd name="T22" fmla="*/ 4 w 9"/>
                  <a:gd name="T23" fmla="*/ 12 h 25"/>
                  <a:gd name="T24" fmla="*/ 5 w 9"/>
                  <a:gd name="T25" fmla="*/ 12 h 25"/>
                  <a:gd name="T26" fmla="*/ 5 w 9"/>
                  <a:gd name="T27" fmla="*/ 13 h 25"/>
                  <a:gd name="T28" fmla="*/ 5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7 w 9"/>
                  <a:gd name="T35" fmla="*/ 6 h 25"/>
                  <a:gd name="T36" fmla="*/ 6 w 9"/>
                  <a:gd name="T37" fmla="*/ 10 h 25"/>
                  <a:gd name="T38" fmla="*/ 6 w 9"/>
                  <a:gd name="T39" fmla="*/ 10 h 25"/>
                  <a:gd name="T40" fmla="*/ 5 w 9"/>
                  <a:gd name="T41" fmla="*/ 11 h 25"/>
                  <a:gd name="T42" fmla="*/ 7 w 9"/>
                  <a:gd name="T43" fmla="*/ 6 h 25"/>
                  <a:gd name="T44" fmla="*/ 6 w 9"/>
                  <a:gd name="T45" fmla="*/ 3 h 25"/>
                  <a:gd name="T46" fmla="*/ 6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4 w 9"/>
                  <a:gd name="T53" fmla="*/ 12 h 25"/>
                  <a:gd name="T54" fmla="*/ 4 w 9"/>
                  <a:gd name="T55" fmla="*/ 12 h 25"/>
                  <a:gd name="T56" fmla="*/ 5 w 9"/>
                  <a:gd name="T57" fmla="*/ 7 h 25"/>
                  <a:gd name="T58" fmla="*/ 5 w 9"/>
                  <a:gd name="T59" fmla="*/ 10 h 25"/>
                  <a:gd name="T60" fmla="*/ 5 w 9"/>
                  <a:gd name="T61" fmla="*/ 4 h 25"/>
                  <a:gd name="T62" fmla="*/ 4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3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5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5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4 h 9"/>
                  <a:gd name="T1" fmla="*/ 1 h 9"/>
                  <a:gd name="T2" fmla="*/ 7 h 9"/>
                  <a:gd name="T3" fmla="*/ 6 h 9"/>
                  <a:gd name="T4" fmla="*/ 4 h 9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6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7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8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9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1 w 4"/>
                  <a:gd name="T3" fmla="*/ 12 h 15"/>
                  <a:gd name="T4" fmla="*/ 3 w 4"/>
                  <a:gd name="T5" fmla="*/ 0 h 15"/>
                  <a:gd name="T6" fmla="*/ 1 w 4"/>
                  <a:gd name="T7" fmla="*/ 7 h 15"/>
                  <a:gd name="T8" fmla="*/ 2 w 4"/>
                  <a:gd name="T9" fmla="*/ 5 h 15"/>
                  <a:gd name="T10" fmla="*/ 1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0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1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1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2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3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2 w 3"/>
                  <a:gd name="T1" fmla="*/ 2 h 11"/>
                  <a:gd name="T2" fmla="*/ 1 w 3"/>
                  <a:gd name="T3" fmla="*/ 2 h 11"/>
                  <a:gd name="T4" fmla="*/ 1 w 3"/>
                  <a:gd name="T5" fmla="*/ 3 h 11"/>
                  <a:gd name="T6" fmla="*/ 1 w 3"/>
                  <a:gd name="T7" fmla="*/ 7 h 11"/>
                  <a:gd name="T8" fmla="*/ 1 w 3"/>
                  <a:gd name="T9" fmla="*/ 7 h 11"/>
                  <a:gd name="T10" fmla="*/ 0 w 3"/>
                  <a:gd name="T11" fmla="*/ 10 h 11"/>
                  <a:gd name="T12" fmla="*/ 2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4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5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6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2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1 w 3"/>
                  <a:gd name="T7" fmla="*/ 10 h 13"/>
                  <a:gd name="T8" fmla="*/ 2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7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8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3 w 5"/>
                  <a:gd name="T9" fmla="*/ 0 h 16"/>
                  <a:gd name="T10" fmla="*/ 2 w 5"/>
                  <a:gd name="T11" fmla="*/ 4 h 16"/>
                  <a:gd name="T12" fmla="*/ 2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0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9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0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2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3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1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2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3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4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1 h 19"/>
                  <a:gd name="T12" fmla="*/ 9 w 12"/>
                  <a:gd name="T13" fmla="*/ 3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2 w 12"/>
                  <a:gd name="T33" fmla="*/ 12 h 19"/>
                  <a:gd name="T34" fmla="*/ 0 w 12"/>
                  <a:gd name="T35" fmla="*/ 14 h 19"/>
                  <a:gd name="T36" fmla="*/ 5 w 12"/>
                  <a:gd name="T37" fmla="*/ 6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7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9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5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6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7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8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9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0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1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6 w 8"/>
                  <a:gd name="T1" fmla="*/ 4 h 22"/>
                  <a:gd name="T2" fmla="*/ 6 w 8"/>
                  <a:gd name="T3" fmla="*/ 1 h 22"/>
                  <a:gd name="T4" fmla="*/ 4 w 8"/>
                  <a:gd name="T5" fmla="*/ 10 h 22"/>
                  <a:gd name="T6" fmla="*/ 6 w 8"/>
                  <a:gd name="T7" fmla="*/ 2 h 22"/>
                  <a:gd name="T8" fmla="*/ 4 w 8"/>
                  <a:gd name="T9" fmla="*/ 7 h 22"/>
                  <a:gd name="T10" fmla="*/ 4 w 8"/>
                  <a:gd name="T11" fmla="*/ 5 h 22"/>
                  <a:gd name="T12" fmla="*/ 1 w 8"/>
                  <a:gd name="T13" fmla="*/ 13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5 h 22"/>
                  <a:gd name="T20" fmla="*/ 1 w 8"/>
                  <a:gd name="T21" fmla="*/ 11 h 22"/>
                  <a:gd name="T22" fmla="*/ 0 w 8"/>
                  <a:gd name="T23" fmla="*/ 15 h 22"/>
                  <a:gd name="T24" fmla="*/ 1 w 8"/>
                  <a:gd name="T25" fmla="*/ 12 h 22"/>
                  <a:gd name="T26" fmla="*/ 0 w 8"/>
                  <a:gd name="T27" fmla="*/ 15 h 22"/>
                  <a:gd name="T28" fmla="*/ 1 w 8"/>
                  <a:gd name="T29" fmla="*/ 14 h 22"/>
                  <a:gd name="T30" fmla="*/ 0 w 8"/>
                  <a:gd name="T31" fmla="*/ 16 h 22"/>
                  <a:gd name="T32" fmla="*/ 2 w 8"/>
                  <a:gd name="T33" fmla="*/ 14 h 22"/>
                  <a:gd name="T34" fmla="*/ 1 w 8"/>
                  <a:gd name="T35" fmla="*/ 15 h 22"/>
                  <a:gd name="T36" fmla="*/ 3 w 8"/>
                  <a:gd name="T37" fmla="*/ 10 h 22"/>
                  <a:gd name="T38" fmla="*/ 2 w 8"/>
                  <a:gd name="T39" fmla="*/ 15 h 22"/>
                  <a:gd name="T40" fmla="*/ 2 w 8"/>
                  <a:gd name="T41" fmla="*/ 12 h 22"/>
                  <a:gd name="T42" fmla="*/ 2 w 8"/>
                  <a:gd name="T43" fmla="*/ 16 h 22"/>
                  <a:gd name="T44" fmla="*/ 3 w 8"/>
                  <a:gd name="T45" fmla="*/ 14 h 22"/>
                  <a:gd name="T46" fmla="*/ 2 w 8"/>
                  <a:gd name="T47" fmla="*/ 16 h 22"/>
                  <a:gd name="T48" fmla="*/ 4 w 8"/>
                  <a:gd name="T49" fmla="*/ 7 h 22"/>
                  <a:gd name="T50" fmla="*/ 3 w 8"/>
                  <a:gd name="T51" fmla="*/ 15 h 22"/>
                  <a:gd name="T52" fmla="*/ 4 w 8"/>
                  <a:gd name="T53" fmla="*/ 14 h 22"/>
                  <a:gd name="T54" fmla="*/ 4 w 8"/>
                  <a:gd name="T55" fmla="*/ 15 h 22"/>
                  <a:gd name="T56" fmla="*/ 4 w 8"/>
                  <a:gd name="T57" fmla="*/ 12 h 22"/>
                  <a:gd name="T58" fmla="*/ 4 w 8"/>
                  <a:gd name="T59" fmla="*/ 11 h 22"/>
                  <a:gd name="T60" fmla="*/ 5 w 8"/>
                  <a:gd name="T61" fmla="*/ 8 h 22"/>
                  <a:gd name="T62" fmla="*/ 4 w 8"/>
                  <a:gd name="T63" fmla="*/ 10 h 22"/>
                  <a:gd name="T64" fmla="*/ 6 w 8"/>
                  <a:gd name="T65" fmla="*/ 5 h 22"/>
                  <a:gd name="T66" fmla="*/ 5 w 8"/>
                  <a:gd name="T67" fmla="*/ 8 h 22"/>
                  <a:gd name="T68" fmla="*/ 6 w 8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2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3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8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5 h 27"/>
                  <a:gd name="T10" fmla="*/ 4 w 9"/>
                  <a:gd name="T11" fmla="*/ 16 h 27"/>
                  <a:gd name="T12" fmla="*/ 4 w 9"/>
                  <a:gd name="T13" fmla="*/ 10 h 27"/>
                  <a:gd name="T14" fmla="*/ 5 w 9"/>
                  <a:gd name="T15" fmla="*/ 7 h 27"/>
                  <a:gd name="T16" fmla="*/ 5 w 9"/>
                  <a:gd name="T17" fmla="*/ 9 h 27"/>
                  <a:gd name="T18" fmla="*/ 4 w 9"/>
                  <a:gd name="T19" fmla="*/ 16 h 27"/>
                  <a:gd name="T20" fmla="*/ 8 w 9"/>
                  <a:gd name="T21" fmla="*/ 2 h 27"/>
                  <a:gd name="T22" fmla="*/ 8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3 h 27"/>
                  <a:gd name="T38" fmla="*/ 4 w 9"/>
                  <a:gd name="T39" fmla="*/ 11 h 27"/>
                  <a:gd name="T40" fmla="*/ 2 w 9"/>
                  <a:gd name="T41" fmla="*/ 18 h 27"/>
                  <a:gd name="T42" fmla="*/ 1 w 9"/>
                  <a:gd name="T43" fmla="*/ 19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4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5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6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7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4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8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4 w 11"/>
                  <a:gd name="T3" fmla="*/ 15 h 28"/>
                  <a:gd name="T4" fmla="*/ 3 w 11"/>
                  <a:gd name="T5" fmla="*/ 17 h 28"/>
                  <a:gd name="T6" fmla="*/ 2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0 h 28"/>
                  <a:gd name="T60" fmla="*/ 3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4 h 28"/>
                  <a:gd name="T82" fmla="*/ 5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7 h 28"/>
                  <a:gd name="T92" fmla="*/ 1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9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0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1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682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3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4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5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3 w 18"/>
                  <a:gd name="T11" fmla="*/ 20 h 31"/>
                  <a:gd name="T12" fmla="*/ 5 w 18"/>
                  <a:gd name="T13" fmla="*/ 15 h 31"/>
                  <a:gd name="T14" fmla="*/ 5 w 18"/>
                  <a:gd name="T15" fmla="*/ 17 h 31"/>
                  <a:gd name="T16" fmla="*/ 5 w 18"/>
                  <a:gd name="T17" fmla="*/ 18 h 31"/>
                  <a:gd name="T18" fmla="*/ 8 w 18"/>
                  <a:gd name="T19" fmla="*/ 9 h 31"/>
                  <a:gd name="T20" fmla="*/ 8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2 w 18"/>
                  <a:gd name="T39" fmla="*/ 14 h 31"/>
                  <a:gd name="T40" fmla="*/ 12 w 18"/>
                  <a:gd name="T41" fmla="*/ 15 h 31"/>
                  <a:gd name="T42" fmla="*/ 14 w 18"/>
                  <a:gd name="T43" fmla="*/ 5 h 31"/>
                  <a:gd name="T44" fmla="*/ 14 w 18"/>
                  <a:gd name="T45" fmla="*/ 5 h 31"/>
                  <a:gd name="T46" fmla="*/ 13 w 18"/>
                  <a:gd name="T47" fmla="*/ 5 h 31"/>
                  <a:gd name="T48" fmla="*/ 13 w 18"/>
                  <a:gd name="T49" fmla="*/ 4 h 31"/>
                  <a:gd name="T50" fmla="*/ 12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9 w 18"/>
                  <a:gd name="T61" fmla="*/ 7 h 31"/>
                  <a:gd name="T62" fmla="*/ 10 w 18"/>
                  <a:gd name="T63" fmla="*/ 3 h 31"/>
                  <a:gd name="T64" fmla="*/ 10 w 18"/>
                  <a:gd name="T65" fmla="*/ 3 h 31"/>
                  <a:gd name="T66" fmla="*/ 8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3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6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7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8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9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690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3 h 25"/>
                  <a:gd name="T4" fmla="*/ 1 w 9"/>
                  <a:gd name="T5" fmla="*/ 11 h 25"/>
                  <a:gd name="T6" fmla="*/ 0 w 9"/>
                  <a:gd name="T7" fmla="*/ 18 h 25"/>
                  <a:gd name="T8" fmla="*/ 3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4 w 9"/>
                  <a:gd name="T17" fmla="*/ 15 h 25"/>
                  <a:gd name="T18" fmla="*/ 4 w 9"/>
                  <a:gd name="T19" fmla="*/ 12 h 25"/>
                  <a:gd name="T20" fmla="*/ 4 w 9"/>
                  <a:gd name="T21" fmla="*/ 13 h 25"/>
                  <a:gd name="T22" fmla="*/ 4 w 9"/>
                  <a:gd name="T23" fmla="*/ 12 h 25"/>
                  <a:gd name="T24" fmla="*/ 5 w 9"/>
                  <a:gd name="T25" fmla="*/ 12 h 25"/>
                  <a:gd name="T26" fmla="*/ 5 w 9"/>
                  <a:gd name="T27" fmla="*/ 13 h 25"/>
                  <a:gd name="T28" fmla="*/ 5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7 w 9"/>
                  <a:gd name="T35" fmla="*/ 6 h 25"/>
                  <a:gd name="T36" fmla="*/ 6 w 9"/>
                  <a:gd name="T37" fmla="*/ 10 h 25"/>
                  <a:gd name="T38" fmla="*/ 6 w 9"/>
                  <a:gd name="T39" fmla="*/ 10 h 25"/>
                  <a:gd name="T40" fmla="*/ 5 w 9"/>
                  <a:gd name="T41" fmla="*/ 11 h 25"/>
                  <a:gd name="T42" fmla="*/ 6 w 9"/>
                  <a:gd name="T43" fmla="*/ 6 h 25"/>
                  <a:gd name="T44" fmla="*/ 6 w 9"/>
                  <a:gd name="T45" fmla="*/ 3 h 25"/>
                  <a:gd name="T46" fmla="*/ 6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4 w 9"/>
                  <a:gd name="T53" fmla="*/ 12 h 25"/>
                  <a:gd name="T54" fmla="*/ 4 w 9"/>
                  <a:gd name="T55" fmla="*/ 12 h 25"/>
                  <a:gd name="T56" fmla="*/ 5 w 9"/>
                  <a:gd name="T57" fmla="*/ 7 h 25"/>
                  <a:gd name="T58" fmla="*/ 4 w 9"/>
                  <a:gd name="T59" fmla="*/ 10 h 25"/>
                  <a:gd name="T60" fmla="*/ 5 w 9"/>
                  <a:gd name="T61" fmla="*/ 4 h 25"/>
                  <a:gd name="T62" fmla="*/ 4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3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5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1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2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3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4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5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5 h 16"/>
                  <a:gd name="T2" fmla="*/ 1 w 4"/>
                  <a:gd name="T3" fmla="*/ 13 h 16"/>
                  <a:gd name="T4" fmla="*/ 3 w 4"/>
                  <a:gd name="T5" fmla="*/ 0 h 16"/>
                  <a:gd name="T6" fmla="*/ 1 w 4"/>
                  <a:gd name="T7" fmla="*/ 8 h 16"/>
                  <a:gd name="T8" fmla="*/ 2 w 4"/>
                  <a:gd name="T9" fmla="*/ 6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6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7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8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9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7 h 11"/>
                  <a:gd name="T8" fmla="*/ 0 w 3"/>
                  <a:gd name="T9" fmla="*/ 7 h 11"/>
                  <a:gd name="T10" fmla="*/ 0 w 3"/>
                  <a:gd name="T11" fmla="*/ 10 h 11"/>
                  <a:gd name="T12" fmla="*/ 3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0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1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2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1 h 12"/>
                  <a:gd name="T6" fmla="*/ 1 w 3"/>
                  <a:gd name="T7" fmla="*/ 9 h 12"/>
                  <a:gd name="T8" fmla="*/ 3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3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4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0 h 16"/>
                  <a:gd name="T20" fmla="*/ 0 w 4"/>
                  <a:gd name="T21" fmla="*/ 15 h 16"/>
                  <a:gd name="T22" fmla="*/ 4 w 4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5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6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7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8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9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0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9 w 12"/>
                  <a:gd name="T9" fmla="*/ 4 h 19"/>
                  <a:gd name="T10" fmla="*/ 10 w 12"/>
                  <a:gd name="T11" fmla="*/ 2 h 19"/>
                  <a:gd name="T12" fmla="*/ 9 w 12"/>
                  <a:gd name="T13" fmla="*/ 4 h 19"/>
                  <a:gd name="T14" fmla="*/ 7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1 w 12"/>
                  <a:gd name="T33" fmla="*/ 12 h 19"/>
                  <a:gd name="T34" fmla="*/ 0 w 12"/>
                  <a:gd name="T35" fmla="*/ 14 h 19"/>
                  <a:gd name="T36" fmla="*/ 5 w 12"/>
                  <a:gd name="T37" fmla="*/ 7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1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2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3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714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5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6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7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1 h 23"/>
                  <a:gd name="T4" fmla="*/ 4 w 8"/>
                  <a:gd name="T5" fmla="*/ 10 h 23"/>
                  <a:gd name="T6" fmla="*/ 5 w 8"/>
                  <a:gd name="T7" fmla="*/ 2 h 23"/>
                  <a:gd name="T8" fmla="*/ 3 w 8"/>
                  <a:gd name="T9" fmla="*/ 7 h 23"/>
                  <a:gd name="T10" fmla="*/ 4 w 8"/>
                  <a:gd name="T11" fmla="*/ 5 h 23"/>
                  <a:gd name="T12" fmla="*/ 1 w 8"/>
                  <a:gd name="T13" fmla="*/ 13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2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2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3 w 8"/>
                  <a:gd name="T55" fmla="*/ 15 h 23"/>
                  <a:gd name="T56" fmla="*/ 4 w 8"/>
                  <a:gd name="T57" fmla="*/ 12 h 23"/>
                  <a:gd name="T58" fmla="*/ 4 w 8"/>
                  <a:gd name="T59" fmla="*/ 11 h 23"/>
                  <a:gd name="T60" fmla="*/ 5 w 8"/>
                  <a:gd name="T61" fmla="*/ 8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8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8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9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2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4 w 9"/>
                  <a:gd name="T17" fmla="*/ 9 h 27"/>
                  <a:gd name="T18" fmla="*/ 4 w 9"/>
                  <a:gd name="T19" fmla="*/ 15 h 27"/>
                  <a:gd name="T20" fmla="*/ 8 w 9"/>
                  <a:gd name="T21" fmla="*/ 2 h 27"/>
                  <a:gd name="T22" fmla="*/ 7 w 9"/>
                  <a:gd name="T23" fmla="*/ 3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3 w 9"/>
                  <a:gd name="T39" fmla="*/ 11 h 27"/>
                  <a:gd name="T40" fmla="*/ 2 w 9"/>
                  <a:gd name="T41" fmla="*/ 17 h 27"/>
                  <a:gd name="T42" fmla="*/ 1 w 9"/>
                  <a:gd name="T43" fmla="*/ 20 h 27"/>
                  <a:gd name="T44" fmla="*/ 1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0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1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2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3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4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3 w 11"/>
                  <a:gd name="T3" fmla="*/ 16 h 28"/>
                  <a:gd name="T4" fmla="*/ 3 w 11"/>
                  <a:gd name="T5" fmla="*/ 18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7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7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3 w 11"/>
                  <a:gd name="T79" fmla="*/ 12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1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5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6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7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728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1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2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7 h 30"/>
                  <a:gd name="T8" fmla="*/ 3 w 18"/>
                  <a:gd name="T9" fmla="*/ 17 h 30"/>
                  <a:gd name="T10" fmla="*/ 3 w 18"/>
                  <a:gd name="T11" fmla="*/ 19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7 h 30"/>
                  <a:gd name="T18" fmla="*/ 8 w 18"/>
                  <a:gd name="T19" fmla="*/ 9 h 30"/>
                  <a:gd name="T20" fmla="*/ 8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2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4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9 w 18"/>
                  <a:gd name="T61" fmla="*/ 7 h 30"/>
                  <a:gd name="T62" fmla="*/ 10 w 18"/>
                  <a:gd name="T63" fmla="*/ 3 h 30"/>
                  <a:gd name="T64" fmla="*/ 10 w 18"/>
                  <a:gd name="T65" fmla="*/ 2 h 30"/>
                  <a:gd name="T66" fmla="*/ 8 w 18"/>
                  <a:gd name="T67" fmla="*/ 6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0 h 30"/>
                  <a:gd name="T76" fmla="*/ 3 w 18"/>
                  <a:gd name="T77" fmla="*/ 15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2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3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4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5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6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0 h 25"/>
                  <a:gd name="T2" fmla="*/ 1 w 8"/>
                  <a:gd name="T3" fmla="*/ 14 h 25"/>
                  <a:gd name="T4" fmla="*/ 1 w 8"/>
                  <a:gd name="T5" fmla="*/ 11 h 25"/>
                  <a:gd name="T6" fmla="*/ 0 w 8"/>
                  <a:gd name="T7" fmla="*/ 18 h 25"/>
                  <a:gd name="T8" fmla="*/ 3 w 8"/>
                  <a:gd name="T9" fmla="*/ 14 h 25"/>
                  <a:gd name="T10" fmla="*/ 3 w 8"/>
                  <a:gd name="T11" fmla="*/ 17 h 25"/>
                  <a:gd name="T12" fmla="*/ 5 w 8"/>
                  <a:gd name="T13" fmla="*/ 12 h 25"/>
                  <a:gd name="T14" fmla="*/ 4 w 8"/>
                  <a:gd name="T15" fmla="*/ 17 h 25"/>
                  <a:gd name="T16" fmla="*/ 5 w 8"/>
                  <a:gd name="T17" fmla="*/ 16 h 25"/>
                  <a:gd name="T18" fmla="*/ 5 w 8"/>
                  <a:gd name="T19" fmla="*/ 13 h 25"/>
                  <a:gd name="T20" fmla="*/ 5 w 8"/>
                  <a:gd name="T21" fmla="*/ 15 h 25"/>
                  <a:gd name="T22" fmla="*/ 5 w 8"/>
                  <a:gd name="T23" fmla="*/ 13 h 25"/>
                  <a:gd name="T24" fmla="*/ 6 w 8"/>
                  <a:gd name="T25" fmla="*/ 13 h 25"/>
                  <a:gd name="T26" fmla="*/ 5 w 8"/>
                  <a:gd name="T27" fmla="*/ 14 h 25"/>
                  <a:gd name="T28" fmla="*/ 6 w 8"/>
                  <a:gd name="T29" fmla="*/ 12 h 25"/>
                  <a:gd name="T30" fmla="*/ 5 w 8"/>
                  <a:gd name="T31" fmla="*/ 16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0 h 25"/>
                  <a:gd name="T40" fmla="*/ 6 w 8"/>
                  <a:gd name="T41" fmla="*/ 12 h 25"/>
                  <a:gd name="T42" fmla="*/ 7 w 8"/>
                  <a:gd name="T43" fmla="*/ 6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6 h 25"/>
                  <a:gd name="T52" fmla="*/ 5 w 8"/>
                  <a:gd name="T53" fmla="*/ 13 h 25"/>
                  <a:gd name="T54" fmla="*/ 5 w 8"/>
                  <a:gd name="T55" fmla="*/ 13 h 25"/>
                  <a:gd name="T56" fmla="*/ 6 w 8"/>
                  <a:gd name="T57" fmla="*/ 7 h 25"/>
                  <a:gd name="T58" fmla="*/ 5 w 8"/>
                  <a:gd name="T59" fmla="*/ 10 h 25"/>
                  <a:gd name="T60" fmla="*/ 6 w 8"/>
                  <a:gd name="T61" fmla="*/ 5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6 h 25"/>
                  <a:gd name="T68" fmla="*/ 4 w 8"/>
                  <a:gd name="T69" fmla="*/ 10 h 25"/>
                  <a:gd name="T70" fmla="*/ 3 w 8"/>
                  <a:gd name="T71" fmla="*/ 8 h 25"/>
                  <a:gd name="T72" fmla="*/ 3 w 8"/>
                  <a:gd name="T73" fmla="*/ 11 h 25"/>
                  <a:gd name="T74" fmla="*/ 2 w 8"/>
                  <a:gd name="T75" fmla="*/ 10 h 25"/>
                  <a:gd name="T76" fmla="*/ 2 w 8"/>
                  <a:gd name="T77" fmla="*/ 10 h 25"/>
                  <a:gd name="T78" fmla="*/ 1 w 8"/>
                  <a:gd name="T79" fmla="*/ 17 h 25"/>
                  <a:gd name="T80" fmla="*/ 2 w 8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7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8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0 h 19"/>
                  <a:gd name="T10" fmla="*/ 1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1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1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4 h 19"/>
                  <a:gd name="T42" fmla="*/ 1 w 2"/>
                  <a:gd name="T43" fmla="*/ 9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9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740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1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5 h 16"/>
                  <a:gd name="T2" fmla="*/ 1 w 4"/>
                  <a:gd name="T3" fmla="*/ 13 h 16"/>
                  <a:gd name="T4" fmla="*/ 4 w 4"/>
                  <a:gd name="T5" fmla="*/ 0 h 16"/>
                  <a:gd name="T6" fmla="*/ 1 w 4"/>
                  <a:gd name="T7" fmla="*/ 8 h 16"/>
                  <a:gd name="T8" fmla="*/ 3 w 4"/>
                  <a:gd name="T9" fmla="*/ 6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2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3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6 h 7"/>
                  <a:gd name="T4" fmla="*/ 2 w 2"/>
                  <a:gd name="T5" fmla="*/ 0 h 7"/>
                  <a:gd name="T6" fmla="*/ 2 w 2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4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5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7 h 11"/>
                  <a:gd name="T8" fmla="*/ 1 w 3"/>
                  <a:gd name="T9" fmla="*/ 7 h 11"/>
                  <a:gd name="T10" fmla="*/ 0 w 3"/>
                  <a:gd name="T11" fmla="*/ 10 h 11"/>
                  <a:gd name="T12" fmla="*/ 3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6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7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8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1 h 12"/>
                  <a:gd name="T6" fmla="*/ 1 w 3"/>
                  <a:gd name="T7" fmla="*/ 9 h 12"/>
                  <a:gd name="T8" fmla="*/ 3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9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0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0 h 16"/>
                  <a:gd name="T20" fmla="*/ 1 w 5"/>
                  <a:gd name="T21" fmla="*/ 15 h 16"/>
                  <a:gd name="T22" fmla="*/ 5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1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2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3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4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5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6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2 h 19"/>
                  <a:gd name="T12" fmla="*/ 9 w 12"/>
                  <a:gd name="T13" fmla="*/ 4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3 w 12"/>
                  <a:gd name="T31" fmla="*/ 7 h 19"/>
                  <a:gd name="T32" fmla="*/ 2 w 12"/>
                  <a:gd name="T33" fmla="*/ 12 h 19"/>
                  <a:gd name="T34" fmla="*/ 1 w 12"/>
                  <a:gd name="T35" fmla="*/ 14 h 19"/>
                  <a:gd name="T36" fmla="*/ 5 w 12"/>
                  <a:gd name="T37" fmla="*/ 7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7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8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9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760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1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2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3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1 h 23"/>
                  <a:gd name="T4" fmla="*/ 4 w 8"/>
                  <a:gd name="T5" fmla="*/ 10 h 23"/>
                  <a:gd name="T6" fmla="*/ 6 w 8"/>
                  <a:gd name="T7" fmla="*/ 2 h 23"/>
                  <a:gd name="T8" fmla="*/ 4 w 8"/>
                  <a:gd name="T9" fmla="*/ 7 h 23"/>
                  <a:gd name="T10" fmla="*/ 4 w 8"/>
                  <a:gd name="T11" fmla="*/ 5 h 23"/>
                  <a:gd name="T12" fmla="*/ 1 w 8"/>
                  <a:gd name="T13" fmla="*/ 13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2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3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4 w 8"/>
                  <a:gd name="T55" fmla="*/ 15 h 23"/>
                  <a:gd name="T56" fmla="*/ 4 w 8"/>
                  <a:gd name="T57" fmla="*/ 12 h 23"/>
                  <a:gd name="T58" fmla="*/ 4 w 8"/>
                  <a:gd name="T59" fmla="*/ 11 h 23"/>
                  <a:gd name="T60" fmla="*/ 5 w 8"/>
                  <a:gd name="T61" fmla="*/ 8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8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4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5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5 w 9"/>
                  <a:gd name="T17" fmla="*/ 9 h 27"/>
                  <a:gd name="T18" fmla="*/ 4 w 9"/>
                  <a:gd name="T19" fmla="*/ 15 h 27"/>
                  <a:gd name="T20" fmla="*/ 8 w 9"/>
                  <a:gd name="T21" fmla="*/ 2 h 27"/>
                  <a:gd name="T22" fmla="*/ 8 w 9"/>
                  <a:gd name="T23" fmla="*/ 3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4 w 9"/>
                  <a:gd name="T39" fmla="*/ 11 h 27"/>
                  <a:gd name="T40" fmla="*/ 2 w 9"/>
                  <a:gd name="T41" fmla="*/ 17 h 27"/>
                  <a:gd name="T42" fmla="*/ 1 w 9"/>
                  <a:gd name="T43" fmla="*/ 20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6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7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8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9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1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0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4 w 11"/>
                  <a:gd name="T3" fmla="*/ 16 h 28"/>
                  <a:gd name="T4" fmla="*/ 3 w 11"/>
                  <a:gd name="T5" fmla="*/ 18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7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7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27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3371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2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3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374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5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6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7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2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7 h 30"/>
                  <a:gd name="T8" fmla="*/ 3 w 18"/>
                  <a:gd name="T9" fmla="*/ 17 h 30"/>
                  <a:gd name="T10" fmla="*/ 3 w 18"/>
                  <a:gd name="T11" fmla="*/ 19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7 h 30"/>
                  <a:gd name="T18" fmla="*/ 8 w 18"/>
                  <a:gd name="T19" fmla="*/ 9 h 30"/>
                  <a:gd name="T20" fmla="*/ 9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3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4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10 w 18"/>
                  <a:gd name="T61" fmla="*/ 7 h 30"/>
                  <a:gd name="T62" fmla="*/ 10 w 18"/>
                  <a:gd name="T63" fmla="*/ 3 h 30"/>
                  <a:gd name="T64" fmla="*/ 10 w 18"/>
                  <a:gd name="T65" fmla="*/ 2 h 30"/>
                  <a:gd name="T66" fmla="*/ 8 w 18"/>
                  <a:gd name="T67" fmla="*/ 6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0 h 30"/>
                  <a:gd name="T76" fmla="*/ 3 w 18"/>
                  <a:gd name="T77" fmla="*/ 15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8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9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0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1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2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4 h 25"/>
                  <a:gd name="T4" fmla="*/ 1 w 9"/>
                  <a:gd name="T5" fmla="*/ 11 h 25"/>
                  <a:gd name="T6" fmla="*/ 0 w 9"/>
                  <a:gd name="T7" fmla="*/ 18 h 25"/>
                  <a:gd name="T8" fmla="*/ 3 w 9"/>
                  <a:gd name="T9" fmla="*/ 14 h 25"/>
                  <a:gd name="T10" fmla="*/ 3 w 9"/>
                  <a:gd name="T11" fmla="*/ 17 h 25"/>
                  <a:gd name="T12" fmla="*/ 4 w 9"/>
                  <a:gd name="T13" fmla="*/ 12 h 25"/>
                  <a:gd name="T14" fmla="*/ 4 w 9"/>
                  <a:gd name="T15" fmla="*/ 17 h 25"/>
                  <a:gd name="T16" fmla="*/ 4 w 9"/>
                  <a:gd name="T17" fmla="*/ 16 h 25"/>
                  <a:gd name="T18" fmla="*/ 4 w 9"/>
                  <a:gd name="T19" fmla="*/ 13 h 25"/>
                  <a:gd name="T20" fmla="*/ 4 w 9"/>
                  <a:gd name="T21" fmla="*/ 15 h 25"/>
                  <a:gd name="T22" fmla="*/ 4 w 9"/>
                  <a:gd name="T23" fmla="*/ 13 h 25"/>
                  <a:gd name="T24" fmla="*/ 5 w 9"/>
                  <a:gd name="T25" fmla="*/ 13 h 25"/>
                  <a:gd name="T26" fmla="*/ 5 w 9"/>
                  <a:gd name="T27" fmla="*/ 14 h 25"/>
                  <a:gd name="T28" fmla="*/ 5 w 9"/>
                  <a:gd name="T29" fmla="*/ 12 h 25"/>
                  <a:gd name="T30" fmla="*/ 5 w 9"/>
                  <a:gd name="T31" fmla="*/ 16 h 25"/>
                  <a:gd name="T32" fmla="*/ 7 w 9"/>
                  <a:gd name="T33" fmla="*/ 11 h 25"/>
                  <a:gd name="T34" fmla="*/ 7 w 9"/>
                  <a:gd name="T35" fmla="*/ 7 h 25"/>
                  <a:gd name="T36" fmla="*/ 6 w 9"/>
                  <a:gd name="T37" fmla="*/ 10 h 25"/>
                  <a:gd name="T38" fmla="*/ 6 w 9"/>
                  <a:gd name="T39" fmla="*/ 10 h 25"/>
                  <a:gd name="T40" fmla="*/ 5 w 9"/>
                  <a:gd name="T41" fmla="*/ 12 h 25"/>
                  <a:gd name="T42" fmla="*/ 6 w 9"/>
                  <a:gd name="T43" fmla="*/ 6 h 25"/>
                  <a:gd name="T44" fmla="*/ 6 w 9"/>
                  <a:gd name="T45" fmla="*/ 3 h 25"/>
                  <a:gd name="T46" fmla="*/ 6 w 9"/>
                  <a:gd name="T47" fmla="*/ 3 h 25"/>
                  <a:gd name="T48" fmla="*/ 6 w 9"/>
                  <a:gd name="T49" fmla="*/ 5 h 25"/>
                  <a:gd name="T50" fmla="*/ 6 w 9"/>
                  <a:gd name="T51" fmla="*/ 6 h 25"/>
                  <a:gd name="T52" fmla="*/ 4 w 9"/>
                  <a:gd name="T53" fmla="*/ 13 h 25"/>
                  <a:gd name="T54" fmla="*/ 4 w 9"/>
                  <a:gd name="T55" fmla="*/ 13 h 25"/>
                  <a:gd name="T56" fmla="*/ 5 w 9"/>
                  <a:gd name="T57" fmla="*/ 7 h 25"/>
                  <a:gd name="T58" fmla="*/ 5 w 9"/>
                  <a:gd name="T59" fmla="*/ 10 h 25"/>
                  <a:gd name="T60" fmla="*/ 5 w 9"/>
                  <a:gd name="T61" fmla="*/ 5 h 25"/>
                  <a:gd name="T62" fmla="*/ 4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3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7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3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1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4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1 w 2"/>
                  <a:gd name="T9" fmla="*/ 10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1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4 h 19"/>
                  <a:gd name="T42" fmla="*/ 1 w 2"/>
                  <a:gd name="T43" fmla="*/ 9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5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386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7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4 h 16"/>
                  <a:gd name="T2" fmla="*/ 1 w 4"/>
                  <a:gd name="T3" fmla="*/ 12 h 16"/>
                  <a:gd name="T4" fmla="*/ 3 w 4"/>
                  <a:gd name="T5" fmla="*/ 0 h 16"/>
                  <a:gd name="T6" fmla="*/ 2 w 4"/>
                  <a:gd name="T7" fmla="*/ 8 h 16"/>
                  <a:gd name="T8" fmla="*/ 2 w 4"/>
                  <a:gd name="T9" fmla="*/ 5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8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9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5 h 6"/>
                  <a:gd name="T4" fmla="*/ 1 w 2"/>
                  <a:gd name="T5" fmla="*/ 0 h 6"/>
                  <a:gd name="T6" fmla="*/ 1 w 2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0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1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2 w 3"/>
                  <a:gd name="T1" fmla="*/ 3 h 12"/>
                  <a:gd name="T2" fmla="*/ 1 w 3"/>
                  <a:gd name="T3" fmla="*/ 3 h 12"/>
                  <a:gd name="T4" fmla="*/ 1 w 3"/>
                  <a:gd name="T5" fmla="*/ 3 h 12"/>
                  <a:gd name="T6" fmla="*/ 1 w 3"/>
                  <a:gd name="T7" fmla="*/ 7 h 12"/>
                  <a:gd name="T8" fmla="*/ 1 w 3"/>
                  <a:gd name="T9" fmla="*/ 7 h 12"/>
                  <a:gd name="T10" fmla="*/ 0 w 3"/>
                  <a:gd name="T11" fmla="*/ 11 h 12"/>
                  <a:gd name="T12" fmla="*/ 2 w 3"/>
                  <a:gd name="T13" fmla="*/ 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2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3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4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2 w 3"/>
                  <a:gd name="T1" fmla="*/ 0 h 12"/>
                  <a:gd name="T2" fmla="*/ 1 w 3"/>
                  <a:gd name="T3" fmla="*/ 4 h 12"/>
                  <a:gd name="T4" fmla="*/ 0 w 3"/>
                  <a:gd name="T5" fmla="*/ 10 h 12"/>
                  <a:gd name="T6" fmla="*/ 1 w 3"/>
                  <a:gd name="T7" fmla="*/ 9 h 12"/>
                  <a:gd name="T8" fmla="*/ 2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5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6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4 w 5"/>
                  <a:gd name="T1" fmla="*/ 2 h 17"/>
                  <a:gd name="T2" fmla="*/ 2 w 5"/>
                  <a:gd name="T3" fmla="*/ 8 h 17"/>
                  <a:gd name="T4" fmla="*/ 3 w 5"/>
                  <a:gd name="T5" fmla="*/ 4 h 17"/>
                  <a:gd name="T6" fmla="*/ 2 w 5"/>
                  <a:gd name="T7" fmla="*/ 6 h 17"/>
                  <a:gd name="T8" fmla="*/ 3 w 5"/>
                  <a:gd name="T9" fmla="*/ 0 h 17"/>
                  <a:gd name="T10" fmla="*/ 2 w 5"/>
                  <a:gd name="T11" fmla="*/ 6 h 17"/>
                  <a:gd name="T12" fmla="*/ 2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0 h 17"/>
                  <a:gd name="T20" fmla="*/ 1 w 5"/>
                  <a:gd name="T21" fmla="*/ 15 h 17"/>
                  <a:gd name="T22" fmla="*/ 4 w 5"/>
                  <a:gd name="T23" fmla="*/ 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7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8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4 w 5"/>
                  <a:gd name="T1" fmla="*/ 1 h 17"/>
                  <a:gd name="T2" fmla="*/ 2 w 5"/>
                  <a:gd name="T3" fmla="*/ 5 h 17"/>
                  <a:gd name="T4" fmla="*/ 3 w 5"/>
                  <a:gd name="T5" fmla="*/ 2 h 17"/>
                  <a:gd name="T6" fmla="*/ 2 w 5"/>
                  <a:gd name="T7" fmla="*/ 7 h 17"/>
                  <a:gd name="T8" fmla="*/ 3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2 w 5"/>
                  <a:gd name="T15" fmla="*/ 9 h 17"/>
                  <a:gd name="T16" fmla="*/ 2 w 5"/>
                  <a:gd name="T17" fmla="*/ 8 h 17"/>
                  <a:gd name="T18" fmla="*/ 3 w 5"/>
                  <a:gd name="T19" fmla="*/ 6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9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0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1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2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4 h 19"/>
                  <a:gd name="T26" fmla="*/ 3 w 12"/>
                  <a:gd name="T27" fmla="*/ 10 h 19"/>
                  <a:gd name="T28" fmla="*/ 4 w 12"/>
                  <a:gd name="T29" fmla="*/ 3 h 19"/>
                  <a:gd name="T30" fmla="*/ 3 w 12"/>
                  <a:gd name="T31" fmla="*/ 7 h 19"/>
                  <a:gd name="T32" fmla="*/ 2 w 12"/>
                  <a:gd name="T33" fmla="*/ 12 h 19"/>
                  <a:gd name="T34" fmla="*/ 1 w 12"/>
                  <a:gd name="T35" fmla="*/ 14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3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4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5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406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7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8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9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0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3 h 23"/>
                  <a:gd name="T26" fmla="*/ 0 w 8"/>
                  <a:gd name="T27" fmla="*/ 16 h 23"/>
                  <a:gd name="T28" fmla="*/ 1 w 8"/>
                  <a:gd name="T29" fmla="*/ 14 h 23"/>
                  <a:gd name="T30" fmla="*/ 1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3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1 h 23"/>
                  <a:gd name="T60" fmla="*/ 6 w 8"/>
                  <a:gd name="T61" fmla="*/ 9 h 23"/>
                  <a:gd name="T62" fmla="*/ 5 w 8"/>
                  <a:gd name="T63" fmla="*/ 10 h 23"/>
                  <a:gd name="T64" fmla="*/ 7 w 8"/>
                  <a:gd name="T65" fmla="*/ 5 h 23"/>
                  <a:gd name="T66" fmla="*/ 6 w 8"/>
                  <a:gd name="T67" fmla="*/ 8 h 23"/>
                  <a:gd name="T68" fmla="*/ 7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0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1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5 w 9"/>
                  <a:gd name="T17" fmla="*/ 10 h 27"/>
                  <a:gd name="T18" fmla="*/ 4 w 9"/>
                  <a:gd name="T19" fmla="*/ 15 h 27"/>
                  <a:gd name="T20" fmla="*/ 8 w 9"/>
                  <a:gd name="T21" fmla="*/ 2 h 27"/>
                  <a:gd name="T22" fmla="*/ 8 w 9"/>
                  <a:gd name="T23" fmla="*/ 3 h 27"/>
                  <a:gd name="T24" fmla="*/ 6 w 9"/>
                  <a:gd name="T25" fmla="*/ 9 h 27"/>
                  <a:gd name="T26" fmla="*/ 6 w 9"/>
                  <a:gd name="T27" fmla="*/ 7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4 w 9"/>
                  <a:gd name="T39" fmla="*/ 12 h 27"/>
                  <a:gd name="T40" fmla="*/ 2 w 9"/>
                  <a:gd name="T41" fmla="*/ 17 h 27"/>
                  <a:gd name="T42" fmla="*/ 1 w 9"/>
                  <a:gd name="T43" fmla="*/ 20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2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3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4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5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4 w 11"/>
                  <a:gd name="T3" fmla="*/ 16 h 28"/>
                  <a:gd name="T4" fmla="*/ 3 w 11"/>
                  <a:gd name="T5" fmla="*/ 19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10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8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8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8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7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8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9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420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1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2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3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8 h 30"/>
                  <a:gd name="T8" fmla="*/ 3 w 18"/>
                  <a:gd name="T9" fmla="*/ 17 h 30"/>
                  <a:gd name="T10" fmla="*/ 3 w 18"/>
                  <a:gd name="T11" fmla="*/ 20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8 h 30"/>
                  <a:gd name="T18" fmla="*/ 8 w 18"/>
                  <a:gd name="T19" fmla="*/ 9 h 30"/>
                  <a:gd name="T20" fmla="*/ 9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3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5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10 w 18"/>
                  <a:gd name="T61" fmla="*/ 7 h 30"/>
                  <a:gd name="T62" fmla="*/ 10 w 18"/>
                  <a:gd name="T63" fmla="*/ 3 h 30"/>
                  <a:gd name="T64" fmla="*/ 10 w 18"/>
                  <a:gd name="T65" fmla="*/ 3 h 30"/>
                  <a:gd name="T66" fmla="*/ 8 w 18"/>
                  <a:gd name="T67" fmla="*/ 7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1 h 30"/>
                  <a:gd name="T76" fmla="*/ 3 w 18"/>
                  <a:gd name="T77" fmla="*/ 16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4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5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6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7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428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0 h 26"/>
                  <a:gd name="T2" fmla="*/ 1 w 9"/>
                  <a:gd name="T3" fmla="*/ 15 h 26"/>
                  <a:gd name="T4" fmla="*/ 1 w 9"/>
                  <a:gd name="T5" fmla="*/ 11 h 26"/>
                  <a:gd name="T6" fmla="*/ 0 w 9"/>
                  <a:gd name="T7" fmla="*/ 18 h 26"/>
                  <a:gd name="T8" fmla="*/ 3 w 9"/>
                  <a:gd name="T9" fmla="*/ 14 h 26"/>
                  <a:gd name="T10" fmla="*/ 3 w 9"/>
                  <a:gd name="T11" fmla="*/ 18 h 26"/>
                  <a:gd name="T12" fmla="*/ 4 w 9"/>
                  <a:gd name="T13" fmla="*/ 12 h 26"/>
                  <a:gd name="T14" fmla="*/ 4 w 9"/>
                  <a:gd name="T15" fmla="*/ 18 h 26"/>
                  <a:gd name="T16" fmla="*/ 4 w 9"/>
                  <a:gd name="T17" fmla="*/ 16 h 26"/>
                  <a:gd name="T18" fmla="*/ 4 w 9"/>
                  <a:gd name="T19" fmla="*/ 14 h 26"/>
                  <a:gd name="T20" fmla="*/ 4 w 9"/>
                  <a:gd name="T21" fmla="*/ 15 h 26"/>
                  <a:gd name="T22" fmla="*/ 4 w 9"/>
                  <a:gd name="T23" fmla="*/ 14 h 26"/>
                  <a:gd name="T24" fmla="*/ 5 w 9"/>
                  <a:gd name="T25" fmla="*/ 13 h 26"/>
                  <a:gd name="T26" fmla="*/ 5 w 9"/>
                  <a:gd name="T27" fmla="*/ 15 h 26"/>
                  <a:gd name="T28" fmla="*/ 5 w 9"/>
                  <a:gd name="T29" fmla="*/ 13 h 26"/>
                  <a:gd name="T30" fmla="*/ 5 w 9"/>
                  <a:gd name="T31" fmla="*/ 16 h 26"/>
                  <a:gd name="T32" fmla="*/ 7 w 9"/>
                  <a:gd name="T33" fmla="*/ 11 h 26"/>
                  <a:gd name="T34" fmla="*/ 7 w 9"/>
                  <a:gd name="T35" fmla="*/ 7 h 26"/>
                  <a:gd name="T36" fmla="*/ 6 w 9"/>
                  <a:gd name="T37" fmla="*/ 10 h 26"/>
                  <a:gd name="T38" fmla="*/ 6 w 9"/>
                  <a:gd name="T39" fmla="*/ 10 h 26"/>
                  <a:gd name="T40" fmla="*/ 5 w 9"/>
                  <a:gd name="T41" fmla="*/ 12 h 26"/>
                  <a:gd name="T42" fmla="*/ 7 w 9"/>
                  <a:gd name="T43" fmla="*/ 6 h 26"/>
                  <a:gd name="T44" fmla="*/ 6 w 9"/>
                  <a:gd name="T45" fmla="*/ 3 h 26"/>
                  <a:gd name="T46" fmla="*/ 6 w 9"/>
                  <a:gd name="T47" fmla="*/ 3 h 26"/>
                  <a:gd name="T48" fmla="*/ 6 w 9"/>
                  <a:gd name="T49" fmla="*/ 5 h 26"/>
                  <a:gd name="T50" fmla="*/ 6 w 9"/>
                  <a:gd name="T51" fmla="*/ 6 h 26"/>
                  <a:gd name="T52" fmla="*/ 4 w 9"/>
                  <a:gd name="T53" fmla="*/ 13 h 26"/>
                  <a:gd name="T54" fmla="*/ 4 w 9"/>
                  <a:gd name="T55" fmla="*/ 13 h 26"/>
                  <a:gd name="T56" fmla="*/ 5 w 9"/>
                  <a:gd name="T57" fmla="*/ 8 h 26"/>
                  <a:gd name="T58" fmla="*/ 5 w 9"/>
                  <a:gd name="T59" fmla="*/ 10 h 26"/>
                  <a:gd name="T60" fmla="*/ 5 w 9"/>
                  <a:gd name="T61" fmla="*/ 5 h 26"/>
                  <a:gd name="T62" fmla="*/ 4 w 9"/>
                  <a:gd name="T63" fmla="*/ 10 h 26"/>
                  <a:gd name="T64" fmla="*/ 4 w 9"/>
                  <a:gd name="T65" fmla="*/ 10 h 26"/>
                  <a:gd name="T66" fmla="*/ 4 w 9"/>
                  <a:gd name="T67" fmla="*/ 7 h 26"/>
                  <a:gd name="T68" fmla="*/ 4 w 9"/>
                  <a:gd name="T69" fmla="*/ 11 h 26"/>
                  <a:gd name="T70" fmla="*/ 3 w 9"/>
                  <a:gd name="T71" fmla="*/ 9 h 26"/>
                  <a:gd name="T72" fmla="*/ 3 w 9"/>
                  <a:gd name="T73" fmla="*/ 11 h 26"/>
                  <a:gd name="T74" fmla="*/ 2 w 9"/>
                  <a:gd name="T75" fmla="*/ 11 h 26"/>
                  <a:gd name="T76" fmla="*/ 2 w 9"/>
                  <a:gd name="T77" fmla="*/ 11 h 26"/>
                  <a:gd name="T78" fmla="*/ 1 w 9"/>
                  <a:gd name="T79" fmla="*/ 17 h 26"/>
                  <a:gd name="T80" fmla="*/ 2 w 9"/>
                  <a:gd name="T81" fmla="*/ 10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9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4 h 8"/>
                  <a:gd name="T2" fmla="*/ 1 w 1"/>
                  <a:gd name="T3" fmla="*/ 1 h 8"/>
                  <a:gd name="T4" fmla="*/ 1 w 1"/>
                  <a:gd name="T5" fmla="*/ 7 h 8"/>
                  <a:gd name="T6" fmla="*/ 1 w 1"/>
                  <a:gd name="T7" fmla="*/ 5 h 8"/>
                  <a:gd name="T8" fmla="*/ 1 w 1"/>
                  <a:gd name="T9" fmla="*/ 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0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1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432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3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4 h 16"/>
                  <a:gd name="T2" fmla="*/ 1 w 4"/>
                  <a:gd name="T3" fmla="*/ 12 h 16"/>
                  <a:gd name="T4" fmla="*/ 3 w 4"/>
                  <a:gd name="T5" fmla="*/ 0 h 16"/>
                  <a:gd name="T6" fmla="*/ 1 w 4"/>
                  <a:gd name="T7" fmla="*/ 8 h 16"/>
                  <a:gd name="T8" fmla="*/ 2 w 4"/>
                  <a:gd name="T9" fmla="*/ 5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4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5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5 h 6"/>
                  <a:gd name="T4" fmla="*/ 1 w 2"/>
                  <a:gd name="T5" fmla="*/ 0 h 6"/>
                  <a:gd name="T6" fmla="*/ 1 w 2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6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7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2 w 3"/>
                  <a:gd name="T1" fmla="*/ 3 h 12"/>
                  <a:gd name="T2" fmla="*/ 1 w 3"/>
                  <a:gd name="T3" fmla="*/ 3 h 12"/>
                  <a:gd name="T4" fmla="*/ 1 w 3"/>
                  <a:gd name="T5" fmla="*/ 3 h 12"/>
                  <a:gd name="T6" fmla="*/ 1 w 3"/>
                  <a:gd name="T7" fmla="*/ 7 h 12"/>
                  <a:gd name="T8" fmla="*/ 1 w 3"/>
                  <a:gd name="T9" fmla="*/ 7 h 12"/>
                  <a:gd name="T10" fmla="*/ 0 w 3"/>
                  <a:gd name="T11" fmla="*/ 11 h 12"/>
                  <a:gd name="T12" fmla="*/ 2 w 3"/>
                  <a:gd name="T13" fmla="*/ 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8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9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0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2 w 3"/>
                  <a:gd name="T1" fmla="*/ 0 h 12"/>
                  <a:gd name="T2" fmla="*/ 1 w 3"/>
                  <a:gd name="T3" fmla="*/ 4 h 12"/>
                  <a:gd name="T4" fmla="*/ 0 w 3"/>
                  <a:gd name="T5" fmla="*/ 10 h 12"/>
                  <a:gd name="T6" fmla="*/ 1 w 3"/>
                  <a:gd name="T7" fmla="*/ 9 h 12"/>
                  <a:gd name="T8" fmla="*/ 2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1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2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4 w 5"/>
                  <a:gd name="T1" fmla="*/ 2 h 17"/>
                  <a:gd name="T2" fmla="*/ 2 w 5"/>
                  <a:gd name="T3" fmla="*/ 8 h 17"/>
                  <a:gd name="T4" fmla="*/ 3 w 5"/>
                  <a:gd name="T5" fmla="*/ 4 h 17"/>
                  <a:gd name="T6" fmla="*/ 2 w 5"/>
                  <a:gd name="T7" fmla="*/ 6 h 17"/>
                  <a:gd name="T8" fmla="*/ 3 w 5"/>
                  <a:gd name="T9" fmla="*/ 0 h 17"/>
                  <a:gd name="T10" fmla="*/ 2 w 5"/>
                  <a:gd name="T11" fmla="*/ 6 h 17"/>
                  <a:gd name="T12" fmla="*/ 2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0 h 17"/>
                  <a:gd name="T20" fmla="*/ 0 w 5"/>
                  <a:gd name="T21" fmla="*/ 15 h 17"/>
                  <a:gd name="T22" fmla="*/ 4 w 5"/>
                  <a:gd name="T23" fmla="*/ 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3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4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4 w 5"/>
                  <a:gd name="T1" fmla="*/ 1 h 17"/>
                  <a:gd name="T2" fmla="*/ 2 w 5"/>
                  <a:gd name="T3" fmla="*/ 5 h 17"/>
                  <a:gd name="T4" fmla="*/ 3 w 5"/>
                  <a:gd name="T5" fmla="*/ 2 h 17"/>
                  <a:gd name="T6" fmla="*/ 2 w 5"/>
                  <a:gd name="T7" fmla="*/ 7 h 17"/>
                  <a:gd name="T8" fmla="*/ 3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2 w 5"/>
                  <a:gd name="T15" fmla="*/ 9 h 17"/>
                  <a:gd name="T16" fmla="*/ 2 w 5"/>
                  <a:gd name="T17" fmla="*/ 8 h 17"/>
                  <a:gd name="T18" fmla="*/ 3 w 5"/>
                  <a:gd name="T19" fmla="*/ 6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5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6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7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8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2 h 19"/>
                  <a:gd name="T12" fmla="*/ 9 w 12"/>
                  <a:gd name="T13" fmla="*/ 4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4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1 w 12"/>
                  <a:gd name="T33" fmla="*/ 12 h 19"/>
                  <a:gd name="T34" fmla="*/ 0 w 12"/>
                  <a:gd name="T35" fmla="*/ 14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9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0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1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452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3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4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5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2 h 23"/>
                  <a:gd name="T4" fmla="*/ 4 w 8"/>
                  <a:gd name="T5" fmla="*/ 10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3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2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4 w 8"/>
                  <a:gd name="T55" fmla="*/ 16 h 23"/>
                  <a:gd name="T56" fmla="*/ 4 w 8"/>
                  <a:gd name="T57" fmla="*/ 13 h 23"/>
                  <a:gd name="T58" fmla="*/ 4 w 8"/>
                  <a:gd name="T59" fmla="*/ 11 h 23"/>
                  <a:gd name="T60" fmla="*/ 5 w 8"/>
                  <a:gd name="T61" fmla="*/ 9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8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6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7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5 w 9"/>
                  <a:gd name="T17" fmla="*/ 10 h 27"/>
                  <a:gd name="T18" fmla="*/ 4 w 9"/>
                  <a:gd name="T19" fmla="*/ 15 h 27"/>
                  <a:gd name="T20" fmla="*/ 8 w 9"/>
                  <a:gd name="T21" fmla="*/ 2 h 27"/>
                  <a:gd name="T22" fmla="*/ 7 w 9"/>
                  <a:gd name="T23" fmla="*/ 3 h 27"/>
                  <a:gd name="T24" fmla="*/ 6 w 9"/>
                  <a:gd name="T25" fmla="*/ 9 h 27"/>
                  <a:gd name="T26" fmla="*/ 6 w 9"/>
                  <a:gd name="T27" fmla="*/ 7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4 w 9"/>
                  <a:gd name="T39" fmla="*/ 12 h 27"/>
                  <a:gd name="T40" fmla="*/ 2 w 9"/>
                  <a:gd name="T41" fmla="*/ 17 h 27"/>
                  <a:gd name="T42" fmla="*/ 1 w 9"/>
                  <a:gd name="T43" fmla="*/ 20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8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9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0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1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5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2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4 w 11"/>
                  <a:gd name="T3" fmla="*/ 16 h 28"/>
                  <a:gd name="T4" fmla="*/ 3 w 11"/>
                  <a:gd name="T5" fmla="*/ 19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10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8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8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8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3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4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5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466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7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8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9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8 h 30"/>
                  <a:gd name="T8" fmla="*/ 3 w 18"/>
                  <a:gd name="T9" fmla="*/ 17 h 30"/>
                  <a:gd name="T10" fmla="*/ 3 w 18"/>
                  <a:gd name="T11" fmla="*/ 20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8 h 30"/>
                  <a:gd name="T18" fmla="*/ 8 w 18"/>
                  <a:gd name="T19" fmla="*/ 9 h 30"/>
                  <a:gd name="T20" fmla="*/ 8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3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4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9 w 18"/>
                  <a:gd name="T61" fmla="*/ 7 h 30"/>
                  <a:gd name="T62" fmla="*/ 10 w 18"/>
                  <a:gd name="T63" fmla="*/ 3 h 30"/>
                  <a:gd name="T64" fmla="*/ 10 w 18"/>
                  <a:gd name="T65" fmla="*/ 3 h 30"/>
                  <a:gd name="T66" fmla="*/ 8 w 18"/>
                  <a:gd name="T67" fmla="*/ 7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1 h 30"/>
                  <a:gd name="T76" fmla="*/ 3 w 18"/>
                  <a:gd name="T77" fmla="*/ 16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0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1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2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3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474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0 h 26"/>
                  <a:gd name="T2" fmla="*/ 1 w 9"/>
                  <a:gd name="T3" fmla="*/ 15 h 26"/>
                  <a:gd name="T4" fmla="*/ 1 w 9"/>
                  <a:gd name="T5" fmla="*/ 11 h 26"/>
                  <a:gd name="T6" fmla="*/ 0 w 9"/>
                  <a:gd name="T7" fmla="*/ 18 h 26"/>
                  <a:gd name="T8" fmla="*/ 3 w 9"/>
                  <a:gd name="T9" fmla="*/ 14 h 26"/>
                  <a:gd name="T10" fmla="*/ 3 w 9"/>
                  <a:gd name="T11" fmla="*/ 18 h 26"/>
                  <a:gd name="T12" fmla="*/ 4 w 9"/>
                  <a:gd name="T13" fmla="*/ 12 h 26"/>
                  <a:gd name="T14" fmla="*/ 4 w 9"/>
                  <a:gd name="T15" fmla="*/ 18 h 26"/>
                  <a:gd name="T16" fmla="*/ 4 w 9"/>
                  <a:gd name="T17" fmla="*/ 16 h 26"/>
                  <a:gd name="T18" fmla="*/ 4 w 9"/>
                  <a:gd name="T19" fmla="*/ 14 h 26"/>
                  <a:gd name="T20" fmla="*/ 4 w 9"/>
                  <a:gd name="T21" fmla="*/ 15 h 26"/>
                  <a:gd name="T22" fmla="*/ 4 w 9"/>
                  <a:gd name="T23" fmla="*/ 14 h 26"/>
                  <a:gd name="T24" fmla="*/ 5 w 9"/>
                  <a:gd name="T25" fmla="*/ 13 h 26"/>
                  <a:gd name="T26" fmla="*/ 5 w 9"/>
                  <a:gd name="T27" fmla="*/ 15 h 26"/>
                  <a:gd name="T28" fmla="*/ 5 w 9"/>
                  <a:gd name="T29" fmla="*/ 13 h 26"/>
                  <a:gd name="T30" fmla="*/ 5 w 9"/>
                  <a:gd name="T31" fmla="*/ 16 h 26"/>
                  <a:gd name="T32" fmla="*/ 7 w 9"/>
                  <a:gd name="T33" fmla="*/ 11 h 26"/>
                  <a:gd name="T34" fmla="*/ 7 w 9"/>
                  <a:gd name="T35" fmla="*/ 7 h 26"/>
                  <a:gd name="T36" fmla="*/ 6 w 9"/>
                  <a:gd name="T37" fmla="*/ 10 h 26"/>
                  <a:gd name="T38" fmla="*/ 6 w 9"/>
                  <a:gd name="T39" fmla="*/ 10 h 26"/>
                  <a:gd name="T40" fmla="*/ 5 w 9"/>
                  <a:gd name="T41" fmla="*/ 12 h 26"/>
                  <a:gd name="T42" fmla="*/ 6 w 9"/>
                  <a:gd name="T43" fmla="*/ 6 h 26"/>
                  <a:gd name="T44" fmla="*/ 6 w 9"/>
                  <a:gd name="T45" fmla="*/ 3 h 26"/>
                  <a:gd name="T46" fmla="*/ 6 w 9"/>
                  <a:gd name="T47" fmla="*/ 3 h 26"/>
                  <a:gd name="T48" fmla="*/ 6 w 9"/>
                  <a:gd name="T49" fmla="*/ 5 h 26"/>
                  <a:gd name="T50" fmla="*/ 6 w 9"/>
                  <a:gd name="T51" fmla="*/ 6 h 26"/>
                  <a:gd name="T52" fmla="*/ 4 w 9"/>
                  <a:gd name="T53" fmla="*/ 13 h 26"/>
                  <a:gd name="T54" fmla="*/ 4 w 9"/>
                  <a:gd name="T55" fmla="*/ 13 h 26"/>
                  <a:gd name="T56" fmla="*/ 5 w 9"/>
                  <a:gd name="T57" fmla="*/ 8 h 26"/>
                  <a:gd name="T58" fmla="*/ 4 w 9"/>
                  <a:gd name="T59" fmla="*/ 10 h 26"/>
                  <a:gd name="T60" fmla="*/ 5 w 9"/>
                  <a:gd name="T61" fmla="*/ 5 h 26"/>
                  <a:gd name="T62" fmla="*/ 4 w 9"/>
                  <a:gd name="T63" fmla="*/ 10 h 26"/>
                  <a:gd name="T64" fmla="*/ 4 w 9"/>
                  <a:gd name="T65" fmla="*/ 10 h 26"/>
                  <a:gd name="T66" fmla="*/ 4 w 9"/>
                  <a:gd name="T67" fmla="*/ 7 h 26"/>
                  <a:gd name="T68" fmla="*/ 4 w 9"/>
                  <a:gd name="T69" fmla="*/ 11 h 26"/>
                  <a:gd name="T70" fmla="*/ 3 w 9"/>
                  <a:gd name="T71" fmla="*/ 9 h 26"/>
                  <a:gd name="T72" fmla="*/ 3 w 9"/>
                  <a:gd name="T73" fmla="*/ 11 h 26"/>
                  <a:gd name="T74" fmla="*/ 2 w 9"/>
                  <a:gd name="T75" fmla="*/ 11 h 26"/>
                  <a:gd name="T76" fmla="*/ 2 w 9"/>
                  <a:gd name="T77" fmla="*/ 11 h 26"/>
                  <a:gd name="T78" fmla="*/ 1 w 9"/>
                  <a:gd name="T79" fmla="*/ 17 h 26"/>
                  <a:gd name="T80" fmla="*/ 2 w 9"/>
                  <a:gd name="T81" fmla="*/ 10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5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4 h 8"/>
                  <a:gd name="T2" fmla="*/ 1 w 1"/>
                  <a:gd name="T3" fmla="*/ 1 h 8"/>
                  <a:gd name="T4" fmla="*/ 0 w 1"/>
                  <a:gd name="T5" fmla="*/ 7 h 8"/>
                  <a:gd name="T6" fmla="*/ 1 w 1"/>
                  <a:gd name="T7" fmla="*/ 5 h 8"/>
                  <a:gd name="T8" fmla="*/ 1 w 1"/>
                  <a:gd name="T9" fmla="*/ 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6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7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478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9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1 w 4"/>
                  <a:gd name="T3" fmla="*/ 12 h 15"/>
                  <a:gd name="T4" fmla="*/ 3 w 4"/>
                  <a:gd name="T5" fmla="*/ 0 h 15"/>
                  <a:gd name="T6" fmla="*/ 1 w 4"/>
                  <a:gd name="T7" fmla="*/ 7 h 15"/>
                  <a:gd name="T8" fmla="*/ 2 w 4"/>
                  <a:gd name="T9" fmla="*/ 5 h 15"/>
                  <a:gd name="T10" fmla="*/ 1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0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1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1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2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3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2 w 3"/>
                  <a:gd name="T1" fmla="*/ 2 h 11"/>
                  <a:gd name="T2" fmla="*/ 1 w 3"/>
                  <a:gd name="T3" fmla="*/ 2 h 11"/>
                  <a:gd name="T4" fmla="*/ 1 w 3"/>
                  <a:gd name="T5" fmla="*/ 3 h 11"/>
                  <a:gd name="T6" fmla="*/ 1 w 3"/>
                  <a:gd name="T7" fmla="*/ 7 h 11"/>
                  <a:gd name="T8" fmla="*/ 0 w 3"/>
                  <a:gd name="T9" fmla="*/ 7 h 11"/>
                  <a:gd name="T10" fmla="*/ 0 w 3"/>
                  <a:gd name="T11" fmla="*/ 10 h 11"/>
                  <a:gd name="T12" fmla="*/ 2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4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5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6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2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1 w 3"/>
                  <a:gd name="T7" fmla="*/ 10 h 13"/>
                  <a:gd name="T8" fmla="*/ 2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7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8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3 w 5"/>
                  <a:gd name="T9" fmla="*/ 0 h 16"/>
                  <a:gd name="T10" fmla="*/ 2 w 5"/>
                  <a:gd name="T11" fmla="*/ 4 h 16"/>
                  <a:gd name="T12" fmla="*/ 2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0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9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0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2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3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1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2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3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4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1 h 19"/>
                  <a:gd name="T12" fmla="*/ 9 w 12"/>
                  <a:gd name="T13" fmla="*/ 3 h 19"/>
                  <a:gd name="T14" fmla="*/ 7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1 w 12"/>
                  <a:gd name="T33" fmla="*/ 12 h 19"/>
                  <a:gd name="T34" fmla="*/ 0 w 12"/>
                  <a:gd name="T35" fmla="*/ 14 h 19"/>
                  <a:gd name="T36" fmla="*/ 5 w 12"/>
                  <a:gd name="T37" fmla="*/ 6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7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9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5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6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7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8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9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2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0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1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6 w 8"/>
                  <a:gd name="T1" fmla="*/ 4 h 22"/>
                  <a:gd name="T2" fmla="*/ 6 w 8"/>
                  <a:gd name="T3" fmla="*/ 1 h 22"/>
                  <a:gd name="T4" fmla="*/ 4 w 8"/>
                  <a:gd name="T5" fmla="*/ 10 h 22"/>
                  <a:gd name="T6" fmla="*/ 6 w 8"/>
                  <a:gd name="T7" fmla="*/ 2 h 22"/>
                  <a:gd name="T8" fmla="*/ 3 w 8"/>
                  <a:gd name="T9" fmla="*/ 7 h 22"/>
                  <a:gd name="T10" fmla="*/ 4 w 8"/>
                  <a:gd name="T11" fmla="*/ 5 h 22"/>
                  <a:gd name="T12" fmla="*/ 1 w 8"/>
                  <a:gd name="T13" fmla="*/ 13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5 h 22"/>
                  <a:gd name="T20" fmla="*/ 1 w 8"/>
                  <a:gd name="T21" fmla="*/ 11 h 22"/>
                  <a:gd name="T22" fmla="*/ 0 w 8"/>
                  <a:gd name="T23" fmla="*/ 15 h 22"/>
                  <a:gd name="T24" fmla="*/ 1 w 8"/>
                  <a:gd name="T25" fmla="*/ 12 h 22"/>
                  <a:gd name="T26" fmla="*/ 0 w 8"/>
                  <a:gd name="T27" fmla="*/ 15 h 22"/>
                  <a:gd name="T28" fmla="*/ 1 w 8"/>
                  <a:gd name="T29" fmla="*/ 14 h 22"/>
                  <a:gd name="T30" fmla="*/ 0 w 8"/>
                  <a:gd name="T31" fmla="*/ 16 h 22"/>
                  <a:gd name="T32" fmla="*/ 2 w 8"/>
                  <a:gd name="T33" fmla="*/ 14 h 22"/>
                  <a:gd name="T34" fmla="*/ 1 w 8"/>
                  <a:gd name="T35" fmla="*/ 15 h 22"/>
                  <a:gd name="T36" fmla="*/ 3 w 8"/>
                  <a:gd name="T37" fmla="*/ 10 h 22"/>
                  <a:gd name="T38" fmla="*/ 2 w 8"/>
                  <a:gd name="T39" fmla="*/ 15 h 22"/>
                  <a:gd name="T40" fmla="*/ 2 w 8"/>
                  <a:gd name="T41" fmla="*/ 12 h 22"/>
                  <a:gd name="T42" fmla="*/ 2 w 8"/>
                  <a:gd name="T43" fmla="*/ 16 h 22"/>
                  <a:gd name="T44" fmla="*/ 3 w 8"/>
                  <a:gd name="T45" fmla="*/ 14 h 22"/>
                  <a:gd name="T46" fmla="*/ 2 w 8"/>
                  <a:gd name="T47" fmla="*/ 16 h 22"/>
                  <a:gd name="T48" fmla="*/ 4 w 8"/>
                  <a:gd name="T49" fmla="*/ 7 h 22"/>
                  <a:gd name="T50" fmla="*/ 3 w 8"/>
                  <a:gd name="T51" fmla="*/ 15 h 22"/>
                  <a:gd name="T52" fmla="*/ 4 w 8"/>
                  <a:gd name="T53" fmla="*/ 14 h 22"/>
                  <a:gd name="T54" fmla="*/ 4 w 8"/>
                  <a:gd name="T55" fmla="*/ 15 h 22"/>
                  <a:gd name="T56" fmla="*/ 4 w 8"/>
                  <a:gd name="T57" fmla="*/ 12 h 22"/>
                  <a:gd name="T58" fmla="*/ 4 w 8"/>
                  <a:gd name="T59" fmla="*/ 11 h 22"/>
                  <a:gd name="T60" fmla="*/ 5 w 8"/>
                  <a:gd name="T61" fmla="*/ 8 h 22"/>
                  <a:gd name="T62" fmla="*/ 4 w 8"/>
                  <a:gd name="T63" fmla="*/ 10 h 22"/>
                  <a:gd name="T64" fmla="*/ 6 w 8"/>
                  <a:gd name="T65" fmla="*/ 5 h 22"/>
                  <a:gd name="T66" fmla="*/ 5 w 8"/>
                  <a:gd name="T67" fmla="*/ 8 h 22"/>
                  <a:gd name="T68" fmla="*/ 6 w 8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2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3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8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5 h 27"/>
                  <a:gd name="T10" fmla="*/ 4 w 9"/>
                  <a:gd name="T11" fmla="*/ 16 h 27"/>
                  <a:gd name="T12" fmla="*/ 4 w 9"/>
                  <a:gd name="T13" fmla="*/ 10 h 27"/>
                  <a:gd name="T14" fmla="*/ 5 w 9"/>
                  <a:gd name="T15" fmla="*/ 7 h 27"/>
                  <a:gd name="T16" fmla="*/ 5 w 9"/>
                  <a:gd name="T17" fmla="*/ 9 h 27"/>
                  <a:gd name="T18" fmla="*/ 4 w 9"/>
                  <a:gd name="T19" fmla="*/ 16 h 27"/>
                  <a:gd name="T20" fmla="*/ 8 w 9"/>
                  <a:gd name="T21" fmla="*/ 2 h 27"/>
                  <a:gd name="T22" fmla="*/ 7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3 h 27"/>
                  <a:gd name="T38" fmla="*/ 4 w 9"/>
                  <a:gd name="T39" fmla="*/ 11 h 27"/>
                  <a:gd name="T40" fmla="*/ 2 w 9"/>
                  <a:gd name="T41" fmla="*/ 18 h 27"/>
                  <a:gd name="T42" fmla="*/ 1 w 9"/>
                  <a:gd name="T43" fmla="*/ 19 h 27"/>
                  <a:gd name="T44" fmla="*/ 1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4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5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6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7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3 w 4"/>
                  <a:gd name="T1" fmla="*/ 0 h 12"/>
                  <a:gd name="T2" fmla="*/ 2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2 w 4"/>
                  <a:gd name="T9" fmla="*/ 4 h 12"/>
                  <a:gd name="T10" fmla="*/ 3 w 4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8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3 w 11"/>
                  <a:gd name="T3" fmla="*/ 15 h 28"/>
                  <a:gd name="T4" fmla="*/ 3 w 11"/>
                  <a:gd name="T5" fmla="*/ 17 h 28"/>
                  <a:gd name="T6" fmla="*/ 2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0 h 28"/>
                  <a:gd name="T60" fmla="*/ 3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3 w 11"/>
                  <a:gd name="T79" fmla="*/ 12 h 28"/>
                  <a:gd name="T80" fmla="*/ 2 w 11"/>
                  <a:gd name="T81" fmla="*/ 14 h 28"/>
                  <a:gd name="T82" fmla="*/ 5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1 w 11"/>
                  <a:gd name="T91" fmla="*/ 17 h 28"/>
                  <a:gd name="T92" fmla="*/ 1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9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0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1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512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3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4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5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3 w 18"/>
                  <a:gd name="T11" fmla="*/ 20 h 31"/>
                  <a:gd name="T12" fmla="*/ 5 w 18"/>
                  <a:gd name="T13" fmla="*/ 14 h 31"/>
                  <a:gd name="T14" fmla="*/ 5 w 18"/>
                  <a:gd name="T15" fmla="*/ 17 h 31"/>
                  <a:gd name="T16" fmla="*/ 5 w 18"/>
                  <a:gd name="T17" fmla="*/ 18 h 31"/>
                  <a:gd name="T18" fmla="*/ 8 w 18"/>
                  <a:gd name="T19" fmla="*/ 9 h 31"/>
                  <a:gd name="T20" fmla="*/ 8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2 w 18"/>
                  <a:gd name="T39" fmla="*/ 14 h 31"/>
                  <a:gd name="T40" fmla="*/ 12 w 18"/>
                  <a:gd name="T41" fmla="*/ 15 h 31"/>
                  <a:gd name="T42" fmla="*/ 14 w 18"/>
                  <a:gd name="T43" fmla="*/ 5 h 31"/>
                  <a:gd name="T44" fmla="*/ 14 w 18"/>
                  <a:gd name="T45" fmla="*/ 5 h 31"/>
                  <a:gd name="T46" fmla="*/ 13 w 18"/>
                  <a:gd name="T47" fmla="*/ 5 h 31"/>
                  <a:gd name="T48" fmla="*/ 13 w 18"/>
                  <a:gd name="T49" fmla="*/ 4 h 31"/>
                  <a:gd name="T50" fmla="*/ 12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9 w 18"/>
                  <a:gd name="T61" fmla="*/ 7 h 31"/>
                  <a:gd name="T62" fmla="*/ 10 w 18"/>
                  <a:gd name="T63" fmla="*/ 3 h 31"/>
                  <a:gd name="T64" fmla="*/ 10 w 18"/>
                  <a:gd name="T65" fmla="*/ 3 h 31"/>
                  <a:gd name="T66" fmla="*/ 8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3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6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7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8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9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0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0 h 25"/>
                  <a:gd name="T2" fmla="*/ 1 w 8"/>
                  <a:gd name="T3" fmla="*/ 13 h 25"/>
                  <a:gd name="T4" fmla="*/ 1 w 8"/>
                  <a:gd name="T5" fmla="*/ 11 h 25"/>
                  <a:gd name="T6" fmla="*/ 0 w 8"/>
                  <a:gd name="T7" fmla="*/ 18 h 25"/>
                  <a:gd name="T8" fmla="*/ 3 w 8"/>
                  <a:gd name="T9" fmla="*/ 13 h 25"/>
                  <a:gd name="T10" fmla="*/ 3 w 8"/>
                  <a:gd name="T11" fmla="*/ 16 h 25"/>
                  <a:gd name="T12" fmla="*/ 4 w 8"/>
                  <a:gd name="T13" fmla="*/ 11 h 25"/>
                  <a:gd name="T14" fmla="*/ 4 w 8"/>
                  <a:gd name="T15" fmla="*/ 17 h 25"/>
                  <a:gd name="T16" fmla="*/ 4 w 8"/>
                  <a:gd name="T17" fmla="*/ 15 h 25"/>
                  <a:gd name="T18" fmla="*/ 4 w 8"/>
                  <a:gd name="T19" fmla="*/ 12 h 25"/>
                  <a:gd name="T20" fmla="*/ 4 w 8"/>
                  <a:gd name="T21" fmla="*/ 13 h 25"/>
                  <a:gd name="T22" fmla="*/ 4 w 8"/>
                  <a:gd name="T23" fmla="*/ 12 h 25"/>
                  <a:gd name="T24" fmla="*/ 5 w 8"/>
                  <a:gd name="T25" fmla="*/ 12 h 25"/>
                  <a:gd name="T26" fmla="*/ 4 w 8"/>
                  <a:gd name="T27" fmla="*/ 13 h 25"/>
                  <a:gd name="T28" fmla="*/ 5 w 8"/>
                  <a:gd name="T29" fmla="*/ 11 h 25"/>
                  <a:gd name="T30" fmla="*/ 5 w 8"/>
                  <a:gd name="T31" fmla="*/ 15 h 25"/>
                  <a:gd name="T32" fmla="*/ 6 w 8"/>
                  <a:gd name="T33" fmla="*/ 10 h 25"/>
                  <a:gd name="T34" fmla="*/ 7 w 8"/>
                  <a:gd name="T35" fmla="*/ 6 h 25"/>
                  <a:gd name="T36" fmla="*/ 6 w 8"/>
                  <a:gd name="T37" fmla="*/ 10 h 25"/>
                  <a:gd name="T38" fmla="*/ 6 w 8"/>
                  <a:gd name="T39" fmla="*/ 10 h 25"/>
                  <a:gd name="T40" fmla="*/ 5 w 8"/>
                  <a:gd name="T41" fmla="*/ 11 h 25"/>
                  <a:gd name="T42" fmla="*/ 6 w 8"/>
                  <a:gd name="T43" fmla="*/ 6 h 25"/>
                  <a:gd name="T44" fmla="*/ 6 w 8"/>
                  <a:gd name="T45" fmla="*/ 3 h 25"/>
                  <a:gd name="T46" fmla="*/ 6 w 8"/>
                  <a:gd name="T47" fmla="*/ 3 h 25"/>
                  <a:gd name="T48" fmla="*/ 6 w 8"/>
                  <a:gd name="T49" fmla="*/ 4 h 25"/>
                  <a:gd name="T50" fmla="*/ 5 w 8"/>
                  <a:gd name="T51" fmla="*/ 6 h 25"/>
                  <a:gd name="T52" fmla="*/ 4 w 8"/>
                  <a:gd name="T53" fmla="*/ 12 h 25"/>
                  <a:gd name="T54" fmla="*/ 4 w 8"/>
                  <a:gd name="T55" fmla="*/ 12 h 25"/>
                  <a:gd name="T56" fmla="*/ 5 w 8"/>
                  <a:gd name="T57" fmla="*/ 7 h 25"/>
                  <a:gd name="T58" fmla="*/ 4 w 8"/>
                  <a:gd name="T59" fmla="*/ 10 h 25"/>
                  <a:gd name="T60" fmla="*/ 5 w 8"/>
                  <a:gd name="T61" fmla="*/ 4 h 25"/>
                  <a:gd name="T62" fmla="*/ 4 w 8"/>
                  <a:gd name="T63" fmla="*/ 10 h 25"/>
                  <a:gd name="T64" fmla="*/ 4 w 8"/>
                  <a:gd name="T65" fmla="*/ 10 h 25"/>
                  <a:gd name="T66" fmla="*/ 4 w 8"/>
                  <a:gd name="T67" fmla="*/ 6 h 25"/>
                  <a:gd name="T68" fmla="*/ 4 w 8"/>
                  <a:gd name="T69" fmla="*/ 10 h 25"/>
                  <a:gd name="T70" fmla="*/ 3 w 8"/>
                  <a:gd name="T71" fmla="*/ 8 h 25"/>
                  <a:gd name="T72" fmla="*/ 3 w 8"/>
                  <a:gd name="T73" fmla="*/ 11 h 25"/>
                  <a:gd name="T74" fmla="*/ 2 w 8"/>
                  <a:gd name="T75" fmla="*/ 10 h 25"/>
                  <a:gd name="T76" fmla="*/ 2 w 8"/>
                  <a:gd name="T77" fmla="*/ 10 h 25"/>
                  <a:gd name="T78" fmla="*/ 1 w 8"/>
                  <a:gd name="T79" fmla="*/ 15 h 25"/>
                  <a:gd name="T80" fmla="*/ 2 w 8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1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2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3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4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5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0 w 4"/>
                  <a:gd name="T3" fmla="*/ 12 h 15"/>
                  <a:gd name="T4" fmla="*/ 3 w 4"/>
                  <a:gd name="T5" fmla="*/ 0 h 15"/>
                  <a:gd name="T6" fmla="*/ 1 w 4"/>
                  <a:gd name="T7" fmla="*/ 8 h 15"/>
                  <a:gd name="T8" fmla="*/ 2 w 4"/>
                  <a:gd name="T9" fmla="*/ 5 h 15"/>
                  <a:gd name="T10" fmla="*/ 0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6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1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7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8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9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2 w 4"/>
                  <a:gd name="T1" fmla="*/ 2 h 11"/>
                  <a:gd name="T2" fmla="*/ 2 w 4"/>
                  <a:gd name="T3" fmla="*/ 3 h 11"/>
                  <a:gd name="T4" fmla="*/ 2 w 4"/>
                  <a:gd name="T5" fmla="*/ 3 h 11"/>
                  <a:gd name="T6" fmla="*/ 1 w 4"/>
                  <a:gd name="T7" fmla="*/ 7 h 11"/>
                  <a:gd name="T8" fmla="*/ 1 w 4"/>
                  <a:gd name="T9" fmla="*/ 7 h 11"/>
                  <a:gd name="T10" fmla="*/ 0 w 4"/>
                  <a:gd name="T11" fmla="*/ 10 h 11"/>
                  <a:gd name="T12" fmla="*/ 2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0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1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2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4 h 13"/>
                  <a:gd name="T4" fmla="*/ 0 w 3"/>
                  <a:gd name="T5" fmla="*/ 11 h 13"/>
                  <a:gd name="T6" fmla="*/ 0 w 3"/>
                  <a:gd name="T7" fmla="*/ 9 h 13"/>
                  <a:gd name="T8" fmla="*/ 3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3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4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3 w 4"/>
                  <a:gd name="T1" fmla="*/ 2 h 16"/>
                  <a:gd name="T2" fmla="*/ 2 w 4"/>
                  <a:gd name="T3" fmla="*/ 8 h 16"/>
                  <a:gd name="T4" fmla="*/ 2 w 4"/>
                  <a:gd name="T5" fmla="*/ 3 h 16"/>
                  <a:gd name="T6" fmla="*/ 2 w 4"/>
                  <a:gd name="T7" fmla="*/ 6 h 16"/>
                  <a:gd name="T8" fmla="*/ 3 w 4"/>
                  <a:gd name="T9" fmla="*/ 0 h 16"/>
                  <a:gd name="T10" fmla="*/ 2 w 4"/>
                  <a:gd name="T11" fmla="*/ 5 h 16"/>
                  <a:gd name="T12" fmla="*/ 2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0 h 16"/>
                  <a:gd name="T20" fmla="*/ 0 w 4"/>
                  <a:gd name="T21" fmla="*/ 14 h 16"/>
                  <a:gd name="T22" fmla="*/ 3 w 4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5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6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1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5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7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8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9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0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7 w 12"/>
                  <a:gd name="T1" fmla="*/ 15 h 19"/>
                  <a:gd name="T2" fmla="*/ 7 w 12"/>
                  <a:gd name="T3" fmla="*/ 12 h 19"/>
                  <a:gd name="T4" fmla="*/ 9 w 12"/>
                  <a:gd name="T5" fmla="*/ 9 h 19"/>
                  <a:gd name="T6" fmla="*/ 11 w 12"/>
                  <a:gd name="T7" fmla="*/ 2 h 19"/>
                  <a:gd name="T8" fmla="*/ 9 w 12"/>
                  <a:gd name="T9" fmla="*/ 5 h 19"/>
                  <a:gd name="T10" fmla="*/ 10 w 12"/>
                  <a:gd name="T11" fmla="*/ 2 h 19"/>
                  <a:gd name="T12" fmla="*/ 8 w 12"/>
                  <a:gd name="T13" fmla="*/ 4 h 19"/>
                  <a:gd name="T14" fmla="*/ 7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2 h 19"/>
                  <a:gd name="T34" fmla="*/ 0 w 12"/>
                  <a:gd name="T35" fmla="*/ 15 h 19"/>
                  <a:gd name="T36" fmla="*/ 4 w 12"/>
                  <a:gd name="T37" fmla="*/ 7 h 19"/>
                  <a:gd name="T38" fmla="*/ 3 w 12"/>
                  <a:gd name="T39" fmla="*/ 10 h 19"/>
                  <a:gd name="T40" fmla="*/ 4 w 12"/>
                  <a:gd name="T41" fmla="*/ 14 h 19"/>
                  <a:gd name="T42" fmla="*/ 6 w 12"/>
                  <a:gd name="T43" fmla="*/ 9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1 h 19"/>
                  <a:gd name="T50" fmla="*/ 7 w 12"/>
                  <a:gd name="T51" fmla="*/ 5 h 19"/>
                  <a:gd name="T52" fmla="*/ 6 w 12"/>
                  <a:gd name="T53" fmla="*/ 15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4 h 19"/>
                  <a:gd name="T60" fmla="*/ 7 w 12"/>
                  <a:gd name="T61" fmla="*/ 10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5 h 19"/>
                  <a:gd name="T68" fmla="*/ 6 w 12"/>
                  <a:gd name="T69" fmla="*/ 18 h 19"/>
                  <a:gd name="T70" fmla="*/ 8 w 12"/>
                  <a:gd name="T71" fmla="*/ 9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1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2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3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544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5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6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7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3 h 23"/>
                  <a:gd name="T2" fmla="*/ 8 w 9"/>
                  <a:gd name="T3" fmla="*/ 1 h 23"/>
                  <a:gd name="T4" fmla="*/ 5 w 9"/>
                  <a:gd name="T5" fmla="*/ 10 h 23"/>
                  <a:gd name="T6" fmla="*/ 7 w 9"/>
                  <a:gd name="T7" fmla="*/ 2 h 23"/>
                  <a:gd name="T8" fmla="*/ 4 w 9"/>
                  <a:gd name="T9" fmla="*/ 7 h 23"/>
                  <a:gd name="T10" fmla="*/ 5 w 9"/>
                  <a:gd name="T11" fmla="*/ 4 h 23"/>
                  <a:gd name="T12" fmla="*/ 2 w 9"/>
                  <a:gd name="T13" fmla="*/ 12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5 h 23"/>
                  <a:gd name="T20" fmla="*/ 2 w 9"/>
                  <a:gd name="T21" fmla="*/ 10 h 23"/>
                  <a:gd name="T22" fmla="*/ 0 w 9"/>
                  <a:gd name="T23" fmla="*/ 15 h 23"/>
                  <a:gd name="T24" fmla="*/ 2 w 9"/>
                  <a:gd name="T25" fmla="*/ 11 h 23"/>
                  <a:gd name="T26" fmla="*/ 1 w 9"/>
                  <a:gd name="T27" fmla="*/ 15 h 23"/>
                  <a:gd name="T28" fmla="*/ 2 w 9"/>
                  <a:gd name="T29" fmla="*/ 13 h 23"/>
                  <a:gd name="T30" fmla="*/ 1 w 9"/>
                  <a:gd name="T31" fmla="*/ 16 h 23"/>
                  <a:gd name="T32" fmla="*/ 2 w 9"/>
                  <a:gd name="T33" fmla="*/ 13 h 23"/>
                  <a:gd name="T34" fmla="*/ 2 w 9"/>
                  <a:gd name="T35" fmla="*/ 14 h 23"/>
                  <a:gd name="T36" fmla="*/ 3 w 9"/>
                  <a:gd name="T37" fmla="*/ 10 h 23"/>
                  <a:gd name="T38" fmla="*/ 2 w 9"/>
                  <a:gd name="T39" fmla="*/ 14 h 23"/>
                  <a:gd name="T40" fmla="*/ 3 w 9"/>
                  <a:gd name="T41" fmla="*/ 11 h 23"/>
                  <a:gd name="T42" fmla="*/ 3 w 9"/>
                  <a:gd name="T43" fmla="*/ 16 h 23"/>
                  <a:gd name="T44" fmla="*/ 4 w 9"/>
                  <a:gd name="T45" fmla="*/ 13 h 23"/>
                  <a:gd name="T46" fmla="*/ 2 w 9"/>
                  <a:gd name="T47" fmla="*/ 16 h 23"/>
                  <a:gd name="T48" fmla="*/ 5 w 9"/>
                  <a:gd name="T49" fmla="*/ 7 h 23"/>
                  <a:gd name="T50" fmla="*/ 3 w 9"/>
                  <a:gd name="T51" fmla="*/ 15 h 23"/>
                  <a:gd name="T52" fmla="*/ 5 w 9"/>
                  <a:gd name="T53" fmla="*/ 13 h 23"/>
                  <a:gd name="T54" fmla="*/ 4 w 9"/>
                  <a:gd name="T55" fmla="*/ 14 h 23"/>
                  <a:gd name="T56" fmla="*/ 5 w 9"/>
                  <a:gd name="T57" fmla="*/ 11 h 23"/>
                  <a:gd name="T58" fmla="*/ 6 w 9"/>
                  <a:gd name="T59" fmla="*/ 10 h 23"/>
                  <a:gd name="T60" fmla="*/ 6 w 9"/>
                  <a:gd name="T61" fmla="*/ 8 h 23"/>
                  <a:gd name="T62" fmla="*/ 6 w 9"/>
                  <a:gd name="T63" fmla="*/ 10 h 23"/>
                  <a:gd name="T64" fmla="*/ 8 w 9"/>
                  <a:gd name="T65" fmla="*/ 4 h 23"/>
                  <a:gd name="T66" fmla="*/ 6 w 9"/>
                  <a:gd name="T67" fmla="*/ 8 h 23"/>
                  <a:gd name="T68" fmla="*/ 8 w 9"/>
                  <a:gd name="T69" fmla="*/ 3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8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9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2 h 27"/>
                  <a:gd name="T2" fmla="*/ 3 w 10"/>
                  <a:gd name="T3" fmla="*/ 17 h 27"/>
                  <a:gd name="T4" fmla="*/ 5 w 10"/>
                  <a:gd name="T5" fmla="*/ 8 h 27"/>
                  <a:gd name="T6" fmla="*/ 6 w 10"/>
                  <a:gd name="T7" fmla="*/ 6 h 27"/>
                  <a:gd name="T8" fmla="*/ 4 w 10"/>
                  <a:gd name="T9" fmla="*/ 14 h 27"/>
                  <a:gd name="T10" fmla="*/ 4 w 10"/>
                  <a:gd name="T11" fmla="*/ 15 h 27"/>
                  <a:gd name="T12" fmla="*/ 5 w 10"/>
                  <a:gd name="T13" fmla="*/ 10 h 27"/>
                  <a:gd name="T14" fmla="*/ 6 w 10"/>
                  <a:gd name="T15" fmla="*/ 7 h 27"/>
                  <a:gd name="T16" fmla="*/ 5 w 10"/>
                  <a:gd name="T17" fmla="*/ 9 h 27"/>
                  <a:gd name="T18" fmla="*/ 5 w 10"/>
                  <a:gd name="T19" fmla="*/ 15 h 27"/>
                  <a:gd name="T20" fmla="*/ 9 w 10"/>
                  <a:gd name="T21" fmla="*/ 2 h 27"/>
                  <a:gd name="T22" fmla="*/ 8 w 10"/>
                  <a:gd name="T23" fmla="*/ 2 h 27"/>
                  <a:gd name="T24" fmla="*/ 6 w 10"/>
                  <a:gd name="T25" fmla="*/ 8 h 27"/>
                  <a:gd name="T26" fmla="*/ 7 w 10"/>
                  <a:gd name="T27" fmla="*/ 6 h 27"/>
                  <a:gd name="T28" fmla="*/ 8 w 10"/>
                  <a:gd name="T29" fmla="*/ 4 h 27"/>
                  <a:gd name="T30" fmla="*/ 5 w 10"/>
                  <a:gd name="T31" fmla="*/ 3 h 27"/>
                  <a:gd name="T32" fmla="*/ 6 w 10"/>
                  <a:gd name="T33" fmla="*/ 4 h 27"/>
                  <a:gd name="T34" fmla="*/ 5 w 10"/>
                  <a:gd name="T35" fmla="*/ 7 h 27"/>
                  <a:gd name="T36" fmla="*/ 4 w 10"/>
                  <a:gd name="T37" fmla="*/ 12 h 27"/>
                  <a:gd name="T38" fmla="*/ 4 w 10"/>
                  <a:gd name="T39" fmla="*/ 11 h 27"/>
                  <a:gd name="T40" fmla="*/ 3 w 10"/>
                  <a:gd name="T41" fmla="*/ 17 h 27"/>
                  <a:gd name="T42" fmla="*/ 1 w 10"/>
                  <a:gd name="T43" fmla="*/ 20 h 27"/>
                  <a:gd name="T44" fmla="*/ 2 w 10"/>
                  <a:gd name="T45" fmla="*/ 20 h 27"/>
                  <a:gd name="T46" fmla="*/ 4 w 10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0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1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2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3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0 h 13"/>
                  <a:gd name="T6" fmla="*/ 2 w 4"/>
                  <a:gd name="T7" fmla="*/ 3 h 13"/>
                  <a:gd name="T8" fmla="*/ 3 w 4"/>
                  <a:gd name="T9" fmla="*/ 3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4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6 h 28"/>
                  <a:gd name="T2" fmla="*/ 3 w 11"/>
                  <a:gd name="T3" fmla="*/ 15 h 28"/>
                  <a:gd name="T4" fmla="*/ 2 w 11"/>
                  <a:gd name="T5" fmla="*/ 17 h 28"/>
                  <a:gd name="T6" fmla="*/ 2 w 11"/>
                  <a:gd name="T7" fmla="*/ 20 h 28"/>
                  <a:gd name="T8" fmla="*/ 3 w 11"/>
                  <a:gd name="T9" fmla="*/ 18 h 28"/>
                  <a:gd name="T10" fmla="*/ 4 w 11"/>
                  <a:gd name="T11" fmla="*/ 16 h 28"/>
                  <a:gd name="T12" fmla="*/ 5 w 11"/>
                  <a:gd name="T13" fmla="*/ 13 h 28"/>
                  <a:gd name="T14" fmla="*/ 3 w 11"/>
                  <a:gd name="T15" fmla="*/ 20 h 28"/>
                  <a:gd name="T16" fmla="*/ 5 w 11"/>
                  <a:gd name="T17" fmla="*/ 10 h 28"/>
                  <a:gd name="T18" fmla="*/ 6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4 h 28"/>
                  <a:gd name="T26" fmla="*/ 7 w 11"/>
                  <a:gd name="T27" fmla="*/ 7 h 28"/>
                  <a:gd name="T28" fmla="*/ 6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4 w 11"/>
                  <a:gd name="T41" fmla="*/ 11 h 28"/>
                  <a:gd name="T42" fmla="*/ 4 w 11"/>
                  <a:gd name="T43" fmla="*/ 10 h 28"/>
                  <a:gd name="T44" fmla="*/ 6 w 11"/>
                  <a:gd name="T45" fmla="*/ 4 h 28"/>
                  <a:gd name="T46" fmla="*/ 5 w 11"/>
                  <a:gd name="T47" fmla="*/ 7 h 28"/>
                  <a:gd name="T48" fmla="*/ 6 w 11"/>
                  <a:gd name="T49" fmla="*/ 2 h 28"/>
                  <a:gd name="T50" fmla="*/ 3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1 h 28"/>
                  <a:gd name="T60" fmla="*/ 3 w 11"/>
                  <a:gd name="T61" fmla="*/ 15 h 28"/>
                  <a:gd name="T62" fmla="*/ 5 w 11"/>
                  <a:gd name="T63" fmla="*/ 11 h 28"/>
                  <a:gd name="T64" fmla="*/ 3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4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4 w 11"/>
                  <a:gd name="T77" fmla="*/ 12 h 28"/>
                  <a:gd name="T78" fmla="*/ 3 w 11"/>
                  <a:gd name="T79" fmla="*/ 12 h 28"/>
                  <a:gd name="T80" fmla="*/ 2 w 11"/>
                  <a:gd name="T81" fmla="*/ 14 h 28"/>
                  <a:gd name="T82" fmla="*/ 4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1 w 11"/>
                  <a:gd name="T91" fmla="*/ 17 h 28"/>
                  <a:gd name="T92" fmla="*/ 1 w 11"/>
                  <a:gd name="T93" fmla="*/ 21 h 28"/>
                  <a:gd name="T94" fmla="*/ 2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5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6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7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558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9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0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1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1 w 18"/>
                  <a:gd name="T3" fmla="*/ 19 h 31"/>
                  <a:gd name="T4" fmla="*/ 1 w 18"/>
                  <a:gd name="T5" fmla="*/ 22 h 31"/>
                  <a:gd name="T6" fmla="*/ 2 w 18"/>
                  <a:gd name="T7" fmla="*/ 18 h 31"/>
                  <a:gd name="T8" fmla="*/ 4 w 18"/>
                  <a:gd name="T9" fmla="*/ 18 h 31"/>
                  <a:gd name="T10" fmla="*/ 4 w 18"/>
                  <a:gd name="T11" fmla="*/ 20 h 31"/>
                  <a:gd name="T12" fmla="*/ 6 w 18"/>
                  <a:gd name="T13" fmla="*/ 15 h 31"/>
                  <a:gd name="T14" fmla="*/ 5 w 18"/>
                  <a:gd name="T15" fmla="*/ 17 h 31"/>
                  <a:gd name="T16" fmla="*/ 6 w 18"/>
                  <a:gd name="T17" fmla="*/ 18 h 31"/>
                  <a:gd name="T18" fmla="*/ 8 w 18"/>
                  <a:gd name="T19" fmla="*/ 10 h 31"/>
                  <a:gd name="T20" fmla="*/ 9 w 18"/>
                  <a:gd name="T21" fmla="*/ 10 h 31"/>
                  <a:gd name="T22" fmla="*/ 9 w 18"/>
                  <a:gd name="T23" fmla="*/ 14 h 31"/>
                  <a:gd name="T24" fmla="*/ 10 w 18"/>
                  <a:gd name="T25" fmla="*/ 14 h 31"/>
                  <a:gd name="T26" fmla="*/ 10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2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3 w 18"/>
                  <a:gd name="T39" fmla="*/ 14 h 31"/>
                  <a:gd name="T40" fmla="*/ 12 w 18"/>
                  <a:gd name="T41" fmla="*/ 16 h 31"/>
                  <a:gd name="T42" fmla="*/ 15 w 18"/>
                  <a:gd name="T43" fmla="*/ 5 h 31"/>
                  <a:gd name="T44" fmla="*/ 15 w 18"/>
                  <a:gd name="T45" fmla="*/ 5 h 31"/>
                  <a:gd name="T46" fmla="*/ 14 w 18"/>
                  <a:gd name="T47" fmla="*/ 5 h 31"/>
                  <a:gd name="T48" fmla="*/ 14 w 18"/>
                  <a:gd name="T49" fmla="*/ 4 h 31"/>
                  <a:gd name="T50" fmla="*/ 13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4 h 31"/>
                  <a:gd name="T64" fmla="*/ 10 w 18"/>
                  <a:gd name="T65" fmla="*/ 3 h 31"/>
                  <a:gd name="T66" fmla="*/ 9 w 18"/>
                  <a:gd name="T67" fmla="*/ 7 h 31"/>
                  <a:gd name="T68" fmla="*/ 7 w 18"/>
                  <a:gd name="T69" fmla="*/ 9 h 31"/>
                  <a:gd name="T70" fmla="*/ 6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4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2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3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4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5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566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4 h 25"/>
                  <a:gd name="T4" fmla="*/ 2 w 9"/>
                  <a:gd name="T5" fmla="*/ 11 h 25"/>
                  <a:gd name="T6" fmla="*/ 0 w 9"/>
                  <a:gd name="T7" fmla="*/ 18 h 25"/>
                  <a:gd name="T8" fmla="*/ 4 w 9"/>
                  <a:gd name="T9" fmla="*/ 14 h 25"/>
                  <a:gd name="T10" fmla="*/ 3 w 9"/>
                  <a:gd name="T11" fmla="*/ 17 h 25"/>
                  <a:gd name="T12" fmla="*/ 4 w 9"/>
                  <a:gd name="T13" fmla="*/ 12 h 25"/>
                  <a:gd name="T14" fmla="*/ 4 w 9"/>
                  <a:gd name="T15" fmla="*/ 17 h 25"/>
                  <a:gd name="T16" fmla="*/ 4 w 9"/>
                  <a:gd name="T17" fmla="*/ 16 h 25"/>
                  <a:gd name="T18" fmla="*/ 5 w 9"/>
                  <a:gd name="T19" fmla="*/ 13 h 25"/>
                  <a:gd name="T20" fmla="*/ 5 w 9"/>
                  <a:gd name="T21" fmla="*/ 15 h 25"/>
                  <a:gd name="T22" fmla="*/ 5 w 9"/>
                  <a:gd name="T23" fmla="*/ 13 h 25"/>
                  <a:gd name="T24" fmla="*/ 6 w 9"/>
                  <a:gd name="T25" fmla="*/ 13 h 25"/>
                  <a:gd name="T26" fmla="*/ 5 w 9"/>
                  <a:gd name="T27" fmla="*/ 14 h 25"/>
                  <a:gd name="T28" fmla="*/ 6 w 9"/>
                  <a:gd name="T29" fmla="*/ 12 h 25"/>
                  <a:gd name="T30" fmla="*/ 5 w 9"/>
                  <a:gd name="T31" fmla="*/ 16 h 25"/>
                  <a:gd name="T32" fmla="*/ 7 w 9"/>
                  <a:gd name="T33" fmla="*/ 11 h 25"/>
                  <a:gd name="T34" fmla="*/ 8 w 9"/>
                  <a:gd name="T35" fmla="*/ 7 h 25"/>
                  <a:gd name="T36" fmla="*/ 7 w 9"/>
                  <a:gd name="T37" fmla="*/ 10 h 25"/>
                  <a:gd name="T38" fmla="*/ 7 w 9"/>
                  <a:gd name="T39" fmla="*/ 10 h 25"/>
                  <a:gd name="T40" fmla="*/ 6 w 9"/>
                  <a:gd name="T41" fmla="*/ 12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3 h 25"/>
                  <a:gd name="T54" fmla="*/ 5 w 9"/>
                  <a:gd name="T55" fmla="*/ 13 h 25"/>
                  <a:gd name="T56" fmla="*/ 6 w 9"/>
                  <a:gd name="T57" fmla="*/ 7 h 25"/>
                  <a:gd name="T58" fmla="*/ 5 w 9"/>
                  <a:gd name="T59" fmla="*/ 10 h 25"/>
                  <a:gd name="T60" fmla="*/ 6 w 9"/>
                  <a:gd name="T61" fmla="*/ 5 h 25"/>
                  <a:gd name="T62" fmla="*/ 5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3 w 9"/>
                  <a:gd name="T75" fmla="*/ 10 h 25"/>
                  <a:gd name="T76" fmla="*/ 3 w 9"/>
                  <a:gd name="T77" fmla="*/ 10 h 25"/>
                  <a:gd name="T78" fmla="*/ 1 w 9"/>
                  <a:gd name="T79" fmla="*/ 16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7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0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8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8 h 19"/>
                  <a:gd name="T2" fmla="*/ 0 w 2"/>
                  <a:gd name="T3" fmla="*/ 11 h 19"/>
                  <a:gd name="T4" fmla="*/ 1 w 2"/>
                  <a:gd name="T5" fmla="*/ 13 h 19"/>
                  <a:gd name="T6" fmla="*/ 1 w 2"/>
                  <a:gd name="T7" fmla="*/ 6 h 19"/>
                  <a:gd name="T8" fmla="*/ 1 w 2"/>
                  <a:gd name="T9" fmla="*/ 10 h 19"/>
                  <a:gd name="T10" fmla="*/ 1 w 2"/>
                  <a:gd name="T11" fmla="*/ 6 h 19"/>
                  <a:gd name="T12" fmla="*/ 1 w 2"/>
                  <a:gd name="T13" fmla="*/ 8 h 19"/>
                  <a:gd name="T14" fmla="*/ 1 w 2"/>
                  <a:gd name="T15" fmla="*/ 5 h 19"/>
                  <a:gd name="T16" fmla="*/ 1 w 2"/>
                  <a:gd name="T17" fmla="*/ 6 h 19"/>
                  <a:gd name="T18" fmla="*/ 1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0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9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0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4 w 694"/>
                  <a:gd name="T1" fmla="*/ 24 h 84"/>
                  <a:gd name="T2" fmla="*/ 0 w 694"/>
                  <a:gd name="T3" fmla="*/ 64 h 84"/>
                  <a:gd name="T4" fmla="*/ 92 w 694"/>
                  <a:gd name="T5" fmla="*/ 66 h 84"/>
                  <a:gd name="T6" fmla="*/ 174 w 694"/>
                  <a:gd name="T7" fmla="*/ 66 h 84"/>
                  <a:gd name="T8" fmla="*/ 351 w 694"/>
                  <a:gd name="T9" fmla="*/ 64 h 84"/>
                  <a:gd name="T10" fmla="*/ 489 w 694"/>
                  <a:gd name="T11" fmla="*/ 66 h 84"/>
                  <a:gd name="T12" fmla="*/ 627 w 694"/>
                  <a:gd name="T13" fmla="*/ 54 h 84"/>
                  <a:gd name="T14" fmla="*/ 599 w 694"/>
                  <a:gd name="T15" fmla="*/ 37 h 84"/>
                  <a:gd name="T16" fmla="*/ 559 w 694"/>
                  <a:gd name="T17" fmla="*/ 26 h 84"/>
                  <a:gd name="T18" fmla="*/ 363 w 694"/>
                  <a:gd name="T19" fmla="*/ 18 h 84"/>
                  <a:gd name="T20" fmla="*/ 164 w 694"/>
                  <a:gd name="T21" fmla="*/ 4 h 84"/>
                  <a:gd name="T22" fmla="*/ 94 w 694"/>
                  <a:gd name="T23" fmla="*/ 2 h 84"/>
                  <a:gd name="T24" fmla="*/ 42 w 694"/>
                  <a:gd name="T25" fmla="*/ 5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328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227 w 1375"/>
                <a:gd name="T1" fmla="*/ 334 h 779"/>
                <a:gd name="T2" fmla="*/ 1190 w 1375"/>
                <a:gd name="T3" fmla="*/ 242 h 779"/>
                <a:gd name="T4" fmla="*/ 1156 w 1375"/>
                <a:gd name="T5" fmla="*/ 208 h 779"/>
                <a:gd name="T6" fmla="*/ 1124 w 1375"/>
                <a:gd name="T7" fmla="*/ 160 h 779"/>
                <a:gd name="T8" fmla="*/ 1036 w 1375"/>
                <a:gd name="T9" fmla="*/ 95 h 779"/>
                <a:gd name="T10" fmla="*/ 930 w 1375"/>
                <a:gd name="T11" fmla="*/ 42 h 779"/>
                <a:gd name="T12" fmla="*/ 687 w 1375"/>
                <a:gd name="T13" fmla="*/ 30 h 779"/>
                <a:gd name="T14" fmla="*/ 511 w 1375"/>
                <a:gd name="T15" fmla="*/ 139 h 779"/>
                <a:gd name="T16" fmla="*/ 375 w 1375"/>
                <a:gd name="T17" fmla="*/ 309 h 779"/>
                <a:gd name="T18" fmla="*/ 171 w 1375"/>
                <a:gd name="T19" fmla="*/ 377 h 779"/>
                <a:gd name="T20" fmla="*/ 112 w 1375"/>
                <a:gd name="T21" fmla="*/ 278 h 779"/>
                <a:gd name="T22" fmla="*/ 134 w 1375"/>
                <a:gd name="T23" fmla="*/ 141 h 779"/>
                <a:gd name="T24" fmla="*/ 131 w 1375"/>
                <a:gd name="T25" fmla="*/ 143 h 779"/>
                <a:gd name="T26" fmla="*/ 50 w 1375"/>
                <a:gd name="T27" fmla="*/ 123 h 779"/>
                <a:gd name="T28" fmla="*/ 7 w 1375"/>
                <a:gd name="T29" fmla="*/ 245 h 779"/>
                <a:gd name="T30" fmla="*/ 14 w 1375"/>
                <a:gd name="T31" fmla="*/ 360 h 779"/>
                <a:gd name="T32" fmla="*/ 181 w 1375"/>
                <a:gd name="T33" fmla="*/ 504 h 779"/>
                <a:gd name="T34" fmla="*/ 386 w 1375"/>
                <a:gd name="T35" fmla="*/ 524 h 779"/>
                <a:gd name="T36" fmla="*/ 452 w 1375"/>
                <a:gd name="T37" fmla="*/ 623 h 779"/>
                <a:gd name="T38" fmla="*/ 455 w 1375"/>
                <a:gd name="T39" fmla="*/ 625 h 779"/>
                <a:gd name="T40" fmla="*/ 500 w 1375"/>
                <a:gd name="T41" fmla="*/ 689 h 779"/>
                <a:gd name="T42" fmla="*/ 566 w 1375"/>
                <a:gd name="T43" fmla="*/ 692 h 779"/>
                <a:gd name="T44" fmla="*/ 710 w 1375"/>
                <a:gd name="T45" fmla="*/ 695 h 779"/>
                <a:gd name="T46" fmla="*/ 974 w 1375"/>
                <a:gd name="T47" fmla="*/ 693 h 779"/>
                <a:gd name="T48" fmla="*/ 1068 w 1375"/>
                <a:gd name="T49" fmla="*/ 689 h 779"/>
                <a:gd name="T50" fmla="*/ 1075 w 1375"/>
                <a:gd name="T51" fmla="*/ 676 h 779"/>
                <a:gd name="T52" fmla="*/ 1185 w 1375"/>
                <a:gd name="T53" fmla="*/ 661 h 779"/>
                <a:gd name="T54" fmla="*/ 1232 w 1375"/>
                <a:gd name="T55" fmla="*/ 568 h 779"/>
                <a:gd name="T56" fmla="*/ 1227 w 1375"/>
                <a:gd name="T57" fmla="*/ 334 h 7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4 h 521"/>
                <a:gd name="T2" fmla="*/ 208 w 1210"/>
                <a:gd name="T3" fmla="*/ 16 h 521"/>
                <a:gd name="T4" fmla="*/ 494 w 1210"/>
                <a:gd name="T5" fmla="*/ 16 h 521"/>
                <a:gd name="T6" fmla="*/ 983 w 1210"/>
                <a:gd name="T7" fmla="*/ 4 h 521"/>
                <a:gd name="T8" fmla="*/ 1077 w 1210"/>
                <a:gd name="T9" fmla="*/ 7 h 521"/>
                <a:gd name="T10" fmla="*/ 1092 w 1210"/>
                <a:gd name="T11" fmla="*/ 454 h 521"/>
                <a:gd name="T12" fmla="*/ 629 w 1210"/>
                <a:gd name="T13" fmla="*/ 461 h 521"/>
                <a:gd name="T14" fmla="*/ 362 w 1210"/>
                <a:gd name="T15" fmla="*/ 452 h 521"/>
                <a:gd name="T16" fmla="*/ 153 w 1210"/>
                <a:gd name="T17" fmla="*/ 464 h 521"/>
                <a:gd name="T18" fmla="*/ 19 w 1210"/>
                <a:gd name="T19" fmla="*/ 464 h 521"/>
                <a:gd name="T20" fmla="*/ 21 w 1210"/>
                <a:gd name="T21" fmla="*/ 298 h 521"/>
                <a:gd name="T22" fmla="*/ 0 w 1210"/>
                <a:gd name="T23" fmla="*/ 14 h 5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0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011 w 1221"/>
                <a:gd name="T1" fmla="*/ 2 h 528"/>
                <a:gd name="T2" fmla="*/ 988 w 1221"/>
                <a:gd name="T3" fmla="*/ 2 h 528"/>
                <a:gd name="T4" fmla="*/ 743 w 1221"/>
                <a:gd name="T5" fmla="*/ 8 h 528"/>
                <a:gd name="T6" fmla="*/ 499 w 1221"/>
                <a:gd name="T7" fmla="*/ 14 h 528"/>
                <a:gd name="T8" fmla="*/ 403 w 1221"/>
                <a:gd name="T9" fmla="*/ 14 h 528"/>
                <a:gd name="T10" fmla="*/ 213 w 1221"/>
                <a:gd name="T11" fmla="*/ 14 h 528"/>
                <a:gd name="T12" fmla="*/ 172 w 1221"/>
                <a:gd name="T13" fmla="*/ 17 h 528"/>
                <a:gd name="T14" fmla="*/ 6 w 1221"/>
                <a:gd name="T15" fmla="*/ 12 h 528"/>
                <a:gd name="T16" fmla="*/ 6 w 1221"/>
                <a:gd name="T17" fmla="*/ 12 h 528"/>
                <a:gd name="T18" fmla="*/ 5 w 1221"/>
                <a:gd name="T19" fmla="*/ 12 h 528"/>
                <a:gd name="T20" fmla="*/ 4 w 1221"/>
                <a:gd name="T21" fmla="*/ 13 h 528"/>
                <a:gd name="T22" fmla="*/ 2 w 1221"/>
                <a:gd name="T23" fmla="*/ 14 h 528"/>
                <a:gd name="T24" fmla="*/ 2 w 1221"/>
                <a:gd name="T25" fmla="*/ 14 h 528"/>
                <a:gd name="T26" fmla="*/ 1 w 1221"/>
                <a:gd name="T27" fmla="*/ 14 h 528"/>
                <a:gd name="T28" fmla="*/ 0 w 1221"/>
                <a:gd name="T29" fmla="*/ 16 h 528"/>
                <a:gd name="T30" fmla="*/ 1 w 1221"/>
                <a:gd name="T31" fmla="*/ 17 h 528"/>
                <a:gd name="T32" fmla="*/ 2 w 1221"/>
                <a:gd name="T33" fmla="*/ 19 h 528"/>
                <a:gd name="T34" fmla="*/ 18 w 1221"/>
                <a:gd name="T35" fmla="*/ 239 h 528"/>
                <a:gd name="T36" fmla="*/ 22 w 1221"/>
                <a:gd name="T37" fmla="*/ 302 h 528"/>
                <a:gd name="T38" fmla="*/ 25 w 1221"/>
                <a:gd name="T39" fmla="*/ 328 h 528"/>
                <a:gd name="T40" fmla="*/ 31 w 1221"/>
                <a:gd name="T41" fmla="*/ 404 h 528"/>
                <a:gd name="T42" fmla="*/ 20 w 1221"/>
                <a:gd name="T43" fmla="*/ 465 h 528"/>
                <a:gd name="T44" fmla="*/ 20 w 1221"/>
                <a:gd name="T45" fmla="*/ 467 h 528"/>
                <a:gd name="T46" fmla="*/ 20 w 1221"/>
                <a:gd name="T47" fmla="*/ 469 h 528"/>
                <a:gd name="T48" fmla="*/ 23 w 1221"/>
                <a:gd name="T49" fmla="*/ 472 h 528"/>
                <a:gd name="T50" fmla="*/ 144 w 1221"/>
                <a:gd name="T51" fmla="*/ 472 h 528"/>
                <a:gd name="T52" fmla="*/ 158 w 1221"/>
                <a:gd name="T53" fmla="*/ 472 h 528"/>
                <a:gd name="T54" fmla="*/ 239 w 1221"/>
                <a:gd name="T55" fmla="*/ 466 h 528"/>
                <a:gd name="T56" fmla="*/ 367 w 1221"/>
                <a:gd name="T57" fmla="*/ 460 h 528"/>
                <a:gd name="T58" fmla="*/ 500 w 1221"/>
                <a:gd name="T59" fmla="*/ 464 h 528"/>
                <a:gd name="T60" fmla="*/ 634 w 1221"/>
                <a:gd name="T61" fmla="*/ 469 h 528"/>
                <a:gd name="T62" fmla="*/ 716 w 1221"/>
                <a:gd name="T63" fmla="*/ 469 h 528"/>
                <a:gd name="T64" fmla="*/ 1097 w 1221"/>
                <a:gd name="T65" fmla="*/ 463 h 528"/>
                <a:gd name="T66" fmla="*/ 1101 w 1221"/>
                <a:gd name="T67" fmla="*/ 461 h 528"/>
                <a:gd name="T68" fmla="*/ 1102 w 1221"/>
                <a:gd name="T69" fmla="*/ 457 h 528"/>
                <a:gd name="T70" fmla="*/ 1089 w 1221"/>
                <a:gd name="T71" fmla="*/ 181 h 528"/>
                <a:gd name="T72" fmla="*/ 1087 w 1221"/>
                <a:gd name="T73" fmla="*/ 10 h 528"/>
                <a:gd name="T74" fmla="*/ 1083 w 1221"/>
                <a:gd name="T75" fmla="*/ 5 h 528"/>
                <a:gd name="T76" fmla="*/ 1011 w 1221"/>
                <a:gd name="T77" fmla="*/ 2 h 528"/>
                <a:gd name="T78" fmla="*/ 743 w 1221"/>
                <a:gd name="T79" fmla="*/ 17 h 528"/>
                <a:gd name="T80" fmla="*/ 988 w 1221"/>
                <a:gd name="T81" fmla="*/ 11 h 528"/>
                <a:gd name="T82" fmla="*/ 1011 w 1221"/>
                <a:gd name="T83" fmla="*/ 11 h 528"/>
                <a:gd name="T84" fmla="*/ 1078 w 1221"/>
                <a:gd name="T85" fmla="*/ 14 h 528"/>
                <a:gd name="T86" fmla="*/ 1080 w 1221"/>
                <a:gd name="T87" fmla="*/ 181 h 528"/>
                <a:gd name="T88" fmla="*/ 1092 w 1221"/>
                <a:gd name="T89" fmla="*/ 454 h 528"/>
                <a:gd name="T90" fmla="*/ 716 w 1221"/>
                <a:gd name="T91" fmla="*/ 460 h 528"/>
                <a:gd name="T92" fmla="*/ 634 w 1221"/>
                <a:gd name="T93" fmla="*/ 460 h 528"/>
                <a:gd name="T94" fmla="*/ 500 w 1221"/>
                <a:gd name="T95" fmla="*/ 455 h 528"/>
                <a:gd name="T96" fmla="*/ 367 w 1221"/>
                <a:gd name="T97" fmla="*/ 450 h 528"/>
                <a:gd name="T98" fmla="*/ 238 w 1221"/>
                <a:gd name="T99" fmla="*/ 457 h 528"/>
                <a:gd name="T100" fmla="*/ 158 w 1221"/>
                <a:gd name="T101" fmla="*/ 463 h 528"/>
                <a:gd name="T102" fmla="*/ 143 w 1221"/>
                <a:gd name="T103" fmla="*/ 463 h 528"/>
                <a:gd name="T104" fmla="*/ 31 w 1221"/>
                <a:gd name="T105" fmla="*/ 463 h 528"/>
                <a:gd name="T106" fmla="*/ 41 w 1221"/>
                <a:gd name="T107" fmla="*/ 404 h 528"/>
                <a:gd name="T108" fmla="*/ 34 w 1221"/>
                <a:gd name="T109" fmla="*/ 327 h 528"/>
                <a:gd name="T110" fmla="*/ 31 w 1221"/>
                <a:gd name="T111" fmla="*/ 301 h 528"/>
                <a:gd name="T112" fmla="*/ 27 w 1221"/>
                <a:gd name="T113" fmla="*/ 239 h 528"/>
                <a:gd name="T114" fmla="*/ 12 w 1221"/>
                <a:gd name="T115" fmla="*/ 23 h 528"/>
                <a:gd name="T116" fmla="*/ 172 w 1221"/>
                <a:gd name="T117" fmla="*/ 26 h 528"/>
                <a:gd name="T118" fmla="*/ 214 w 1221"/>
                <a:gd name="T119" fmla="*/ 23 h 528"/>
                <a:gd name="T120" fmla="*/ 403 w 1221"/>
                <a:gd name="T121" fmla="*/ 23 h 528"/>
                <a:gd name="T122" fmla="*/ 499 w 1221"/>
                <a:gd name="T123" fmla="*/ 23 h 528"/>
                <a:gd name="T124" fmla="*/ 743 w 1221"/>
                <a:gd name="T125" fmla="*/ 17 h 5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1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49 h 86"/>
                <a:gd name="T2" fmla="*/ 36 w 111"/>
                <a:gd name="T3" fmla="*/ 0 h 86"/>
                <a:gd name="T4" fmla="*/ 63 w 111"/>
                <a:gd name="T5" fmla="*/ 33 h 86"/>
                <a:gd name="T6" fmla="*/ 101 w 111"/>
                <a:gd name="T7" fmla="*/ 10 h 86"/>
                <a:gd name="T8" fmla="*/ 88 w 111"/>
                <a:gd name="T9" fmla="*/ 72 h 86"/>
                <a:gd name="T10" fmla="*/ 0 w 111"/>
                <a:gd name="T11" fmla="*/ 66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2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4 w 112"/>
                <a:gd name="T1" fmla="*/ 11 h 87"/>
                <a:gd name="T2" fmla="*/ 4 w 112"/>
                <a:gd name="T3" fmla="*/ 53 h 87"/>
                <a:gd name="T4" fmla="*/ 45 w 112"/>
                <a:gd name="T5" fmla="*/ 77 h 87"/>
                <a:gd name="T6" fmla="*/ 67 w 112"/>
                <a:gd name="T7" fmla="*/ 7 h 87"/>
                <a:gd name="T8" fmla="*/ 23 w 112"/>
                <a:gd name="T9" fmla="*/ 12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814 w 1301"/>
                <a:gd name="T1" fmla="*/ 2 h 574"/>
                <a:gd name="T2" fmla="*/ 785 w 1301"/>
                <a:gd name="T3" fmla="*/ 2 h 574"/>
                <a:gd name="T4" fmla="*/ 716 w 1301"/>
                <a:gd name="T5" fmla="*/ 8 h 574"/>
                <a:gd name="T6" fmla="*/ 613 w 1301"/>
                <a:gd name="T7" fmla="*/ 52 h 574"/>
                <a:gd name="T8" fmla="*/ 486 w 1301"/>
                <a:gd name="T9" fmla="*/ 164 h 574"/>
                <a:gd name="T10" fmla="*/ 440 w 1301"/>
                <a:gd name="T11" fmla="*/ 224 h 574"/>
                <a:gd name="T12" fmla="*/ 276 w 1301"/>
                <a:gd name="T13" fmla="*/ 363 h 574"/>
                <a:gd name="T14" fmla="*/ 132 w 1301"/>
                <a:gd name="T15" fmla="*/ 302 h 574"/>
                <a:gd name="T16" fmla="*/ 142 w 1301"/>
                <a:gd name="T17" fmla="*/ 158 h 574"/>
                <a:gd name="T18" fmla="*/ 150 w 1301"/>
                <a:gd name="T19" fmla="*/ 122 h 574"/>
                <a:gd name="T20" fmla="*/ 150 w 1301"/>
                <a:gd name="T21" fmla="*/ 119 h 574"/>
                <a:gd name="T22" fmla="*/ 147 w 1301"/>
                <a:gd name="T23" fmla="*/ 117 h 574"/>
                <a:gd name="T24" fmla="*/ 118 w 1301"/>
                <a:gd name="T25" fmla="*/ 111 h 574"/>
                <a:gd name="T26" fmla="*/ 88 w 1301"/>
                <a:gd name="T27" fmla="*/ 105 h 574"/>
                <a:gd name="T28" fmla="*/ 45 w 1301"/>
                <a:gd name="T29" fmla="*/ 132 h 574"/>
                <a:gd name="T30" fmla="*/ 21 w 1301"/>
                <a:gd name="T31" fmla="*/ 333 h 574"/>
                <a:gd name="T32" fmla="*/ 308 w 1301"/>
                <a:gd name="T33" fmla="*/ 511 h 574"/>
                <a:gd name="T34" fmla="*/ 538 w 1301"/>
                <a:gd name="T35" fmla="*/ 478 h 574"/>
                <a:gd name="T36" fmla="*/ 568 w 1301"/>
                <a:gd name="T37" fmla="*/ 476 h 574"/>
                <a:gd name="T38" fmla="*/ 568 w 1301"/>
                <a:gd name="T39" fmla="*/ 470 h 574"/>
                <a:gd name="T40" fmla="*/ 537 w 1301"/>
                <a:gd name="T41" fmla="*/ 471 h 574"/>
                <a:gd name="T42" fmla="*/ 308 w 1301"/>
                <a:gd name="T43" fmla="*/ 503 h 574"/>
                <a:gd name="T44" fmla="*/ 28 w 1301"/>
                <a:gd name="T45" fmla="*/ 331 h 574"/>
                <a:gd name="T46" fmla="*/ 51 w 1301"/>
                <a:gd name="T47" fmla="*/ 135 h 574"/>
                <a:gd name="T48" fmla="*/ 87 w 1301"/>
                <a:gd name="T49" fmla="*/ 113 h 574"/>
                <a:gd name="T50" fmla="*/ 117 w 1301"/>
                <a:gd name="T51" fmla="*/ 119 h 574"/>
                <a:gd name="T52" fmla="*/ 142 w 1301"/>
                <a:gd name="T53" fmla="*/ 123 h 574"/>
                <a:gd name="T54" fmla="*/ 135 w 1301"/>
                <a:gd name="T55" fmla="*/ 156 h 574"/>
                <a:gd name="T56" fmla="*/ 120 w 1301"/>
                <a:gd name="T57" fmla="*/ 228 h 574"/>
                <a:gd name="T58" fmla="*/ 125 w 1301"/>
                <a:gd name="T59" fmla="*/ 304 h 574"/>
                <a:gd name="T60" fmla="*/ 278 w 1301"/>
                <a:gd name="T61" fmla="*/ 370 h 574"/>
                <a:gd name="T62" fmla="*/ 446 w 1301"/>
                <a:gd name="T63" fmla="*/ 229 h 574"/>
                <a:gd name="T64" fmla="*/ 491 w 1301"/>
                <a:gd name="T65" fmla="*/ 169 h 574"/>
                <a:gd name="T66" fmla="*/ 617 w 1301"/>
                <a:gd name="T67" fmla="*/ 59 h 574"/>
                <a:gd name="T68" fmla="*/ 718 w 1301"/>
                <a:gd name="T69" fmla="*/ 15 h 574"/>
                <a:gd name="T70" fmla="*/ 785 w 1301"/>
                <a:gd name="T71" fmla="*/ 10 h 574"/>
                <a:gd name="T72" fmla="*/ 814 w 1301"/>
                <a:gd name="T73" fmla="*/ 10 h 574"/>
                <a:gd name="T74" fmla="*/ 952 w 1301"/>
                <a:gd name="T75" fmla="*/ 33 h 574"/>
                <a:gd name="T76" fmla="*/ 1167 w 1301"/>
                <a:gd name="T77" fmla="*/ 187 h 574"/>
                <a:gd name="T78" fmla="*/ 1172 w 1301"/>
                <a:gd name="T79" fmla="*/ 189 h 574"/>
                <a:gd name="T80" fmla="*/ 1174 w 1301"/>
                <a:gd name="T81" fmla="*/ 184 h 574"/>
                <a:gd name="T82" fmla="*/ 954 w 1301"/>
                <a:gd name="T83" fmla="*/ 26 h 574"/>
                <a:gd name="T84" fmla="*/ 814 w 1301"/>
                <a:gd name="T85" fmla="*/ 2 h 5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4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198 w 419"/>
                <a:gd name="T1" fmla="*/ 5 h 605"/>
                <a:gd name="T2" fmla="*/ 194 w 419"/>
                <a:gd name="T3" fmla="*/ 10 h 605"/>
                <a:gd name="T4" fmla="*/ 198 w 419"/>
                <a:gd name="T5" fmla="*/ 14 h 605"/>
                <a:gd name="T6" fmla="*/ 305 w 419"/>
                <a:gd name="T7" fmla="*/ 69 h 605"/>
                <a:gd name="T8" fmla="*/ 356 w 419"/>
                <a:gd name="T9" fmla="*/ 197 h 605"/>
                <a:gd name="T10" fmla="*/ 349 w 419"/>
                <a:gd name="T11" fmla="*/ 453 h 605"/>
                <a:gd name="T12" fmla="*/ 134 w 419"/>
                <a:gd name="T13" fmla="*/ 491 h 605"/>
                <a:gd name="T14" fmla="*/ 108 w 419"/>
                <a:gd name="T15" fmla="*/ 485 h 605"/>
                <a:gd name="T16" fmla="*/ 104 w 419"/>
                <a:gd name="T17" fmla="*/ 484 h 605"/>
                <a:gd name="T18" fmla="*/ 16 w 419"/>
                <a:gd name="T19" fmla="*/ 434 h 605"/>
                <a:gd name="T20" fmla="*/ 22 w 419"/>
                <a:gd name="T21" fmla="*/ 336 h 605"/>
                <a:gd name="T22" fmla="*/ 26 w 419"/>
                <a:gd name="T23" fmla="*/ 314 h 605"/>
                <a:gd name="T24" fmla="*/ 31 w 419"/>
                <a:gd name="T25" fmla="*/ 289 h 605"/>
                <a:gd name="T26" fmla="*/ 39 w 419"/>
                <a:gd name="T27" fmla="*/ 223 h 605"/>
                <a:gd name="T28" fmla="*/ 35 w 419"/>
                <a:gd name="T29" fmla="*/ 219 h 605"/>
                <a:gd name="T30" fmla="*/ 32 w 419"/>
                <a:gd name="T31" fmla="*/ 223 h 605"/>
                <a:gd name="T32" fmla="*/ 23 w 419"/>
                <a:gd name="T33" fmla="*/ 287 h 605"/>
                <a:gd name="T34" fmla="*/ 18 w 419"/>
                <a:gd name="T35" fmla="*/ 312 h 605"/>
                <a:gd name="T36" fmla="*/ 14 w 419"/>
                <a:gd name="T37" fmla="*/ 334 h 605"/>
                <a:gd name="T38" fmla="*/ 9 w 419"/>
                <a:gd name="T39" fmla="*/ 437 h 605"/>
                <a:gd name="T40" fmla="*/ 102 w 419"/>
                <a:gd name="T41" fmla="*/ 491 h 605"/>
                <a:gd name="T42" fmla="*/ 106 w 419"/>
                <a:gd name="T43" fmla="*/ 492 h 605"/>
                <a:gd name="T44" fmla="*/ 133 w 419"/>
                <a:gd name="T45" fmla="*/ 498 h 605"/>
                <a:gd name="T46" fmla="*/ 356 w 419"/>
                <a:gd name="T47" fmla="*/ 456 h 605"/>
                <a:gd name="T48" fmla="*/ 364 w 419"/>
                <a:gd name="T49" fmla="*/ 196 h 605"/>
                <a:gd name="T50" fmla="*/ 310 w 419"/>
                <a:gd name="T51" fmla="*/ 64 h 605"/>
                <a:gd name="T52" fmla="*/ 198 w 419"/>
                <a:gd name="T53" fmla="*/ 5 h 6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5 h 131"/>
                <a:gd name="T4" fmla="*/ 53 w 85"/>
                <a:gd name="T5" fmla="*/ 94 h 131"/>
                <a:gd name="T6" fmla="*/ 70 w 85"/>
                <a:gd name="T7" fmla="*/ 117 h 131"/>
                <a:gd name="T8" fmla="*/ 75 w 85"/>
                <a:gd name="T9" fmla="*/ 118 h 131"/>
                <a:gd name="T10" fmla="*/ 76 w 85"/>
                <a:gd name="T11" fmla="*/ 113 h 131"/>
                <a:gd name="T12" fmla="*/ 59 w 85"/>
                <a:gd name="T13" fmla="*/ 89 h 131"/>
                <a:gd name="T14" fmla="*/ 8 w 85"/>
                <a:gd name="T15" fmla="*/ 4 h 131"/>
                <a:gd name="T16" fmla="*/ 4 w 85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2 w 20"/>
                <a:gd name="T1" fmla="*/ 2 h 28"/>
                <a:gd name="T2" fmla="*/ 1 w 20"/>
                <a:gd name="T3" fmla="*/ 21 h 28"/>
                <a:gd name="T4" fmla="*/ 4 w 20"/>
                <a:gd name="T5" fmla="*/ 25 h 28"/>
                <a:gd name="T6" fmla="*/ 8 w 20"/>
                <a:gd name="T7" fmla="*/ 21 h 28"/>
                <a:gd name="T8" fmla="*/ 16 w 20"/>
                <a:gd name="T9" fmla="*/ 7 h 28"/>
                <a:gd name="T10" fmla="*/ 17 w 20"/>
                <a:gd name="T11" fmla="*/ 2 h 28"/>
                <a:gd name="T12" fmla="*/ 12 w 20"/>
                <a:gd name="T13" fmla="*/ 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5 w 35"/>
                <a:gd name="T1" fmla="*/ 2 h 37"/>
                <a:gd name="T2" fmla="*/ 1 w 35"/>
                <a:gd name="T3" fmla="*/ 27 h 37"/>
                <a:gd name="T4" fmla="*/ 2 w 35"/>
                <a:gd name="T5" fmla="*/ 32 h 37"/>
                <a:gd name="T6" fmla="*/ 7 w 35"/>
                <a:gd name="T7" fmla="*/ 31 h 37"/>
                <a:gd name="T8" fmla="*/ 30 w 35"/>
                <a:gd name="T9" fmla="*/ 7 h 37"/>
                <a:gd name="T10" fmla="*/ 30 w 35"/>
                <a:gd name="T11" fmla="*/ 2 h 37"/>
                <a:gd name="T12" fmla="*/ 25 w 35"/>
                <a:gd name="T13" fmla="*/ 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38 h 50"/>
                <a:gd name="T4" fmla="*/ 0 w 11"/>
                <a:gd name="T5" fmla="*/ 41 h 50"/>
                <a:gd name="T6" fmla="*/ 4 w 11"/>
                <a:gd name="T7" fmla="*/ 45 h 50"/>
                <a:gd name="T8" fmla="*/ 8 w 11"/>
                <a:gd name="T9" fmla="*/ 41 h 50"/>
                <a:gd name="T10" fmla="*/ 8 w 11"/>
                <a:gd name="T11" fmla="*/ 38 h 50"/>
                <a:gd name="T12" fmla="*/ 10 w 11"/>
                <a:gd name="T13" fmla="*/ 5 h 50"/>
                <a:gd name="T14" fmla="*/ 6 w 11"/>
                <a:gd name="T15" fmla="*/ 0 h 50"/>
                <a:gd name="T16" fmla="*/ 3 w 11"/>
                <a:gd name="T17" fmla="*/ 3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6 h 51"/>
                <a:gd name="T4" fmla="*/ 9 w 27"/>
                <a:gd name="T5" fmla="*/ 24 h 51"/>
                <a:gd name="T6" fmla="*/ 18 w 27"/>
                <a:gd name="T7" fmla="*/ 45 h 51"/>
                <a:gd name="T8" fmla="*/ 22 w 27"/>
                <a:gd name="T9" fmla="*/ 45 h 51"/>
                <a:gd name="T10" fmla="*/ 23 w 27"/>
                <a:gd name="T11" fmla="*/ 40 h 51"/>
                <a:gd name="T12" fmla="*/ 15 w 27"/>
                <a:gd name="T13" fmla="*/ 22 h 51"/>
                <a:gd name="T14" fmla="*/ 8 w 27"/>
                <a:gd name="T15" fmla="*/ 3 h 51"/>
                <a:gd name="T16" fmla="*/ 3 w 27"/>
                <a:gd name="T17" fmla="*/ 1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8 h 49"/>
                <a:gd name="T4" fmla="*/ 65 w 80"/>
                <a:gd name="T5" fmla="*/ 42 h 49"/>
                <a:gd name="T6" fmla="*/ 70 w 80"/>
                <a:gd name="T7" fmla="*/ 44 h 49"/>
                <a:gd name="T8" fmla="*/ 71 w 80"/>
                <a:gd name="T9" fmla="*/ 39 h 49"/>
                <a:gd name="T10" fmla="*/ 5 w 80"/>
                <a:gd name="T11" fmla="*/ 0 h 49"/>
                <a:gd name="T12" fmla="*/ 0 w 80"/>
                <a:gd name="T13" fmla="*/ 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6 w 97"/>
                <a:gd name="T1" fmla="*/ 19 h 95"/>
                <a:gd name="T2" fmla="*/ 4 w 97"/>
                <a:gd name="T3" fmla="*/ 59 h 95"/>
                <a:gd name="T4" fmla="*/ 34 w 97"/>
                <a:gd name="T5" fmla="*/ 82 h 95"/>
                <a:gd name="T6" fmla="*/ 75 w 97"/>
                <a:gd name="T7" fmla="*/ 69 h 95"/>
                <a:gd name="T8" fmla="*/ 87 w 97"/>
                <a:gd name="T9" fmla="*/ 42 h 95"/>
                <a:gd name="T10" fmla="*/ 84 w 97"/>
                <a:gd name="T11" fmla="*/ 22 h 95"/>
                <a:gd name="T12" fmla="*/ 66 w 97"/>
                <a:gd name="T13" fmla="*/ 5 h 95"/>
                <a:gd name="T14" fmla="*/ 65 w 97"/>
                <a:gd name="T15" fmla="*/ 5 h 95"/>
                <a:gd name="T16" fmla="*/ 16 w 97"/>
                <a:gd name="T17" fmla="*/ 19 h 95"/>
                <a:gd name="T18" fmla="*/ 36 w 97"/>
                <a:gd name="T19" fmla="*/ 75 h 95"/>
                <a:gd name="T20" fmla="*/ 11 w 97"/>
                <a:gd name="T21" fmla="*/ 56 h 95"/>
                <a:gd name="T22" fmla="*/ 22 w 97"/>
                <a:gd name="T23" fmla="*/ 24 h 95"/>
                <a:gd name="T24" fmla="*/ 58 w 97"/>
                <a:gd name="T25" fmla="*/ 11 h 95"/>
                <a:gd name="T26" fmla="*/ 59 w 97"/>
                <a:gd name="T27" fmla="*/ 12 h 95"/>
                <a:gd name="T28" fmla="*/ 78 w 97"/>
                <a:gd name="T29" fmla="*/ 24 h 95"/>
                <a:gd name="T30" fmla="*/ 70 w 97"/>
                <a:gd name="T31" fmla="*/ 63 h 95"/>
                <a:gd name="T32" fmla="*/ 36 w 97"/>
                <a:gd name="T33" fmla="*/ 7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2 w 65"/>
                <a:gd name="T1" fmla="*/ 0 h 64"/>
                <a:gd name="T2" fmla="*/ 29 w 65"/>
                <a:gd name="T3" fmla="*/ 2 h 64"/>
                <a:gd name="T4" fmla="*/ 12 w 65"/>
                <a:gd name="T5" fmla="*/ 8 h 64"/>
                <a:gd name="T6" fmla="*/ 0 w 65"/>
                <a:gd name="T7" fmla="*/ 31 h 64"/>
                <a:gd name="T8" fmla="*/ 2 w 65"/>
                <a:gd name="T9" fmla="*/ 44 h 64"/>
                <a:gd name="T10" fmla="*/ 24 w 65"/>
                <a:gd name="T11" fmla="*/ 58 h 64"/>
                <a:gd name="T12" fmla="*/ 51 w 65"/>
                <a:gd name="T13" fmla="*/ 42 h 64"/>
                <a:gd name="T14" fmla="*/ 53 w 65"/>
                <a:gd name="T15" fmla="*/ 10 h 64"/>
                <a:gd name="T16" fmla="*/ 32 w 65"/>
                <a:gd name="T17" fmla="*/ 0 h 64"/>
                <a:gd name="T18" fmla="*/ 38 w 65"/>
                <a:gd name="T19" fmla="*/ 8 h 64"/>
                <a:gd name="T20" fmla="*/ 46 w 65"/>
                <a:gd name="T21" fmla="*/ 15 h 64"/>
                <a:gd name="T22" fmla="*/ 48 w 65"/>
                <a:gd name="T23" fmla="*/ 26 h 64"/>
                <a:gd name="T24" fmla="*/ 45 w 65"/>
                <a:gd name="T25" fmla="*/ 38 h 64"/>
                <a:gd name="T26" fmla="*/ 24 w 65"/>
                <a:gd name="T27" fmla="*/ 50 h 64"/>
                <a:gd name="T28" fmla="*/ 8 w 65"/>
                <a:gd name="T29" fmla="*/ 41 h 64"/>
                <a:gd name="T30" fmla="*/ 17 w 65"/>
                <a:gd name="T31" fmla="*/ 14 h 64"/>
                <a:gd name="T32" fmla="*/ 33 w 65"/>
                <a:gd name="T33" fmla="*/ 10 h 64"/>
                <a:gd name="T34" fmla="*/ 38 w 65"/>
                <a:gd name="T35" fmla="*/ 8 h 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1 w 120"/>
                <a:gd name="T1" fmla="*/ 1 h 93"/>
                <a:gd name="T2" fmla="*/ 4 w 120"/>
                <a:gd name="T3" fmla="*/ 67 h 93"/>
                <a:gd name="T4" fmla="*/ 8 w 120"/>
                <a:gd name="T5" fmla="*/ 70 h 93"/>
                <a:gd name="T6" fmla="*/ 11 w 120"/>
                <a:gd name="T7" fmla="*/ 67 h 93"/>
                <a:gd name="T8" fmla="*/ 11 w 120"/>
                <a:gd name="T9" fmla="*/ 65 h 93"/>
                <a:gd name="T10" fmla="*/ 11 w 120"/>
                <a:gd name="T11" fmla="*/ 62 h 93"/>
                <a:gd name="T12" fmla="*/ 41 w 120"/>
                <a:gd name="T13" fmla="*/ 11 h 93"/>
                <a:gd name="T14" fmla="*/ 64 w 120"/>
                <a:gd name="T15" fmla="*/ 39 h 93"/>
                <a:gd name="T16" fmla="*/ 84 w 120"/>
                <a:gd name="T17" fmla="*/ 29 h 93"/>
                <a:gd name="T18" fmla="*/ 100 w 120"/>
                <a:gd name="T19" fmla="*/ 21 h 93"/>
                <a:gd name="T20" fmla="*/ 92 w 120"/>
                <a:gd name="T21" fmla="*/ 55 h 93"/>
                <a:gd name="T22" fmla="*/ 86 w 120"/>
                <a:gd name="T23" fmla="*/ 79 h 93"/>
                <a:gd name="T24" fmla="*/ 86 w 120"/>
                <a:gd name="T25" fmla="*/ 79 h 93"/>
                <a:gd name="T26" fmla="*/ 89 w 120"/>
                <a:gd name="T27" fmla="*/ 84 h 93"/>
                <a:gd name="T28" fmla="*/ 94 w 120"/>
                <a:gd name="T29" fmla="*/ 80 h 93"/>
                <a:gd name="T30" fmla="*/ 99 w 120"/>
                <a:gd name="T31" fmla="*/ 57 h 93"/>
                <a:gd name="T32" fmla="*/ 108 w 120"/>
                <a:gd name="T33" fmla="*/ 18 h 93"/>
                <a:gd name="T34" fmla="*/ 105 w 120"/>
                <a:gd name="T35" fmla="*/ 14 h 93"/>
                <a:gd name="T36" fmla="*/ 78 w 120"/>
                <a:gd name="T37" fmla="*/ 23 h 93"/>
                <a:gd name="T38" fmla="*/ 64 w 120"/>
                <a:gd name="T39" fmla="*/ 32 h 93"/>
                <a:gd name="T40" fmla="*/ 46 w 120"/>
                <a:gd name="T41" fmla="*/ 4 h 93"/>
                <a:gd name="T42" fmla="*/ 45 w 120"/>
                <a:gd name="T43" fmla="*/ 1 h 93"/>
                <a:gd name="T44" fmla="*/ 41 w 120"/>
                <a:gd name="T45" fmla="*/ 1 h 9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32 w 248"/>
                <a:gd name="T1" fmla="*/ 15 h 162"/>
                <a:gd name="T2" fmla="*/ 31 w 248"/>
                <a:gd name="T3" fmla="*/ 96 h 162"/>
                <a:gd name="T4" fmla="*/ 160 w 248"/>
                <a:gd name="T5" fmla="*/ 122 h 162"/>
                <a:gd name="T6" fmla="*/ 123 w 248"/>
                <a:gd name="T7" fmla="*/ 12 h 1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76 w 149"/>
                <a:gd name="T1" fmla="*/ 21 h 91"/>
                <a:gd name="T2" fmla="*/ 56 w 149"/>
                <a:gd name="T3" fmla="*/ 75 h 91"/>
                <a:gd name="T4" fmla="*/ 88 w 149"/>
                <a:gd name="T5" fmla="*/ 17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8 h 84"/>
                <a:gd name="T4" fmla="*/ 14 w 63"/>
                <a:gd name="T5" fmla="*/ 29 h 84"/>
                <a:gd name="T6" fmla="*/ 49 w 63"/>
                <a:gd name="T7" fmla="*/ 74 h 84"/>
                <a:gd name="T8" fmla="*/ 56 w 63"/>
                <a:gd name="T9" fmla="*/ 73 h 84"/>
                <a:gd name="T10" fmla="*/ 54 w 63"/>
                <a:gd name="T11" fmla="*/ 66 h 84"/>
                <a:gd name="T12" fmla="*/ 22 w 63"/>
                <a:gd name="T13" fmla="*/ 24 h 84"/>
                <a:gd name="T14" fmla="*/ 9 w 63"/>
                <a:gd name="T15" fmla="*/ 3 h 84"/>
                <a:gd name="T16" fmla="*/ 4 w 63"/>
                <a:gd name="T17" fmla="*/ 1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0 h 31"/>
                <a:gd name="T4" fmla="*/ 114 w 649"/>
                <a:gd name="T5" fmla="*/ 17 h 31"/>
                <a:gd name="T6" fmla="*/ 165 w 649"/>
                <a:gd name="T7" fmla="*/ 16 h 31"/>
                <a:gd name="T8" fmla="*/ 237 w 649"/>
                <a:gd name="T9" fmla="*/ 18 h 31"/>
                <a:gd name="T10" fmla="*/ 346 w 649"/>
                <a:gd name="T11" fmla="*/ 22 h 31"/>
                <a:gd name="T12" fmla="*/ 580 w 649"/>
                <a:gd name="T13" fmla="*/ 19 h 31"/>
                <a:gd name="T14" fmla="*/ 585 w 649"/>
                <a:gd name="T15" fmla="*/ 14 h 31"/>
                <a:gd name="T16" fmla="*/ 580 w 649"/>
                <a:gd name="T17" fmla="*/ 10 h 31"/>
                <a:gd name="T18" fmla="*/ 346 w 649"/>
                <a:gd name="T19" fmla="*/ 13 h 31"/>
                <a:gd name="T20" fmla="*/ 237 w 649"/>
                <a:gd name="T21" fmla="*/ 8 h 31"/>
                <a:gd name="T22" fmla="*/ 165 w 649"/>
                <a:gd name="T23" fmla="*/ 7 h 31"/>
                <a:gd name="T24" fmla="*/ 114 w 649"/>
                <a:gd name="T25" fmla="*/ 8 h 31"/>
                <a:gd name="T26" fmla="*/ 6 w 649"/>
                <a:gd name="T27" fmla="*/ 1 h 31"/>
                <a:gd name="T28" fmla="*/ 1 w 649"/>
                <a:gd name="T29" fmla="*/ 4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2 w 46"/>
                <a:gd name="T1" fmla="*/ 3 h 60"/>
                <a:gd name="T2" fmla="*/ 2 w 46"/>
                <a:gd name="T3" fmla="*/ 46 h 60"/>
                <a:gd name="T4" fmla="*/ 2 w 46"/>
                <a:gd name="T5" fmla="*/ 52 h 60"/>
                <a:gd name="T6" fmla="*/ 9 w 46"/>
                <a:gd name="T7" fmla="*/ 51 h 60"/>
                <a:gd name="T8" fmla="*/ 40 w 46"/>
                <a:gd name="T9" fmla="*/ 7 h 60"/>
                <a:gd name="T10" fmla="*/ 38 w 46"/>
                <a:gd name="T11" fmla="*/ 1 h 60"/>
                <a:gd name="T12" fmla="*/ 32 w 46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8 h 29"/>
                <a:gd name="T4" fmla="*/ 22 w 32"/>
                <a:gd name="T5" fmla="*/ 24 h 29"/>
                <a:gd name="T6" fmla="*/ 28 w 32"/>
                <a:gd name="T7" fmla="*/ 23 h 29"/>
                <a:gd name="T8" fmla="*/ 26 w 32"/>
                <a:gd name="T9" fmla="*/ 17 h 29"/>
                <a:gd name="T10" fmla="*/ 9 w 32"/>
                <a:gd name="T11" fmla="*/ 2 h 29"/>
                <a:gd name="T12" fmla="*/ 2 w 32"/>
                <a:gd name="T13" fmla="*/ 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36 w 51"/>
                <a:gd name="T1" fmla="*/ 5 h 171"/>
                <a:gd name="T2" fmla="*/ 16 w 51"/>
                <a:gd name="T3" fmla="*/ 92 h 171"/>
                <a:gd name="T4" fmla="*/ 1 w 51"/>
                <a:gd name="T5" fmla="*/ 150 h 171"/>
                <a:gd name="T6" fmla="*/ 5 w 51"/>
                <a:gd name="T7" fmla="*/ 155 h 171"/>
                <a:gd name="T8" fmla="*/ 10 w 51"/>
                <a:gd name="T9" fmla="*/ 151 h 171"/>
                <a:gd name="T10" fmla="*/ 25 w 51"/>
                <a:gd name="T11" fmla="*/ 95 h 171"/>
                <a:gd name="T12" fmla="*/ 46 w 51"/>
                <a:gd name="T13" fmla="*/ 5 h 171"/>
                <a:gd name="T14" fmla="*/ 41 w 51"/>
                <a:gd name="T15" fmla="*/ 0 h 171"/>
                <a:gd name="T16" fmla="*/ 36 w 51"/>
                <a:gd name="T17" fmla="*/ 5 h 1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4 w 45"/>
                <a:gd name="T1" fmla="*/ 0 h 185"/>
                <a:gd name="T2" fmla="*/ 0 w 45"/>
                <a:gd name="T3" fmla="*/ 5 h 185"/>
                <a:gd name="T4" fmla="*/ 31 w 45"/>
                <a:gd name="T5" fmla="*/ 163 h 185"/>
                <a:gd name="T6" fmla="*/ 36 w 45"/>
                <a:gd name="T7" fmla="*/ 166 h 185"/>
                <a:gd name="T8" fmla="*/ 39 w 45"/>
                <a:gd name="T9" fmla="*/ 161 h 185"/>
                <a:gd name="T10" fmla="*/ 9 w 45"/>
                <a:gd name="T11" fmla="*/ 5 h 185"/>
                <a:gd name="T12" fmla="*/ 4 w 45"/>
                <a:gd name="T13" fmla="*/ 0 h 1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4 w 39"/>
                <a:gd name="T3" fmla="*/ 10 h 76"/>
                <a:gd name="T4" fmla="*/ 19 w 39"/>
                <a:gd name="T5" fmla="*/ 19 h 76"/>
                <a:gd name="T6" fmla="*/ 13 w 39"/>
                <a:gd name="T7" fmla="*/ 61 h 76"/>
                <a:gd name="T8" fmla="*/ 14 w 39"/>
                <a:gd name="T9" fmla="*/ 67 h 76"/>
                <a:gd name="T10" fmla="*/ 21 w 39"/>
                <a:gd name="T11" fmla="*/ 67 h 76"/>
                <a:gd name="T12" fmla="*/ 27 w 39"/>
                <a:gd name="T13" fmla="*/ 15 h 76"/>
                <a:gd name="T14" fmla="*/ 4 w 39"/>
                <a:gd name="T15" fmla="*/ 0 h 76"/>
                <a:gd name="T16" fmla="*/ 0 w 39"/>
                <a:gd name="T17" fmla="*/ 5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56 w 248"/>
                <a:gd name="T1" fmla="*/ 0 h 261"/>
                <a:gd name="T2" fmla="*/ 159 w 248"/>
                <a:gd name="T3" fmla="*/ 8 h 261"/>
                <a:gd name="T4" fmla="*/ 156 w 248"/>
                <a:gd name="T5" fmla="*/ 1 h 261"/>
                <a:gd name="T6" fmla="*/ 50 w 248"/>
                <a:gd name="T7" fmla="*/ 185 h 261"/>
                <a:gd name="T8" fmla="*/ 214 w 248"/>
                <a:gd name="T9" fmla="*/ 193 h 261"/>
                <a:gd name="T10" fmla="*/ 156 w 248"/>
                <a:gd name="T11" fmla="*/ 0 h 2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27 w 211"/>
                <a:gd name="T1" fmla="*/ 0 h 267"/>
                <a:gd name="T2" fmla="*/ 125 w 211"/>
                <a:gd name="T3" fmla="*/ 0 h 267"/>
                <a:gd name="T4" fmla="*/ 125 w 211"/>
                <a:gd name="T5" fmla="*/ 1 h 267"/>
                <a:gd name="T6" fmla="*/ 14 w 211"/>
                <a:gd name="T7" fmla="*/ 88 h 267"/>
                <a:gd name="T8" fmla="*/ 0 w 211"/>
                <a:gd name="T9" fmla="*/ 143 h 267"/>
                <a:gd name="T10" fmla="*/ 16 w 211"/>
                <a:gd name="T11" fmla="*/ 192 h 267"/>
                <a:gd name="T12" fmla="*/ 175 w 211"/>
                <a:gd name="T13" fmla="*/ 206 h 267"/>
                <a:gd name="T14" fmla="*/ 186 w 211"/>
                <a:gd name="T15" fmla="*/ 202 h 267"/>
                <a:gd name="T16" fmla="*/ 189 w 211"/>
                <a:gd name="T17" fmla="*/ 199 h 267"/>
                <a:gd name="T18" fmla="*/ 191 w 211"/>
                <a:gd name="T19" fmla="*/ 181 h 267"/>
                <a:gd name="T20" fmla="*/ 140 w 211"/>
                <a:gd name="T21" fmla="*/ 23 h 267"/>
                <a:gd name="T22" fmla="*/ 134 w 211"/>
                <a:gd name="T23" fmla="*/ 8 h 267"/>
                <a:gd name="T24" fmla="*/ 131 w 211"/>
                <a:gd name="T25" fmla="*/ 3 h 267"/>
                <a:gd name="T26" fmla="*/ 131 w 211"/>
                <a:gd name="T27" fmla="*/ 3 h 267"/>
                <a:gd name="T28" fmla="*/ 131 w 211"/>
                <a:gd name="T29" fmla="*/ 3 h 267"/>
                <a:gd name="T30" fmla="*/ 130 w 211"/>
                <a:gd name="T31" fmla="*/ 2 h 267"/>
                <a:gd name="T32" fmla="*/ 127 w 211"/>
                <a:gd name="T33" fmla="*/ 0 h 267"/>
                <a:gd name="T34" fmla="*/ 24 w 211"/>
                <a:gd name="T35" fmla="*/ 187 h 267"/>
                <a:gd name="T36" fmla="*/ 9 w 211"/>
                <a:gd name="T37" fmla="*/ 143 h 267"/>
                <a:gd name="T38" fmla="*/ 22 w 211"/>
                <a:gd name="T39" fmla="*/ 92 h 267"/>
                <a:gd name="T40" fmla="*/ 123 w 211"/>
                <a:gd name="T41" fmla="*/ 10 h 267"/>
                <a:gd name="T42" fmla="*/ 126 w 211"/>
                <a:gd name="T43" fmla="*/ 14 h 267"/>
                <a:gd name="T44" fmla="*/ 127 w 211"/>
                <a:gd name="T45" fmla="*/ 15 h 267"/>
                <a:gd name="T46" fmla="*/ 132 w 211"/>
                <a:gd name="T47" fmla="*/ 27 h 267"/>
                <a:gd name="T48" fmla="*/ 182 w 211"/>
                <a:gd name="T49" fmla="*/ 181 h 267"/>
                <a:gd name="T50" fmla="*/ 181 w 211"/>
                <a:gd name="T51" fmla="*/ 195 h 267"/>
                <a:gd name="T52" fmla="*/ 172 w 211"/>
                <a:gd name="T53" fmla="*/ 197 h 267"/>
                <a:gd name="T54" fmla="*/ 24 w 211"/>
                <a:gd name="T55" fmla="*/ 187 h 2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55 w 117"/>
                <a:gd name="T1" fmla="*/ 0 h 194"/>
                <a:gd name="T2" fmla="*/ 12 w 117"/>
                <a:gd name="T3" fmla="*/ 46 h 194"/>
                <a:gd name="T4" fmla="*/ 73 w 117"/>
                <a:gd name="T5" fmla="*/ 39 h 194"/>
                <a:gd name="T6" fmla="*/ 38 w 117"/>
                <a:gd name="T7" fmla="*/ 87 h 194"/>
                <a:gd name="T8" fmla="*/ 95 w 117"/>
                <a:gd name="T9" fmla="*/ 93 h 194"/>
                <a:gd name="T10" fmla="*/ 105 w 117"/>
                <a:gd name="T11" fmla="*/ 136 h 1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0 w 118"/>
                <a:gd name="T1" fmla="*/ 1 h 179"/>
                <a:gd name="T2" fmla="*/ 2 w 118"/>
                <a:gd name="T3" fmla="*/ 34 h 179"/>
                <a:gd name="T4" fmla="*/ 3 w 118"/>
                <a:gd name="T5" fmla="*/ 53 h 179"/>
                <a:gd name="T6" fmla="*/ 35 w 118"/>
                <a:gd name="T7" fmla="*/ 62 h 179"/>
                <a:gd name="T8" fmla="*/ 29 w 118"/>
                <a:gd name="T9" fmla="*/ 72 h 179"/>
                <a:gd name="T10" fmla="*/ 26 w 118"/>
                <a:gd name="T11" fmla="*/ 83 h 179"/>
                <a:gd name="T12" fmla="*/ 29 w 118"/>
                <a:gd name="T13" fmla="*/ 94 h 179"/>
                <a:gd name="T14" fmla="*/ 57 w 118"/>
                <a:gd name="T15" fmla="*/ 110 h 179"/>
                <a:gd name="T16" fmla="*/ 44 w 118"/>
                <a:gd name="T17" fmla="*/ 130 h 179"/>
                <a:gd name="T18" fmla="*/ 44 w 118"/>
                <a:gd name="T19" fmla="*/ 136 h 179"/>
                <a:gd name="T20" fmla="*/ 53 w 118"/>
                <a:gd name="T21" fmla="*/ 154 h 179"/>
                <a:gd name="T22" fmla="*/ 104 w 118"/>
                <a:gd name="T23" fmla="*/ 146 h 179"/>
                <a:gd name="T24" fmla="*/ 105 w 118"/>
                <a:gd name="T25" fmla="*/ 139 h 179"/>
                <a:gd name="T26" fmla="*/ 99 w 118"/>
                <a:gd name="T27" fmla="*/ 138 h 179"/>
                <a:gd name="T28" fmla="*/ 58 w 118"/>
                <a:gd name="T29" fmla="*/ 147 h 179"/>
                <a:gd name="T30" fmla="*/ 53 w 118"/>
                <a:gd name="T31" fmla="*/ 136 h 179"/>
                <a:gd name="T32" fmla="*/ 54 w 118"/>
                <a:gd name="T33" fmla="*/ 132 h 179"/>
                <a:gd name="T34" fmla="*/ 92 w 118"/>
                <a:gd name="T35" fmla="*/ 104 h 179"/>
                <a:gd name="T36" fmla="*/ 93 w 118"/>
                <a:gd name="T37" fmla="*/ 103 h 179"/>
                <a:gd name="T38" fmla="*/ 97 w 118"/>
                <a:gd name="T39" fmla="*/ 99 h 179"/>
                <a:gd name="T40" fmla="*/ 96 w 118"/>
                <a:gd name="T41" fmla="*/ 98 h 179"/>
                <a:gd name="T42" fmla="*/ 91 w 118"/>
                <a:gd name="T43" fmla="*/ 94 h 179"/>
                <a:gd name="T44" fmla="*/ 91 w 118"/>
                <a:gd name="T45" fmla="*/ 94 h 179"/>
                <a:gd name="T46" fmla="*/ 91 w 118"/>
                <a:gd name="T47" fmla="*/ 94 h 179"/>
                <a:gd name="T48" fmla="*/ 89 w 118"/>
                <a:gd name="T49" fmla="*/ 95 h 179"/>
                <a:gd name="T50" fmla="*/ 83 w 118"/>
                <a:gd name="T51" fmla="*/ 97 h 179"/>
                <a:gd name="T52" fmla="*/ 38 w 118"/>
                <a:gd name="T53" fmla="*/ 91 h 179"/>
                <a:gd name="T54" fmla="*/ 36 w 118"/>
                <a:gd name="T55" fmla="*/ 83 h 179"/>
                <a:gd name="T56" fmla="*/ 37 w 118"/>
                <a:gd name="T57" fmla="*/ 76 h 179"/>
                <a:gd name="T58" fmla="*/ 70 w 118"/>
                <a:gd name="T59" fmla="*/ 49 h 179"/>
                <a:gd name="T60" fmla="*/ 71 w 118"/>
                <a:gd name="T61" fmla="*/ 48 h 179"/>
                <a:gd name="T62" fmla="*/ 73 w 118"/>
                <a:gd name="T63" fmla="*/ 44 h 179"/>
                <a:gd name="T64" fmla="*/ 73 w 118"/>
                <a:gd name="T65" fmla="*/ 43 h 179"/>
                <a:gd name="T66" fmla="*/ 67 w 118"/>
                <a:gd name="T67" fmla="*/ 40 h 179"/>
                <a:gd name="T68" fmla="*/ 67 w 118"/>
                <a:gd name="T69" fmla="*/ 40 h 179"/>
                <a:gd name="T70" fmla="*/ 67 w 118"/>
                <a:gd name="T71" fmla="*/ 40 h 179"/>
                <a:gd name="T72" fmla="*/ 60 w 118"/>
                <a:gd name="T73" fmla="*/ 43 h 179"/>
                <a:gd name="T74" fmla="*/ 11 w 118"/>
                <a:gd name="T75" fmla="*/ 49 h 179"/>
                <a:gd name="T76" fmla="*/ 11 w 118"/>
                <a:gd name="T77" fmla="*/ 38 h 179"/>
                <a:gd name="T78" fmla="*/ 53 w 118"/>
                <a:gd name="T79" fmla="*/ 10 h 179"/>
                <a:gd name="T80" fmla="*/ 55 w 118"/>
                <a:gd name="T81" fmla="*/ 4 h 179"/>
                <a:gd name="T82" fmla="*/ 50 w 118"/>
                <a:gd name="T83" fmla="*/ 1 h 17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7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68 w 215"/>
                <a:gd name="T1" fmla="*/ 6 h 229"/>
                <a:gd name="T2" fmla="*/ 31 w 215"/>
                <a:gd name="T3" fmla="*/ 84 h 229"/>
                <a:gd name="T4" fmla="*/ 0 w 215"/>
                <a:gd name="T5" fmla="*/ 163 h 229"/>
                <a:gd name="T6" fmla="*/ 101 w 215"/>
                <a:gd name="T7" fmla="*/ 198 h 229"/>
                <a:gd name="T8" fmla="*/ 175 w 215"/>
                <a:gd name="T9" fmla="*/ 124 h 229"/>
                <a:gd name="T10" fmla="*/ 68 w 215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68 w 227"/>
                <a:gd name="T1" fmla="*/ 4 h 239"/>
                <a:gd name="T2" fmla="*/ 68 w 227"/>
                <a:gd name="T3" fmla="*/ 5 h 239"/>
                <a:gd name="T4" fmla="*/ 70 w 227"/>
                <a:gd name="T5" fmla="*/ 8 h 239"/>
                <a:gd name="T6" fmla="*/ 38 w 227"/>
                <a:gd name="T7" fmla="*/ 68 h 239"/>
                <a:gd name="T8" fmla="*/ 31 w 227"/>
                <a:gd name="T9" fmla="*/ 87 h 239"/>
                <a:gd name="T10" fmla="*/ 12 w 227"/>
                <a:gd name="T11" fmla="*/ 136 h 239"/>
                <a:gd name="T12" fmla="*/ 0 w 227"/>
                <a:gd name="T13" fmla="*/ 166 h 239"/>
                <a:gd name="T14" fmla="*/ 0 w 227"/>
                <a:gd name="T15" fmla="*/ 167 h 239"/>
                <a:gd name="T16" fmla="*/ 3 w 227"/>
                <a:gd name="T17" fmla="*/ 172 h 239"/>
                <a:gd name="T18" fmla="*/ 18 w 227"/>
                <a:gd name="T19" fmla="*/ 181 h 239"/>
                <a:gd name="T20" fmla="*/ 107 w 227"/>
                <a:gd name="T21" fmla="*/ 207 h 239"/>
                <a:gd name="T22" fmla="*/ 184 w 227"/>
                <a:gd name="T23" fmla="*/ 130 h 239"/>
                <a:gd name="T24" fmla="*/ 73 w 227"/>
                <a:gd name="T25" fmla="*/ 1 h 239"/>
                <a:gd name="T26" fmla="*/ 68 w 227"/>
                <a:gd name="T27" fmla="*/ 4 h 239"/>
                <a:gd name="T28" fmla="*/ 21 w 227"/>
                <a:gd name="T29" fmla="*/ 139 h 239"/>
                <a:gd name="T30" fmla="*/ 40 w 227"/>
                <a:gd name="T31" fmla="*/ 91 h 239"/>
                <a:gd name="T32" fmla="*/ 46 w 227"/>
                <a:gd name="T33" fmla="*/ 71 h 239"/>
                <a:gd name="T34" fmla="*/ 75 w 227"/>
                <a:gd name="T35" fmla="*/ 15 h 239"/>
                <a:gd name="T36" fmla="*/ 77 w 227"/>
                <a:gd name="T37" fmla="*/ 12 h 239"/>
                <a:gd name="T38" fmla="*/ 179 w 227"/>
                <a:gd name="T39" fmla="*/ 103 h 239"/>
                <a:gd name="T40" fmla="*/ 175 w 227"/>
                <a:gd name="T41" fmla="*/ 128 h 239"/>
                <a:gd name="T42" fmla="*/ 105 w 227"/>
                <a:gd name="T43" fmla="*/ 198 h 239"/>
                <a:gd name="T44" fmla="*/ 23 w 227"/>
                <a:gd name="T45" fmla="*/ 174 h 239"/>
                <a:gd name="T46" fmla="*/ 10 w 227"/>
                <a:gd name="T47" fmla="*/ 166 h 239"/>
                <a:gd name="T48" fmla="*/ 21 w 227"/>
                <a:gd name="T49" fmla="*/ 139 h 2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4 w 98"/>
                <a:gd name="T1" fmla="*/ 0 h 159"/>
                <a:gd name="T2" fmla="*/ 81 w 98"/>
                <a:gd name="T3" fmla="*/ 37 h 159"/>
                <a:gd name="T4" fmla="*/ 32 w 98"/>
                <a:gd name="T5" fmla="*/ 46 h 159"/>
                <a:gd name="T6" fmla="*/ 71 w 98"/>
                <a:gd name="T7" fmla="*/ 84 h 159"/>
                <a:gd name="T8" fmla="*/ 19 w 98"/>
                <a:gd name="T9" fmla="*/ 74 h 159"/>
                <a:gd name="T10" fmla="*/ 4 w 98"/>
                <a:gd name="T11" fmla="*/ 112 h 159"/>
                <a:gd name="T12" fmla="*/ 7 w 98"/>
                <a:gd name="T13" fmla="*/ 107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45 w 99"/>
                <a:gd name="T1" fmla="*/ 1 h 149"/>
                <a:gd name="T2" fmla="*/ 42 w 99"/>
                <a:gd name="T3" fmla="*/ 7 h 149"/>
                <a:gd name="T4" fmla="*/ 58 w 99"/>
                <a:gd name="T5" fmla="*/ 19 h 149"/>
                <a:gd name="T6" fmla="*/ 79 w 99"/>
                <a:gd name="T7" fmla="*/ 43 h 149"/>
                <a:gd name="T8" fmla="*/ 76 w 99"/>
                <a:gd name="T9" fmla="*/ 54 h 149"/>
                <a:gd name="T10" fmla="*/ 52 w 99"/>
                <a:gd name="T11" fmla="*/ 52 h 149"/>
                <a:gd name="T12" fmla="*/ 41 w 99"/>
                <a:gd name="T13" fmla="*/ 49 h 149"/>
                <a:gd name="T14" fmla="*/ 36 w 99"/>
                <a:gd name="T15" fmla="*/ 47 h 149"/>
                <a:gd name="T16" fmla="*/ 36 w 99"/>
                <a:gd name="T17" fmla="*/ 47 h 149"/>
                <a:gd name="T18" fmla="*/ 36 w 99"/>
                <a:gd name="T19" fmla="*/ 47 h 149"/>
                <a:gd name="T20" fmla="*/ 31 w 99"/>
                <a:gd name="T21" fmla="*/ 51 h 149"/>
                <a:gd name="T22" fmla="*/ 31 w 99"/>
                <a:gd name="T23" fmla="*/ 52 h 149"/>
                <a:gd name="T24" fmla="*/ 34 w 99"/>
                <a:gd name="T25" fmla="*/ 56 h 149"/>
                <a:gd name="T26" fmla="*/ 34 w 99"/>
                <a:gd name="T27" fmla="*/ 56 h 149"/>
                <a:gd name="T28" fmla="*/ 73 w 99"/>
                <a:gd name="T29" fmla="*/ 81 h 149"/>
                <a:gd name="T30" fmla="*/ 71 w 99"/>
                <a:gd name="T31" fmla="*/ 86 h 149"/>
                <a:gd name="T32" fmla="*/ 38 w 99"/>
                <a:gd name="T33" fmla="*/ 82 h 149"/>
                <a:gd name="T34" fmla="*/ 24 w 99"/>
                <a:gd name="T35" fmla="*/ 75 h 149"/>
                <a:gd name="T36" fmla="*/ 23 w 99"/>
                <a:gd name="T37" fmla="*/ 75 h 149"/>
                <a:gd name="T38" fmla="*/ 23 w 99"/>
                <a:gd name="T39" fmla="*/ 75 h 149"/>
                <a:gd name="T40" fmla="*/ 22 w 99"/>
                <a:gd name="T41" fmla="*/ 75 h 149"/>
                <a:gd name="T42" fmla="*/ 17 w 99"/>
                <a:gd name="T43" fmla="*/ 78 h 149"/>
                <a:gd name="T44" fmla="*/ 17 w 99"/>
                <a:gd name="T45" fmla="*/ 80 h 149"/>
                <a:gd name="T46" fmla="*/ 20 w 99"/>
                <a:gd name="T47" fmla="*/ 84 h 149"/>
                <a:gd name="T48" fmla="*/ 24 w 99"/>
                <a:gd name="T49" fmla="*/ 86 h 149"/>
                <a:gd name="T50" fmla="*/ 33 w 99"/>
                <a:gd name="T51" fmla="*/ 90 h 149"/>
                <a:gd name="T52" fmla="*/ 48 w 99"/>
                <a:gd name="T53" fmla="*/ 108 h 149"/>
                <a:gd name="T54" fmla="*/ 48 w 99"/>
                <a:gd name="T55" fmla="*/ 111 h 149"/>
                <a:gd name="T56" fmla="*/ 42 w 99"/>
                <a:gd name="T57" fmla="*/ 120 h 149"/>
                <a:gd name="T58" fmla="*/ 13 w 99"/>
                <a:gd name="T59" fmla="*/ 116 h 149"/>
                <a:gd name="T60" fmla="*/ 13 w 99"/>
                <a:gd name="T61" fmla="*/ 115 h 149"/>
                <a:gd name="T62" fmla="*/ 14 w 99"/>
                <a:gd name="T63" fmla="*/ 114 h 149"/>
                <a:gd name="T64" fmla="*/ 12 w 99"/>
                <a:gd name="T65" fmla="*/ 111 h 149"/>
                <a:gd name="T66" fmla="*/ 5 w 99"/>
                <a:gd name="T67" fmla="*/ 111 h 149"/>
                <a:gd name="T68" fmla="*/ 6 w 99"/>
                <a:gd name="T69" fmla="*/ 111 h 149"/>
                <a:gd name="T70" fmla="*/ 5 w 99"/>
                <a:gd name="T71" fmla="*/ 111 h 149"/>
                <a:gd name="T72" fmla="*/ 1 w 99"/>
                <a:gd name="T73" fmla="*/ 115 h 149"/>
                <a:gd name="T74" fmla="*/ 4 w 99"/>
                <a:gd name="T75" fmla="*/ 121 h 149"/>
                <a:gd name="T76" fmla="*/ 48 w 99"/>
                <a:gd name="T77" fmla="*/ 128 h 149"/>
                <a:gd name="T78" fmla="*/ 57 w 99"/>
                <a:gd name="T79" fmla="*/ 111 h 149"/>
                <a:gd name="T80" fmla="*/ 57 w 99"/>
                <a:gd name="T81" fmla="*/ 106 h 149"/>
                <a:gd name="T82" fmla="*/ 52 w 99"/>
                <a:gd name="T83" fmla="*/ 96 h 149"/>
                <a:gd name="T84" fmla="*/ 77 w 99"/>
                <a:gd name="T85" fmla="*/ 93 h 149"/>
                <a:gd name="T86" fmla="*/ 83 w 99"/>
                <a:gd name="T87" fmla="*/ 82 h 149"/>
                <a:gd name="T88" fmla="*/ 82 w 99"/>
                <a:gd name="T89" fmla="*/ 78 h 149"/>
                <a:gd name="T90" fmla="*/ 72 w 99"/>
                <a:gd name="T91" fmla="*/ 65 h 149"/>
                <a:gd name="T92" fmla="*/ 82 w 99"/>
                <a:gd name="T93" fmla="*/ 63 h 149"/>
                <a:gd name="T94" fmla="*/ 89 w 99"/>
                <a:gd name="T95" fmla="*/ 43 h 149"/>
                <a:gd name="T96" fmla="*/ 89 w 99"/>
                <a:gd name="T97" fmla="*/ 43 h 149"/>
                <a:gd name="T98" fmla="*/ 62 w 99"/>
                <a:gd name="T99" fmla="*/ 10 h 149"/>
                <a:gd name="T100" fmla="*/ 50 w 99"/>
                <a:gd name="T101" fmla="*/ 4 h 149"/>
                <a:gd name="T102" fmla="*/ 45 w 99"/>
                <a:gd name="T103" fmla="*/ 1 h 1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89 w 108"/>
                <a:gd name="T1" fmla="*/ 23 h 170"/>
                <a:gd name="T2" fmla="*/ 86 w 108"/>
                <a:gd name="T3" fmla="*/ 23 h 170"/>
                <a:gd name="T4" fmla="*/ 56 w 108"/>
                <a:gd name="T5" fmla="*/ 18 h 170"/>
                <a:gd name="T6" fmla="*/ 40 w 108"/>
                <a:gd name="T7" fmla="*/ 20 h 170"/>
                <a:gd name="T8" fmla="*/ 21 w 108"/>
                <a:gd name="T9" fmla="*/ 23 h 170"/>
                <a:gd name="T10" fmla="*/ 23 w 108"/>
                <a:gd name="T11" fmla="*/ 33 h 170"/>
                <a:gd name="T12" fmla="*/ 21 w 108"/>
                <a:gd name="T13" fmla="*/ 68 h 170"/>
                <a:gd name="T14" fmla="*/ 61 w 108"/>
                <a:gd name="T15" fmla="*/ 64 h 170"/>
                <a:gd name="T16" fmla="*/ 82 w 108"/>
                <a:gd name="T17" fmla="*/ 62 h 170"/>
                <a:gd name="T18" fmla="*/ 89 w 108"/>
                <a:gd name="T19" fmla="*/ 65 h 170"/>
                <a:gd name="T20" fmla="*/ 92 w 108"/>
                <a:gd name="T21" fmla="*/ 71 h 170"/>
                <a:gd name="T22" fmla="*/ 83 w 108"/>
                <a:gd name="T23" fmla="*/ 80 h 170"/>
                <a:gd name="T24" fmla="*/ 62 w 108"/>
                <a:gd name="T25" fmla="*/ 82 h 170"/>
                <a:gd name="T26" fmla="*/ 19 w 108"/>
                <a:gd name="T27" fmla="*/ 86 h 170"/>
                <a:gd name="T28" fmla="*/ 19 w 108"/>
                <a:gd name="T29" fmla="*/ 98 h 170"/>
                <a:gd name="T30" fmla="*/ 19 w 108"/>
                <a:gd name="T31" fmla="*/ 109 h 170"/>
                <a:gd name="T32" fmla="*/ 22 w 108"/>
                <a:gd name="T33" fmla="*/ 132 h 170"/>
                <a:gd name="T34" fmla="*/ 35 w 108"/>
                <a:gd name="T35" fmla="*/ 135 h 170"/>
                <a:gd name="T36" fmla="*/ 53 w 108"/>
                <a:gd name="T37" fmla="*/ 134 h 170"/>
                <a:gd name="T38" fmla="*/ 70 w 108"/>
                <a:gd name="T39" fmla="*/ 134 h 170"/>
                <a:gd name="T40" fmla="*/ 75 w 108"/>
                <a:gd name="T41" fmla="*/ 133 h 170"/>
                <a:gd name="T42" fmla="*/ 81 w 108"/>
                <a:gd name="T43" fmla="*/ 133 h 170"/>
                <a:gd name="T44" fmla="*/ 90 w 108"/>
                <a:gd name="T45" fmla="*/ 142 h 170"/>
                <a:gd name="T46" fmla="*/ 83 w 108"/>
                <a:gd name="T47" fmla="*/ 152 h 170"/>
                <a:gd name="T48" fmla="*/ 45 w 108"/>
                <a:gd name="T49" fmla="*/ 153 h 170"/>
                <a:gd name="T50" fmla="*/ 9 w 108"/>
                <a:gd name="T51" fmla="*/ 146 h 170"/>
                <a:gd name="T52" fmla="*/ 0 w 108"/>
                <a:gd name="T53" fmla="*/ 109 h 170"/>
                <a:gd name="T54" fmla="*/ 1 w 108"/>
                <a:gd name="T55" fmla="*/ 96 h 170"/>
                <a:gd name="T56" fmla="*/ 2 w 108"/>
                <a:gd name="T57" fmla="*/ 82 h 170"/>
                <a:gd name="T58" fmla="*/ 0 w 108"/>
                <a:gd name="T59" fmla="*/ 77 h 170"/>
                <a:gd name="T60" fmla="*/ 2 w 108"/>
                <a:gd name="T61" fmla="*/ 72 h 170"/>
                <a:gd name="T62" fmla="*/ 4 w 108"/>
                <a:gd name="T63" fmla="*/ 33 h 170"/>
                <a:gd name="T64" fmla="*/ 3 w 108"/>
                <a:gd name="T65" fmla="*/ 23 h 170"/>
                <a:gd name="T66" fmla="*/ 2 w 108"/>
                <a:gd name="T67" fmla="*/ 14 h 170"/>
                <a:gd name="T68" fmla="*/ 11 w 108"/>
                <a:gd name="T69" fmla="*/ 3 h 170"/>
                <a:gd name="T70" fmla="*/ 18 w 108"/>
                <a:gd name="T71" fmla="*/ 5 h 170"/>
                <a:gd name="T72" fmla="*/ 38 w 108"/>
                <a:gd name="T73" fmla="*/ 1 h 170"/>
                <a:gd name="T74" fmla="*/ 56 w 108"/>
                <a:gd name="T75" fmla="*/ 0 h 170"/>
                <a:gd name="T76" fmla="*/ 92 w 108"/>
                <a:gd name="T77" fmla="*/ 5 h 170"/>
                <a:gd name="T78" fmla="*/ 98 w 108"/>
                <a:gd name="T79" fmla="*/ 14 h 170"/>
                <a:gd name="T80" fmla="*/ 95 w 108"/>
                <a:gd name="T81" fmla="*/ 20 h 170"/>
                <a:gd name="T82" fmla="*/ 89 w 108"/>
                <a:gd name="T83" fmla="*/ 23 h 1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19 w 23"/>
                <a:gd name="T1" fmla="*/ 75 h 166"/>
                <a:gd name="T2" fmla="*/ 18 w 23"/>
                <a:gd name="T3" fmla="*/ 120 h 166"/>
                <a:gd name="T4" fmla="*/ 17 w 23"/>
                <a:gd name="T5" fmla="*/ 141 h 166"/>
                <a:gd name="T6" fmla="*/ 9 w 23"/>
                <a:gd name="T7" fmla="*/ 150 h 166"/>
                <a:gd name="T8" fmla="*/ 0 w 23"/>
                <a:gd name="T9" fmla="*/ 141 h 166"/>
                <a:gd name="T10" fmla="*/ 1 w 23"/>
                <a:gd name="T11" fmla="*/ 108 h 166"/>
                <a:gd name="T12" fmla="*/ 2 w 23"/>
                <a:gd name="T13" fmla="*/ 75 h 166"/>
                <a:gd name="T14" fmla="*/ 3 w 23"/>
                <a:gd name="T15" fmla="*/ 42 h 166"/>
                <a:gd name="T16" fmla="*/ 3 w 23"/>
                <a:gd name="T17" fmla="*/ 9 h 166"/>
                <a:gd name="T18" fmla="*/ 11 w 23"/>
                <a:gd name="T19" fmla="*/ 0 h 166"/>
                <a:gd name="T20" fmla="*/ 20 w 23"/>
                <a:gd name="T21" fmla="*/ 9 h 166"/>
                <a:gd name="T22" fmla="*/ 19 w 23"/>
                <a:gd name="T23" fmla="*/ 42 h 166"/>
                <a:gd name="T24" fmla="*/ 19 w 23"/>
                <a:gd name="T25" fmla="*/ 75 h 1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48 w 100"/>
                <a:gd name="T1" fmla="*/ 99 h 109"/>
                <a:gd name="T2" fmla="*/ 14 w 100"/>
                <a:gd name="T3" fmla="*/ 89 h 109"/>
                <a:gd name="T4" fmla="*/ 0 w 100"/>
                <a:gd name="T5" fmla="*/ 57 h 109"/>
                <a:gd name="T6" fmla="*/ 12 w 100"/>
                <a:gd name="T7" fmla="*/ 17 h 109"/>
                <a:gd name="T8" fmla="*/ 45 w 100"/>
                <a:gd name="T9" fmla="*/ 0 h 109"/>
                <a:gd name="T10" fmla="*/ 69 w 100"/>
                <a:gd name="T11" fmla="*/ 5 h 109"/>
                <a:gd name="T12" fmla="*/ 81 w 100"/>
                <a:gd name="T13" fmla="*/ 25 h 109"/>
                <a:gd name="T14" fmla="*/ 71 w 100"/>
                <a:gd name="T15" fmla="*/ 41 h 109"/>
                <a:gd name="T16" fmla="*/ 51 w 100"/>
                <a:gd name="T17" fmla="*/ 51 h 109"/>
                <a:gd name="T18" fmla="*/ 17 w 100"/>
                <a:gd name="T19" fmla="*/ 67 h 109"/>
                <a:gd name="T20" fmla="*/ 30 w 100"/>
                <a:gd name="T21" fmla="*/ 79 h 109"/>
                <a:gd name="T22" fmla="*/ 47 w 100"/>
                <a:gd name="T23" fmla="*/ 83 h 109"/>
                <a:gd name="T24" fmla="*/ 62 w 100"/>
                <a:gd name="T25" fmla="*/ 80 h 109"/>
                <a:gd name="T26" fmla="*/ 76 w 100"/>
                <a:gd name="T27" fmla="*/ 73 h 109"/>
                <a:gd name="T28" fmla="*/ 82 w 100"/>
                <a:gd name="T29" fmla="*/ 67 h 109"/>
                <a:gd name="T30" fmla="*/ 88 w 100"/>
                <a:gd name="T31" fmla="*/ 70 h 109"/>
                <a:gd name="T32" fmla="*/ 90 w 100"/>
                <a:gd name="T33" fmla="*/ 75 h 109"/>
                <a:gd name="T34" fmla="*/ 74 w 100"/>
                <a:gd name="T35" fmla="*/ 93 h 109"/>
                <a:gd name="T36" fmla="*/ 48 w 100"/>
                <a:gd name="T37" fmla="*/ 99 h 109"/>
                <a:gd name="T38" fmla="*/ 45 w 100"/>
                <a:gd name="T39" fmla="*/ 16 h 109"/>
                <a:gd name="T40" fmla="*/ 26 w 100"/>
                <a:gd name="T41" fmla="*/ 25 h 109"/>
                <a:gd name="T42" fmla="*/ 15 w 100"/>
                <a:gd name="T43" fmla="*/ 51 h 109"/>
                <a:gd name="T44" fmla="*/ 43 w 100"/>
                <a:gd name="T45" fmla="*/ 37 h 109"/>
                <a:gd name="T46" fmla="*/ 67 w 100"/>
                <a:gd name="T47" fmla="*/ 24 h 109"/>
                <a:gd name="T48" fmla="*/ 45 w 100"/>
                <a:gd name="T49" fmla="*/ 16 h 1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0 w 89"/>
                <a:gd name="T1" fmla="*/ 103 h 169"/>
                <a:gd name="T2" fmla="*/ 21 w 89"/>
                <a:gd name="T3" fmla="*/ 100 h 169"/>
                <a:gd name="T4" fmla="*/ 20 w 89"/>
                <a:gd name="T5" fmla="*/ 143 h 169"/>
                <a:gd name="T6" fmla="*/ 18 w 89"/>
                <a:gd name="T7" fmla="*/ 149 h 169"/>
                <a:gd name="T8" fmla="*/ 12 w 89"/>
                <a:gd name="T9" fmla="*/ 152 h 169"/>
                <a:gd name="T10" fmla="*/ 5 w 89"/>
                <a:gd name="T11" fmla="*/ 149 h 169"/>
                <a:gd name="T12" fmla="*/ 3 w 89"/>
                <a:gd name="T13" fmla="*/ 143 h 169"/>
                <a:gd name="T14" fmla="*/ 3 w 89"/>
                <a:gd name="T15" fmla="*/ 107 h 169"/>
                <a:gd name="T16" fmla="*/ 3 w 89"/>
                <a:gd name="T17" fmla="*/ 71 h 169"/>
                <a:gd name="T18" fmla="*/ 2 w 89"/>
                <a:gd name="T19" fmla="*/ 35 h 169"/>
                <a:gd name="T20" fmla="*/ 0 w 89"/>
                <a:gd name="T21" fmla="*/ 16 h 169"/>
                <a:gd name="T22" fmla="*/ 3 w 89"/>
                <a:gd name="T23" fmla="*/ 5 h 169"/>
                <a:gd name="T24" fmla="*/ 11 w 89"/>
                <a:gd name="T25" fmla="*/ 0 h 169"/>
                <a:gd name="T26" fmla="*/ 16 w 89"/>
                <a:gd name="T27" fmla="*/ 3 h 169"/>
                <a:gd name="T28" fmla="*/ 19 w 89"/>
                <a:gd name="T29" fmla="*/ 9 h 169"/>
                <a:gd name="T30" fmla="*/ 18 w 89"/>
                <a:gd name="T31" fmla="*/ 12 h 169"/>
                <a:gd name="T32" fmla="*/ 18 w 89"/>
                <a:gd name="T33" fmla="*/ 17 h 169"/>
                <a:gd name="T34" fmla="*/ 32 w 89"/>
                <a:gd name="T35" fmla="*/ 9 h 169"/>
                <a:gd name="T36" fmla="*/ 47 w 89"/>
                <a:gd name="T37" fmla="*/ 6 h 169"/>
                <a:gd name="T38" fmla="*/ 74 w 89"/>
                <a:gd name="T39" fmla="*/ 22 h 169"/>
                <a:gd name="T40" fmla="*/ 80 w 89"/>
                <a:gd name="T41" fmla="*/ 58 h 169"/>
                <a:gd name="T42" fmla="*/ 70 w 89"/>
                <a:gd name="T43" fmla="*/ 89 h 169"/>
                <a:gd name="T44" fmla="*/ 40 w 89"/>
                <a:gd name="T45" fmla="*/ 103 h 169"/>
                <a:gd name="T46" fmla="*/ 47 w 89"/>
                <a:gd name="T47" fmla="*/ 24 h 169"/>
                <a:gd name="T48" fmla="*/ 31 w 89"/>
                <a:gd name="T49" fmla="*/ 28 h 169"/>
                <a:gd name="T50" fmla="*/ 20 w 89"/>
                <a:gd name="T51" fmla="*/ 38 h 169"/>
                <a:gd name="T52" fmla="*/ 21 w 89"/>
                <a:gd name="T53" fmla="*/ 81 h 169"/>
                <a:gd name="T54" fmla="*/ 40 w 89"/>
                <a:gd name="T55" fmla="*/ 85 h 169"/>
                <a:gd name="T56" fmla="*/ 58 w 89"/>
                <a:gd name="T57" fmla="*/ 76 h 169"/>
                <a:gd name="T58" fmla="*/ 63 w 89"/>
                <a:gd name="T59" fmla="*/ 58 h 169"/>
                <a:gd name="T60" fmla="*/ 58 w 89"/>
                <a:gd name="T61" fmla="*/ 32 h 169"/>
                <a:gd name="T62" fmla="*/ 47 w 89"/>
                <a:gd name="T63" fmla="*/ 24 h 1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75 w 93"/>
                <a:gd name="T1" fmla="*/ 150 h 167"/>
                <a:gd name="T2" fmla="*/ 67 w 93"/>
                <a:gd name="T3" fmla="*/ 143 h 167"/>
                <a:gd name="T4" fmla="*/ 63 w 93"/>
                <a:gd name="T5" fmla="*/ 122 h 167"/>
                <a:gd name="T6" fmla="*/ 61 w 93"/>
                <a:gd name="T7" fmla="*/ 101 h 167"/>
                <a:gd name="T8" fmla="*/ 61 w 93"/>
                <a:gd name="T9" fmla="*/ 93 h 167"/>
                <a:gd name="T10" fmla="*/ 61 w 93"/>
                <a:gd name="T11" fmla="*/ 86 h 167"/>
                <a:gd name="T12" fmla="*/ 53 w 93"/>
                <a:gd name="T13" fmla="*/ 69 h 167"/>
                <a:gd name="T14" fmla="*/ 33 w 93"/>
                <a:gd name="T15" fmla="*/ 80 h 167"/>
                <a:gd name="T16" fmla="*/ 20 w 93"/>
                <a:gd name="T17" fmla="*/ 100 h 167"/>
                <a:gd name="T18" fmla="*/ 17 w 93"/>
                <a:gd name="T19" fmla="*/ 141 h 167"/>
                <a:gd name="T20" fmla="*/ 9 w 93"/>
                <a:gd name="T21" fmla="*/ 146 h 167"/>
                <a:gd name="T22" fmla="*/ 3 w 93"/>
                <a:gd name="T23" fmla="*/ 144 h 167"/>
                <a:gd name="T24" fmla="*/ 0 w 93"/>
                <a:gd name="T25" fmla="*/ 137 h 167"/>
                <a:gd name="T26" fmla="*/ 1 w 93"/>
                <a:gd name="T27" fmla="*/ 134 h 167"/>
                <a:gd name="T28" fmla="*/ 2 w 93"/>
                <a:gd name="T29" fmla="*/ 120 h 167"/>
                <a:gd name="T30" fmla="*/ 2 w 93"/>
                <a:gd name="T31" fmla="*/ 107 h 167"/>
                <a:gd name="T32" fmla="*/ 2 w 93"/>
                <a:gd name="T33" fmla="*/ 40 h 167"/>
                <a:gd name="T34" fmla="*/ 3 w 93"/>
                <a:gd name="T35" fmla="*/ 26 h 167"/>
                <a:gd name="T36" fmla="*/ 2 w 93"/>
                <a:gd name="T37" fmla="*/ 17 h 167"/>
                <a:gd name="T38" fmla="*/ 1 w 93"/>
                <a:gd name="T39" fmla="*/ 9 h 167"/>
                <a:gd name="T40" fmla="*/ 4 w 93"/>
                <a:gd name="T41" fmla="*/ 3 h 167"/>
                <a:gd name="T42" fmla="*/ 10 w 93"/>
                <a:gd name="T43" fmla="*/ 0 h 167"/>
                <a:gd name="T44" fmla="*/ 19 w 93"/>
                <a:gd name="T45" fmla="*/ 8 h 167"/>
                <a:gd name="T46" fmla="*/ 20 w 93"/>
                <a:gd name="T47" fmla="*/ 23 h 167"/>
                <a:gd name="T48" fmla="*/ 20 w 93"/>
                <a:gd name="T49" fmla="*/ 43 h 167"/>
                <a:gd name="T50" fmla="*/ 19 w 93"/>
                <a:gd name="T51" fmla="*/ 63 h 167"/>
                <a:gd name="T52" fmla="*/ 19 w 93"/>
                <a:gd name="T53" fmla="*/ 71 h 167"/>
                <a:gd name="T54" fmla="*/ 35 w 93"/>
                <a:gd name="T55" fmla="*/ 57 h 167"/>
                <a:gd name="T56" fmla="*/ 53 w 93"/>
                <a:gd name="T57" fmla="*/ 51 h 167"/>
                <a:gd name="T58" fmla="*/ 74 w 93"/>
                <a:gd name="T59" fmla="*/ 61 h 167"/>
                <a:gd name="T60" fmla="*/ 79 w 93"/>
                <a:gd name="T61" fmla="*/ 84 h 167"/>
                <a:gd name="T62" fmla="*/ 79 w 93"/>
                <a:gd name="T63" fmla="*/ 101 h 167"/>
                <a:gd name="T64" fmla="*/ 81 w 93"/>
                <a:gd name="T65" fmla="*/ 120 h 167"/>
                <a:gd name="T66" fmla="*/ 84 w 93"/>
                <a:gd name="T67" fmla="*/ 138 h 167"/>
                <a:gd name="T68" fmla="*/ 84 w 93"/>
                <a:gd name="T69" fmla="*/ 141 h 167"/>
                <a:gd name="T70" fmla="*/ 81 w 93"/>
                <a:gd name="T71" fmla="*/ 147 h 167"/>
                <a:gd name="T72" fmla="*/ 75 w 93"/>
                <a:gd name="T73" fmla="*/ 15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79 w 97"/>
                <a:gd name="T1" fmla="*/ 100 h 111"/>
                <a:gd name="T2" fmla="*/ 73 w 97"/>
                <a:gd name="T3" fmla="*/ 96 h 111"/>
                <a:gd name="T4" fmla="*/ 67 w 97"/>
                <a:gd name="T5" fmla="*/ 89 h 111"/>
                <a:gd name="T6" fmla="*/ 52 w 97"/>
                <a:gd name="T7" fmla="*/ 96 h 111"/>
                <a:gd name="T8" fmla="*/ 40 w 97"/>
                <a:gd name="T9" fmla="*/ 99 h 111"/>
                <a:gd name="T10" fmla="*/ 9 w 97"/>
                <a:gd name="T11" fmla="*/ 87 h 111"/>
                <a:gd name="T12" fmla="*/ 0 w 97"/>
                <a:gd name="T13" fmla="*/ 53 h 111"/>
                <a:gd name="T14" fmla="*/ 15 w 97"/>
                <a:gd name="T15" fmla="*/ 15 h 111"/>
                <a:gd name="T16" fmla="*/ 52 w 97"/>
                <a:gd name="T17" fmla="*/ 0 h 111"/>
                <a:gd name="T18" fmla="*/ 69 w 97"/>
                <a:gd name="T19" fmla="*/ 4 h 111"/>
                <a:gd name="T20" fmla="*/ 82 w 97"/>
                <a:gd name="T21" fmla="*/ 16 h 111"/>
                <a:gd name="T22" fmla="*/ 80 w 97"/>
                <a:gd name="T23" fmla="*/ 21 h 111"/>
                <a:gd name="T24" fmla="*/ 78 w 97"/>
                <a:gd name="T25" fmla="*/ 32 h 111"/>
                <a:gd name="T26" fmla="*/ 78 w 97"/>
                <a:gd name="T27" fmla="*/ 52 h 111"/>
                <a:gd name="T28" fmla="*/ 79 w 97"/>
                <a:gd name="T29" fmla="*/ 69 h 111"/>
                <a:gd name="T30" fmla="*/ 85 w 97"/>
                <a:gd name="T31" fmla="*/ 86 h 111"/>
                <a:gd name="T32" fmla="*/ 87 w 97"/>
                <a:gd name="T33" fmla="*/ 90 h 111"/>
                <a:gd name="T34" fmla="*/ 88 w 97"/>
                <a:gd name="T35" fmla="*/ 92 h 111"/>
                <a:gd name="T36" fmla="*/ 85 w 97"/>
                <a:gd name="T37" fmla="*/ 98 h 111"/>
                <a:gd name="T38" fmla="*/ 79 w 97"/>
                <a:gd name="T39" fmla="*/ 100 h 111"/>
                <a:gd name="T40" fmla="*/ 60 w 97"/>
                <a:gd name="T41" fmla="*/ 37 h 111"/>
                <a:gd name="T42" fmla="*/ 61 w 97"/>
                <a:gd name="T43" fmla="*/ 29 h 111"/>
                <a:gd name="T44" fmla="*/ 62 w 97"/>
                <a:gd name="T45" fmla="*/ 19 h 111"/>
                <a:gd name="T46" fmla="*/ 56 w 97"/>
                <a:gd name="T47" fmla="*/ 16 h 111"/>
                <a:gd name="T48" fmla="*/ 53 w 97"/>
                <a:gd name="T49" fmla="*/ 15 h 111"/>
                <a:gd name="T50" fmla="*/ 28 w 97"/>
                <a:gd name="T51" fmla="*/ 27 h 111"/>
                <a:gd name="T52" fmla="*/ 18 w 97"/>
                <a:gd name="T53" fmla="*/ 53 h 111"/>
                <a:gd name="T54" fmla="*/ 24 w 97"/>
                <a:gd name="T55" fmla="*/ 76 h 111"/>
                <a:gd name="T56" fmla="*/ 39 w 97"/>
                <a:gd name="T57" fmla="*/ 83 h 111"/>
                <a:gd name="T58" fmla="*/ 54 w 97"/>
                <a:gd name="T59" fmla="*/ 80 h 111"/>
                <a:gd name="T60" fmla="*/ 63 w 97"/>
                <a:gd name="T61" fmla="*/ 73 h 111"/>
                <a:gd name="T62" fmla="*/ 60 w 97"/>
                <a:gd name="T63" fmla="*/ 37 h 1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1 w 89"/>
                <a:gd name="T1" fmla="*/ 105 h 117"/>
                <a:gd name="T2" fmla="*/ 62 w 89"/>
                <a:gd name="T3" fmla="*/ 96 h 117"/>
                <a:gd name="T4" fmla="*/ 60 w 89"/>
                <a:gd name="T5" fmla="*/ 76 h 117"/>
                <a:gd name="T6" fmla="*/ 58 w 89"/>
                <a:gd name="T7" fmla="*/ 57 h 117"/>
                <a:gd name="T8" fmla="*/ 59 w 89"/>
                <a:gd name="T9" fmla="*/ 48 h 117"/>
                <a:gd name="T10" fmla="*/ 59 w 89"/>
                <a:gd name="T11" fmla="*/ 39 h 117"/>
                <a:gd name="T12" fmla="*/ 52 w 89"/>
                <a:gd name="T13" fmla="*/ 21 h 117"/>
                <a:gd name="T14" fmla="*/ 33 w 89"/>
                <a:gd name="T15" fmla="*/ 32 h 117"/>
                <a:gd name="T16" fmla="*/ 19 w 89"/>
                <a:gd name="T17" fmla="*/ 60 h 117"/>
                <a:gd name="T18" fmla="*/ 18 w 89"/>
                <a:gd name="T19" fmla="*/ 68 h 117"/>
                <a:gd name="T20" fmla="*/ 18 w 89"/>
                <a:gd name="T21" fmla="*/ 77 h 117"/>
                <a:gd name="T22" fmla="*/ 18 w 89"/>
                <a:gd name="T23" fmla="*/ 85 h 117"/>
                <a:gd name="T24" fmla="*/ 19 w 89"/>
                <a:gd name="T25" fmla="*/ 93 h 117"/>
                <a:gd name="T26" fmla="*/ 16 w 89"/>
                <a:gd name="T27" fmla="*/ 101 h 117"/>
                <a:gd name="T28" fmla="*/ 10 w 89"/>
                <a:gd name="T29" fmla="*/ 102 h 117"/>
                <a:gd name="T30" fmla="*/ 4 w 89"/>
                <a:gd name="T31" fmla="*/ 101 h 117"/>
                <a:gd name="T32" fmla="*/ 1 w 89"/>
                <a:gd name="T33" fmla="*/ 93 h 117"/>
                <a:gd name="T34" fmla="*/ 1 w 89"/>
                <a:gd name="T35" fmla="*/ 85 h 117"/>
                <a:gd name="T36" fmla="*/ 0 w 89"/>
                <a:gd name="T37" fmla="*/ 77 h 117"/>
                <a:gd name="T38" fmla="*/ 1 w 89"/>
                <a:gd name="T39" fmla="*/ 52 h 117"/>
                <a:gd name="T40" fmla="*/ 3 w 89"/>
                <a:gd name="T41" fmla="*/ 26 h 117"/>
                <a:gd name="T42" fmla="*/ 2 w 89"/>
                <a:gd name="T43" fmla="*/ 17 h 117"/>
                <a:gd name="T44" fmla="*/ 2 w 89"/>
                <a:gd name="T45" fmla="*/ 9 h 117"/>
                <a:gd name="T46" fmla="*/ 5 w 89"/>
                <a:gd name="T47" fmla="*/ 3 h 117"/>
                <a:gd name="T48" fmla="*/ 11 w 89"/>
                <a:gd name="T49" fmla="*/ 0 h 117"/>
                <a:gd name="T50" fmla="*/ 20 w 89"/>
                <a:gd name="T51" fmla="*/ 12 h 117"/>
                <a:gd name="T52" fmla="*/ 20 w 89"/>
                <a:gd name="T53" fmla="*/ 22 h 117"/>
                <a:gd name="T54" fmla="*/ 52 w 89"/>
                <a:gd name="T55" fmla="*/ 2 h 117"/>
                <a:gd name="T56" fmla="*/ 73 w 89"/>
                <a:gd name="T57" fmla="*/ 14 h 117"/>
                <a:gd name="T58" fmla="*/ 77 w 89"/>
                <a:gd name="T59" fmla="*/ 39 h 117"/>
                <a:gd name="T60" fmla="*/ 77 w 89"/>
                <a:gd name="T61" fmla="*/ 49 h 117"/>
                <a:gd name="T62" fmla="*/ 76 w 89"/>
                <a:gd name="T63" fmla="*/ 57 h 117"/>
                <a:gd name="T64" fmla="*/ 78 w 89"/>
                <a:gd name="T65" fmla="*/ 76 h 117"/>
                <a:gd name="T66" fmla="*/ 81 w 89"/>
                <a:gd name="T67" fmla="*/ 96 h 117"/>
                <a:gd name="T68" fmla="*/ 78 w 89"/>
                <a:gd name="T69" fmla="*/ 102 h 117"/>
                <a:gd name="T70" fmla="*/ 71 w 89"/>
                <a:gd name="T71" fmla="*/ 105 h 1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68 w 84"/>
                <a:gd name="T1" fmla="*/ 49 h 147"/>
                <a:gd name="T2" fmla="*/ 63 w 84"/>
                <a:gd name="T3" fmla="*/ 49 h 147"/>
                <a:gd name="T4" fmla="*/ 59 w 84"/>
                <a:gd name="T5" fmla="*/ 49 h 147"/>
                <a:gd name="T6" fmla="*/ 46 w 84"/>
                <a:gd name="T7" fmla="*/ 50 h 147"/>
                <a:gd name="T8" fmla="*/ 48 w 84"/>
                <a:gd name="T9" fmla="*/ 104 h 147"/>
                <a:gd name="T10" fmla="*/ 48 w 84"/>
                <a:gd name="T11" fmla="*/ 108 h 147"/>
                <a:gd name="T12" fmla="*/ 48 w 84"/>
                <a:gd name="T13" fmla="*/ 112 h 147"/>
                <a:gd name="T14" fmla="*/ 38 w 84"/>
                <a:gd name="T15" fmla="*/ 132 h 147"/>
                <a:gd name="T16" fmla="*/ 32 w 84"/>
                <a:gd name="T17" fmla="*/ 129 h 147"/>
                <a:gd name="T18" fmla="*/ 29 w 84"/>
                <a:gd name="T19" fmla="*/ 124 h 147"/>
                <a:gd name="T20" fmla="*/ 30 w 84"/>
                <a:gd name="T21" fmla="*/ 113 h 147"/>
                <a:gd name="T22" fmla="*/ 30 w 84"/>
                <a:gd name="T23" fmla="*/ 103 h 147"/>
                <a:gd name="T24" fmla="*/ 28 w 84"/>
                <a:gd name="T25" fmla="*/ 50 h 147"/>
                <a:gd name="T26" fmla="*/ 8 w 84"/>
                <a:gd name="T27" fmla="*/ 49 h 147"/>
                <a:gd name="T28" fmla="*/ 0 w 84"/>
                <a:gd name="T29" fmla="*/ 40 h 147"/>
                <a:gd name="T30" fmla="*/ 3 w 84"/>
                <a:gd name="T31" fmla="*/ 33 h 147"/>
                <a:gd name="T32" fmla="*/ 9 w 84"/>
                <a:gd name="T33" fmla="*/ 31 h 147"/>
                <a:gd name="T34" fmla="*/ 28 w 84"/>
                <a:gd name="T35" fmla="*/ 32 h 147"/>
                <a:gd name="T36" fmla="*/ 27 w 84"/>
                <a:gd name="T37" fmla="*/ 21 h 147"/>
                <a:gd name="T38" fmla="*/ 27 w 84"/>
                <a:gd name="T39" fmla="*/ 9 h 147"/>
                <a:gd name="T40" fmla="*/ 30 w 84"/>
                <a:gd name="T41" fmla="*/ 3 h 147"/>
                <a:gd name="T42" fmla="*/ 36 w 84"/>
                <a:gd name="T43" fmla="*/ 0 h 147"/>
                <a:gd name="T44" fmla="*/ 45 w 84"/>
                <a:gd name="T45" fmla="*/ 13 h 147"/>
                <a:gd name="T46" fmla="*/ 46 w 84"/>
                <a:gd name="T47" fmla="*/ 22 h 147"/>
                <a:gd name="T48" fmla="*/ 46 w 84"/>
                <a:gd name="T49" fmla="*/ 27 h 147"/>
                <a:gd name="T50" fmla="*/ 45 w 84"/>
                <a:gd name="T51" fmla="*/ 32 h 147"/>
                <a:gd name="T52" fmla="*/ 59 w 84"/>
                <a:gd name="T53" fmla="*/ 31 h 147"/>
                <a:gd name="T54" fmla="*/ 71 w 84"/>
                <a:gd name="T55" fmla="*/ 32 h 147"/>
                <a:gd name="T56" fmla="*/ 76 w 84"/>
                <a:gd name="T57" fmla="*/ 40 h 147"/>
                <a:gd name="T58" fmla="*/ 74 w 84"/>
                <a:gd name="T59" fmla="*/ 47 h 147"/>
                <a:gd name="T60" fmla="*/ 68 w 84"/>
                <a:gd name="T61" fmla="*/ 49 h 1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36 h 87"/>
                <a:gd name="T2" fmla="*/ 3 w 154"/>
                <a:gd name="T3" fmla="*/ 42 h 87"/>
                <a:gd name="T4" fmla="*/ 9 w 154"/>
                <a:gd name="T5" fmla="*/ 40 h 87"/>
                <a:gd name="T6" fmla="*/ 63 w 154"/>
                <a:gd name="T7" fmla="*/ 14 h 87"/>
                <a:gd name="T8" fmla="*/ 130 w 154"/>
                <a:gd name="T9" fmla="*/ 74 h 87"/>
                <a:gd name="T10" fmla="*/ 135 w 154"/>
                <a:gd name="T11" fmla="*/ 78 h 87"/>
                <a:gd name="T12" fmla="*/ 139 w 154"/>
                <a:gd name="T13" fmla="*/ 73 h 87"/>
                <a:gd name="T14" fmla="*/ 64 w 154"/>
                <a:gd name="T15" fmla="*/ 5 h 87"/>
                <a:gd name="T16" fmla="*/ 1 w 154"/>
                <a:gd name="T17" fmla="*/ 36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2 w 65"/>
                <a:gd name="T1" fmla="*/ 0 h 44"/>
                <a:gd name="T2" fmla="*/ 30 w 65"/>
                <a:gd name="T3" fmla="*/ 38 h 44"/>
                <a:gd name="T4" fmla="*/ 36 w 65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693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/>
          <p:cNvGrpSpPr/>
          <p:nvPr/>
        </p:nvGrpSpPr>
        <p:grpSpPr>
          <a:xfrm>
            <a:off x="0" y="0"/>
            <a:ext cx="12192000" cy="6858000"/>
            <a:chOff x="866015" y="909000"/>
            <a:chExt cx="9791229" cy="5040000"/>
          </a:xfrm>
        </p:grpSpPr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7282365" y="909000"/>
              <a:ext cx="3374879" cy="5040000"/>
            </a:xfrm>
            <a:prstGeom prst="rect">
              <a:avLst/>
            </a:prstGeom>
          </p:spPr>
        </p:pic>
        <p:pic>
          <p:nvPicPr>
            <p:cNvPr id="38" name="图片 3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flipH="1">
              <a:off x="866015" y="909000"/>
              <a:ext cx="3448788" cy="5040000"/>
            </a:xfrm>
            <a:prstGeom prst="rect">
              <a:avLst/>
            </a:prstGeom>
          </p:spPr>
        </p:pic>
      </p:grpSp>
      <p:sp>
        <p:nvSpPr>
          <p:cNvPr id="39" name="文本框 38"/>
          <p:cNvSpPr txBox="1"/>
          <p:nvPr/>
        </p:nvSpPr>
        <p:spPr>
          <a:xfrm>
            <a:off x="3488779" y="2313547"/>
            <a:ext cx="5529078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zh-CN"/>
            </a:defPPr>
            <a:lvl1pPr algn="ctr">
              <a:defRPr sz="9600" b="1">
                <a:ln w="25400">
                  <a:solidFill>
                    <a:srgbClr val="36363E">
                      <a:alpha val="70000"/>
                    </a:srgbClr>
                  </a:solidFill>
                </a:ln>
                <a:solidFill>
                  <a:srgbClr val="FF4C78"/>
                </a:solidFill>
                <a:latin typeface="汉仪晓波美妍体W" panose="00020600040101010101" pitchFamily="18" charset="-122"/>
                <a:ea typeface="汉仪晓波美妍体W" panose="00020600040101010101" pitchFamily="18" charset="-122"/>
              </a:defRPr>
            </a:lvl1pPr>
          </a:lstStyle>
          <a:p>
            <a:r>
              <a:rPr lang="en-US" altLang="zh-CN" dirty="0"/>
              <a:t>Xin </a:t>
            </a:r>
            <a:r>
              <a:rPr lang="en-US" altLang="zh-CN" dirty="0" err="1"/>
              <a:t>chào</a:t>
            </a:r>
            <a:endParaRPr lang="zh-CN" altLang="en-US" dirty="0"/>
          </a:p>
        </p:txBody>
      </p:sp>
      <p:grpSp>
        <p:nvGrpSpPr>
          <p:cNvPr id="6" name="组合 19">
            <a:extLst>
              <a:ext uri="{FF2B5EF4-FFF2-40B4-BE49-F238E27FC236}">
                <a16:creationId xmlns:a16="http://schemas.microsoft.com/office/drawing/2014/main" id="{0170A07B-2704-48F2-9E9A-3A225CA93A31}"/>
              </a:ext>
            </a:extLst>
          </p:cNvPr>
          <p:cNvGrpSpPr/>
          <p:nvPr/>
        </p:nvGrpSpPr>
        <p:grpSpPr>
          <a:xfrm>
            <a:off x="4773901" y="4517409"/>
            <a:ext cx="2451312" cy="492162"/>
            <a:chOff x="6809178" y="3603009"/>
            <a:chExt cx="2451312" cy="492162"/>
          </a:xfrm>
        </p:grpSpPr>
        <p:sp>
          <p:nvSpPr>
            <p:cNvPr id="7" name="圆角矩形 18">
              <a:extLst>
                <a:ext uri="{FF2B5EF4-FFF2-40B4-BE49-F238E27FC236}">
                  <a16:creationId xmlns:a16="http://schemas.microsoft.com/office/drawing/2014/main" id="{7506A5D9-6152-45E1-A28A-340194BB3132}"/>
                </a:ext>
              </a:extLst>
            </p:cNvPr>
            <p:cNvSpPr/>
            <p:nvPr/>
          </p:nvSpPr>
          <p:spPr>
            <a:xfrm>
              <a:off x="6809178" y="3603009"/>
              <a:ext cx="2451312" cy="492162"/>
            </a:xfrm>
            <a:prstGeom prst="roundRect">
              <a:avLst>
                <a:gd name="adj" fmla="val 49943"/>
              </a:avLst>
            </a:prstGeom>
            <a:solidFill>
              <a:srgbClr val="FFD01F"/>
            </a:solidFill>
            <a:ln w="25400">
              <a:solidFill>
                <a:srgbClr val="36363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文本框 17">
              <a:extLst>
                <a:ext uri="{FF2B5EF4-FFF2-40B4-BE49-F238E27FC236}">
                  <a16:creationId xmlns:a16="http://schemas.microsoft.com/office/drawing/2014/main" id="{023005C3-39FC-4DA3-A505-4DF0353D1AE7}"/>
                </a:ext>
              </a:extLst>
            </p:cNvPr>
            <p:cNvSpPr txBox="1"/>
            <p:nvPr/>
          </p:nvSpPr>
          <p:spPr>
            <a:xfrm>
              <a:off x="6980884" y="3662683"/>
              <a:ext cx="2135200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zh-CN" sz="2000" b="1" spc="300" dirty="0">
                  <a:ln w="6350">
                    <a:noFill/>
                  </a:ln>
                  <a:latin typeface="汉仪晓波美妍体W" panose="00020600040101010101" pitchFamily="18" charset="-122"/>
                  <a:ea typeface="汉仪晓波美妍体W" panose="00020600040101010101" pitchFamily="18" charset="-122"/>
                </a:rPr>
                <a:t>THANK YOU</a:t>
              </a:r>
              <a:endParaRPr lang="zh-CN" altLang="en-US" sz="2000" b="1" spc="300" dirty="0">
                <a:ln w="6350">
                  <a:noFill/>
                </a:ln>
                <a:latin typeface="汉仪晓波美妍体W" panose="00020600040101010101" pitchFamily="18" charset="-122"/>
                <a:ea typeface="汉仪晓波美妍体W" panose="00020600040101010101" pitchFamily="18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3447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650"/>
    </mc:Choice>
    <mc:Fallback xmlns="">
      <p:transition spd="slow" advTm="665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0414" y="1520826"/>
            <a:ext cx="2143125" cy="214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Hexagon 7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1760887" y="1891665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r>
              <a:rPr lang="en-US" sz="4950" b="1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 panose="020F0502020204030204"/>
              </a:rPr>
              <a:t>Ong</a:t>
            </a:r>
            <a:endParaRPr lang="en-US" sz="49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9" name="Hexagon 8">
            <a:extLst>
              <a:ext uri="{FF2B5EF4-FFF2-40B4-BE49-F238E27FC236}">
                <a16:creationId xmlns:a16="http://schemas.microsoft.com/office/drawing/2014/main" id="{ECB32C92-7DDE-4979-AB3A-808B65CBF3F1}"/>
              </a:ext>
            </a:extLst>
          </p:cNvPr>
          <p:cNvSpPr/>
          <p:nvPr/>
        </p:nvSpPr>
        <p:spPr>
          <a:xfrm>
            <a:off x="3377945" y="1005840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r>
              <a:rPr lang="en-US" sz="4950" b="1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 panose="020F0502020204030204"/>
              </a:rPr>
              <a:t>non</a:t>
            </a:r>
            <a:endParaRPr lang="en-US" sz="495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" name="Hexagon 9">
            <a:extLst>
              <a:ext uri="{FF2B5EF4-FFF2-40B4-BE49-F238E27FC236}">
                <a16:creationId xmlns:a16="http://schemas.microsoft.com/office/drawing/2014/main" id="{CABDF488-8BEB-4D77-A429-CFB91F278DD1}"/>
              </a:ext>
            </a:extLst>
          </p:cNvPr>
          <p:cNvSpPr/>
          <p:nvPr/>
        </p:nvSpPr>
        <p:spPr>
          <a:xfrm>
            <a:off x="6612061" y="2777490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r>
              <a:rPr lang="en-US" sz="4950" b="1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 panose="020F0502020204030204"/>
              </a:rPr>
              <a:t>việc</a:t>
            </a: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199C24C2-6B91-4322-BDB4-819FF0CB9BE4}"/>
              </a:ext>
            </a:extLst>
          </p:cNvPr>
          <p:cNvSpPr/>
          <p:nvPr/>
        </p:nvSpPr>
        <p:spPr>
          <a:xfrm>
            <a:off x="4995003" y="1891665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r>
              <a:rPr lang="en-US" sz="4950" b="1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 panose="020F0502020204030204"/>
              </a:rPr>
              <a:t>học</a:t>
            </a:r>
            <a:endParaRPr lang="en-US" sz="495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1213" y="3435350"/>
            <a:ext cx="1987550" cy="199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59926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udi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0539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9" name="Picture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9014" y="857251"/>
            <a:ext cx="2143125" cy="214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288473" y="1238251"/>
            <a:ext cx="7320540" cy="1204913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r>
              <a:rPr lang="en-US" sz="4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 </a:t>
            </a:r>
            <a:r>
              <a:rPr lang="en-US" sz="4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giảm</a:t>
            </a:r>
            <a:r>
              <a:rPr lang="en-US" sz="4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4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7 </a:t>
            </a:r>
            <a:r>
              <a:rPr lang="en-US" sz="4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4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4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4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4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 = ?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2058988"/>
            <a:ext cx="1200150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A98ECE88-115D-4A1D-8452-F943FF1AC741}"/>
              </a:ext>
            </a:extLst>
          </p:cNvPr>
          <p:cNvSpPr/>
          <p:nvPr/>
        </p:nvSpPr>
        <p:spPr>
          <a:xfrm>
            <a:off x="1820864" y="5149851"/>
            <a:ext cx="2079625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685800">
              <a:defRPr/>
            </a:pPr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13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4614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88E5E567-B90E-4275-AC51-C8D58F3AA2A7}"/>
              </a:ext>
            </a:extLst>
          </p:cNvPr>
          <p:cNvSpPr/>
          <p:nvPr/>
        </p:nvSpPr>
        <p:spPr>
          <a:xfrm>
            <a:off x="3944939" y="5149851"/>
            <a:ext cx="2079625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685800">
              <a:defRPr/>
            </a:pPr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21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689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4E263D4-FF99-4115-A750-399C550760EE}"/>
              </a:ext>
            </a:extLst>
          </p:cNvPr>
          <p:cNvSpPr/>
          <p:nvPr/>
        </p:nvSpPr>
        <p:spPr>
          <a:xfrm>
            <a:off x="6069014" y="5149851"/>
            <a:ext cx="2079625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685800">
              <a:defRPr/>
            </a:pPr>
            <a:r>
              <a:rPr lang="en-US" sz="2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11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2764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00BEFBB1-525B-415D-8E45-ADCB8FD217EA}"/>
              </a:ext>
            </a:extLst>
          </p:cNvPr>
          <p:cNvSpPr/>
          <p:nvPr/>
        </p:nvSpPr>
        <p:spPr>
          <a:xfrm>
            <a:off x="8193088" y="5149851"/>
            <a:ext cx="2081212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685800">
              <a:defRPr/>
            </a:pPr>
            <a:r>
              <a:rPr lang="en-US" sz="2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14</a:t>
            </a:r>
          </a:p>
        </p:txBody>
      </p:sp>
    </p:spTree>
    <p:extLst>
      <p:ext uri="{BB962C8B-B14F-4D97-AF65-F5344CB8AC3E}">
        <p14:creationId xmlns:p14="http://schemas.microsoft.com/office/powerpoint/2010/main" val="1439715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 nodeType="clickPar">
                      <p:stCondLst>
                        <p:cond delay="0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 nodeType="clickPar">
                      <p:stCondLst>
                        <p:cond delay="0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 nodeType="clickPar">
                      <p:stCondLst>
                        <p:cond delay="0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8" grpId="0" animBg="1"/>
      <p:bldP spid="19" grpId="0" animBg="1"/>
      <p:bldP spid="21" grpId="0" animBg="1"/>
      <p:bldP spid="23" grpId="0" animBg="1"/>
      <p:bldP spid="2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0539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3" name="Picture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9014" y="857251"/>
            <a:ext cx="2143125" cy="214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2644775" y="1220788"/>
            <a:ext cx="5880100" cy="1204912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r>
              <a:rPr lang="en-US" sz="4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48 : 2 = ?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2058988"/>
            <a:ext cx="1200150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A98ECE88-115D-4A1D-8452-F943FF1AC741}"/>
              </a:ext>
            </a:extLst>
          </p:cNvPr>
          <p:cNvSpPr/>
          <p:nvPr/>
        </p:nvSpPr>
        <p:spPr>
          <a:xfrm>
            <a:off x="1820864" y="5149851"/>
            <a:ext cx="2079625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685800">
              <a:defRPr/>
            </a:pPr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28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4614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88E5E567-B90E-4275-AC51-C8D58F3AA2A7}"/>
              </a:ext>
            </a:extLst>
          </p:cNvPr>
          <p:cNvSpPr/>
          <p:nvPr/>
        </p:nvSpPr>
        <p:spPr>
          <a:xfrm>
            <a:off x="3944939" y="5149851"/>
            <a:ext cx="2079625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685800">
              <a:defRPr/>
            </a:pPr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24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689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4E263D4-FF99-4115-A750-399C550760EE}"/>
              </a:ext>
            </a:extLst>
          </p:cNvPr>
          <p:cNvSpPr/>
          <p:nvPr/>
        </p:nvSpPr>
        <p:spPr>
          <a:xfrm>
            <a:off x="6069014" y="5149851"/>
            <a:ext cx="2079625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685800">
              <a:defRPr/>
            </a:pPr>
            <a:r>
              <a:rPr lang="en-US" sz="2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C.42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2764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00BEFBB1-525B-415D-8E45-ADCB8FD217EA}"/>
              </a:ext>
            </a:extLst>
          </p:cNvPr>
          <p:cNvSpPr/>
          <p:nvPr/>
        </p:nvSpPr>
        <p:spPr>
          <a:xfrm>
            <a:off x="8193088" y="5149851"/>
            <a:ext cx="2081212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685800">
              <a:defRPr/>
            </a:pPr>
            <a:r>
              <a:rPr lang="en-US" sz="2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14</a:t>
            </a:r>
          </a:p>
        </p:txBody>
      </p:sp>
    </p:spTree>
    <p:extLst>
      <p:ext uri="{BB962C8B-B14F-4D97-AF65-F5344CB8AC3E}">
        <p14:creationId xmlns:p14="http://schemas.microsoft.com/office/powerpoint/2010/main" val="350102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 nodeType="clickPar">
                      <p:stCondLst>
                        <p:cond delay="0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 nodeType="clickPar">
                      <p:stCondLst>
                        <p:cond delay="0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 nodeType="clickPar">
                      <p:stCondLst>
                        <p:cond delay="0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8" grpId="0" animBg="1"/>
      <p:bldP spid="19" grpId="0" animBg="1"/>
      <p:bldP spid="21" grpId="0" animBg="1"/>
      <p:bldP spid="23" grpId="0" animBg="1"/>
      <p:bldP spid="2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0539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07" name="Picture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09014" y="857251"/>
            <a:ext cx="2143125" cy="214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2644775" y="1220788"/>
            <a:ext cx="5880100" cy="1204912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800">
              <a:defRPr/>
            </a:pPr>
            <a:r>
              <a:rPr lang="en-US" sz="4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8m32cm= …..cm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2058988"/>
            <a:ext cx="1200150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A98ECE88-115D-4A1D-8452-F943FF1AC741}"/>
              </a:ext>
            </a:extLst>
          </p:cNvPr>
          <p:cNvSpPr/>
          <p:nvPr/>
        </p:nvSpPr>
        <p:spPr>
          <a:xfrm>
            <a:off x="1820864" y="5149851"/>
            <a:ext cx="2079625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685800">
              <a:defRPr/>
            </a:pPr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8320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4614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88E5E567-B90E-4275-AC51-C8D58F3AA2A7}"/>
              </a:ext>
            </a:extLst>
          </p:cNvPr>
          <p:cNvSpPr/>
          <p:nvPr/>
        </p:nvSpPr>
        <p:spPr>
          <a:xfrm>
            <a:off x="3944939" y="5149851"/>
            <a:ext cx="2079625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685800">
              <a:defRPr/>
            </a:pPr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82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689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4E263D4-FF99-4115-A750-399C550760EE}"/>
              </a:ext>
            </a:extLst>
          </p:cNvPr>
          <p:cNvSpPr/>
          <p:nvPr/>
        </p:nvSpPr>
        <p:spPr>
          <a:xfrm>
            <a:off x="6069014" y="5149851"/>
            <a:ext cx="2079625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802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2764" y="2967039"/>
            <a:ext cx="2200275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00BEFBB1-525B-415D-8E45-ADCB8FD217EA}"/>
              </a:ext>
            </a:extLst>
          </p:cNvPr>
          <p:cNvSpPr/>
          <p:nvPr/>
        </p:nvSpPr>
        <p:spPr>
          <a:xfrm>
            <a:off x="8193088" y="5149851"/>
            <a:ext cx="2081212" cy="631825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1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832</a:t>
            </a:r>
          </a:p>
        </p:txBody>
      </p:sp>
    </p:spTree>
    <p:extLst>
      <p:ext uri="{BB962C8B-B14F-4D97-AF65-F5344CB8AC3E}">
        <p14:creationId xmlns:p14="http://schemas.microsoft.com/office/powerpoint/2010/main" val="1156854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 nodeType="clickPar">
                      <p:stCondLst>
                        <p:cond delay="0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 nodeType="clickPar">
                      <p:stCondLst>
                        <p:cond delay="0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 nodeType="clickPar">
                      <p:stCondLst>
                        <p:cond delay="0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8" grpId="0" animBg="1"/>
      <p:bldP spid="19" grpId="0" animBg="1"/>
      <p:bldP spid="21" grpId="0" animBg="1"/>
      <p:bldP spid="23" grpId="0" animBg="1"/>
      <p:bldP spid="2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直接连接符 2"/>
          <p:cNvCxnSpPr/>
          <p:nvPr/>
        </p:nvCxnSpPr>
        <p:spPr>
          <a:xfrm>
            <a:off x="6016625" y="3009900"/>
            <a:ext cx="207963" cy="0"/>
          </a:xfrm>
          <a:prstGeom prst="line">
            <a:avLst/>
          </a:prstGeom>
          <a:ln w="19050">
            <a:solidFill>
              <a:srgbClr val="6D504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3" name="Group 4"/>
          <p:cNvGrpSpPr>
            <a:grpSpLocks noChangeAspect="1"/>
          </p:cNvGrpSpPr>
          <p:nvPr/>
        </p:nvGrpSpPr>
        <p:grpSpPr bwMode="auto">
          <a:xfrm>
            <a:off x="1077913" y="1749425"/>
            <a:ext cx="1179512" cy="2805113"/>
            <a:chOff x="909" y="187"/>
            <a:chExt cx="802" cy="1908"/>
          </a:xfrm>
        </p:grpSpPr>
        <p:sp>
          <p:nvSpPr>
            <p:cNvPr id="7433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10 w 698"/>
                <a:gd name="T1" fmla="*/ 9 h 1773"/>
                <a:gd name="T2" fmla="*/ 90 w 698"/>
                <a:gd name="T3" fmla="*/ 215 h 1773"/>
                <a:gd name="T4" fmla="*/ 75 w 698"/>
                <a:gd name="T5" fmla="*/ 431 h 1773"/>
                <a:gd name="T6" fmla="*/ 66 w 698"/>
                <a:gd name="T7" fmla="*/ 537 h 1773"/>
                <a:gd name="T8" fmla="*/ 55 w 698"/>
                <a:gd name="T9" fmla="*/ 639 h 1773"/>
                <a:gd name="T10" fmla="*/ 61 w 698"/>
                <a:gd name="T11" fmla="*/ 637 h 1773"/>
                <a:gd name="T12" fmla="*/ 45 w 698"/>
                <a:gd name="T13" fmla="*/ 833 h 1773"/>
                <a:gd name="T14" fmla="*/ 39 w 698"/>
                <a:gd name="T15" fmla="*/ 936 h 1773"/>
                <a:gd name="T16" fmla="*/ 22 w 698"/>
                <a:gd name="T17" fmla="*/ 1002 h 1773"/>
                <a:gd name="T18" fmla="*/ 17 w 698"/>
                <a:gd name="T19" fmla="*/ 1104 h 1773"/>
                <a:gd name="T20" fmla="*/ 6 w 698"/>
                <a:gd name="T21" fmla="*/ 1173 h 1773"/>
                <a:gd name="T22" fmla="*/ 4 w 698"/>
                <a:gd name="T23" fmla="*/ 1270 h 1773"/>
                <a:gd name="T24" fmla="*/ 112 w 698"/>
                <a:gd name="T25" fmla="*/ 1268 h 1773"/>
                <a:gd name="T26" fmla="*/ 224 w 698"/>
                <a:gd name="T27" fmla="*/ 1268 h 1773"/>
                <a:gd name="T28" fmla="*/ 456 w 698"/>
                <a:gd name="T29" fmla="*/ 1268 h 1773"/>
                <a:gd name="T30" fmla="*/ 503 w 698"/>
                <a:gd name="T31" fmla="*/ 1270 h 1773"/>
                <a:gd name="T32" fmla="*/ 483 w 698"/>
                <a:gd name="T33" fmla="*/ 1087 h 1773"/>
                <a:gd name="T34" fmla="*/ 470 w 698"/>
                <a:gd name="T35" fmla="*/ 742 h 1773"/>
                <a:gd name="T36" fmla="*/ 467 w 698"/>
                <a:gd name="T37" fmla="*/ 622 h 1773"/>
                <a:gd name="T38" fmla="*/ 445 w 698"/>
                <a:gd name="T39" fmla="*/ 417 h 1773"/>
                <a:gd name="T40" fmla="*/ 440 w 698"/>
                <a:gd name="T41" fmla="*/ 351 h 1773"/>
                <a:gd name="T42" fmla="*/ 450 w 698"/>
                <a:gd name="T43" fmla="*/ 433 h 1773"/>
                <a:gd name="T44" fmla="*/ 443 w 698"/>
                <a:gd name="T45" fmla="*/ 328 h 1773"/>
                <a:gd name="T46" fmla="*/ 442 w 698"/>
                <a:gd name="T47" fmla="*/ 225 h 1773"/>
                <a:gd name="T48" fmla="*/ 225 w 698"/>
                <a:gd name="T49" fmla="*/ 142 h 1773"/>
                <a:gd name="T50" fmla="*/ 122 w 698"/>
                <a:gd name="T51" fmla="*/ 0 h 177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4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23 w 211"/>
                <a:gd name="T1" fmla="*/ 0 h 144"/>
                <a:gd name="T2" fmla="*/ 94 w 211"/>
                <a:gd name="T3" fmla="*/ 87 h 144"/>
                <a:gd name="T4" fmla="*/ 150 w 211"/>
                <a:gd name="T5" fmla="*/ 9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5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74 w 230"/>
                <a:gd name="T1" fmla="*/ 0 h 167"/>
                <a:gd name="T2" fmla="*/ 80 w 230"/>
                <a:gd name="T3" fmla="*/ 112 h 167"/>
                <a:gd name="T4" fmla="*/ 110 w 230"/>
                <a:gd name="T5" fmla="*/ 8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6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66 w 125"/>
                <a:gd name="T1" fmla="*/ 0 h 314"/>
                <a:gd name="T2" fmla="*/ 90 w 125"/>
                <a:gd name="T3" fmla="*/ 225 h 314"/>
                <a:gd name="T4" fmla="*/ 68 w 125"/>
                <a:gd name="T5" fmla="*/ 6 h 3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7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27 w 158"/>
                <a:gd name="T1" fmla="*/ 0 h 368"/>
                <a:gd name="T2" fmla="*/ 98 w 158"/>
                <a:gd name="T3" fmla="*/ 169 h 368"/>
                <a:gd name="T4" fmla="*/ 3 w 158"/>
                <a:gd name="T5" fmla="*/ 264 h 368"/>
                <a:gd name="T6" fmla="*/ 10 w 158"/>
                <a:gd name="T7" fmla="*/ 136 h 368"/>
                <a:gd name="T8" fmla="*/ 22 w 158"/>
                <a:gd name="T9" fmla="*/ 6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8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426 w 1066"/>
                <a:gd name="T1" fmla="*/ 661 h 943"/>
                <a:gd name="T2" fmla="*/ 488 w 1066"/>
                <a:gd name="T3" fmla="*/ 676 h 943"/>
                <a:gd name="T4" fmla="*/ 542 w 1066"/>
                <a:gd name="T5" fmla="*/ 653 h 943"/>
                <a:gd name="T6" fmla="*/ 600 w 1066"/>
                <a:gd name="T7" fmla="*/ 653 h 943"/>
                <a:gd name="T8" fmla="*/ 658 w 1066"/>
                <a:gd name="T9" fmla="*/ 635 h 943"/>
                <a:gd name="T10" fmla="*/ 710 w 1066"/>
                <a:gd name="T11" fmla="*/ 624 h 943"/>
                <a:gd name="T12" fmla="*/ 705 w 1066"/>
                <a:gd name="T13" fmla="*/ 617 h 943"/>
                <a:gd name="T14" fmla="*/ 712 w 1066"/>
                <a:gd name="T15" fmla="*/ 617 h 943"/>
                <a:gd name="T16" fmla="*/ 714 w 1066"/>
                <a:gd name="T17" fmla="*/ 625 h 943"/>
                <a:gd name="T18" fmla="*/ 722 w 1066"/>
                <a:gd name="T19" fmla="*/ 616 h 943"/>
                <a:gd name="T20" fmla="*/ 762 w 1066"/>
                <a:gd name="T21" fmla="*/ 491 h 943"/>
                <a:gd name="T22" fmla="*/ 714 w 1066"/>
                <a:gd name="T23" fmla="*/ 392 h 943"/>
                <a:gd name="T24" fmla="*/ 648 w 1066"/>
                <a:gd name="T25" fmla="*/ 274 h 943"/>
                <a:gd name="T26" fmla="*/ 586 w 1066"/>
                <a:gd name="T27" fmla="*/ 159 h 943"/>
                <a:gd name="T28" fmla="*/ 654 w 1066"/>
                <a:gd name="T29" fmla="*/ 160 h 943"/>
                <a:gd name="T30" fmla="*/ 716 w 1066"/>
                <a:gd name="T31" fmla="*/ 132 h 943"/>
                <a:gd name="T32" fmla="*/ 709 w 1066"/>
                <a:gd name="T33" fmla="*/ 28 h 943"/>
                <a:gd name="T34" fmla="*/ 655 w 1066"/>
                <a:gd name="T35" fmla="*/ 50 h 943"/>
                <a:gd name="T36" fmla="*/ 596 w 1066"/>
                <a:gd name="T37" fmla="*/ 59 h 943"/>
                <a:gd name="T38" fmla="*/ 468 w 1066"/>
                <a:gd name="T39" fmla="*/ 14 h 943"/>
                <a:gd name="T40" fmla="*/ 327 w 1066"/>
                <a:gd name="T41" fmla="*/ 14 h 943"/>
                <a:gd name="T42" fmla="*/ 234 w 1066"/>
                <a:gd name="T43" fmla="*/ 100 h 943"/>
                <a:gd name="T44" fmla="*/ 134 w 1066"/>
                <a:gd name="T45" fmla="*/ 172 h 943"/>
                <a:gd name="T46" fmla="*/ 26 w 1066"/>
                <a:gd name="T47" fmla="*/ 218 h 943"/>
                <a:gd name="T48" fmla="*/ 89 w 1066"/>
                <a:gd name="T49" fmla="*/ 283 h 943"/>
                <a:gd name="T50" fmla="*/ 189 w 1066"/>
                <a:gd name="T51" fmla="*/ 246 h 943"/>
                <a:gd name="T52" fmla="*/ 209 w 1066"/>
                <a:gd name="T53" fmla="*/ 281 h 943"/>
                <a:gd name="T54" fmla="*/ 216 w 1066"/>
                <a:gd name="T55" fmla="*/ 327 h 943"/>
                <a:gd name="T56" fmla="*/ 245 w 1066"/>
                <a:gd name="T57" fmla="*/ 416 h 943"/>
                <a:gd name="T58" fmla="*/ 253 w 1066"/>
                <a:gd name="T59" fmla="*/ 442 h 943"/>
                <a:gd name="T60" fmla="*/ 279 w 1066"/>
                <a:gd name="T61" fmla="*/ 494 h 943"/>
                <a:gd name="T62" fmla="*/ 333 w 1066"/>
                <a:gd name="T63" fmla="*/ 558 h 943"/>
                <a:gd name="T64" fmla="*/ 351 w 1066"/>
                <a:gd name="T65" fmla="*/ 579 h 943"/>
                <a:gd name="T66" fmla="*/ 373 w 1066"/>
                <a:gd name="T67" fmla="*/ 607 h 943"/>
                <a:gd name="T68" fmla="*/ 391 w 1066"/>
                <a:gd name="T69" fmla="*/ 567 h 943"/>
                <a:gd name="T70" fmla="*/ 462 w 1066"/>
                <a:gd name="T71" fmla="*/ 476 h 94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9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7440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37 h 203"/>
                <a:gd name="T2" fmla="*/ 11 w 124"/>
                <a:gd name="T3" fmla="*/ 62 h 203"/>
                <a:gd name="T4" fmla="*/ 14 w 124"/>
                <a:gd name="T5" fmla="*/ 93 h 203"/>
                <a:gd name="T6" fmla="*/ 6 w 124"/>
                <a:gd name="T7" fmla="*/ 135 h 203"/>
                <a:gd name="T8" fmla="*/ 70 w 124"/>
                <a:gd name="T9" fmla="*/ 89 h 203"/>
                <a:gd name="T10" fmla="*/ 85 w 124"/>
                <a:gd name="T11" fmla="*/ 27 h 203"/>
                <a:gd name="T12" fmla="*/ 37 w 124"/>
                <a:gd name="T13" fmla="*/ 15 h 203"/>
                <a:gd name="T14" fmla="*/ 31 w 124"/>
                <a:gd name="T15" fmla="*/ 18 h 2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1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150 w 253"/>
                <a:gd name="T1" fmla="*/ 93 h 145"/>
                <a:gd name="T2" fmla="*/ 87 w 253"/>
                <a:gd name="T3" fmla="*/ 101 h 145"/>
                <a:gd name="T4" fmla="*/ 25 w 253"/>
                <a:gd name="T5" fmla="*/ 80 h 145"/>
                <a:gd name="T6" fmla="*/ 48 w 253"/>
                <a:gd name="T7" fmla="*/ 16 h 145"/>
                <a:gd name="T8" fmla="*/ 88 w 253"/>
                <a:gd name="T9" fmla="*/ 0 h 145"/>
                <a:gd name="T10" fmla="*/ 125 w 253"/>
                <a:gd name="T11" fmla="*/ 30 h 145"/>
                <a:gd name="T12" fmla="*/ 182 w 253"/>
                <a:gd name="T13" fmla="*/ 7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2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3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4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37 w 111"/>
                <a:gd name="T1" fmla="*/ 57 h 274"/>
                <a:gd name="T2" fmla="*/ 32 w 111"/>
                <a:gd name="T3" fmla="*/ 6 h 274"/>
                <a:gd name="T4" fmla="*/ 58 w 111"/>
                <a:gd name="T5" fmla="*/ 46 h 274"/>
                <a:gd name="T6" fmla="*/ 76 w 111"/>
                <a:gd name="T7" fmla="*/ 180 h 274"/>
                <a:gd name="T8" fmla="*/ 80 w 111"/>
                <a:gd name="T9" fmla="*/ 196 h 274"/>
                <a:gd name="T10" fmla="*/ 43 w 111"/>
                <a:gd name="T11" fmla="*/ 178 h 274"/>
                <a:gd name="T12" fmla="*/ 40 w 111"/>
                <a:gd name="T13" fmla="*/ 139 h 274"/>
                <a:gd name="T14" fmla="*/ 35 w 111"/>
                <a:gd name="T15" fmla="*/ 58 h 2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5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39 w 172"/>
                <a:gd name="T1" fmla="*/ 77 h 262"/>
                <a:gd name="T2" fmla="*/ 16 w 172"/>
                <a:gd name="T3" fmla="*/ 53 h 262"/>
                <a:gd name="T4" fmla="*/ 1 w 172"/>
                <a:gd name="T5" fmla="*/ 30 h 262"/>
                <a:gd name="T6" fmla="*/ 38 w 172"/>
                <a:gd name="T7" fmla="*/ 26 h 262"/>
                <a:gd name="T8" fmla="*/ 100 w 172"/>
                <a:gd name="T9" fmla="*/ 126 h 262"/>
                <a:gd name="T10" fmla="*/ 123 w 172"/>
                <a:gd name="T11" fmla="*/ 152 h 262"/>
                <a:gd name="T12" fmla="*/ 102 w 172"/>
                <a:gd name="T13" fmla="*/ 188 h 262"/>
                <a:gd name="T14" fmla="*/ 71 w 172"/>
                <a:gd name="T15" fmla="*/ 130 h 262"/>
                <a:gd name="T16" fmla="*/ 34 w 172"/>
                <a:gd name="T17" fmla="*/ 69 h 2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6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53 w 94"/>
                <a:gd name="T1" fmla="*/ 67 h 93"/>
                <a:gd name="T2" fmla="*/ 29 w 94"/>
                <a:gd name="T3" fmla="*/ 11 h 93"/>
                <a:gd name="T4" fmla="*/ 61 w 94"/>
                <a:gd name="T5" fmla="*/ 18 h 93"/>
                <a:gd name="T6" fmla="*/ 64 w 94"/>
                <a:gd name="T7" fmla="*/ 5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7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26 w 71"/>
                <a:gd name="T1" fmla="*/ 71 h 98"/>
                <a:gd name="T2" fmla="*/ 8 w 71"/>
                <a:gd name="T3" fmla="*/ 21 h 98"/>
                <a:gd name="T4" fmla="*/ 50 w 71"/>
                <a:gd name="T5" fmla="*/ 27 h 98"/>
                <a:gd name="T6" fmla="*/ 42 w 71"/>
                <a:gd name="T7" fmla="*/ 70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8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191 h 416"/>
                <a:gd name="T2" fmla="*/ 241 w 605"/>
                <a:gd name="T3" fmla="*/ 40 h 416"/>
                <a:gd name="T4" fmla="*/ 410 w 605"/>
                <a:gd name="T5" fmla="*/ 69 h 416"/>
                <a:gd name="T6" fmla="*/ 208 w 605"/>
                <a:gd name="T7" fmla="*/ 296 h 416"/>
                <a:gd name="T8" fmla="*/ 6 w 605"/>
                <a:gd name="T9" fmla="*/ 201 h 4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49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3 w 270"/>
                <a:gd name="T1" fmla="*/ 0 h 664"/>
                <a:gd name="T2" fmla="*/ 0 w 270"/>
                <a:gd name="T3" fmla="*/ 3 h 664"/>
                <a:gd name="T4" fmla="*/ 25 w 270"/>
                <a:gd name="T5" fmla="*/ 52 h 664"/>
                <a:gd name="T6" fmla="*/ 41 w 270"/>
                <a:gd name="T7" fmla="*/ 75 h 664"/>
                <a:gd name="T8" fmla="*/ 61 w 270"/>
                <a:gd name="T9" fmla="*/ 123 h 664"/>
                <a:gd name="T10" fmla="*/ 75 w 270"/>
                <a:gd name="T11" fmla="*/ 156 h 664"/>
                <a:gd name="T12" fmla="*/ 98 w 270"/>
                <a:gd name="T13" fmla="*/ 198 h 664"/>
                <a:gd name="T14" fmla="*/ 116 w 270"/>
                <a:gd name="T15" fmla="*/ 231 h 664"/>
                <a:gd name="T16" fmla="*/ 141 w 270"/>
                <a:gd name="T17" fmla="*/ 267 h 664"/>
                <a:gd name="T18" fmla="*/ 165 w 270"/>
                <a:gd name="T19" fmla="*/ 302 h 664"/>
                <a:gd name="T20" fmla="*/ 126 w 270"/>
                <a:gd name="T21" fmla="*/ 476 h 664"/>
                <a:gd name="T22" fmla="*/ 126 w 270"/>
                <a:gd name="T23" fmla="*/ 476 h 664"/>
                <a:gd name="T24" fmla="*/ 130 w 270"/>
                <a:gd name="T25" fmla="*/ 476 h 664"/>
                <a:gd name="T26" fmla="*/ 170 w 270"/>
                <a:gd name="T27" fmla="*/ 300 h 664"/>
                <a:gd name="T28" fmla="*/ 146 w 270"/>
                <a:gd name="T29" fmla="*/ 263 h 664"/>
                <a:gd name="T30" fmla="*/ 121 w 270"/>
                <a:gd name="T31" fmla="*/ 228 h 664"/>
                <a:gd name="T32" fmla="*/ 103 w 270"/>
                <a:gd name="T33" fmla="*/ 195 h 664"/>
                <a:gd name="T34" fmla="*/ 80 w 270"/>
                <a:gd name="T35" fmla="*/ 154 h 664"/>
                <a:gd name="T36" fmla="*/ 67 w 270"/>
                <a:gd name="T37" fmla="*/ 121 h 664"/>
                <a:gd name="T38" fmla="*/ 46 w 270"/>
                <a:gd name="T39" fmla="*/ 72 h 664"/>
                <a:gd name="T40" fmla="*/ 30 w 270"/>
                <a:gd name="T41" fmla="*/ 49 h 664"/>
                <a:gd name="T42" fmla="*/ 6 w 270"/>
                <a:gd name="T43" fmla="*/ 3 h 664"/>
                <a:gd name="T44" fmla="*/ 3 w 270"/>
                <a:gd name="T45" fmla="*/ 0 h 6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0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438 w 1030"/>
                <a:gd name="T1" fmla="*/ 669 h 939"/>
                <a:gd name="T2" fmla="*/ 355 w 1030"/>
                <a:gd name="T3" fmla="*/ 604 h 939"/>
                <a:gd name="T4" fmla="*/ 326 w 1030"/>
                <a:gd name="T5" fmla="*/ 565 h 939"/>
                <a:gd name="T6" fmla="*/ 251 w 1030"/>
                <a:gd name="T7" fmla="*/ 452 h 939"/>
                <a:gd name="T8" fmla="*/ 213 w 1030"/>
                <a:gd name="T9" fmla="*/ 345 h 939"/>
                <a:gd name="T10" fmla="*/ 207 w 1030"/>
                <a:gd name="T11" fmla="*/ 311 h 939"/>
                <a:gd name="T12" fmla="*/ 191 w 1030"/>
                <a:gd name="T13" fmla="*/ 248 h 939"/>
                <a:gd name="T14" fmla="*/ 189 w 1030"/>
                <a:gd name="T15" fmla="*/ 246 h 939"/>
                <a:gd name="T16" fmla="*/ 187 w 1030"/>
                <a:gd name="T17" fmla="*/ 247 h 939"/>
                <a:gd name="T18" fmla="*/ 167 w 1030"/>
                <a:gd name="T19" fmla="*/ 260 h 939"/>
                <a:gd name="T20" fmla="*/ 101 w 1030"/>
                <a:gd name="T21" fmla="*/ 289 h 939"/>
                <a:gd name="T22" fmla="*/ 13 w 1030"/>
                <a:gd name="T23" fmla="*/ 251 h 939"/>
                <a:gd name="T24" fmla="*/ 87 w 1030"/>
                <a:gd name="T25" fmla="*/ 190 h 939"/>
                <a:gd name="T26" fmla="*/ 98 w 1030"/>
                <a:gd name="T27" fmla="*/ 187 h 939"/>
                <a:gd name="T28" fmla="*/ 186 w 1030"/>
                <a:gd name="T29" fmla="*/ 148 h 939"/>
                <a:gd name="T30" fmla="*/ 236 w 1030"/>
                <a:gd name="T31" fmla="*/ 95 h 939"/>
                <a:gd name="T32" fmla="*/ 244 w 1030"/>
                <a:gd name="T33" fmla="*/ 83 h 939"/>
                <a:gd name="T34" fmla="*/ 336 w 1030"/>
                <a:gd name="T35" fmla="*/ 22 h 939"/>
                <a:gd name="T36" fmla="*/ 524 w 1030"/>
                <a:gd name="T37" fmla="*/ 51 h 939"/>
                <a:gd name="T38" fmla="*/ 614 w 1030"/>
                <a:gd name="T39" fmla="*/ 68 h 939"/>
                <a:gd name="T40" fmla="*/ 665 w 1030"/>
                <a:gd name="T41" fmla="*/ 55 h 939"/>
                <a:gd name="T42" fmla="*/ 680 w 1030"/>
                <a:gd name="T43" fmla="*/ 46 h 939"/>
                <a:gd name="T44" fmla="*/ 707 w 1030"/>
                <a:gd name="T45" fmla="*/ 34 h 939"/>
                <a:gd name="T46" fmla="*/ 724 w 1030"/>
                <a:gd name="T47" fmla="*/ 42 h 939"/>
                <a:gd name="T48" fmla="*/ 723 w 1030"/>
                <a:gd name="T49" fmla="*/ 106 h 939"/>
                <a:gd name="T50" fmla="*/ 645 w 1030"/>
                <a:gd name="T51" fmla="*/ 162 h 939"/>
                <a:gd name="T52" fmla="*/ 585 w 1030"/>
                <a:gd name="T53" fmla="*/ 159 h 939"/>
                <a:gd name="T54" fmla="*/ 581 w 1030"/>
                <a:gd name="T55" fmla="*/ 159 h 939"/>
                <a:gd name="T56" fmla="*/ 581 w 1030"/>
                <a:gd name="T57" fmla="*/ 164 h 939"/>
                <a:gd name="T58" fmla="*/ 646 w 1030"/>
                <a:gd name="T59" fmla="*/ 168 h 939"/>
                <a:gd name="T60" fmla="*/ 728 w 1030"/>
                <a:gd name="T61" fmla="*/ 108 h 939"/>
                <a:gd name="T62" fmla="*/ 729 w 1030"/>
                <a:gd name="T63" fmla="*/ 38 h 939"/>
                <a:gd name="T64" fmla="*/ 707 w 1030"/>
                <a:gd name="T65" fmla="*/ 28 h 939"/>
                <a:gd name="T66" fmla="*/ 677 w 1030"/>
                <a:gd name="T67" fmla="*/ 41 h 939"/>
                <a:gd name="T68" fmla="*/ 663 w 1030"/>
                <a:gd name="T69" fmla="*/ 49 h 939"/>
                <a:gd name="T70" fmla="*/ 614 w 1030"/>
                <a:gd name="T71" fmla="*/ 62 h 939"/>
                <a:gd name="T72" fmla="*/ 527 w 1030"/>
                <a:gd name="T73" fmla="*/ 46 h 939"/>
                <a:gd name="T74" fmla="*/ 335 w 1030"/>
                <a:gd name="T75" fmla="*/ 17 h 939"/>
                <a:gd name="T76" fmla="*/ 240 w 1030"/>
                <a:gd name="T77" fmla="*/ 80 h 939"/>
                <a:gd name="T78" fmla="*/ 231 w 1030"/>
                <a:gd name="T79" fmla="*/ 92 h 939"/>
                <a:gd name="T80" fmla="*/ 183 w 1030"/>
                <a:gd name="T81" fmla="*/ 143 h 939"/>
                <a:gd name="T82" fmla="*/ 97 w 1030"/>
                <a:gd name="T83" fmla="*/ 182 h 939"/>
                <a:gd name="T84" fmla="*/ 86 w 1030"/>
                <a:gd name="T85" fmla="*/ 184 h 939"/>
                <a:gd name="T86" fmla="*/ 7 w 1030"/>
                <a:gd name="T87" fmla="*/ 251 h 939"/>
                <a:gd name="T88" fmla="*/ 102 w 1030"/>
                <a:gd name="T89" fmla="*/ 295 h 939"/>
                <a:gd name="T90" fmla="*/ 171 w 1030"/>
                <a:gd name="T91" fmla="*/ 265 h 939"/>
                <a:gd name="T92" fmla="*/ 187 w 1030"/>
                <a:gd name="T93" fmla="*/ 253 h 939"/>
                <a:gd name="T94" fmla="*/ 201 w 1030"/>
                <a:gd name="T95" fmla="*/ 312 h 939"/>
                <a:gd name="T96" fmla="*/ 207 w 1030"/>
                <a:gd name="T97" fmla="*/ 346 h 939"/>
                <a:gd name="T98" fmla="*/ 245 w 1030"/>
                <a:gd name="T99" fmla="*/ 454 h 939"/>
                <a:gd name="T100" fmla="*/ 321 w 1030"/>
                <a:gd name="T101" fmla="*/ 568 h 939"/>
                <a:gd name="T102" fmla="*/ 351 w 1030"/>
                <a:gd name="T103" fmla="*/ 607 h 939"/>
                <a:gd name="T104" fmla="*/ 434 w 1030"/>
                <a:gd name="T105" fmla="*/ 674 h 93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1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243 w 342"/>
                <a:gd name="T1" fmla="*/ 0 h 188"/>
                <a:gd name="T2" fmla="*/ 240 w 342"/>
                <a:gd name="T3" fmla="*/ 3 h 188"/>
                <a:gd name="T4" fmla="*/ 151 w 342"/>
                <a:gd name="T5" fmla="*/ 124 h 188"/>
                <a:gd name="T6" fmla="*/ 66 w 342"/>
                <a:gd name="T7" fmla="*/ 115 h 188"/>
                <a:gd name="T8" fmla="*/ 26 w 342"/>
                <a:gd name="T9" fmla="*/ 83 h 188"/>
                <a:gd name="T10" fmla="*/ 5 w 342"/>
                <a:gd name="T11" fmla="*/ 65 h 188"/>
                <a:gd name="T12" fmla="*/ 1 w 342"/>
                <a:gd name="T13" fmla="*/ 65 h 188"/>
                <a:gd name="T14" fmla="*/ 1 w 342"/>
                <a:gd name="T15" fmla="*/ 69 h 188"/>
                <a:gd name="T16" fmla="*/ 22 w 342"/>
                <a:gd name="T17" fmla="*/ 88 h 188"/>
                <a:gd name="T18" fmla="*/ 63 w 342"/>
                <a:gd name="T19" fmla="*/ 120 h 188"/>
                <a:gd name="T20" fmla="*/ 152 w 342"/>
                <a:gd name="T21" fmla="*/ 129 h 188"/>
                <a:gd name="T22" fmla="*/ 246 w 342"/>
                <a:gd name="T23" fmla="*/ 4 h 188"/>
                <a:gd name="T24" fmla="*/ 243 w 342"/>
                <a:gd name="T25" fmla="*/ 0 h 1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2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9 w 19"/>
                <a:gd name="T1" fmla="*/ 1 h 22"/>
                <a:gd name="T2" fmla="*/ 9 w 19"/>
                <a:gd name="T3" fmla="*/ 1 h 22"/>
                <a:gd name="T4" fmla="*/ 8 w 19"/>
                <a:gd name="T5" fmla="*/ 2 h 22"/>
                <a:gd name="T6" fmla="*/ 7 w 19"/>
                <a:gd name="T7" fmla="*/ 1 h 22"/>
                <a:gd name="T8" fmla="*/ 4 w 19"/>
                <a:gd name="T9" fmla="*/ 2 h 22"/>
                <a:gd name="T10" fmla="*/ 1 w 19"/>
                <a:gd name="T11" fmla="*/ 9 h 22"/>
                <a:gd name="T12" fmla="*/ 1 w 19"/>
                <a:gd name="T13" fmla="*/ 11 h 22"/>
                <a:gd name="T14" fmla="*/ 1 w 19"/>
                <a:gd name="T15" fmla="*/ 12 h 22"/>
                <a:gd name="T16" fmla="*/ 1 w 19"/>
                <a:gd name="T17" fmla="*/ 12 h 22"/>
                <a:gd name="T18" fmla="*/ 1 w 19"/>
                <a:gd name="T19" fmla="*/ 12 h 22"/>
                <a:gd name="T20" fmla="*/ 1 w 19"/>
                <a:gd name="T21" fmla="*/ 15 h 22"/>
                <a:gd name="T22" fmla="*/ 6 w 19"/>
                <a:gd name="T23" fmla="*/ 15 h 22"/>
                <a:gd name="T24" fmla="*/ 7 w 19"/>
                <a:gd name="T25" fmla="*/ 13 h 22"/>
                <a:gd name="T26" fmla="*/ 13 w 19"/>
                <a:gd name="T27" fmla="*/ 6 h 22"/>
                <a:gd name="T28" fmla="*/ 13 w 19"/>
                <a:gd name="T29" fmla="*/ 6 h 22"/>
                <a:gd name="T30" fmla="*/ 13 w 19"/>
                <a:gd name="T31" fmla="*/ 4 h 22"/>
                <a:gd name="T32" fmla="*/ 13 w 19"/>
                <a:gd name="T33" fmla="*/ 1 h 22"/>
                <a:gd name="T34" fmla="*/ 9 w 19"/>
                <a:gd name="T35" fmla="*/ 1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3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2 w 53"/>
                <a:gd name="T1" fmla="*/ 1 h 103"/>
                <a:gd name="T2" fmla="*/ 1 w 53"/>
                <a:gd name="T3" fmla="*/ 4 h 103"/>
                <a:gd name="T4" fmla="*/ 9 w 53"/>
                <a:gd name="T5" fmla="*/ 20 h 103"/>
                <a:gd name="T6" fmla="*/ 32 w 53"/>
                <a:gd name="T7" fmla="*/ 71 h 103"/>
                <a:gd name="T8" fmla="*/ 36 w 53"/>
                <a:gd name="T9" fmla="*/ 73 h 103"/>
                <a:gd name="T10" fmla="*/ 38 w 53"/>
                <a:gd name="T11" fmla="*/ 70 h 103"/>
                <a:gd name="T12" fmla="*/ 14 w 53"/>
                <a:gd name="T13" fmla="*/ 18 h 103"/>
                <a:gd name="T14" fmla="*/ 6 w 53"/>
                <a:gd name="T15" fmla="*/ 1 h 103"/>
                <a:gd name="T16" fmla="*/ 2 w 53"/>
                <a:gd name="T17" fmla="*/ 1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4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40 w 90"/>
                <a:gd name="T1" fmla="*/ 42 h 58"/>
                <a:gd name="T2" fmla="*/ 0 w 90"/>
                <a:gd name="T3" fmla="*/ 24 h 58"/>
                <a:gd name="T4" fmla="*/ 59 w 90"/>
                <a:gd name="T5" fmla="*/ 0 h 58"/>
                <a:gd name="T6" fmla="*/ 39 w 90"/>
                <a:gd name="T7" fmla="*/ 41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5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61 w 93"/>
                <a:gd name="T1" fmla="*/ 1 h 67"/>
                <a:gd name="T2" fmla="*/ 44 w 93"/>
                <a:gd name="T3" fmla="*/ 7 h 67"/>
                <a:gd name="T4" fmla="*/ 2 w 93"/>
                <a:gd name="T5" fmla="*/ 25 h 67"/>
                <a:gd name="T6" fmla="*/ 1 w 93"/>
                <a:gd name="T7" fmla="*/ 27 h 67"/>
                <a:gd name="T8" fmla="*/ 1 w 93"/>
                <a:gd name="T9" fmla="*/ 29 h 67"/>
                <a:gd name="T10" fmla="*/ 26 w 93"/>
                <a:gd name="T11" fmla="*/ 41 h 67"/>
                <a:gd name="T12" fmla="*/ 40 w 93"/>
                <a:gd name="T13" fmla="*/ 47 h 67"/>
                <a:gd name="T14" fmla="*/ 42 w 93"/>
                <a:gd name="T15" fmla="*/ 47 h 67"/>
                <a:gd name="T16" fmla="*/ 43 w 93"/>
                <a:gd name="T17" fmla="*/ 47 h 67"/>
                <a:gd name="T18" fmla="*/ 47 w 93"/>
                <a:gd name="T19" fmla="*/ 47 h 67"/>
                <a:gd name="T20" fmla="*/ 47 w 93"/>
                <a:gd name="T21" fmla="*/ 46 h 67"/>
                <a:gd name="T22" fmla="*/ 47 w 93"/>
                <a:gd name="T23" fmla="*/ 44 h 67"/>
                <a:gd name="T24" fmla="*/ 65 w 93"/>
                <a:gd name="T25" fmla="*/ 17 h 67"/>
                <a:gd name="T26" fmla="*/ 64 w 93"/>
                <a:gd name="T27" fmla="*/ 2 h 67"/>
                <a:gd name="T28" fmla="*/ 61 w 93"/>
                <a:gd name="T29" fmla="*/ 1 h 67"/>
                <a:gd name="T30" fmla="*/ 46 w 93"/>
                <a:gd name="T31" fmla="*/ 13 h 67"/>
                <a:gd name="T32" fmla="*/ 60 w 93"/>
                <a:gd name="T33" fmla="*/ 7 h 67"/>
                <a:gd name="T34" fmla="*/ 59 w 93"/>
                <a:gd name="T35" fmla="*/ 15 h 67"/>
                <a:gd name="T36" fmla="*/ 42 w 93"/>
                <a:gd name="T37" fmla="*/ 41 h 67"/>
                <a:gd name="T38" fmla="*/ 27 w 93"/>
                <a:gd name="T39" fmla="*/ 35 h 67"/>
                <a:gd name="T40" fmla="*/ 9 w 93"/>
                <a:gd name="T41" fmla="*/ 28 h 67"/>
                <a:gd name="T42" fmla="*/ 46 w 93"/>
                <a:gd name="T43" fmla="*/ 13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6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14 w 60"/>
                <a:gd name="T1" fmla="*/ 4 h 35"/>
                <a:gd name="T2" fmla="*/ 0 w 60"/>
                <a:gd name="T3" fmla="*/ 23 h 35"/>
                <a:gd name="T4" fmla="*/ 3 w 60"/>
                <a:gd name="T5" fmla="*/ 26 h 35"/>
                <a:gd name="T6" fmla="*/ 6 w 60"/>
                <a:gd name="T7" fmla="*/ 24 h 35"/>
                <a:gd name="T8" fmla="*/ 16 w 60"/>
                <a:gd name="T9" fmla="*/ 9 h 35"/>
                <a:gd name="T10" fmla="*/ 37 w 60"/>
                <a:gd name="T11" fmla="*/ 13 h 35"/>
                <a:gd name="T12" fmla="*/ 42 w 60"/>
                <a:gd name="T13" fmla="*/ 12 h 35"/>
                <a:gd name="T14" fmla="*/ 42 w 60"/>
                <a:gd name="T15" fmla="*/ 8 h 35"/>
                <a:gd name="T16" fmla="*/ 14 w 60"/>
                <a:gd name="T17" fmla="*/ 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7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1 w 54"/>
                <a:gd name="T1" fmla="*/ 4 h 31"/>
                <a:gd name="T2" fmla="*/ 0 w 54"/>
                <a:gd name="T3" fmla="*/ 18 h 31"/>
                <a:gd name="T4" fmla="*/ 3 w 54"/>
                <a:gd name="T5" fmla="*/ 22 h 31"/>
                <a:gd name="T6" fmla="*/ 6 w 54"/>
                <a:gd name="T7" fmla="*/ 19 h 31"/>
                <a:gd name="T8" fmla="*/ 14 w 54"/>
                <a:gd name="T9" fmla="*/ 9 h 31"/>
                <a:gd name="T10" fmla="*/ 35 w 54"/>
                <a:gd name="T11" fmla="*/ 10 h 31"/>
                <a:gd name="T12" fmla="*/ 38 w 54"/>
                <a:gd name="T13" fmla="*/ 9 h 31"/>
                <a:gd name="T14" fmla="*/ 37 w 54"/>
                <a:gd name="T15" fmla="*/ 4 h 31"/>
                <a:gd name="T16" fmla="*/ 11 w 54"/>
                <a:gd name="T17" fmla="*/ 4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8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17 w 179"/>
                <a:gd name="T1" fmla="*/ 3 h 262"/>
                <a:gd name="T2" fmla="*/ 2 w 179"/>
                <a:gd name="T3" fmla="*/ 36 h 262"/>
                <a:gd name="T4" fmla="*/ 19 w 179"/>
                <a:gd name="T5" fmla="*/ 58 h 262"/>
                <a:gd name="T6" fmla="*/ 28 w 179"/>
                <a:gd name="T7" fmla="*/ 62 h 262"/>
                <a:gd name="T8" fmla="*/ 53 w 179"/>
                <a:gd name="T9" fmla="*/ 99 h 262"/>
                <a:gd name="T10" fmla="*/ 60 w 179"/>
                <a:gd name="T11" fmla="*/ 114 h 262"/>
                <a:gd name="T12" fmla="*/ 72 w 179"/>
                <a:gd name="T13" fmla="*/ 133 h 262"/>
                <a:gd name="T14" fmla="*/ 100 w 179"/>
                <a:gd name="T15" fmla="*/ 186 h 262"/>
                <a:gd name="T16" fmla="*/ 104 w 179"/>
                <a:gd name="T17" fmla="*/ 187 h 262"/>
                <a:gd name="T18" fmla="*/ 105 w 179"/>
                <a:gd name="T19" fmla="*/ 184 h 262"/>
                <a:gd name="T20" fmla="*/ 77 w 179"/>
                <a:gd name="T21" fmla="*/ 131 h 262"/>
                <a:gd name="T22" fmla="*/ 66 w 179"/>
                <a:gd name="T23" fmla="*/ 111 h 262"/>
                <a:gd name="T24" fmla="*/ 58 w 179"/>
                <a:gd name="T25" fmla="*/ 97 h 262"/>
                <a:gd name="T26" fmla="*/ 31 w 179"/>
                <a:gd name="T27" fmla="*/ 57 h 262"/>
                <a:gd name="T28" fmla="*/ 22 w 179"/>
                <a:gd name="T29" fmla="*/ 53 h 262"/>
                <a:gd name="T30" fmla="*/ 8 w 179"/>
                <a:gd name="T31" fmla="*/ 34 h 262"/>
                <a:gd name="T32" fmla="*/ 19 w 179"/>
                <a:gd name="T33" fmla="*/ 9 h 262"/>
                <a:gd name="T34" fmla="*/ 34 w 179"/>
                <a:gd name="T35" fmla="*/ 10 h 262"/>
                <a:gd name="T36" fmla="*/ 44 w 179"/>
                <a:gd name="T37" fmla="*/ 56 h 262"/>
                <a:gd name="T38" fmla="*/ 45 w 179"/>
                <a:gd name="T39" fmla="*/ 59 h 262"/>
                <a:gd name="T40" fmla="*/ 77 w 179"/>
                <a:gd name="T41" fmla="*/ 93 h 262"/>
                <a:gd name="T42" fmla="*/ 87 w 179"/>
                <a:gd name="T43" fmla="*/ 107 h 262"/>
                <a:gd name="T44" fmla="*/ 94 w 179"/>
                <a:gd name="T45" fmla="*/ 115 h 262"/>
                <a:gd name="T46" fmla="*/ 123 w 179"/>
                <a:gd name="T47" fmla="*/ 154 h 262"/>
                <a:gd name="T48" fmla="*/ 128 w 179"/>
                <a:gd name="T49" fmla="*/ 154 h 262"/>
                <a:gd name="T50" fmla="*/ 129 w 179"/>
                <a:gd name="T51" fmla="*/ 153 h 262"/>
                <a:gd name="T52" fmla="*/ 128 w 179"/>
                <a:gd name="T53" fmla="*/ 150 h 262"/>
                <a:gd name="T54" fmla="*/ 99 w 179"/>
                <a:gd name="T55" fmla="*/ 111 h 262"/>
                <a:gd name="T56" fmla="*/ 92 w 179"/>
                <a:gd name="T57" fmla="*/ 103 h 262"/>
                <a:gd name="T58" fmla="*/ 81 w 179"/>
                <a:gd name="T59" fmla="*/ 90 h 262"/>
                <a:gd name="T60" fmla="*/ 50 w 179"/>
                <a:gd name="T61" fmla="*/ 55 h 262"/>
                <a:gd name="T62" fmla="*/ 37 w 179"/>
                <a:gd name="T63" fmla="*/ 6 h 262"/>
                <a:gd name="T64" fmla="*/ 17 w 179"/>
                <a:gd name="T65" fmla="*/ 3 h 2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9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2 w 82"/>
                <a:gd name="T1" fmla="*/ 4 h 258"/>
                <a:gd name="T2" fmla="*/ 1 w 82"/>
                <a:gd name="T3" fmla="*/ 24 h 258"/>
                <a:gd name="T4" fmla="*/ 9 w 82"/>
                <a:gd name="T5" fmla="*/ 45 h 258"/>
                <a:gd name="T6" fmla="*/ 16 w 82"/>
                <a:gd name="T7" fmla="*/ 55 h 258"/>
                <a:gd name="T8" fmla="*/ 19 w 82"/>
                <a:gd name="T9" fmla="*/ 76 h 258"/>
                <a:gd name="T10" fmla="*/ 19 w 82"/>
                <a:gd name="T11" fmla="*/ 87 h 258"/>
                <a:gd name="T12" fmla="*/ 20 w 82"/>
                <a:gd name="T13" fmla="*/ 111 h 258"/>
                <a:gd name="T14" fmla="*/ 29 w 82"/>
                <a:gd name="T15" fmla="*/ 185 h 258"/>
                <a:gd name="T16" fmla="*/ 32 w 82"/>
                <a:gd name="T17" fmla="*/ 184 h 258"/>
                <a:gd name="T18" fmla="*/ 32 w 82"/>
                <a:gd name="T19" fmla="*/ 180 h 258"/>
                <a:gd name="T20" fmla="*/ 26 w 82"/>
                <a:gd name="T21" fmla="*/ 111 h 258"/>
                <a:gd name="T22" fmla="*/ 25 w 82"/>
                <a:gd name="T23" fmla="*/ 86 h 258"/>
                <a:gd name="T24" fmla="*/ 25 w 82"/>
                <a:gd name="T25" fmla="*/ 76 h 258"/>
                <a:gd name="T26" fmla="*/ 22 w 82"/>
                <a:gd name="T27" fmla="*/ 53 h 258"/>
                <a:gd name="T28" fmla="*/ 14 w 82"/>
                <a:gd name="T29" fmla="*/ 41 h 258"/>
                <a:gd name="T30" fmla="*/ 6 w 82"/>
                <a:gd name="T31" fmla="*/ 24 h 258"/>
                <a:gd name="T32" fmla="*/ 14 w 82"/>
                <a:gd name="T33" fmla="*/ 9 h 258"/>
                <a:gd name="T34" fmla="*/ 32 w 82"/>
                <a:gd name="T35" fmla="*/ 12 h 258"/>
                <a:gd name="T36" fmla="*/ 40 w 82"/>
                <a:gd name="T37" fmla="*/ 35 h 258"/>
                <a:gd name="T38" fmla="*/ 36 w 82"/>
                <a:gd name="T39" fmla="*/ 48 h 258"/>
                <a:gd name="T40" fmla="*/ 32 w 82"/>
                <a:gd name="T41" fmla="*/ 67 h 258"/>
                <a:gd name="T42" fmla="*/ 37 w 82"/>
                <a:gd name="T43" fmla="*/ 97 h 258"/>
                <a:gd name="T44" fmla="*/ 39 w 82"/>
                <a:gd name="T45" fmla="*/ 112 h 258"/>
                <a:gd name="T46" fmla="*/ 40 w 82"/>
                <a:gd name="T47" fmla="*/ 124 h 258"/>
                <a:gd name="T48" fmla="*/ 53 w 82"/>
                <a:gd name="T49" fmla="*/ 181 h 258"/>
                <a:gd name="T50" fmla="*/ 57 w 82"/>
                <a:gd name="T51" fmla="*/ 182 h 258"/>
                <a:gd name="T52" fmla="*/ 58 w 82"/>
                <a:gd name="T53" fmla="*/ 179 h 258"/>
                <a:gd name="T54" fmla="*/ 46 w 82"/>
                <a:gd name="T55" fmla="*/ 123 h 258"/>
                <a:gd name="T56" fmla="*/ 45 w 82"/>
                <a:gd name="T57" fmla="*/ 111 h 258"/>
                <a:gd name="T58" fmla="*/ 42 w 82"/>
                <a:gd name="T59" fmla="*/ 97 h 258"/>
                <a:gd name="T60" fmla="*/ 38 w 82"/>
                <a:gd name="T61" fmla="*/ 66 h 258"/>
                <a:gd name="T62" fmla="*/ 42 w 82"/>
                <a:gd name="T63" fmla="*/ 50 h 258"/>
                <a:gd name="T64" fmla="*/ 46 w 82"/>
                <a:gd name="T65" fmla="*/ 36 h 258"/>
                <a:gd name="T66" fmla="*/ 36 w 82"/>
                <a:gd name="T67" fmla="*/ 7 h 258"/>
                <a:gd name="T68" fmla="*/ 12 w 82"/>
                <a:gd name="T69" fmla="*/ 4 h 2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0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90 w 178"/>
                <a:gd name="T1" fmla="*/ 8 h 99"/>
                <a:gd name="T2" fmla="*/ 20 w 178"/>
                <a:gd name="T3" fmla="*/ 37 h 99"/>
                <a:gd name="T4" fmla="*/ 55 w 178"/>
                <a:gd name="T5" fmla="*/ 68 h 99"/>
                <a:gd name="T6" fmla="*/ 123 w 178"/>
                <a:gd name="T7" fmla="*/ 34 h 99"/>
                <a:gd name="T8" fmla="*/ 114 w 178"/>
                <a:gd name="T9" fmla="*/ 1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1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84 w 143"/>
                <a:gd name="T1" fmla="*/ 3 h 80"/>
                <a:gd name="T2" fmla="*/ 8 w 143"/>
                <a:gd name="T3" fmla="*/ 32 h 80"/>
                <a:gd name="T4" fmla="*/ 64 w 143"/>
                <a:gd name="T5" fmla="*/ 50 h 80"/>
                <a:gd name="T6" fmla="*/ 100 w 143"/>
                <a:gd name="T7" fmla="*/ 30 h 80"/>
                <a:gd name="T8" fmla="*/ 87 w 143"/>
                <a:gd name="T9" fmla="*/ 4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2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50 w 92"/>
                <a:gd name="T1" fmla="*/ 3 h 39"/>
                <a:gd name="T2" fmla="*/ 19 w 92"/>
                <a:gd name="T3" fmla="*/ 8 h 39"/>
                <a:gd name="T4" fmla="*/ 13 w 92"/>
                <a:gd name="T5" fmla="*/ 26 h 39"/>
                <a:gd name="T6" fmla="*/ 49 w 92"/>
                <a:gd name="T7" fmla="*/ 4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3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34 w 70"/>
                <a:gd name="T1" fmla="*/ 4 h 34"/>
                <a:gd name="T2" fmla="*/ 4 w 70"/>
                <a:gd name="T3" fmla="*/ 15 h 34"/>
                <a:gd name="T4" fmla="*/ 19 w 70"/>
                <a:gd name="T5" fmla="*/ 24 h 34"/>
                <a:gd name="T6" fmla="*/ 47 w 70"/>
                <a:gd name="T7" fmla="*/ 10 h 34"/>
                <a:gd name="T8" fmla="*/ 31 w 70"/>
                <a:gd name="T9" fmla="*/ 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4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289 w 408"/>
                <a:gd name="T1" fmla="*/ 1 h 109"/>
                <a:gd name="T2" fmla="*/ 273 w 408"/>
                <a:gd name="T3" fmla="*/ 14 h 109"/>
                <a:gd name="T4" fmla="*/ 263 w 408"/>
                <a:gd name="T5" fmla="*/ 22 h 109"/>
                <a:gd name="T6" fmla="*/ 143 w 408"/>
                <a:gd name="T7" fmla="*/ 72 h 109"/>
                <a:gd name="T8" fmla="*/ 65 w 408"/>
                <a:gd name="T9" fmla="*/ 69 h 109"/>
                <a:gd name="T10" fmla="*/ 5 w 408"/>
                <a:gd name="T11" fmla="*/ 50 h 109"/>
                <a:gd name="T12" fmla="*/ 1 w 408"/>
                <a:gd name="T13" fmla="*/ 50 h 109"/>
                <a:gd name="T14" fmla="*/ 1 w 408"/>
                <a:gd name="T15" fmla="*/ 54 h 109"/>
                <a:gd name="T16" fmla="*/ 64 w 408"/>
                <a:gd name="T17" fmla="*/ 75 h 109"/>
                <a:gd name="T18" fmla="*/ 143 w 408"/>
                <a:gd name="T19" fmla="*/ 78 h 109"/>
                <a:gd name="T20" fmla="*/ 267 w 408"/>
                <a:gd name="T21" fmla="*/ 28 h 109"/>
                <a:gd name="T22" fmla="*/ 277 w 408"/>
                <a:gd name="T23" fmla="*/ 19 h 109"/>
                <a:gd name="T24" fmla="*/ 292 w 408"/>
                <a:gd name="T25" fmla="*/ 6 h 109"/>
                <a:gd name="T26" fmla="*/ 293 w 408"/>
                <a:gd name="T27" fmla="*/ 1 h 109"/>
                <a:gd name="T28" fmla="*/ 289 w 408"/>
                <a:gd name="T29" fmla="*/ 1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5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3 w 33"/>
                <a:gd name="T1" fmla="*/ 1 h 19"/>
                <a:gd name="T2" fmla="*/ 0 w 33"/>
                <a:gd name="T3" fmla="*/ 4 h 19"/>
                <a:gd name="T4" fmla="*/ 4 w 33"/>
                <a:gd name="T5" fmla="*/ 7 h 19"/>
                <a:gd name="T6" fmla="*/ 18 w 33"/>
                <a:gd name="T7" fmla="*/ 13 h 19"/>
                <a:gd name="T8" fmla="*/ 23 w 33"/>
                <a:gd name="T9" fmla="*/ 13 h 19"/>
                <a:gd name="T10" fmla="*/ 23 w 33"/>
                <a:gd name="T11" fmla="*/ 8 h 19"/>
                <a:gd name="T12" fmla="*/ 3 w 33"/>
                <a:gd name="T13" fmla="*/ 1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6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49 w 73"/>
                <a:gd name="T1" fmla="*/ 6 h 68"/>
                <a:gd name="T2" fmla="*/ 39 w 73"/>
                <a:gd name="T3" fmla="*/ 6 h 68"/>
                <a:gd name="T4" fmla="*/ 15 w 73"/>
                <a:gd name="T5" fmla="*/ 3 h 68"/>
                <a:gd name="T6" fmla="*/ 12 w 73"/>
                <a:gd name="T7" fmla="*/ 1 h 68"/>
                <a:gd name="T8" fmla="*/ 11 w 73"/>
                <a:gd name="T9" fmla="*/ 1 h 68"/>
                <a:gd name="T10" fmla="*/ 7 w 73"/>
                <a:gd name="T11" fmla="*/ 1 h 68"/>
                <a:gd name="T12" fmla="*/ 7 w 73"/>
                <a:gd name="T13" fmla="*/ 1 h 68"/>
                <a:gd name="T14" fmla="*/ 7 w 73"/>
                <a:gd name="T15" fmla="*/ 1 h 68"/>
                <a:gd name="T16" fmla="*/ 4 w 73"/>
                <a:gd name="T17" fmla="*/ 1 h 68"/>
                <a:gd name="T18" fmla="*/ 1 w 73"/>
                <a:gd name="T19" fmla="*/ 3 h 68"/>
                <a:gd name="T20" fmla="*/ 1 w 73"/>
                <a:gd name="T21" fmla="*/ 3 h 68"/>
                <a:gd name="T22" fmla="*/ 2 w 73"/>
                <a:gd name="T23" fmla="*/ 6 h 68"/>
                <a:gd name="T24" fmla="*/ 10 w 73"/>
                <a:gd name="T25" fmla="*/ 8 h 68"/>
                <a:gd name="T26" fmla="*/ 37 w 73"/>
                <a:gd name="T27" fmla="*/ 13 h 68"/>
                <a:gd name="T28" fmla="*/ 42 w 73"/>
                <a:gd name="T29" fmla="*/ 13 h 68"/>
                <a:gd name="T30" fmla="*/ 42 w 73"/>
                <a:gd name="T31" fmla="*/ 13 h 68"/>
                <a:gd name="T32" fmla="*/ 31 w 73"/>
                <a:gd name="T33" fmla="*/ 26 h 68"/>
                <a:gd name="T34" fmla="*/ 24 w 73"/>
                <a:gd name="T35" fmla="*/ 35 h 68"/>
                <a:gd name="T36" fmla="*/ 20 w 73"/>
                <a:gd name="T37" fmla="*/ 36 h 68"/>
                <a:gd name="T38" fmla="*/ 20 w 73"/>
                <a:gd name="T39" fmla="*/ 36 h 68"/>
                <a:gd name="T40" fmla="*/ 20 w 73"/>
                <a:gd name="T41" fmla="*/ 36 h 68"/>
                <a:gd name="T42" fmla="*/ 16 w 73"/>
                <a:gd name="T43" fmla="*/ 41 h 68"/>
                <a:gd name="T44" fmla="*/ 15 w 73"/>
                <a:gd name="T45" fmla="*/ 43 h 68"/>
                <a:gd name="T46" fmla="*/ 15 w 73"/>
                <a:gd name="T47" fmla="*/ 44 h 68"/>
                <a:gd name="T48" fmla="*/ 16 w 73"/>
                <a:gd name="T49" fmla="*/ 47 h 68"/>
                <a:gd name="T50" fmla="*/ 16 w 73"/>
                <a:gd name="T51" fmla="*/ 47 h 68"/>
                <a:gd name="T52" fmla="*/ 16 w 73"/>
                <a:gd name="T53" fmla="*/ 47 h 68"/>
                <a:gd name="T54" fmla="*/ 20 w 73"/>
                <a:gd name="T55" fmla="*/ 47 h 68"/>
                <a:gd name="T56" fmla="*/ 36 w 73"/>
                <a:gd name="T57" fmla="*/ 30 h 68"/>
                <a:gd name="T58" fmla="*/ 44 w 73"/>
                <a:gd name="T59" fmla="*/ 19 h 68"/>
                <a:gd name="T60" fmla="*/ 45 w 73"/>
                <a:gd name="T61" fmla="*/ 19 h 68"/>
                <a:gd name="T62" fmla="*/ 45 w 73"/>
                <a:gd name="T63" fmla="*/ 19 h 68"/>
                <a:gd name="T64" fmla="*/ 45 w 73"/>
                <a:gd name="T65" fmla="*/ 19 h 68"/>
                <a:gd name="T66" fmla="*/ 46 w 73"/>
                <a:gd name="T67" fmla="*/ 19 h 68"/>
                <a:gd name="T68" fmla="*/ 46 w 73"/>
                <a:gd name="T69" fmla="*/ 19 h 68"/>
                <a:gd name="T70" fmla="*/ 47 w 73"/>
                <a:gd name="T71" fmla="*/ 16 h 68"/>
                <a:gd name="T72" fmla="*/ 49 w 73"/>
                <a:gd name="T73" fmla="*/ 13 h 68"/>
                <a:gd name="T74" fmla="*/ 49 w 73"/>
                <a:gd name="T75" fmla="*/ 13 h 68"/>
                <a:gd name="T76" fmla="*/ 50 w 73"/>
                <a:gd name="T77" fmla="*/ 12 h 68"/>
                <a:gd name="T78" fmla="*/ 50 w 73"/>
                <a:gd name="T79" fmla="*/ 12 h 68"/>
                <a:gd name="T80" fmla="*/ 50 w 73"/>
                <a:gd name="T81" fmla="*/ 12 h 68"/>
                <a:gd name="T82" fmla="*/ 50 w 73"/>
                <a:gd name="T83" fmla="*/ 12 h 68"/>
                <a:gd name="T84" fmla="*/ 51 w 73"/>
                <a:gd name="T85" fmla="*/ 11 h 68"/>
                <a:gd name="T86" fmla="*/ 51 w 73"/>
                <a:gd name="T87" fmla="*/ 10 h 68"/>
                <a:gd name="T88" fmla="*/ 49 w 73"/>
                <a:gd name="T89" fmla="*/ 6 h 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7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17 w 72"/>
                <a:gd name="T1" fmla="*/ 9 h 60"/>
                <a:gd name="T2" fmla="*/ 3 w 72"/>
                <a:gd name="T3" fmla="*/ 29 h 60"/>
                <a:gd name="T4" fmla="*/ 7 w 72"/>
                <a:gd name="T5" fmla="*/ 28 h 60"/>
                <a:gd name="T6" fmla="*/ 14 w 72"/>
                <a:gd name="T7" fmla="*/ 19 h 60"/>
                <a:gd name="T8" fmla="*/ 1 w 72"/>
                <a:gd name="T9" fmla="*/ 26 h 60"/>
                <a:gd name="T10" fmla="*/ 4 w 72"/>
                <a:gd name="T11" fmla="*/ 30 h 60"/>
                <a:gd name="T12" fmla="*/ 10 w 72"/>
                <a:gd name="T13" fmla="*/ 27 h 60"/>
                <a:gd name="T14" fmla="*/ 6 w 72"/>
                <a:gd name="T15" fmla="*/ 24 h 60"/>
                <a:gd name="T16" fmla="*/ 4 w 72"/>
                <a:gd name="T17" fmla="*/ 25 h 60"/>
                <a:gd name="T18" fmla="*/ 5 w 72"/>
                <a:gd name="T19" fmla="*/ 30 h 60"/>
                <a:gd name="T20" fmla="*/ 12 w 72"/>
                <a:gd name="T21" fmla="*/ 27 h 60"/>
                <a:gd name="T22" fmla="*/ 2 w 72"/>
                <a:gd name="T23" fmla="*/ 25 h 60"/>
                <a:gd name="T24" fmla="*/ 3 w 72"/>
                <a:gd name="T25" fmla="*/ 31 h 60"/>
                <a:gd name="T26" fmla="*/ 10 w 72"/>
                <a:gd name="T27" fmla="*/ 29 h 60"/>
                <a:gd name="T28" fmla="*/ 7 w 72"/>
                <a:gd name="T29" fmla="*/ 25 h 60"/>
                <a:gd name="T30" fmla="*/ 4 w 72"/>
                <a:gd name="T31" fmla="*/ 30 h 60"/>
                <a:gd name="T32" fmla="*/ 42 w 72"/>
                <a:gd name="T33" fmla="*/ 42 h 60"/>
                <a:gd name="T34" fmla="*/ 44 w 72"/>
                <a:gd name="T35" fmla="*/ 36 h 60"/>
                <a:gd name="T36" fmla="*/ 39 w 72"/>
                <a:gd name="T37" fmla="*/ 39 h 60"/>
                <a:gd name="T38" fmla="*/ 42 w 72"/>
                <a:gd name="T39" fmla="*/ 42 h 60"/>
                <a:gd name="T40" fmla="*/ 49 w 72"/>
                <a:gd name="T41" fmla="*/ 42 h 60"/>
                <a:gd name="T42" fmla="*/ 48 w 72"/>
                <a:gd name="T43" fmla="*/ 36 h 60"/>
                <a:gd name="T44" fmla="*/ 44 w 72"/>
                <a:gd name="T45" fmla="*/ 37 h 60"/>
                <a:gd name="T46" fmla="*/ 43 w 72"/>
                <a:gd name="T47" fmla="*/ 43 h 60"/>
                <a:gd name="T48" fmla="*/ 49 w 72"/>
                <a:gd name="T49" fmla="*/ 38 h 60"/>
                <a:gd name="T50" fmla="*/ 46 w 72"/>
                <a:gd name="T51" fmla="*/ 39 h 60"/>
                <a:gd name="T52" fmla="*/ 46 w 72"/>
                <a:gd name="T53" fmla="*/ 39 h 60"/>
                <a:gd name="T54" fmla="*/ 44 w 72"/>
                <a:gd name="T55" fmla="*/ 40 h 60"/>
                <a:gd name="T56" fmla="*/ 45 w 72"/>
                <a:gd name="T57" fmla="*/ 37 h 60"/>
                <a:gd name="T58" fmla="*/ 47 w 72"/>
                <a:gd name="T59" fmla="*/ 40 h 60"/>
                <a:gd name="T60" fmla="*/ 49 w 72"/>
                <a:gd name="T61" fmla="*/ 42 h 60"/>
                <a:gd name="T62" fmla="*/ 51 w 72"/>
                <a:gd name="T63" fmla="*/ 38 h 60"/>
                <a:gd name="T64" fmla="*/ 44 w 72"/>
                <a:gd name="T65" fmla="*/ 36 h 60"/>
                <a:gd name="T66" fmla="*/ 44 w 72"/>
                <a:gd name="T67" fmla="*/ 37 h 60"/>
                <a:gd name="T68" fmla="*/ 43 w 72"/>
                <a:gd name="T69" fmla="*/ 41 h 60"/>
                <a:gd name="T70" fmla="*/ 43 w 72"/>
                <a:gd name="T71" fmla="*/ 42 h 60"/>
                <a:gd name="T72" fmla="*/ 44 w 72"/>
                <a:gd name="T73" fmla="*/ 36 h 60"/>
                <a:gd name="T74" fmla="*/ 30 w 72"/>
                <a:gd name="T75" fmla="*/ 32 h 60"/>
                <a:gd name="T76" fmla="*/ 9 w 72"/>
                <a:gd name="T77" fmla="*/ 29 h 60"/>
                <a:gd name="T78" fmla="*/ 7 w 72"/>
                <a:gd name="T79" fmla="*/ 31 h 60"/>
                <a:gd name="T80" fmla="*/ 8 w 72"/>
                <a:gd name="T81" fmla="*/ 25 h 60"/>
                <a:gd name="T82" fmla="*/ 6 w 72"/>
                <a:gd name="T83" fmla="*/ 27 h 60"/>
                <a:gd name="T84" fmla="*/ 9 w 72"/>
                <a:gd name="T85" fmla="*/ 29 h 60"/>
                <a:gd name="T86" fmla="*/ 9 w 72"/>
                <a:gd name="T87" fmla="*/ 24 h 60"/>
                <a:gd name="T88" fmla="*/ 7 w 72"/>
                <a:gd name="T89" fmla="*/ 27 h 60"/>
                <a:gd name="T90" fmla="*/ 11 w 72"/>
                <a:gd name="T91" fmla="*/ 27 h 60"/>
                <a:gd name="T92" fmla="*/ 7 w 72"/>
                <a:gd name="T93" fmla="*/ 22 h 60"/>
                <a:gd name="T94" fmla="*/ 1 w 72"/>
                <a:gd name="T95" fmla="*/ 25 h 60"/>
                <a:gd name="T96" fmla="*/ 5 w 72"/>
                <a:gd name="T97" fmla="*/ 29 h 60"/>
                <a:gd name="T98" fmla="*/ 9 w 72"/>
                <a:gd name="T99" fmla="*/ 22 h 60"/>
                <a:gd name="T100" fmla="*/ 4 w 72"/>
                <a:gd name="T101" fmla="*/ 24 h 60"/>
                <a:gd name="T102" fmla="*/ 7 w 72"/>
                <a:gd name="T103" fmla="*/ 24 h 60"/>
                <a:gd name="T104" fmla="*/ 21 w 72"/>
                <a:gd name="T105" fmla="*/ 13 h 60"/>
                <a:gd name="T106" fmla="*/ 28 w 72"/>
                <a:gd name="T107" fmla="*/ 2 h 60"/>
                <a:gd name="T108" fmla="*/ 28 w 72"/>
                <a:gd name="T109" fmla="*/ 2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8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10 w 163"/>
                <a:gd name="T1" fmla="*/ 4 h 1766"/>
                <a:gd name="T2" fmla="*/ 98 w 163"/>
                <a:gd name="T3" fmla="*/ 116 h 1766"/>
                <a:gd name="T4" fmla="*/ 95 w 163"/>
                <a:gd name="T5" fmla="*/ 167 h 1766"/>
                <a:gd name="T6" fmla="*/ 88 w 163"/>
                <a:gd name="T7" fmla="*/ 255 h 1766"/>
                <a:gd name="T8" fmla="*/ 79 w 163"/>
                <a:gd name="T9" fmla="*/ 355 h 1766"/>
                <a:gd name="T10" fmla="*/ 62 w 163"/>
                <a:gd name="T11" fmla="*/ 561 h 1766"/>
                <a:gd name="T12" fmla="*/ 26 w 163"/>
                <a:gd name="T13" fmla="*/ 940 h 1766"/>
                <a:gd name="T14" fmla="*/ 17 w 163"/>
                <a:gd name="T15" fmla="*/ 1050 h 1766"/>
                <a:gd name="T16" fmla="*/ 10 w 163"/>
                <a:gd name="T17" fmla="*/ 1129 h 1766"/>
                <a:gd name="T18" fmla="*/ 9 w 163"/>
                <a:gd name="T19" fmla="*/ 1141 h 1766"/>
                <a:gd name="T20" fmla="*/ 3 w 163"/>
                <a:gd name="T21" fmla="*/ 1264 h 1766"/>
                <a:gd name="T22" fmla="*/ 7 w 163"/>
                <a:gd name="T23" fmla="*/ 1268 h 1766"/>
                <a:gd name="T24" fmla="*/ 10 w 163"/>
                <a:gd name="T25" fmla="*/ 1264 h 1766"/>
                <a:gd name="T26" fmla="*/ 17 w 163"/>
                <a:gd name="T27" fmla="*/ 1142 h 1766"/>
                <a:gd name="T28" fmla="*/ 18 w 163"/>
                <a:gd name="T29" fmla="*/ 1130 h 1766"/>
                <a:gd name="T30" fmla="*/ 24 w 163"/>
                <a:gd name="T31" fmla="*/ 1050 h 1766"/>
                <a:gd name="T32" fmla="*/ 33 w 163"/>
                <a:gd name="T33" fmla="*/ 941 h 1766"/>
                <a:gd name="T34" fmla="*/ 69 w 163"/>
                <a:gd name="T35" fmla="*/ 561 h 1766"/>
                <a:gd name="T36" fmla="*/ 86 w 163"/>
                <a:gd name="T37" fmla="*/ 356 h 1766"/>
                <a:gd name="T38" fmla="*/ 95 w 163"/>
                <a:gd name="T39" fmla="*/ 256 h 1766"/>
                <a:gd name="T40" fmla="*/ 102 w 163"/>
                <a:gd name="T41" fmla="*/ 167 h 1766"/>
                <a:gd name="T42" fmla="*/ 106 w 163"/>
                <a:gd name="T43" fmla="*/ 116 h 1766"/>
                <a:gd name="T44" fmla="*/ 117 w 163"/>
                <a:gd name="T45" fmla="*/ 5 h 1766"/>
                <a:gd name="T46" fmla="*/ 115 w 163"/>
                <a:gd name="T47" fmla="*/ 1 h 1766"/>
                <a:gd name="T48" fmla="*/ 110 w 163"/>
                <a:gd name="T49" fmla="*/ 4 h 17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69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4 h 1445"/>
                <a:gd name="T2" fmla="*/ 16 w 95"/>
                <a:gd name="T3" fmla="*/ 262 h 1445"/>
                <a:gd name="T4" fmla="*/ 33 w 95"/>
                <a:gd name="T5" fmla="*/ 521 h 1445"/>
                <a:gd name="T6" fmla="*/ 52 w 95"/>
                <a:gd name="T7" fmla="*/ 945 h 1445"/>
                <a:gd name="T8" fmla="*/ 53 w 95"/>
                <a:gd name="T9" fmla="*/ 973 h 1445"/>
                <a:gd name="T10" fmla="*/ 61 w 95"/>
                <a:gd name="T11" fmla="*/ 1035 h 1445"/>
                <a:gd name="T12" fmla="*/ 65 w 95"/>
                <a:gd name="T13" fmla="*/ 1037 h 1445"/>
                <a:gd name="T14" fmla="*/ 68 w 95"/>
                <a:gd name="T15" fmla="*/ 1033 h 1445"/>
                <a:gd name="T16" fmla="*/ 60 w 95"/>
                <a:gd name="T17" fmla="*/ 972 h 1445"/>
                <a:gd name="T18" fmla="*/ 59 w 95"/>
                <a:gd name="T19" fmla="*/ 944 h 1445"/>
                <a:gd name="T20" fmla="*/ 40 w 95"/>
                <a:gd name="T21" fmla="*/ 521 h 1445"/>
                <a:gd name="T22" fmla="*/ 24 w 95"/>
                <a:gd name="T23" fmla="*/ 261 h 1445"/>
                <a:gd name="T24" fmla="*/ 7 w 95"/>
                <a:gd name="T25" fmla="*/ 4 h 1445"/>
                <a:gd name="T26" fmla="*/ 4 w 95"/>
                <a:gd name="T27" fmla="*/ 0 h 1445"/>
                <a:gd name="T28" fmla="*/ 0 w 95"/>
                <a:gd name="T29" fmla="*/ 4 h 14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0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2 w 1105"/>
                <a:gd name="T1" fmla="*/ 300 h 629"/>
                <a:gd name="T2" fmla="*/ 2 w 1105"/>
                <a:gd name="T3" fmla="*/ 450 h 629"/>
                <a:gd name="T4" fmla="*/ 99 w 1105"/>
                <a:gd name="T5" fmla="*/ 448 h 629"/>
                <a:gd name="T6" fmla="*/ 240 w 1105"/>
                <a:gd name="T7" fmla="*/ 440 h 629"/>
                <a:gd name="T8" fmla="*/ 499 w 1105"/>
                <a:gd name="T9" fmla="*/ 443 h 629"/>
                <a:gd name="T10" fmla="*/ 677 w 1105"/>
                <a:gd name="T11" fmla="*/ 445 h 629"/>
                <a:gd name="T12" fmla="*/ 795 w 1105"/>
                <a:gd name="T13" fmla="*/ 450 h 629"/>
                <a:gd name="T14" fmla="*/ 773 w 1105"/>
                <a:gd name="T15" fmla="*/ 229 h 629"/>
                <a:gd name="T16" fmla="*/ 768 w 1105"/>
                <a:gd name="T17" fmla="*/ 104 h 629"/>
                <a:gd name="T18" fmla="*/ 763 w 1105"/>
                <a:gd name="T19" fmla="*/ 9 h 629"/>
                <a:gd name="T20" fmla="*/ 677 w 1105"/>
                <a:gd name="T21" fmla="*/ 11 h 629"/>
                <a:gd name="T22" fmla="*/ 473 w 1105"/>
                <a:gd name="T23" fmla="*/ 19 h 629"/>
                <a:gd name="T24" fmla="*/ 135 w 1105"/>
                <a:gd name="T25" fmla="*/ 23 h 629"/>
                <a:gd name="T26" fmla="*/ 49 w 1105"/>
                <a:gd name="T27" fmla="*/ 18 h 629"/>
                <a:gd name="T28" fmla="*/ 14 w 1105"/>
                <a:gd name="T29" fmla="*/ 82 h 629"/>
                <a:gd name="T30" fmla="*/ 12 w 1105"/>
                <a:gd name="T31" fmla="*/ 300 h 6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1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680 w 1114"/>
                <a:gd name="T1" fmla="*/ 8 h 634"/>
                <a:gd name="T2" fmla="*/ 476 w 1114"/>
                <a:gd name="T3" fmla="*/ 16 h 634"/>
                <a:gd name="T4" fmla="*/ 138 w 1114"/>
                <a:gd name="T5" fmla="*/ 20 h 634"/>
                <a:gd name="T6" fmla="*/ 51 w 1114"/>
                <a:gd name="T7" fmla="*/ 15 h 634"/>
                <a:gd name="T8" fmla="*/ 13 w 1114"/>
                <a:gd name="T9" fmla="*/ 83 h 634"/>
                <a:gd name="T10" fmla="*/ 13 w 1114"/>
                <a:gd name="T11" fmla="*/ 187 h 634"/>
                <a:gd name="T12" fmla="*/ 12 w 1114"/>
                <a:gd name="T13" fmla="*/ 301 h 634"/>
                <a:gd name="T14" fmla="*/ 1 w 1114"/>
                <a:gd name="T15" fmla="*/ 451 h 634"/>
                <a:gd name="T16" fmla="*/ 65 w 1114"/>
                <a:gd name="T17" fmla="*/ 454 h 634"/>
                <a:gd name="T18" fmla="*/ 228 w 1114"/>
                <a:gd name="T19" fmla="*/ 446 h 634"/>
                <a:gd name="T20" fmla="*/ 381 w 1114"/>
                <a:gd name="T21" fmla="*/ 446 h 634"/>
                <a:gd name="T22" fmla="*/ 611 w 1114"/>
                <a:gd name="T23" fmla="*/ 449 h 634"/>
                <a:gd name="T24" fmla="*/ 711 w 1114"/>
                <a:gd name="T25" fmla="*/ 449 h 634"/>
                <a:gd name="T26" fmla="*/ 801 w 1114"/>
                <a:gd name="T27" fmla="*/ 453 h 634"/>
                <a:gd name="T28" fmla="*/ 783 w 1114"/>
                <a:gd name="T29" fmla="*/ 269 h 634"/>
                <a:gd name="T30" fmla="*/ 775 w 1114"/>
                <a:gd name="T31" fmla="*/ 105 h 634"/>
                <a:gd name="T32" fmla="*/ 768 w 1114"/>
                <a:gd name="T33" fmla="*/ 6 h 634"/>
                <a:gd name="T34" fmla="*/ 410 w 1114"/>
                <a:gd name="T35" fmla="*/ 25 h 634"/>
                <a:gd name="T36" fmla="*/ 551 w 1114"/>
                <a:gd name="T37" fmla="*/ 19 h 634"/>
                <a:gd name="T38" fmla="*/ 703 w 1114"/>
                <a:gd name="T39" fmla="*/ 14 h 634"/>
                <a:gd name="T40" fmla="*/ 773 w 1114"/>
                <a:gd name="T41" fmla="*/ 44 h 634"/>
                <a:gd name="T42" fmla="*/ 768 w 1114"/>
                <a:gd name="T43" fmla="*/ 103 h 634"/>
                <a:gd name="T44" fmla="*/ 773 w 1114"/>
                <a:gd name="T45" fmla="*/ 229 h 634"/>
                <a:gd name="T46" fmla="*/ 793 w 1114"/>
                <a:gd name="T47" fmla="*/ 446 h 634"/>
                <a:gd name="T48" fmla="*/ 680 w 1114"/>
                <a:gd name="T49" fmla="*/ 442 h 634"/>
                <a:gd name="T50" fmla="*/ 502 w 1114"/>
                <a:gd name="T51" fmla="*/ 441 h 634"/>
                <a:gd name="T52" fmla="*/ 243 w 1114"/>
                <a:gd name="T53" fmla="*/ 437 h 634"/>
                <a:gd name="T54" fmla="*/ 102 w 1114"/>
                <a:gd name="T55" fmla="*/ 445 h 634"/>
                <a:gd name="T56" fmla="*/ 9 w 1114"/>
                <a:gd name="T57" fmla="*/ 447 h 634"/>
                <a:gd name="T58" fmla="*/ 15 w 1114"/>
                <a:gd name="T59" fmla="*/ 341 h 634"/>
                <a:gd name="T60" fmla="*/ 21 w 1114"/>
                <a:gd name="T61" fmla="*/ 240 h 634"/>
                <a:gd name="T62" fmla="*/ 19 w 1114"/>
                <a:gd name="T63" fmla="*/ 133 h 634"/>
                <a:gd name="T64" fmla="*/ 22 w 1114"/>
                <a:gd name="T65" fmla="*/ 70 h 634"/>
                <a:gd name="T66" fmla="*/ 107 w 1114"/>
                <a:gd name="T67" fmla="*/ 25 h 634"/>
                <a:gd name="T68" fmla="*/ 410 w 1114"/>
                <a:gd name="T69" fmla="*/ 25 h 634"/>
                <a:gd name="T70" fmla="*/ 19 w 1114"/>
                <a:gd name="T71" fmla="*/ 301 h 6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2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157 w 229"/>
                <a:gd name="T1" fmla="*/ 1 h 873"/>
                <a:gd name="T2" fmla="*/ 143 w 229"/>
                <a:gd name="T3" fmla="*/ 59 h 873"/>
                <a:gd name="T4" fmla="*/ 139 w 229"/>
                <a:gd name="T5" fmla="*/ 83 h 873"/>
                <a:gd name="T6" fmla="*/ 101 w 229"/>
                <a:gd name="T7" fmla="*/ 241 h 873"/>
                <a:gd name="T8" fmla="*/ 95 w 229"/>
                <a:gd name="T9" fmla="*/ 264 h 873"/>
                <a:gd name="T10" fmla="*/ 45 w 229"/>
                <a:gd name="T11" fmla="*/ 455 h 873"/>
                <a:gd name="T12" fmla="*/ 30 w 229"/>
                <a:gd name="T13" fmla="*/ 513 h 873"/>
                <a:gd name="T14" fmla="*/ 0 w 229"/>
                <a:gd name="T15" fmla="*/ 620 h 873"/>
                <a:gd name="T16" fmla="*/ 0 w 229"/>
                <a:gd name="T17" fmla="*/ 621 h 873"/>
                <a:gd name="T18" fmla="*/ 4 w 229"/>
                <a:gd name="T19" fmla="*/ 626 h 873"/>
                <a:gd name="T20" fmla="*/ 9 w 229"/>
                <a:gd name="T21" fmla="*/ 624 h 873"/>
                <a:gd name="T22" fmla="*/ 9 w 229"/>
                <a:gd name="T23" fmla="*/ 623 h 873"/>
                <a:gd name="T24" fmla="*/ 9 w 229"/>
                <a:gd name="T25" fmla="*/ 623 h 873"/>
                <a:gd name="T26" fmla="*/ 6 w 229"/>
                <a:gd name="T27" fmla="*/ 621 h 873"/>
                <a:gd name="T28" fmla="*/ 5 w 229"/>
                <a:gd name="T29" fmla="*/ 621 h 873"/>
                <a:gd name="T30" fmla="*/ 6 w 229"/>
                <a:gd name="T31" fmla="*/ 619 h 873"/>
                <a:gd name="T32" fmla="*/ 7 w 229"/>
                <a:gd name="T33" fmla="*/ 621 h 873"/>
                <a:gd name="T34" fmla="*/ 7 w 229"/>
                <a:gd name="T35" fmla="*/ 621 h 873"/>
                <a:gd name="T36" fmla="*/ 7 w 229"/>
                <a:gd name="T37" fmla="*/ 622 h 873"/>
                <a:gd name="T38" fmla="*/ 37 w 229"/>
                <a:gd name="T39" fmla="*/ 514 h 873"/>
                <a:gd name="T40" fmla="*/ 52 w 229"/>
                <a:gd name="T41" fmla="*/ 457 h 873"/>
                <a:gd name="T42" fmla="*/ 102 w 229"/>
                <a:gd name="T43" fmla="*/ 266 h 873"/>
                <a:gd name="T44" fmla="*/ 108 w 229"/>
                <a:gd name="T45" fmla="*/ 242 h 873"/>
                <a:gd name="T46" fmla="*/ 146 w 229"/>
                <a:gd name="T47" fmla="*/ 85 h 873"/>
                <a:gd name="T48" fmla="*/ 151 w 229"/>
                <a:gd name="T49" fmla="*/ 60 h 873"/>
                <a:gd name="T50" fmla="*/ 164 w 229"/>
                <a:gd name="T51" fmla="*/ 6 h 873"/>
                <a:gd name="T52" fmla="*/ 163 w 229"/>
                <a:gd name="T53" fmla="*/ 1 h 873"/>
                <a:gd name="T54" fmla="*/ 157 w 229"/>
                <a:gd name="T55" fmla="*/ 1 h 87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3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3 w 163"/>
                <a:gd name="T1" fmla="*/ 1 h 549"/>
                <a:gd name="T2" fmla="*/ 0 w 163"/>
                <a:gd name="T3" fmla="*/ 5 h 549"/>
                <a:gd name="T4" fmla="*/ 64 w 163"/>
                <a:gd name="T5" fmla="*/ 262 h 549"/>
                <a:gd name="T6" fmla="*/ 78 w 163"/>
                <a:gd name="T7" fmla="*/ 299 h 549"/>
                <a:gd name="T8" fmla="*/ 106 w 163"/>
                <a:gd name="T9" fmla="*/ 388 h 549"/>
                <a:gd name="T10" fmla="*/ 108 w 163"/>
                <a:gd name="T11" fmla="*/ 393 h 549"/>
                <a:gd name="T12" fmla="*/ 113 w 163"/>
                <a:gd name="T13" fmla="*/ 391 h 549"/>
                <a:gd name="T14" fmla="*/ 84 w 163"/>
                <a:gd name="T15" fmla="*/ 296 h 549"/>
                <a:gd name="T16" fmla="*/ 70 w 163"/>
                <a:gd name="T17" fmla="*/ 260 h 549"/>
                <a:gd name="T18" fmla="*/ 7 w 163"/>
                <a:gd name="T19" fmla="*/ 4 h 549"/>
                <a:gd name="T20" fmla="*/ 3 w 163"/>
                <a:gd name="T21" fmla="*/ 1 h 5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4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60 w 175"/>
                <a:gd name="T1" fmla="*/ 2 h 183"/>
                <a:gd name="T2" fmla="*/ 19 w 175"/>
                <a:gd name="T3" fmla="*/ 22 h 183"/>
                <a:gd name="T4" fmla="*/ 19 w 175"/>
                <a:gd name="T5" fmla="*/ 84 h 183"/>
                <a:gd name="T6" fmla="*/ 25 w 175"/>
                <a:gd name="T7" fmla="*/ 126 h 183"/>
                <a:gd name="T8" fmla="*/ 71 w 175"/>
                <a:gd name="T9" fmla="*/ 119 h 183"/>
                <a:gd name="T10" fmla="*/ 124 w 175"/>
                <a:gd name="T11" fmla="*/ 70 h 183"/>
                <a:gd name="T12" fmla="*/ 99 w 175"/>
                <a:gd name="T13" fmla="*/ 8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5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95 w 138"/>
                <a:gd name="T1" fmla="*/ 75 h 177"/>
                <a:gd name="T2" fmla="*/ 75 w 138"/>
                <a:gd name="T3" fmla="*/ 113 h 177"/>
                <a:gd name="T4" fmla="*/ 38 w 138"/>
                <a:gd name="T5" fmla="*/ 127 h 177"/>
                <a:gd name="T6" fmla="*/ 9 w 138"/>
                <a:gd name="T7" fmla="*/ 117 h 177"/>
                <a:gd name="T8" fmla="*/ 0 w 138"/>
                <a:gd name="T9" fmla="*/ 85 h 177"/>
                <a:gd name="T10" fmla="*/ 9 w 138"/>
                <a:gd name="T11" fmla="*/ 43 h 177"/>
                <a:gd name="T12" fmla="*/ 34 w 138"/>
                <a:gd name="T13" fmla="*/ 9 h 177"/>
                <a:gd name="T14" fmla="*/ 55 w 138"/>
                <a:gd name="T15" fmla="*/ 0 h 177"/>
                <a:gd name="T16" fmla="*/ 74 w 138"/>
                <a:gd name="T17" fmla="*/ 5 h 177"/>
                <a:gd name="T18" fmla="*/ 88 w 138"/>
                <a:gd name="T19" fmla="*/ 17 h 177"/>
                <a:gd name="T20" fmla="*/ 85 w 138"/>
                <a:gd name="T21" fmla="*/ 23 h 177"/>
                <a:gd name="T22" fmla="*/ 80 w 138"/>
                <a:gd name="T23" fmla="*/ 25 h 177"/>
                <a:gd name="T24" fmla="*/ 75 w 138"/>
                <a:gd name="T25" fmla="*/ 24 h 177"/>
                <a:gd name="T26" fmla="*/ 55 w 138"/>
                <a:gd name="T27" fmla="*/ 17 h 177"/>
                <a:gd name="T28" fmla="*/ 43 w 138"/>
                <a:gd name="T29" fmla="*/ 22 h 177"/>
                <a:gd name="T30" fmla="*/ 34 w 138"/>
                <a:gd name="T31" fmla="*/ 33 h 177"/>
                <a:gd name="T32" fmla="*/ 16 w 138"/>
                <a:gd name="T33" fmla="*/ 85 h 177"/>
                <a:gd name="T34" fmla="*/ 20 w 138"/>
                <a:gd name="T35" fmla="*/ 105 h 177"/>
                <a:gd name="T36" fmla="*/ 38 w 138"/>
                <a:gd name="T37" fmla="*/ 111 h 177"/>
                <a:gd name="T38" fmla="*/ 62 w 138"/>
                <a:gd name="T39" fmla="*/ 103 h 177"/>
                <a:gd name="T40" fmla="*/ 77 w 138"/>
                <a:gd name="T41" fmla="*/ 76 h 177"/>
                <a:gd name="T42" fmla="*/ 41 w 138"/>
                <a:gd name="T43" fmla="*/ 85 h 177"/>
                <a:gd name="T44" fmla="*/ 37 w 138"/>
                <a:gd name="T45" fmla="*/ 85 h 177"/>
                <a:gd name="T46" fmla="*/ 32 w 138"/>
                <a:gd name="T47" fmla="*/ 83 h 177"/>
                <a:gd name="T48" fmla="*/ 29 w 138"/>
                <a:gd name="T49" fmla="*/ 77 h 177"/>
                <a:gd name="T50" fmla="*/ 34 w 138"/>
                <a:gd name="T51" fmla="*/ 70 h 177"/>
                <a:gd name="T52" fmla="*/ 91 w 138"/>
                <a:gd name="T53" fmla="*/ 60 h 177"/>
                <a:gd name="T54" fmla="*/ 97 w 138"/>
                <a:gd name="T55" fmla="*/ 62 h 177"/>
                <a:gd name="T56" fmla="*/ 99 w 138"/>
                <a:gd name="T57" fmla="*/ 68 h 177"/>
                <a:gd name="T58" fmla="*/ 95 w 138"/>
                <a:gd name="T59" fmla="*/ 75 h 1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15 w 29"/>
                <a:gd name="T1" fmla="*/ 81 h 163"/>
                <a:gd name="T2" fmla="*/ 15 w 29"/>
                <a:gd name="T3" fmla="*/ 95 h 163"/>
                <a:gd name="T4" fmla="*/ 16 w 29"/>
                <a:gd name="T5" fmla="*/ 109 h 163"/>
                <a:gd name="T6" fmla="*/ 14 w 29"/>
                <a:gd name="T7" fmla="*/ 115 h 163"/>
                <a:gd name="T8" fmla="*/ 8 w 29"/>
                <a:gd name="T9" fmla="*/ 117 h 163"/>
                <a:gd name="T10" fmla="*/ 2 w 29"/>
                <a:gd name="T11" fmla="*/ 115 h 163"/>
                <a:gd name="T12" fmla="*/ 0 w 29"/>
                <a:gd name="T13" fmla="*/ 109 h 163"/>
                <a:gd name="T14" fmla="*/ 0 w 29"/>
                <a:gd name="T15" fmla="*/ 95 h 163"/>
                <a:gd name="T16" fmla="*/ 0 w 29"/>
                <a:gd name="T17" fmla="*/ 81 h 163"/>
                <a:gd name="T18" fmla="*/ 1 w 29"/>
                <a:gd name="T19" fmla="*/ 63 h 163"/>
                <a:gd name="T20" fmla="*/ 1 w 29"/>
                <a:gd name="T21" fmla="*/ 45 h 163"/>
                <a:gd name="T22" fmla="*/ 4 w 29"/>
                <a:gd name="T23" fmla="*/ 39 h 163"/>
                <a:gd name="T24" fmla="*/ 9 w 29"/>
                <a:gd name="T25" fmla="*/ 37 h 163"/>
                <a:gd name="T26" fmla="*/ 14 w 29"/>
                <a:gd name="T27" fmla="*/ 39 h 163"/>
                <a:gd name="T28" fmla="*/ 17 w 29"/>
                <a:gd name="T29" fmla="*/ 45 h 163"/>
                <a:gd name="T30" fmla="*/ 16 w 29"/>
                <a:gd name="T31" fmla="*/ 63 h 163"/>
                <a:gd name="T32" fmla="*/ 15 w 29"/>
                <a:gd name="T33" fmla="*/ 81 h 163"/>
                <a:gd name="T34" fmla="*/ 12 w 29"/>
                <a:gd name="T35" fmla="*/ 18 h 163"/>
                <a:gd name="T36" fmla="*/ 5 w 29"/>
                <a:gd name="T37" fmla="*/ 16 h 163"/>
                <a:gd name="T38" fmla="*/ 2 w 29"/>
                <a:gd name="T39" fmla="*/ 9 h 163"/>
                <a:gd name="T40" fmla="*/ 5 w 29"/>
                <a:gd name="T41" fmla="*/ 3 h 163"/>
                <a:gd name="T42" fmla="*/ 12 w 29"/>
                <a:gd name="T43" fmla="*/ 0 h 163"/>
                <a:gd name="T44" fmla="*/ 18 w 29"/>
                <a:gd name="T45" fmla="*/ 3 h 163"/>
                <a:gd name="T46" fmla="*/ 21 w 29"/>
                <a:gd name="T47" fmla="*/ 9 h 163"/>
                <a:gd name="T48" fmla="*/ 18 w 29"/>
                <a:gd name="T49" fmla="*/ 16 h 163"/>
                <a:gd name="T50" fmla="*/ 12 w 29"/>
                <a:gd name="T51" fmla="*/ 18 h 16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60 w 84"/>
                <a:gd name="T1" fmla="*/ 24 h 121"/>
                <a:gd name="T2" fmla="*/ 52 w 84"/>
                <a:gd name="T3" fmla="*/ 35 h 121"/>
                <a:gd name="T4" fmla="*/ 46 w 84"/>
                <a:gd name="T5" fmla="*/ 27 h 121"/>
                <a:gd name="T6" fmla="*/ 45 w 84"/>
                <a:gd name="T7" fmla="*/ 21 h 121"/>
                <a:gd name="T8" fmla="*/ 45 w 84"/>
                <a:gd name="T9" fmla="*/ 14 h 121"/>
                <a:gd name="T10" fmla="*/ 26 w 84"/>
                <a:gd name="T11" fmla="*/ 22 h 121"/>
                <a:gd name="T12" fmla="*/ 14 w 84"/>
                <a:gd name="T13" fmla="*/ 37 h 121"/>
                <a:gd name="T14" fmla="*/ 14 w 84"/>
                <a:gd name="T15" fmla="*/ 79 h 121"/>
                <a:gd name="T16" fmla="*/ 6 w 84"/>
                <a:gd name="T17" fmla="*/ 87 h 121"/>
                <a:gd name="T18" fmla="*/ 0 w 84"/>
                <a:gd name="T19" fmla="*/ 79 h 121"/>
                <a:gd name="T20" fmla="*/ 0 w 84"/>
                <a:gd name="T21" fmla="*/ 25 h 121"/>
                <a:gd name="T22" fmla="*/ 0 w 84"/>
                <a:gd name="T23" fmla="*/ 17 h 121"/>
                <a:gd name="T24" fmla="*/ 0 w 84"/>
                <a:gd name="T25" fmla="*/ 9 h 121"/>
                <a:gd name="T26" fmla="*/ 7 w 84"/>
                <a:gd name="T27" fmla="*/ 1 h 121"/>
                <a:gd name="T28" fmla="*/ 15 w 84"/>
                <a:gd name="T29" fmla="*/ 14 h 121"/>
                <a:gd name="T30" fmla="*/ 47 w 84"/>
                <a:gd name="T31" fmla="*/ 0 h 121"/>
                <a:gd name="T32" fmla="*/ 57 w 84"/>
                <a:gd name="T33" fmla="*/ 5 h 121"/>
                <a:gd name="T34" fmla="*/ 60 w 84"/>
                <a:gd name="T35" fmla="*/ 19 h 121"/>
                <a:gd name="T36" fmla="*/ 60 w 84"/>
                <a:gd name="T37" fmla="*/ 24 h 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67 w 103"/>
                <a:gd name="T1" fmla="*/ 86 h 120"/>
                <a:gd name="T2" fmla="*/ 62 w 103"/>
                <a:gd name="T3" fmla="*/ 82 h 120"/>
                <a:gd name="T4" fmla="*/ 57 w 103"/>
                <a:gd name="T5" fmla="*/ 77 h 120"/>
                <a:gd name="T6" fmla="*/ 43 w 103"/>
                <a:gd name="T7" fmla="*/ 83 h 120"/>
                <a:gd name="T8" fmla="*/ 34 w 103"/>
                <a:gd name="T9" fmla="*/ 85 h 120"/>
                <a:gd name="T10" fmla="*/ 7 w 103"/>
                <a:gd name="T11" fmla="*/ 75 h 120"/>
                <a:gd name="T12" fmla="*/ 0 w 103"/>
                <a:gd name="T13" fmla="*/ 45 h 120"/>
                <a:gd name="T14" fmla="*/ 13 w 103"/>
                <a:gd name="T15" fmla="*/ 14 h 120"/>
                <a:gd name="T16" fmla="*/ 43 w 103"/>
                <a:gd name="T17" fmla="*/ 0 h 120"/>
                <a:gd name="T18" fmla="*/ 59 w 103"/>
                <a:gd name="T19" fmla="*/ 4 h 120"/>
                <a:gd name="T20" fmla="*/ 69 w 103"/>
                <a:gd name="T21" fmla="*/ 14 h 120"/>
                <a:gd name="T22" fmla="*/ 68 w 103"/>
                <a:gd name="T23" fmla="*/ 18 h 120"/>
                <a:gd name="T24" fmla="*/ 66 w 103"/>
                <a:gd name="T25" fmla="*/ 27 h 120"/>
                <a:gd name="T26" fmla="*/ 66 w 103"/>
                <a:gd name="T27" fmla="*/ 44 h 120"/>
                <a:gd name="T28" fmla="*/ 68 w 103"/>
                <a:gd name="T29" fmla="*/ 60 h 120"/>
                <a:gd name="T30" fmla="*/ 72 w 103"/>
                <a:gd name="T31" fmla="*/ 74 h 120"/>
                <a:gd name="T32" fmla="*/ 74 w 103"/>
                <a:gd name="T33" fmla="*/ 77 h 120"/>
                <a:gd name="T34" fmla="*/ 74 w 103"/>
                <a:gd name="T35" fmla="*/ 79 h 120"/>
                <a:gd name="T36" fmla="*/ 72 w 103"/>
                <a:gd name="T37" fmla="*/ 84 h 120"/>
                <a:gd name="T38" fmla="*/ 67 w 103"/>
                <a:gd name="T39" fmla="*/ 86 h 120"/>
                <a:gd name="T40" fmla="*/ 51 w 103"/>
                <a:gd name="T41" fmla="*/ 32 h 120"/>
                <a:gd name="T42" fmla="*/ 52 w 103"/>
                <a:gd name="T43" fmla="*/ 25 h 120"/>
                <a:gd name="T44" fmla="*/ 52 w 103"/>
                <a:gd name="T45" fmla="*/ 16 h 120"/>
                <a:gd name="T46" fmla="*/ 47 w 103"/>
                <a:gd name="T47" fmla="*/ 14 h 120"/>
                <a:gd name="T48" fmla="*/ 45 w 103"/>
                <a:gd name="T49" fmla="*/ 14 h 120"/>
                <a:gd name="T50" fmla="*/ 24 w 103"/>
                <a:gd name="T51" fmla="*/ 24 h 120"/>
                <a:gd name="T52" fmla="*/ 15 w 103"/>
                <a:gd name="T53" fmla="*/ 46 h 120"/>
                <a:gd name="T54" fmla="*/ 19 w 103"/>
                <a:gd name="T55" fmla="*/ 65 h 120"/>
                <a:gd name="T56" fmla="*/ 33 w 103"/>
                <a:gd name="T57" fmla="*/ 72 h 120"/>
                <a:gd name="T58" fmla="*/ 45 w 103"/>
                <a:gd name="T59" fmla="*/ 69 h 120"/>
                <a:gd name="T60" fmla="*/ 53 w 103"/>
                <a:gd name="T61" fmla="*/ 63 h 120"/>
                <a:gd name="T62" fmla="*/ 51 w 103"/>
                <a:gd name="T63" fmla="*/ 32 h 1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58 w 94"/>
                <a:gd name="T1" fmla="*/ 15 h 190"/>
                <a:gd name="T2" fmla="*/ 36 w 94"/>
                <a:gd name="T3" fmla="*/ 41 h 190"/>
                <a:gd name="T4" fmla="*/ 36 w 94"/>
                <a:gd name="T5" fmla="*/ 46 h 190"/>
                <a:gd name="T6" fmla="*/ 54 w 94"/>
                <a:gd name="T7" fmla="*/ 45 h 190"/>
                <a:gd name="T8" fmla="*/ 66 w 94"/>
                <a:gd name="T9" fmla="*/ 53 h 190"/>
                <a:gd name="T10" fmla="*/ 60 w 94"/>
                <a:gd name="T11" fmla="*/ 59 h 190"/>
                <a:gd name="T12" fmla="*/ 54 w 94"/>
                <a:gd name="T13" fmla="*/ 59 h 190"/>
                <a:gd name="T14" fmla="*/ 35 w 94"/>
                <a:gd name="T15" fmla="*/ 61 h 190"/>
                <a:gd name="T16" fmla="*/ 35 w 94"/>
                <a:gd name="T17" fmla="*/ 79 h 190"/>
                <a:gd name="T18" fmla="*/ 35 w 94"/>
                <a:gd name="T19" fmla="*/ 93 h 190"/>
                <a:gd name="T20" fmla="*/ 35 w 94"/>
                <a:gd name="T21" fmla="*/ 107 h 190"/>
                <a:gd name="T22" fmla="*/ 34 w 94"/>
                <a:gd name="T23" fmla="*/ 130 h 190"/>
                <a:gd name="T24" fmla="*/ 27 w 94"/>
                <a:gd name="T25" fmla="*/ 136 h 190"/>
                <a:gd name="T26" fmla="*/ 21 w 94"/>
                <a:gd name="T27" fmla="*/ 134 h 190"/>
                <a:gd name="T28" fmla="*/ 19 w 94"/>
                <a:gd name="T29" fmla="*/ 129 h 190"/>
                <a:gd name="T30" fmla="*/ 19 w 94"/>
                <a:gd name="T31" fmla="*/ 127 h 190"/>
                <a:gd name="T32" fmla="*/ 21 w 94"/>
                <a:gd name="T33" fmla="*/ 105 h 190"/>
                <a:gd name="T34" fmla="*/ 20 w 94"/>
                <a:gd name="T35" fmla="*/ 84 h 190"/>
                <a:gd name="T36" fmla="*/ 20 w 94"/>
                <a:gd name="T37" fmla="*/ 62 h 190"/>
                <a:gd name="T38" fmla="*/ 8 w 94"/>
                <a:gd name="T39" fmla="*/ 63 h 190"/>
                <a:gd name="T40" fmla="*/ 0 w 94"/>
                <a:gd name="T41" fmla="*/ 55 h 190"/>
                <a:gd name="T42" fmla="*/ 14 w 94"/>
                <a:gd name="T43" fmla="*/ 47 h 190"/>
                <a:gd name="T44" fmla="*/ 22 w 94"/>
                <a:gd name="T45" fmla="*/ 47 h 190"/>
                <a:gd name="T46" fmla="*/ 22 w 94"/>
                <a:gd name="T47" fmla="*/ 35 h 190"/>
                <a:gd name="T48" fmla="*/ 31 w 94"/>
                <a:gd name="T49" fmla="*/ 10 h 190"/>
                <a:gd name="T50" fmla="*/ 56 w 94"/>
                <a:gd name="T51" fmla="*/ 0 h 190"/>
                <a:gd name="T52" fmla="*/ 68 w 94"/>
                <a:gd name="T53" fmla="*/ 8 h 190"/>
                <a:gd name="T54" fmla="*/ 58 w 94"/>
                <a:gd name="T55" fmla="*/ 15 h 1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57 w 93"/>
                <a:gd name="T1" fmla="*/ 15 h 190"/>
                <a:gd name="T2" fmla="*/ 36 w 93"/>
                <a:gd name="T3" fmla="*/ 41 h 190"/>
                <a:gd name="T4" fmla="*/ 36 w 93"/>
                <a:gd name="T5" fmla="*/ 46 h 190"/>
                <a:gd name="T6" fmla="*/ 53 w 93"/>
                <a:gd name="T7" fmla="*/ 45 h 190"/>
                <a:gd name="T8" fmla="*/ 66 w 93"/>
                <a:gd name="T9" fmla="*/ 53 h 190"/>
                <a:gd name="T10" fmla="*/ 59 w 93"/>
                <a:gd name="T11" fmla="*/ 59 h 190"/>
                <a:gd name="T12" fmla="*/ 53 w 93"/>
                <a:gd name="T13" fmla="*/ 59 h 190"/>
                <a:gd name="T14" fmla="*/ 35 w 93"/>
                <a:gd name="T15" fmla="*/ 61 h 190"/>
                <a:gd name="T16" fmla="*/ 35 w 93"/>
                <a:gd name="T17" fmla="*/ 79 h 190"/>
                <a:gd name="T18" fmla="*/ 35 w 93"/>
                <a:gd name="T19" fmla="*/ 93 h 190"/>
                <a:gd name="T20" fmla="*/ 35 w 93"/>
                <a:gd name="T21" fmla="*/ 107 h 190"/>
                <a:gd name="T22" fmla="*/ 33 w 93"/>
                <a:gd name="T23" fmla="*/ 130 h 190"/>
                <a:gd name="T24" fmla="*/ 26 w 93"/>
                <a:gd name="T25" fmla="*/ 136 h 190"/>
                <a:gd name="T26" fmla="*/ 21 w 93"/>
                <a:gd name="T27" fmla="*/ 134 h 190"/>
                <a:gd name="T28" fmla="*/ 18 w 93"/>
                <a:gd name="T29" fmla="*/ 129 h 190"/>
                <a:gd name="T30" fmla="*/ 19 w 93"/>
                <a:gd name="T31" fmla="*/ 127 h 190"/>
                <a:gd name="T32" fmla="*/ 20 w 93"/>
                <a:gd name="T33" fmla="*/ 105 h 190"/>
                <a:gd name="T34" fmla="*/ 20 w 93"/>
                <a:gd name="T35" fmla="*/ 84 h 190"/>
                <a:gd name="T36" fmla="*/ 20 w 93"/>
                <a:gd name="T37" fmla="*/ 62 h 190"/>
                <a:gd name="T38" fmla="*/ 8 w 93"/>
                <a:gd name="T39" fmla="*/ 63 h 190"/>
                <a:gd name="T40" fmla="*/ 0 w 93"/>
                <a:gd name="T41" fmla="*/ 55 h 190"/>
                <a:gd name="T42" fmla="*/ 14 w 93"/>
                <a:gd name="T43" fmla="*/ 47 h 190"/>
                <a:gd name="T44" fmla="*/ 21 w 93"/>
                <a:gd name="T45" fmla="*/ 47 h 190"/>
                <a:gd name="T46" fmla="*/ 22 w 93"/>
                <a:gd name="T47" fmla="*/ 35 h 190"/>
                <a:gd name="T48" fmla="*/ 31 w 93"/>
                <a:gd name="T49" fmla="*/ 10 h 190"/>
                <a:gd name="T50" fmla="*/ 56 w 93"/>
                <a:gd name="T51" fmla="*/ 0 h 190"/>
                <a:gd name="T52" fmla="*/ 67 w 93"/>
                <a:gd name="T53" fmla="*/ 8 h 190"/>
                <a:gd name="T54" fmla="*/ 57 w 93"/>
                <a:gd name="T55" fmla="*/ 15 h 1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40 w 108"/>
                <a:gd name="T1" fmla="*/ 84 h 118"/>
                <a:gd name="T2" fmla="*/ 12 w 108"/>
                <a:gd name="T3" fmla="*/ 75 h 118"/>
                <a:gd name="T4" fmla="*/ 0 w 108"/>
                <a:gd name="T5" fmla="*/ 48 h 118"/>
                <a:gd name="T6" fmla="*/ 10 w 108"/>
                <a:gd name="T7" fmla="*/ 15 h 118"/>
                <a:gd name="T8" fmla="*/ 39 w 108"/>
                <a:gd name="T9" fmla="*/ 0 h 118"/>
                <a:gd name="T10" fmla="*/ 60 w 108"/>
                <a:gd name="T11" fmla="*/ 4 h 118"/>
                <a:gd name="T12" fmla="*/ 70 w 108"/>
                <a:gd name="T13" fmla="*/ 21 h 118"/>
                <a:gd name="T14" fmla="*/ 61 w 108"/>
                <a:gd name="T15" fmla="*/ 35 h 118"/>
                <a:gd name="T16" fmla="*/ 45 w 108"/>
                <a:gd name="T17" fmla="*/ 43 h 118"/>
                <a:gd name="T18" fmla="*/ 14 w 108"/>
                <a:gd name="T19" fmla="*/ 57 h 118"/>
                <a:gd name="T20" fmla="*/ 25 w 108"/>
                <a:gd name="T21" fmla="*/ 67 h 118"/>
                <a:gd name="T22" fmla="*/ 40 w 108"/>
                <a:gd name="T23" fmla="*/ 70 h 118"/>
                <a:gd name="T24" fmla="*/ 53 w 108"/>
                <a:gd name="T25" fmla="*/ 68 h 118"/>
                <a:gd name="T26" fmla="*/ 65 w 108"/>
                <a:gd name="T27" fmla="*/ 61 h 118"/>
                <a:gd name="T28" fmla="*/ 71 w 108"/>
                <a:gd name="T29" fmla="*/ 57 h 118"/>
                <a:gd name="T30" fmla="*/ 76 w 108"/>
                <a:gd name="T31" fmla="*/ 59 h 118"/>
                <a:gd name="T32" fmla="*/ 78 w 108"/>
                <a:gd name="T33" fmla="*/ 64 h 118"/>
                <a:gd name="T34" fmla="*/ 64 w 108"/>
                <a:gd name="T35" fmla="*/ 79 h 118"/>
                <a:gd name="T36" fmla="*/ 40 w 108"/>
                <a:gd name="T37" fmla="*/ 84 h 118"/>
                <a:gd name="T38" fmla="*/ 38 w 108"/>
                <a:gd name="T39" fmla="*/ 14 h 118"/>
                <a:gd name="T40" fmla="*/ 23 w 108"/>
                <a:gd name="T41" fmla="*/ 21 h 118"/>
                <a:gd name="T42" fmla="*/ 13 w 108"/>
                <a:gd name="T43" fmla="*/ 43 h 118"/>
                <a:gd name="T44" fmla="*/ 38 w 108"/>
                <a:gd name="T45" fmla="*/ 32 h 118"/>
                <a:gd name="T46" fmla="*/ 57 w 108"/>
                <a:gd name="T47" fmla="*/ 20 h 118"/>
                <a:gd name="T48" fmla="*/ 38 w 108"/>
                <a:gd name="T49" fmla="*/ 14 h 1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4" name="Group 4"/>
          <p:cNvGrpSpPr>
            <a:grpSpLocks noChangeAspect="1"/>
          </p:cNvGrpSpPr>
          <p:nvPr/>
        </p:nvGrpSpPr>
        <p:grpSpPr bwMode="auto">
          <a:xfrm>
            <a:off x="7459663" y="4548188"/>
            <a:ext cx="1620837" cy="2149475"/>
            <a:chOff x="4398" y="1886"/>
            <a:chExt cx="1021" cy="1354"/>
          </a:xfrm>
        </p:grpSpPr>
        <p:grpSp>
          <p:nvGrpSpPr>
            <p:cNvPr id="6836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7233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7 w 1082"/>
                  <a:gd name="T1" fmla="*/ 26 h 464"/>
                  <a:gd name="T2" fmla="*/ 5 w 1082"/>
                  <a:gd name="T3" fmla="*/ 47 h 464"/>
                  <a:gd name="T4" fmla="*/ 5 w 1082"/>
                  <a:gd name="T5" fmla="*/ 110 h 464"/>
                  <a:gd name="T6" fmla="*/ 7 w 1082"/>
                  <a:gd name="T7" fmla="*/ 228 h 464"/>
                  <a:gd name="T8" fmla="*/ 2 w 1082"/>
                  <a:gd name="T9" fmla="*/ 369 h 464"/>
                  <a:gd name="T10" fmla="*/ 206 w 1082"/>
                  <a:gd name="T11" fmla="*/ 362 h 464"/>
                  <a:gd name="T12" fmla="*/ 454 w 1082"/>
                  <a:gd name="T13" fmla="*/ 359 h 464"/>
                  <a:gd name="T14" fmla="*/ 689 w 1082"/>
                  <a:gd name="T15" fmla="*/ 362 h 464"/>
                  <a:gd name="T16" fmla="*/ 850 w 1082"/>
                  <a:gd name="T17" fmla="*/ 369 h 464"/>
                  <a:gd name="T18" fmla="*/ 874 w 1082"/>
                  <a:gd name="T19" fmla="*/ 290 h 464"/>
                  <a:gd name="T20" fmla="*/ 872 w 1082"/>
                  <a:gd name="T21" fmla="*/ 185 h 464"/>
                  <a:gd name="T22" fmla="*/ 868 w 1082"/>
                  <a:gd name="T23" fmla="*/ 0 h 464"/>
                  <a:gd name="T24" fmla="*/ 708 w 1082"/>
                  <a:gd name="T25" fmla="*/ 10 h 464"/>
                  <a:gd name="T26" fmla="*/ 548 w 1082"/>
                  <a:gd name="T27" fmla="*/ 13 h 464"/>
                  <a:gd name="T28" fmla="*/ 145 w 1082"/>
                  <a:gd name="T29" fmla="*/ 16 h 464"/>
                  <a:gd name="T30" fmla="*/ 5 w 1082"/>
                  <a:gd name="T31" fmla="*/ 20 h 4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4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758 w 1083"/>
                  <a:gd name="T1" fmla="*/ 11 h 472"/>
                  <a:gd name="T2" fmla="*/ 552 w 1083"/>
                  <a:gd name="T3" fmla="*/ 13 h 472"/>
                  <a:gd name="T4" fmla="*/ 148 w 1083"/>
                  <a:gd name="T5" fmla="*/ 16 h 472"/>
                  <a:gd name="T6" fmla="*/ 7 w 1083"/>
                  <a:gd name="T7" fmla="*/ 21 h 472"/>
                  <a:gd name="T8" fmla="*/ 3 w 1083"/>
                  <a:gd name="T9" fmla="*/ 25 h 472"/>
                  <a:gd name="T10" fmla="*/ 3 w 1083"/>
                  <a:gd name="T11" fmla="*/ 42 h 472"/>
                  <a:gd name="T12" fmla="*/ 3 w 1083"/>
                  <a:gd name="T13" fmla="*/ 52 h 472"/>
                  <a:gd name="T14" fmla="*/ 3 w 1083"/>
                  <a:gd name="T15" fmla="*/ 115 h 472"/>
                  <a:gd name="T16" fmla="*/ 6 w 1083"/>
                  <a:gd name="T17" fmla="*/ 214 h 472"/>
                  <a:gd name="T18" fmla="*/ 3 w 1083"/>
                  <a:gd name="T19" fmla="*/ 275 h 472"/>
                  <a:gd name="T20" fmla="*/ 1 w 1083"/>
                  <a:gd name="T21" fmla="*/ 374 h 472"/>
                  <a:gd name="T22" fmla="*/ 121 w 1083"/>
                  <a:gd name="T23" fmla="*/ 374 h 472"/>
                  <a:gd name="T24" fmla="*/ 261 w 1083"/>
                  <a:gd name="T25" fmla="*/ 370 h 472"/>
                  <a:gd name="T26" fmla="*/ 691 w 1083"/>
                  <a:gd name="T27" fmla="*/ 370 h 472"/>
                  <a:gd name="T28" fmla="*/ 854 w 1083"/>
                  <a:gd name="T29" fmla="*/ 378 h 472"/>
                  <a:gd name="T30" fmla="*/ 882 w 1083"/>
                  <a:gd name="T31" fmla="*/ 294 h 472"/>
                  <a:gd name="T32" fmla="*/ 878 w 1083"/>
                  <a:gd name="T33" fmla="*/ 104 h 472"/>
                  <a:gd name="T34" fmla="*/ 874 w 1083"/>
                  <a:gd name="T35" fmla="*/ 1 h 472"/>
                  <a:gd name="T36" fmla="*/ 868 w 1083"/>
                  <a:gd name="T37" fmla="*/ 10 h 472"/>
                  <a:gd name="T38" fmla="*/ 869 w 1083"/>
                  <a:gd name="T39" fmla="*/ 122 h 472"/>
                  <a:gd name="T40" fmla="*/ 874 w 1083"/>
                  <a:gd name="T41" fmla="*/ 281 h 472"/>
                  <a:gd name="T42" fmla="*/ 874 w 1083"/>
                  <a:gd name="T43" fmla="*/ 313 h 472"/>
                  <a:gd name="T44" fmla="*/ 852 w 1083"/>
                  <a:gd name="T45" fmla="*/ 370 h 472"/>
                  <a:gd name="T46" fmla="*/ 692 w 1083"/>
                  <a:gd name="T47" fmla="*/ 362 h 472"/>
                  <a:gd name="T48" fmla="*/ 261 w 1083"/>
                  <a:gd name="T49" fmla="*/ 362 h 472"/>
                  <a:gd name="T50" fmla="*/ 120 w 1083"/>
                  <a:gd name="T51" fmla="*/ 366 h 472"/>
                  <a:gd name="T52" fmla="*/ 8 w 1083"/>
                  <a:gd name="T53" fmla="*/ 348 h 472"/>
                  <a:gd name="T54" fmla="*/ 14 w 1083"/>
                  <a:gd name="T55" fmla="*/ 232 h 472"/>
                  <a:gd name="T56" fmla="*/ 13 w 1083"/>
                  <a:gd name="T57" fmla="*/ 164 h 472"/>
                  <a:gd name="T58" fmla="*/ 11 w 1083"/>
                  <a:gd name="T59" fmla="*/ 95 h 472"/>
                  <a:gd name="T60" fmla="*/ 11 w 1083"/>
                  <a:gd name="T61" fmla="*/ 44 h 472"/>
                  <a:gd name="T62" fmla="*/ 11 w 1083"/>
                  <a:gd name="T63" fmla="*/ 34 h 472"/>
                  <a:gd name="T64" fmla="*/ 14 w 1083"/>
                  <a:gd name="T65" fmla="*/ 30 h 472"/>
                  <a:gd name="T66" fmla="*/ 90 w 1083"/>
                  <a:gd name="T67" fmla="*/ 28 h 472"/>
                  <a:gd name="T68" fmla="*/ 366 w 1083"/>
                  <a:gd name="T69" fmla="*/ 23 h 472"/>
                  <a:gd name="T70" fmla="*/ 711 w 1083"/>
                  <a:gd name="T71" fmla="*/ 19 h 472"/>
                  <a:gd name="T72" fmla="*/ 868 w 1083"/>
                  <a:gd name="T73" fmla="*/ 10 h 47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5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09 h 168"/>
                  <a:gd name="T2" fmla="*/ 2 w 131"/>
                  <a:gd name="T3" fmla="*/ 104 h 168"/>
                  <a:gd name="T4" fmla="*/ 9 w 131"/>
                  <a:gd name="T5" fmla="*/ 101 h 168"/>
                  <a:gd name="T6" fmla="*/ 17 w 131"/>
                  <a:gd name="T7" fmla="*/ 106 h 168"/>
                  <a:gd name="T8" fmla="*/ 25 w 131"/>
                  <a:gd name="T9" fmla="*/ 115 h 168"/>
                  <a:gd name="T10" fmla="*/ 47 w 131"/>
                  <a:gd name="T11" fmla="*/ 121 h 168"/>
                  <a:gd name="T12" fmla="*/ 74 w 131"/>
                  <a:gd name="T13" fmla="*/ 114 h 168"/>
                  <a:gd name="T14" fmla="*/ 88 w 131"/>
                  <a:gd name="T15" fmla="*/ 93 h 168"/>
                  <a:gd name="T16" fmla="*/ 76 w 131"/>
                  <a:gd name="T17" fmla="*/ 75 h 168"/>
                  <a:gd name="T18" fmla="*/ 49 w 131"/>
                  <a:gd name="T19" fmla="*/ 69 h 168"/>
                  <a:gd name="T20" fmla="*/ 25 w 131"/>
                  <a:gd name="T21" fmla="*/ 63 h 168"/>
                  <a:gd name="T22" fmla="*/ 12 w 131"/>
                  <a:gd name="T23" fmla="*/ 42 h 168"/>
                  <a:gd name="T24" fmla="*/ 30 w 131"/>
                  <a:gd name="T25" fmla="*/ 13 h 168"/>
                  <a:gd name="T26" fmla="*/ 66 w 131"/>
                  <a:gd name="T27" fmla="*/ 0 h 168"/>
                  <a:gd name="T28" fmla="*/ 86 w 131"/>
                  <a:gd name="T29" fmla="*/ 3 h 168"/>
                  <a:gd name="T30" fmla="*/ 100 w 131"/>
                  <a:gd name="T31" fmla="*/ 13 h 168"/>
                  <a:gd name="T32" fmla="*/ 92 w 131"/>
                  <a:gd name="T33" fmla="*/ 21 h 168"/>
                  <a:gd name="T34" fmla="*/ 79 w 131"/>
                  <a:gd name="T35" fmla="*/ 20 h 168"/>
                  <a:gd name="T36" fmla="*/ 65 w 131"/>
                  <a:gd name="T37" fmla="*/ 17 h 168"/>
                  <a:gd name="T38" fmla="*/ 42 w 131"/>
                  <a:gd name="T39" fmla="*/ 24 h 168"/>
                  <a:gd name="T40" fmla="*/ 32 w 131"/>
                  <a:gd name="T41" fmla="*/ 41 h 168"/>
                  <a:gd name="T42" fmla="*/ 45 w 131"/>
                  <a:gd name="T43" fmla="*/ 51 h 168"/>
                  <a:gd name="T44" fmla="*/ 65 w 131"/>
                  <a:gd name="T45" fmla="*/ 54 h 168"/>
                  <a:gd name="T46" fmla="*/ 96 w 131"/>
                  <a:gd name="T47" fmla="*/ 67 h 168"/>
                  <a:gd name="T48" fmla="*/ 107 w 131"/>
                  <a:gd name="T49" fmla="*/ 92 h 168"/>
                  <a:gd name="T50" fmla="*/ 87 w 131"/>
                  <a:gd name="T51" fmla="*/ 126 h 168"/>
                  <a:gd name="T52" fmla="*/ 47 w 131"/>
                  <a:gd name="T53" fmla="*/ 137 h 168"/>
                  <a:gd name="T54" fmla="*/ 17 w 131"/>
                  <a:gd name="T55" fmla="*/ 130 h 168"/>
                  <a:gd name="T56" fmla="*/ 0 w 131"/>
                  <a:gd name="T57" fmla="*/ 109 h 16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6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75 w 103"/>
                  <a:gd name="T1" fmla="*/ 149 h 183"/>
                  <a:gd name="T2" fmla="*/ 67 w 103"/>
                  <a:gd name="T3" fmla="*/ 142 h 183"/>
                  <a:gd name="T4" fmla="*/ 63 w 103"/>
                  <a:gd name="T5" fmla="*/ 121 h 183"/>
                  <a:gd name="T6" fmla="*/ 61 w 103"/>
                  <a:gd name="T7" fmla="*/ 99 h 183"/>
                  <a:gd name="T8" fmla="*/ 62 w 103"/>
                  <a:gd name="T9" fmla="*/ 93 h 183"/>
                  <a:gd name="T10" fmla="*/ 62 w 103"/>
                  <a:gd name="T11" fmla="*/ 85 h 183"/>
                  <a:gd name="T12" fmla="*/ 53 w 103"/>
                  <a:gd name="T13" fmla="*/ 68 h 183"/>
                  <a:gd name="T14" fmla="*/ 33 w 103"/>
                  <a:gd name="T15" fmla="*/ 79 h 183"/>
                  <a:gd name="T16" fmla="*/ 20 w 103"/>
                  <a:gd name="T17" fmla="*/ 99 h 183"/>
                  <a:gd name="T18" fmla="*/ 18 w 103"/>
                  <a:gd name="T19" fmla="*/ 140 h 183"/>
                  <a:gd name="T20" fmla="*/ 10 w 103"/>
                  <a:gd name="T21" fmla="*/ 145 h 183"/>
                  <a:gd name="T22" fmla="*/ 3 w 103"/>
                  <a:gd name="T23" fmla="*/ 142 h 183"/>
                  <a:gd name="T24" fmla="*/ 0 w 103"/>
                  <a:gd name="T25" fmla="*/ 137 h 183"/>
                  <a:gd name="T26" fmla="*/ 1 w 103"/>
                  <a:gd name="T27" fmla="*/ 133 h 183"/>
                  <a:gd name="T28" fmla="*/ 2 w 103"/>
                  <a:gd name="T29" fmla="*/ 120 h 183"/>
                  <a:gd name="T30" fmla="*/ 2 w 103"/>
                  <a:gd name="T31" fmla="*/ 107 h 183"/>
                  <a:gd name="T32" fmla="*/ 2 w 103"/>
                  <a:gd name="T33" fmla="*/ 41 h 183"/>
                  <a:gd name="T34" fmla="*/ 3 w 103"/>
                  <a:gd name="T35" fmla="*/ 25 h 183"/>
                  <a:gd name="T36" fmla="*/ 2 w 103"/>
                  <a:gd name="T37" fmla="*/ 17 h 183"/>
                  <a:gd name="T38" fmla="*/ 2 w 103"/>
                  <a:gd name="T39" fmla="*/ 8 h 183"/>
                  <a:gd name="T40" fmla="*/ 4 w 103"/>
                  <a:gd name="T41" fmla="*/ 2 h 183"/>
                  <a:gd name="T42" fmla="*/ 11 w 103"/>
                  <a:gd name="T43" fmla="*/ 0 h 183"/>
                  <a:gd name="T44" fmla="*/ 20 w 103"/>
                  <a:gd name="T45" fmla="*/ 7 h 183"/>
                  <a:gd name="T46" fmla="*/ 20 w 103"/>
                  <a:gd name="T47" fmla="*/ 24 h 183"/>
                  <a:gd name="T48" fmla="*/ 20 w 103"/>
                  <a:gd name="T49" fmla="*/ 43 h 183"/>
                  <a:gd name="T50" fmla="*/ 20 w 103"/>
                  <a:gd name="T51" fmla="*/ 63 h 183"/>
                  <a:gd name="T52" fmla="*/ 20 w 103"/>
                  <a:gd name="T53" fmla="*/ 70 h 183"/>
                  <a:gd name="T54" fmla="*/ 35 w 103"/>
                  <a:gd name="T55" fmla="*/ 55 h 183"/>
                  <a:gd name="T56" fmla="*/ 53 w 103"/>
                  <a:gd name="T57" fmla="*/ 50 h 183"/>
                  <a:gd name="T58" fmla="*/ 74 w 103"/>
                  <a:gd name="T59" fmla="*/ 60 h 183"/>
                  <a:gd name="T60" fmla="*/ 78 w 103"/>
                  <a:gd name="T61" fmla="*/ 83 h 183"/>
                  <a:gd name="T62" fmla="*/ 79 w 103"/>
                  <a:gd name="T63" fmla="*/ 100 h 183"/>
                  <a:gd name="T64" fmla="*/ 81 w 103"/>
                  <a:gd name="T65" fmla="*/ 119 h 183"/>
                  <a:gd name="T66" fmla="*/ 84 w 103"/>
                  <a:gd name="T67" fmla="*/ 138 h 183"/>
                  <a:gd name="T68" fmla="*/ 84 w 103"/>
                  <a:gd name="T69" fmla="*/ 140 h 183"/>
                  <a:gd name="T70" fmla="*/ 82 w 103"/>
                  <a:gd name="T71" fmla="*/ 147 h 183"/>
                  <a:gd name="T72" fmla="*/ 75 w 103"/>
                  <a:gd name="T73" fmla="*/ 149 h 1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7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47 w 110"/>
                  <a:gd name="T1" fmla="*/ 98 h 120"/>
                  <a:gd name="T2" fmla="*/ 14 w 110"/>
                  <a:gd name="T3" fmla="*/ 88 h 120"/>
                  <a:gd name="T4" fmla="*/ 0 w 110"/>
                  <a:gd name="T5" fmla="*/ 56 h 120"/>
                  <a:gd name="T6" fmla="*/ 11 w 110"/>
                  <a:gd name="T7" fmla="*/ 17 h 120"/>
                  <a:gd name="T8" fmla="*/ 44 w 110"/>
                  <a:gd name="T9" fmla="*/ 0 h 120"/>
                  <a:gd name="T10" fmla="*/ 69 w 110"/>
                  <a:gd name="T11" fmla="*/ 5 h 120"/>
                  <a:gd name="T12" fmla="*/ 81 w 110"/>
                  <a:gd name="T13" fmla="*/ 24 h 120"/>
                  <a:gd name="T14" fmla="*/ 70 w 110"/>
                  <a:gd name="T15" fmla="*/ 40 h 120"/>
                  <a:gd name="T16" fmla="*/ 52 w 110"/>
                  <a:gd name="T17" fmla="*/ 51 h 120"/>
                  <a:gd name="T18" fmla="*/ 17 w 110"/>
                  <a:gd name="T19" fmla="*/ 67 h 120"/>
                  <a:gd name="T20" fmla="*/ 29 w 110"/>
                  <a:gd name="T21" fmla="*/ 78 h 120"/>
                  <a:gd name="T22" fmla="*/ 47 w 110"/>
                  <a:gd name="T23" fmla="*/ 82 h 120"/>
                  <a:gd name="T24" fmla="*/ 61 w 110"/>
                  <a:gd name="T25" fmla="*/ 79 h 120"/>
                  <a:gd name="T26" fmla="*/ 75 w 110"/>
                  <a:gd name="T27" fmla="*/ 72 h 120"/>
                  <a:gd name="T28" fmla="*/ 82 w 110"/>
                  <a:gd name="T29" fmla="*/ 67 h 120"/>
                  <a:gd name="T30" fmla="*/ 88 w 110"/>
                  <a:gd name="T31" fmla="*/ 69 h 120"/>
                  <a:gd name="T32" fmla="*/ 90 w 110"/>
                  <a:gd name="T33" fmla="*/ 74 h 120"/>
                  <a:gd name="T34" fmla="*/ 74 w 110"/>
                  <a:gd name="T35" fmla="*/ 91 h 120"/>
                  <a:gd name="T36" fmla="*/ 47 w 110"/>
                  <a:gd name="T37" fmla="*/ 98 h 120"/>
                  <a:gd name="T38" fmla="*/ 44 w 110"/>
                  <a:gd name="T39" fmla="*/ 16 h 120"/>
                  <a:gd name="T40" fmla="*/ 26 w 110"/>
                  <a:gd name="T41" fmla="*/ 25 h 120"/>
                  <a:gd name="T42" fmla="*/ 16 w 110"/>
                  <a:gd name="T43" fmla="*/ 50 h 120"/>
                  <a:gd name="T44" fmla="*/ 43 w 110"/>
                  <a:gd name="T45" fmla="*/ 37 h 120"/>
                  <a:gd name="T46" fmla="*/ 66 w 110"/>
                  <a:gd name="T47" fmla="*/ 24 h 120"/>
                  <a:gd name="T48" fmla="*/ 44 w 110"/>
                  <a:gd name="T49" fmla="*/ 16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46 w 110"/>
                  <a:gd name="T1" fmla="*/ 98 h 120"/>
                  <a:gd name="T2" fmla="*/ 14 w 110"/>
                  <a:gd name="T3" fmla="*/ 88 h 120"/>
                  <a:gd name="T4" fmla="*/ 0 w 110"/>
                  <a:gd name="T5" fmla="*/ 56 h 120"/>
                  <a:gd name="T6" fmla="*/ 11 w 110"/>
                  <a:gd name="T7" fmla="*/ 17 h 120"/>
                  <a:gd name="T8" fmla="*/ 44 w 110"/>
                  <a:gd name="T9" fmla="*/ 0 h 120"/>
                  <a:gd name="T10" fmla="*/ 68 w 110"/>
                  <a:gd name="T11" fmla="*/ 5 h 120"/>
                  <a:gd name="T12" fmla="*/ 79 w 110"/>
                  <a:gd name="T13" fmla="*/ 24 h 120"/>
                  <a:gd name="T14" fmla="*/ 70 w 110"/>
                  <a:gd name="T15" fmla="*/ 40 h 120"/>
                  <a:gd name="T16" fmla="*/ 50 w 110"/>
                  <a:gd name="T17" fmla="*/ 51 h 120"/>
                  <a:gd name="T18" fmla="*/ 16 w 110"/>
                  <a:gd name="T19" fmla="*/ 67 h 120"/>
                  <a:gd name="T20" fmla="*/ 28 w 110"/>
                  <a:gd name="T21" fmla="*/ 78 h 120"/>
                  <a:gd name="T22" fmla="*/ 46 w 110"/>
                  <a:gd name="T23" fmla="*/ 82 h 120"/>
                  <a:gd name="T24" fmla="*/ 61 w 110"/>
                  <a:gd name="T25" fmla="*/ 79 h 120"/>
                  <a:gd name="T26" fmla="*/ 74 w 110"/>
                  <a:gd name="T27" fmla="*/ 72 h 120"/>
                  <a:gd name="T28" fmla="*/ 81 w 110"/>
                  <a:gd name="T29" fmla="*/ 67 h 120"/>
                  <a:gd name="T30" fmla="*/ 87 w 110"/>
                  <a:gd name="T31" fmla="*/ 69 h 120"/>
                  <a:gd name="T32" fmla="*/ 89 w 110"/>
                  <a:gd name="T33" fmla="*/ 74 h 120"/>
                  <a:gd name="T34" fmla="*/ 73 w 110"/>
                  <a:gd name="T35" fmla="*/ 91 h 120"/>
                  <a:gd name="T36" fmla="*/ 46 w 110"/>
                  <a:gd name="T37" fmla="*/ 98 h 120"/>
                  <a:gd name="T38" fmla="*/ 44 w 110"/>
                  <a:gd name="T39" fmla="*/ 16 h 120"/>
                  <a:gd name="T40" fmla="*/ 26 w 110"/>
                  <a:gd name="T41" fmla="*/ 25 h 120"/>
                  <a:gd name="T42" fmla="*/ 15 w 110"/>
                  <a:gd name="T43" fmla="*/ 50 h 120"/>
                  <a:gd name="T44" fmla="*/ 42 w 110"/>
                  <a:gd name="T45" fmla="*/ 37 h 120"/>
                  <a:gd name="T46" fmla="*/ 66 w 110"/>
                  <a:gd name="T47" fmla="*/ 24 h 120"/>
                  <a:gd name="T48" fmla="*/ 44 w 110"/>
                  <a:gd name="T49" fmla="*/ 16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0 w 98"/>
                  <a:gd name="T1" fmla="*/ 102 h 185"/>
                  <a:gd name="T2" fmla="*/ 20 w 98"/>
                  <a:gd name="T3" fmla="*/ 99 h 185"/>
                  <a:gd name="T4" fmla="*/ 20 w 98"/>
                  <a:gd name="T5" fmla="*/ 142 h 185"/>
                  <a:gd name="T6" fmla="*/ 17 w 98"/>
                  <a:gd name="T7" fmla="*/ 149 h 185"/>
                  <a:gd name="T8" fmla="*/ 11 w 98"/>
                  <a:gd name="T9" fmla="*/ 151 h 185"/>
                  <a:gd name="T10" fmla="*/ 5 w 98"/>
                  <a:gd name="T11" fmla="*/ 149 h 185"/>
                  <a:gd name="T12" fmla="*/ 2 w 98"/>
                  <a:gd name="T13" fmla="*/ 142 h 185"/>
                  <a:gd name="T14" fmla="*/ 2 w 98"/>
                  <a:gd name="T15" fmla="*/ 106 h 185"/>
                  <a:gd name="T16" fmla="*/ 2 w 98"/>
                  <a:gd name="T17" fmla="*/ 70 h 185"/>
                  <a:gd name="T18" fmla="*/ 1 w 98"/>
                  <a:gd name="T19" fmla="*/ 34 h 185"/>
                  <a:gd name="T20" fmla="*/ 0 w 98"/>
                  <a:gd name="T21" fmla="*/ 16 h 185"/>
                  <a:gd name="T22" fmla="*/ 2 w 98"/>
                  <a:gd name="T23" fmla="*/ 5 h 185"/>
                  <a:gd name="T24" fmla="*/ 10 w 98"/>
                  <a:gd name="T25" fmla="*/ 0 h 185"/>
                  <a:gd name="T26" fmla="*/ 16 w 98"/>
                  <a:gd name="T27" fmla="*/ 2 h 185"/>
                  <a:gd name="T28" fmla="*/ 18 w 98"/>
                  <a:gd name="T29" fmla="*/ 8 h 185"/>
                  <a:gd name="T30" fmla="*/ 18 w 98"/>
                  <a:gd name="T31" fmla="*/ 11 h 185"/>
                  <a:gd name="T32" fmla="*/ 17 w 98"/>
                  <a:gd name="T33" fmla="*/ 16 h 185"/>
                  <a:gd name="T34" fmla="*/ 33 w 98"/>
                  <a:gd name="T35" fmla="*/ 9 h 185"/>
                  <a:gd name="T36" fmla="*/ 46 w 98"/>
                  <a:gd name="T37" fmla="*/ 6 h 185"/>
                  <a:gd name="T38" fmla="*/ 73 w 98"/>
                  <a:gd name="T39" fmla="*/ 22 h 185"/>
                  <a:gd name="T40" fmla="*/ 80 w 98"/>
                  <a:gd name="T41" fmla="*/ 56 h 185"/>
                  <a:gd name="T42" fmla="*/ 69 w 98"/>
                  <a:gd name="T43" fmla="*/ 89 h 185"/>
                  <a:gd name="T44" fmla="*/ 40 w 98"/>
                  <a:gd name="T45" fmla="*/ 102 h 185"/>
                  <a:gd name="T46" fmla="*/ 46 w 98"/>
                  <a:gd name="T47" fmla="*/ 24 h 185"/>
                  <a:gd name="T48" fmla="*/ 31 w 98"/>
                  <a:gd name="T49" fmla="*/ 28 h 185"/>
                  <a:gd name="T50" fmla="*/ 19 w 98"/>
                  <a:gd name="T51" fmla="*/ 38 h 185"/>
                  <a:gd name="T52" fmla="*/ 20 w 98"/>
                  <a:gd name="T53" fmla="*/ 80 h 185"/>
                  <a:gd name="T54" fmla="*/ 40 w 98"/>
                  <a:gd name="T55" fmla="*/ 84 h 185"/>
                  <a:gd name="T56" fmla="*/ 57 w 98"/>
                  <a:gd name="T57" fmla="*/ 76 h 185"/>
                  <a:gd name="T58" fmla="*/ 62 w 98"/>
                  <a:gd name="T59" fmla="*/ 56 h 185"/>
                  <a:gd name="T60" fmla="*/ 58 w 98"/>
                  <a:gd name="T61" fmla="*/ 32 h 185"/>
                  <a:gd name="T62" fmla="*/ 46 w 98"/>
                  <a:gd name="T63" fmla="*/ 24 h 18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0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14 w 1234"/>
                  <a:gd name="T1" fmla="*/ 255 h 1185"/>
                  <a:gd name="T2" fmla="*/ 106 w 1234"/>
                  <a:gd name="T3" fmla="*/ 382 h 1185"/>
                  <a:gd name="T4" fmla="*/ 17 w 1234"/>
                  <a:gd name="T5" fmla="*/ 503 h 1185"/>
                  <a:gd name="T6" fmla="*/ 53 w 1234"/>
                  <a:gd name="T7" fmla="*/ 668 h 1185"/>
                  <a:gd name="T8" fmla="*/ 22 w 1234"/>
                  <a:gd name="T9" fmla="*/ 820 h 1185"/>
                  <a:gd name="T10" fmla="*/ 78 w 1234"/>
                  <a:gd name="T11" fmla="*/ 963 h 1185"/>
                  <a:gd name="T12" fmla="*/ 629 w 1234"/>
                  <a:gd name="T13" fmla="*/ 963 h 1185"/>
                  <a:gd name="T14" fmla="*/ 897 w 1234"/>
                  <a:gd name="T15" fmla="*/ 963 h 1185"/>
                  <a:gd name="T16" fmla="*/ 942 w 1234"/>
                  <a:gd name="T17" fmla="*/ 963 h 1185"/>
                  <a:gd name="T18" fmla="*/ 990 w 1234"/>
                  <a:gd name="T19" fmla="*/ 868 h 1185"/>
                  <a:gd name="T20" fmla="*/ 945 w 1234"/>
                  <a:gd name="T21" fmla="*/ 664 h 1185"/>
                  <a:gd name="T22" fmla="*/ 988 w 1234"/>
                  <a:gd name="T23" fmla="*/ 495 h 1185"/>
                  <a:gd name="T24" fmla="*/ 912 w 1234"/>
                  <a:gd name="T25" fmla="*/ 349 h 1185"/>
                  <a:gd name="T26" fmla="*/ 902 w 1234"/>
                  <a:gd name="T27" fmla="*/ 226 h 1185"/>
                  <a:gd name="T28" fmla="*/ 868 w 1234"/>
                  <a:gd name="T29" fmla="*/ 161 h 1185"/>
                  <a:gd name="T30" fmla="*/ 796 w 1234"/>
                  <a:gd name="T31" fmla="*/ 104 h 1185"/>
                  <a:gd name="T32" fmla="*/ 715 w 1234"/>
                  <a:gd name="T33" fmla="*/ 85 h 1185"/>
                  <a:gd name="T34" fmla="*/ 653 w 1234"/>
                  <a:gd name="T35" fmla="*/ 41 h 1185"/>
                  <a:gd name="T36" fmla="*/ 558 w 1234"/>
                  <a:gd name="T37" fmla="*/ 4 h 1185"/>
                  <a:gd name="T38" fmla="*/ 466 w 1234"/>
                  <a:gd name="T39" fmla="*/ 16 h 1185"/>
                  <a:gd name="T40" fmla="*/ 388 w 1234"/>
                  <a:gd name="T41" fmla="*/ 57 h 1185"/>
                  <a:gd name="T42" fmla="*/ 360 w 1234"/>
                  <a:gd name="T43" fmla="*/ 100 h 1185"/>
                  <a:gd name="T44" fmla="*/ 289 w 1234"/>
                  <a:gd name="T45" fmla="*/ 87 h 1185"/>
                  <a:gd name="T46" fmla="*/ 212 w 1234"/>
                  <a:gd name="T47" fmla="*/ 131 h 1185"/>
                  <a:gd name="T48" fmla="*/ 114 w 1234"/>
                  <a:gd name="T49" fmla="*/ 255 h 11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1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5 w 95"/>
                  <a:gd name="T1" fmla="*/ 48 h 65"/>
                  <a:gd name="T2" fmla="*/ 36 w 95"/>
                  <a:gd name="T3" fmla="*/ 0 h 65"/>
                  <a:gd name="T4" fmla="*/ 44 w 95"/>
                  <a:gd name="T5" fmla="*/ 24 h 65"/>
                  <a:gd name="T6" fmla="*/ 71 w 95"/>
                  <a:gd name="T7" fmla="*/ 8 h 65"/>
                  <a:gd name="T8" fmla="*/ 62 w 95"/>
                  <a:gd name="T9" fmla="*/ 53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2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38 w 107"/>
                  <a:gd name="T1" fmla="*/ 2 h 77"/>
                  <a:gd name="T2" fmla="*/ 6 w 107"/>
                  <a:gd name="T3" fmla="*/ 55 h 77"/>
                  <a:gd name="T4" fmla="*/ 11 w 107"/>
                  <a:gd name="T5" fmla="*/ 57 h 77"/>
                  <a:gd name="T6" fmla="*/ 14 w 107"/>
                  <a:gd name="T7" fmla="*/ 53 h 77"/>
                  <a:gd name="T8" fmla="*/ 13 w 107"/>
                  <a:gd name="T9" fmla="*/ 52 h 77"/>
                  <a:gd name="T10" fmla="*/ 13 w 107"/>
                  <a:gd name="T11" fmla="*/ 51 h 77"/>
                  <a:gd name="T12" fmla="*/ 40 w 107"/>
                  <a:gd name="T13" fmla="*/ 11 h 77"/>
                  <a:gd name="T14" fmla="*/ 43 w 107"/>
                  <a:gd name="T15" fmla="*/ 25 h 77"/>
                  <a:gd name="T16" fmla="*/ 45 w 107"/>
                  <a:gd name="T17" fmla="*/ 30 h 77"/>
                  <a:gd name="T18" fmla="*/ 47 w 107"/>
                  <a:gd name="T19" fmla="*/ 33 h 77"/>
                  <a:gd name="T20" fmla="*/ 50 w 107"/>
                  <a:gd name="T21" fmla="*/ 33 h 77"/>
                  <a:gd name="T22" fmla="*/ 59 w 107"/>
                  <a:gd name="T23" fmla="*/ 27 h 77"/>
                  <a:gd name="T24" fmla="*/ 73 w 107"/>
                  <a:gd name="T25" fmla="*/ 19 h 77"/>
                  <a:gd name="T26" fmla="*/ 74 w 107"/>
                  <a:gd name="T27" fmla="*/ 23 h 77"/>
                  <a:gd name="T28" fmla="*/ 63 w 107"/>
                  <a:gd name="T29" fmla="*/ 56 h 77"/>
                  <a:gd name="T30" fmla="*/ 63 w 107"/>
                  <a:gd name="T31" fmla="*/ 58 h 77"/>
                  <a:gd name="T32" fmla="*/ 65 w 107"/>
                  <a:gd name="T33" fmla="*/ 62 h 77"/>
                  <a:gd name="T34" fmla="*/ 71 w 107"/>
                  <a:gd name="T35" fmla="*/ 61 h 77"/>
                  <a:gd name="T36" fmla="*/ 80 w 107"/>
                  <a:gd name="T37" fmla="*/ 11 h 77"/>
                  <a:gd name="T38" fmla="*/ 76 w 107"/>
                  <a:gd name="T39" fmla="*/ 9 h 77"/>
                  <a:gd name="T40" fmla="*/ 54 w 107"/>
                  <a:gd name="T41" fmla="*/ 20 h 77"/>
                  <a:gd name="T42" fmla="*/ 51 w 107"/>
                  <a:gd name="T43" fmla="*/ 22 h 77"/>
                  <a:gd name="T44" fmla="*/ 44 w 107"/>
                  <a:gd name="T45" fmla="*/ 2 h 77"/>
                  <a:gd name="T46" fmla="*/ 38 w 107"/>
                  <a:gd name="T47" fmla="*/ 2 h 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3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2 w 63"/>
                  <a:gd name="T1" fmla="*/ 58 h 71"/>
                  <a:gd name="T2" fmla="*/ 2 w 63"/>
                  <a:gd name="T3" fmla="*/ 19 h 71"/>
                  <a:gd name="T4" fmla="*/ 25 w 63"/>
                  <a:gd name="T5" fmla="*/ 26 h 71"/>
                  <a:gd name="T6" fmla="*/ 26 w 63"/>
                  <a:gd name="T7" fmla="*/ 0 h 71"/>
                  <a:gd name="T8" fmla="*/ 52 w 63"/>
                  <a:gd name="T9" fmla="*/ 34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4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26 w 73"/>
                  <a:gd name="T1" fmla="*/ 2 h 82"/>
                  <a:gd name="T2" fmla="*/ 24 w 73"/>
                  <a:gd name="T3" fmla="*/ 5 h 82"/>
                  <a:gd name="T4" fmla="*/ 24 w 73"/>
                  <a:gd name="T5" fmla="*/ 16 h 82"/>
                  <a:gd name="T6" fmla="*/ 23 w 73"/>
                  <a:gd name="T7" fmla="*/ 25 h 82"/>
                  <a:gd name="T8" fmla="*/ 23 w 73"/>
                  <a:gd name="T9" fmla="*/ 25 h 82"/>
                  <a:gd name="T10" fmla="*/ 7 w 73"/>
                  <a:gd name="T11" fmla="*/ 20 h 82"/>
                  <a:gd name="T12" fmla="*/ 3 w 73"/>
                  <a:gd name="T13" fmla="*/ 19 h 82"/>
                  <a:gd name="T14" fmla="*/ 1 w 73"/>
                  <a:gd name="T15" fmla="*/ 23 h 82"/>
                  <a:gd name="T16" fmla="*/ 7 w 73"/>
                  <a:gd name="T17" fmla="*/ 53 h 82"/>
                  <a:gd name="T18" fmla="*/ 11 w 73"/>
                  <a:gd name="T19" fmla="*/ 64 h 82"/>
                  <a:gd name="T20" fmla="*/ 16 w 73"/>
                  <a:gd name="T21" fmla="*/ 66 h 82"/>
                  <a:gd name="T22" fmla="*/ 19 w 73"/>
                  <a:gd name="T23" fmla="*/ 62 h 82"/>
                  <a:gd name="T24" fmla="*/ 19 w 73"/>
                  <a:gd name="T25" fmla="*/ 61 h 82"/>
                  <a:gd name="T26" fmla="*/ 15 w 73"/>
                  <a:gd name="T27" fmla="*/ 50 h 82"/>
                  <a:gd name="T28" fmla="*/ 10 w 73"/>
                  <a:gd name="T29" fmla="*/ 29 h 82"/>
                  <a:gd name="T30" fmla="*/ 22 w 73"/>
                  <a:gd name="T31" fmla="*/ 34 h 82"/>
                  <a:gd name="T32" fmla="*/ 27 w 73"/>
                  <a:gd name="T33" fmla="*/ 34 h 82"/>
                  <a:gd name="T34" fmla="*/ 30 w 73"/>
                  <a:gd name="T35" fmla="*/ 34 h 82"/>
                  <a:gd name="T36" fmla="*/ 32 w 73"/>
                  <a:gd name="T37" fmla="*/ 29 h 82"/>
                  <a:gd name="T38" fmla="*/ 32 w 73"/>
                  <a:gd name="T39" fmla="*/ 11 h 82"/>
                  <a:gd name="T40" fmla="*/ 44 w 73"/>
                  <a:gd name="T41" fmla="*/ 29 h 82"/>
                  <a:gd name="T42" fmla="*/ 51 w 73"/>
                  <a:gd name="T43" fmla="*/ 41 h 82"/>
                  <a:gd name="T44" fmla="*/ 57 w 73"/>
                  <a:gd name="T45" fmla="*/ 42 h 82"/>
                  <a:gd name="T46" fmla="*/ 57 w 73"/>
                  <a:gd name="T47" fmla="*/ 36 h 82"/>
                  <a:gd name="T48" fmla="*/ 52 w 73"/>
                  <a:gd name="T49" fmla="*/ 25 h 82"/>
                  <a:gd name="T50" fmla="*/ 30 w 73"/>
                  <a:gd name="T51" fmla="*/ 1 h 82"/>
                  <a:gd name="T52" fmla="*/ 26 w 73"/>
                  <a:gd name="T53" fmla="*/ 2 h 8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5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25 w 153"/>
                  <a:gd name="T1" fmla="*/ 231 h 443"/>
                  <a:gd name="T2" fmla="*/ 79 w 153"/>
                  <a:gd name="T3" fmla="*/ 103 h 443"/>
                  <a:gd name="T4" fmla="*/ 89 w 153"/>
                  <a:gd name="T5" fmla="*/ 42 h 443"/>
                  <a:gd name="T6" fmla="*/ 74 w 153"/>
                  <a:gd name="T7" fmla="*/ 9 h 443"/>
                  <a:gd name="T8" fmla="*/ 29 w 153"/>
                  <a:gd name="T9" fmla="*/ 19 h 443"/>
                  <a:gd name="T10" fmla="*/ 13 w 153"/>
                  <a:gd name="T11" fmla="*/ 81 h 443"/>
                  <a:gd name="T12" fmla="*/ 16 w 153"/>
                  <a:gd name="T13" fmla="*/ 226 h 443"/>
                  <a:gd name="T14" fmla="*/ 115 w 153"/>
                  <a:gd name="T15" fmla="*/ 361 h 4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6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28 w 161"/>
                  <a:gd name="T1" fmla="*/ 21 h 454"/>
                  <a:gd name="T2" fmla="*/ 14 w 161"/>
                  <a:gd name="T3" fmla="*/ 71 h 454"/>
                  <a:gd name="T4" fmla="*/ 11 w 161"/>
                  <a:gd name="T5" fmla="*/ 85 h 454"/>
                  <a:gd name="T6" fmla="*/ 15 w 161"/>
                  <a:gd name="T7" fmla="*/ 232 h 454"/>
                  <a:gd name="T8" fmla="*/ 115 w 161"/>
                  <a:gd name="T9" fmla="*/ 368 h 454"/>
                  <a:gd name="T10" fmla="*/ 120 w 161"/>
                  <a:gd name="T11" fmla="*/ 368 h 454"/>
                  <a:gd name="T12" fmla="*/ 120 w 161"/>
                  <a:gd name="T13" fmla="*/ 363 h 454"/>
                  <a:gd name="T14" fmla="*/ 23 w 161"/>
                  <a:gd name="T15" fmla="*/ 229 h 454"/>
                  <a:gd name="T16" fmla="*/ 20 w 161"/>
                  <a:gd name="T17" fmla="*/ 86 h 454"/>
                  <a:gd name="T18" fmla="*/ 22 w 161"/>
                  <a:gd name="T19" fmla="*/ 73 h 454"/>
                  <a:gd name="T20" fmla="*/ 35 w 161"/>
                  <a:gd name="T21" fmla="*/ 26 h 454"/>
                  <a:gd name="T22" fmla="*/ 76 w 161"/>
                  <a:gd name="T23" fmla="*/ 18 h 454"/>
                  <a:gd name="T24" fmla="*/ 91 w 161"/>
                  <a:gd name="T25" fmla="*/ 24 h 454"/>
                  <a:gd name="T26" fmla="*/ 90 w 161"/>
                  <a:gd name="T27" fmla="*/ 37 h 454"/>
                  <a:gd name="T28" fmla="*/ 87 w 161"/>
                  <a:gd name="T29" fmla="*/ 46 h 454"/>
                  <a:gd name="T30" fmla="*/ 77 w 161"/>
                  <a:gd name="T31" fmla="*/ 108 h 454"/>
                  <a:gd name="T32" fmla="*/ 105 w 161"/>
                  <a:gd name="T33" fmla="*/ 229 h 454"/>
                  <a:gd name="T34" fmla="*/ 127 w 161"/>
                  <a:gd name="T35" fmla="*/ 240 h 454"/>
                  <a:gd name="T36" fmla="*/ 131 w 161"/>
                  <a:gd name="T37" fmla="*/ 236 h 454"/>
                  <a:gd name="T38" fmla="*/ 127 w 161"/>
                  <a:gd name="T39" fmla="*/ 231 h 454"/>
                  <a:gd name="T40" fmla="*/ 111 w 161"/>
                  <a:gd name="T41" fmla="*/ 223 h 454"/>
                  <a:gd name="T42" fmla="*/ 85 w 161"/>
                  <a:gd name="T43" fmla="*/ 108 h 454"/>
                  <a:gd name="T44" fmla="*/ 95 w 161"/>
                  <a:gd name="T45" fmla="*/ 48 h 454"/>
                  <a:gd name="T46" fmla="*/ 98 w 161"/>
                  <a:gd name="T47" fmla="*/ 39 h 454"/>
                  <a:gd name="T48" fmla="*/ 98 w 161"/>
                  <a:gd name="T49" fmla="*/ 20 h 454"/>
                  <a:gd name="T50" fmla="*/ 77 w 161"/>
                  <a:gd name="T51" fmla="*/ 10 h 454"/>
                  <a:gd name="T52" fmla="*/ 28 w 161"/>
                  <a:gd name="T53" fmla="*/ 21 h 4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7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32 h 423"/>
                  <a:gd name="T2" fmla="*/ 29 w 114"/>
                  <a:gd name="T3" fmla="*/ 117 h 423"/>
                  <a:gd name="T4" fmla="*/ 7 w 114"/>
                  <a:gd name="T5" fmla="*/ 20 h 423"/>
                  <a:gd name="T6" fmla="*/ 45 w 114"/>
                  <a:gd name="T7" fmla="*/ 5 h 423"/>
                  <a:gd name="T8" fmla="*/ 72 w 114"/>
                  <a:gd name="T9" fmla="*/ 51 h 423"/>
                  <a:gd name="T10" fmla="*/ 91 w 114"/>
                  <a:gd name="T11" fmla="*/ 166 h 423"/>
                  <a:gd name="T12" fmla="*/ 6 w 114"/>
                  <a:gd name="T13" fmla="*/ 345 h 4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8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0 w 125"/>
                  <a:gd name="T1" fmla="*/ 13 h 433"/>
                  <a:gd name="T2" fmla="*/ 8 w 125"/>
                  <a:gd name="T3" fmla="*/ 20 h 433"/>
                  <a:gd name="T4" fmla="*/ 6 w 125"/>
                  <a:gd name="T5" fmla="*/ 24 h 433"/>
                  <a:gd name="T6" fmla="*/ 16 w 125"/>
                  <a:gd name="T7" fmla="*/ 60 h 433"/>
                  <a:gd name="T8" fmla="*/ 29 w 125"/>
                  <a:gd name="T9" fmla="*/ 121 h 433"/>
                  <a:gd name="T10" fmla="*/ 3 w 125"/>
                  <a:gd name="T11" fmla="*/ 231 h 433"/>
                  <a:gd name="T12" fmla="*/ 1 w 125"/>
                  <a:gd name="T13" fmla="*/ 236 h 433"/>
                  <a:gd name="T14" fmla="*/ 6 w 125"/>
                  <a:gd name="T15" fmla="*/ 238 h 433"/>
                  <a:gd name="T16" fmla="*/ 38 w 125"/>
                  <a:gd name="T17" fmla="*/ 149 h 433"/>
                  <a:gd name="T18" fmla="*/ 38 w 125"/>
                  <a:gd name="T19" fmla="*/ 121 h 433"/>
                  <a:gd name="T20" fmla="*/ 24 w 125"/>
                  <a:gd name="T21" fmla="*/ 57 h 433"/>
                  <a:gd name="T22" fmla="*/ 15 w 125"/>
                  <a:gd name="T23" fmla="*/ 25 h 433"/>
                  <a:gd name="T24" fmla="*/ 25 w 125"/>
                  <a:gd name="T25" fmla="*/ 20 h 433"/>
                  <a:gd name="T26" fmla="*/ 47 w 125"/>
                  <a:gd name="T27" fmla="*/ 12 h 433"/>
                  <a:gd name="T28" fmla="*/ 71 w 125"/>
                  <a:gd name="T29" fmla="*/ 55 h 433"/>
                  <a:gd name="T30" fmla="*/ 72 w 125"/>
                  <a:gd name="T31" fmla="*/ 56 h 433"/>
                  <a:gd name="T32" fmla="*/ 90 w 125"/>
                  <a:gd name="T33" fmla="*/ 169 h 433"/>
                  <a:gd name="T34" fmla="*/ 8 w 125"/>
                  <a:gd name="T35" fmla="*/ 344 h 433"/>
                  <a:gd name="T36" fmla="*/ 6 w 125"/>
                  <a:gd name="T37" fmla="*/ 350 h 433"/>
                  <a:gd name="T38" fmla="*/ 11 w 125"/>
                  <a:gd name="T39" fmla="*/ 352 h 433"/>
                  <a:gd name="T40" fmla="*/ 99 w 125"/>
                  <a:gd name="T41" fmla="*/ 168 h 433"/>
                  <a:gd name="T42" fmla="*/ 80 w 125"/>
                  <a:gd name="T43" fmla="*/ 54 h 433"/>
                  <a:gd name="T44" fmla="*/ 79 w 125"/>
                  <a:gd name="T45" fmla="*/ 52 h 433"/>
                  <a:gd name="T46" fmla="*/ 50 w 125"/>
                  <a:gd name="T47" fmla="*/ 4 h 433"/>
                  <a:gd name="T48" fmla="*/ 20 w 125"/>
                  <a:gd name="T49" fmla="*/ 13 h 4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9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37 w 612"/>
                  <a:gd name="T1" fmla="*/ 0 h 378"/>
                  <a:gd name="T2" fmla="*/ 86 w 612"/>
                  <a:gd name="T3" fmla="*/ 28 h 378"/>
                  <a:gd name="T4" fmla="*/ 42 w 612"/>
                  <a:gd name="T5" fmla="*/ 55 h 378"/>
                  <a:gd name="T6" fmla="*/ 3 w 612"/>
                  <a:gd name="T7" fmla="*/ 142 h 378"/>
                  <a:gd name="T8" fmla="*/ 17 w 612"/>
                  <a:gd name="T9" fmla="*/ 240 h 378"/>
                  <a:gd name="T10" fmla="*/ 103 w 612"/>
                  <a:gd name="T11" fmla="*/ 292 h 378"/>
                  <a:gd name="T12" fmla="*/ 206 w 612"/>
                  <a:gd name="T13" fmla="*/ 302 h 378"/>
                  <a:gd name="T14" fmla="*/ 306 w 612"/>
                  <a:gd name="T15" fmla="*/ 306 h 378"/>
                  <a:gd name="T16" fmla="*/ 400 w 612"/>
                  <a:gd name="T17" fmla="*/ 274 h 378"/>
                  <a:gd name="T18" fmla="*/ 469 w 612"/>
                  <a:gd name="T19" fmla="*/ 226 h 378"/>
                  <a:gd name="T20" fmla="*/ 471 w 612"/>
                  <a:gd name="T21" fmla="*/ 77 h 378"/>
                  <a:gd name="T22" fmla="*/ 414 w 612"/>
                  <a:gd name="T23" fmla="*/ 40 h 378"/>
                  <a:gd name="T24" fmla="*/ 355 w 612"/>
                  <a:gd name="T25" fmla="*/ 6 h 378"/>
                  <a:gd name="T26" fmla="*/ 330 w 612"/>
                  <a:gd name="T27" fmla="*/ 83 h 378"/>
                  <a:gd name="T28" fmla="*/ 247 w 612"/>
                  <a:gd name="T29" fmla="*/ 110 h 378"/>
                  <a:gd name="T30" fmla="*/ 131 w 612"/>
                  <a:gd name="T31" fmla="*/ 16 h 37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0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3 h 37"/>
                  <a:gd name="T2" fmla="*/ 37 w 287"/>
                  <a:gd name="T3" fmla="*/ 15 h 37"/>
                  <a:gd name="T4" fmla="*/ 65 w 287"/>
                  <a:gd name="T5" fmla="*/ 23 h 37"/>
                  <a:gd name="T6" fmla="*/ 91 w 287"/>
                  <a:gd name="T7" fmla="*/ 22 h 37"/>
                  <a:gd name="T8" fmla="*/ 123 w 287"/>
                  <a:gd name="T9" fmla="*/ 28 h 37"/>
                  <a:gd name="T10" fmla="*/ 177 w 287"/>
                  <a:gd name="T11" fmla="*/ 24 h 37"/>
                  <a:gd name="T12" fmla="*/ 228 w 287"/>
                  <a:gd name="T13" fmla="*/ 5 h 37"/>
                  <a:gd name="T14" fmla="*/ 235 w 287"/>
                  <a:gd name="T15" fmla="*/ 1 h 37"/>
                  <a:gd name="T16" fmla="*/ 173 w 287"/>
                  <a:gd name="T17" fmla="*/ 5 h 37"/>
                  <a:gd name="T18" fmla="*/ 106 w 287"/>
                  <a:gd name="T19" fmla="*/ 11 h 37"/>
                  <a:gd name="T20" fmla="*/ 58 w 287"/>
                  <a:gd name="T21" fmla="*/ 6 h 37"/>
                  <a:gd name="T22" fmla="*/ 34 w 287"/>
                  <a:gd name="T23" fmla="*/ 5 h 37"/>
                  <a:gd name="T24" fmla="*/ 7 w 287"/>
                  <a:gd name="T25" fmla="*/ 2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1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66 w 170"/>
                  <a:gd name="T1" fmla="*/ 7 h 146"/>
                  <a:gd name="T2" fmla="*/ 37 w 170"/>
                  <a:gd name="T3" fmla="*/ 32 h 146"/>
                  <a:gd name="T4" fmla="*/ 14 w 170"/>
                  <a:gd name="T5" fmla="*/ 46 h 146"/>
                  <a:gd name="T6" fmla="*/ 16 w 170"/>
                  <a:gd name="T7" fmla="*/ 67 h 146"/>
                  <a:gd name="T8" fmla="*/ 45 w 170"/>
                  <a:gd name="T9" fmla="*/ 75 h 146"/>
                  <a:gd name="T10" fmla="*/ 40 w 170"/>
                  <a:gd name="T11" fmla="*/ 106 h 146"/>
                  <a:gd name="T12" fmla="*/ 74 w 170"/>
                  <a:gd name="T13" fmla="*/ 98 h 146"/>
                  <a:gd name="T14" fmla="*/ 119 w 170"/>
                  <a:gd name="T15" fmla="*/ 117 h 146"/>
                  <a:gd name="T16" fmla="*/ 128 w 170"/>
                  <a:gd name="T17" fmla="*/ 106 h 146"/>
                  <a:gd name="T18" fmla="*/ 124 w 170"/>
                  <a:gd name="T19" fmla="*/ 84 h 146"/>
                  <a:gd name="T20" fmla="*/ 105 w 170"/>
                  <a:gd name="T21" fmla="*/ 0 h 1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2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26 w 154"/>
                  <a:gd name="T1" fmla="*/ 87 h 202"/>
                  <a:gd name="T2" fmla="*/ 43 w 154"/>
                  <a:gd name="T3" fmla="*/ 30 h 202"/>
                  <a:gd name="T4" fmla="*/ 3 w 154"/>
                  <a:gd name="T5" fmla="*/ 60 h 202"/>
                  <a:gd name="T6" fmla="*/ 124 w 154"/>
                  <a:gd name="T7" fmla="*/ 87 h 202"/>
                  <a:gd name="T8" fmla="*/ 116 w 154"/>
                  <a:gd name="T9" fmla="*/ 83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3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17 w 163"/>
                  <a:gd name="T1" fmla="*/ 2 h 154"/>
                  <a:gd name="T2" fmla="*/ 2 w 163"/>
                  <a:gd name="T3" fmla="*/ 50 h 154"/>
                  <a:gd name="T4" fmla="*/ 72 w 163"/>
                  <a:gd name="T5" fmla="*/ 124 h 154"/>
                  <a:gd name="T6" fmla="*/ 130 w 163"/>
                  <a:gd name="T7" fmla="*/ 79 h 154"/>
                  <a:gd name="T8" fmla="*/ 133 w 163"/>
                  <a:gd name="T9" fmla="*/ 76 h 154"/>
                  <a:gd name="T10" fmla="*/ 133 w 163"/>
                  <a:gd name="T11" fmla="*/ 76 h 154"/>
                  <a:gd name="T12" fmla="*/ 129 w 163"/>
                  <a:gd name="T13" fmla="*/ 71 h 154"/>
                  <a:gd name="T14" fmla="*/ 128 w 163"/>
                  <a:gd name="T15" fmla="*/ 71 h 154"/>
                  <a:gd name="T16" fmla="*/ 122 w 163"/>
                  <a:gd name="T17" fmla="*/ 67 h 154"/>
                  <a:gd name="T18" fmla="*/ 121 w 163"/>
                  <a:gd name="T19" fmla="*/ 67 h 154"/>
                  <a:gd name="T20" fmla="*/ 116 w 163"/>
                  <a:gd name="T21" fmla="*/ 69 h 154"/>
                  <a:gd name="T22" fmla="*/ 58 w 163"/>
                  <a:gd name="T23" fmla="*/ 25 h 154"/>
                  <a:gd name="T24" fmla="*/ 50 w 163"/>
                  <a:gd name="T25" fmla="*/ 16 h 154"/>
                  <a:gd name="T26" fmla="*/ 17 w 163"/>
                  <a:gd name="T27" fmla="*/ 2 h 154"/>
                  <a:gd name="T28" fmla="*/ 73 w 163"/>
                  <a:gd name="T29" fmla="*/ 115 h 154"/>
                  <a:gd name="T30" fmla="*/ 11 w 163"/>
                  <a:gd name="T31" fmla="*/ 49 h 154"/>
                  <a:gd name="T32" fmla="*/ 20 w 163"/>
                  <a:gd name="T33" fmla="*/ 11 h 154"/>
                  <a:gd name="T34" fmla="*/ 43 w 163"/>
                  <a:gd name="T35" fmla="*/ 21 h 154"/>
                  <a:gd name="T36" fmla="*/ 52 w 163"/>
                  <a:gd name="T37" fmla="*/ 30 h 154"/>
                  <a:gd name="T38" fmla="*/ 121 w 163"/>
                  <a:gd name="T39" fmla="*/ 79 h 154"/>
                  <a:gd name="T40" fmla="*/ 73 w 163"/>
                  <a:gd name="T41" fmla="*/ 115 h 1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4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69 h 135"/>
                  <a:gd name="T2" fmla="*/ 75 w 145"/>
                  <a:gd name="T3" fmla="*/ 29 h 135"/>
                  <a:gd name="T4" fmla="*/ 104 w 145"/>
                  <a:gd name="T5" fmla="*/ 14 h 135"/>
                  <a:gd name="T6" fmla="*/ 118 w 145"/>
                  <a:gd name="T7" fmla="*/ 53 h 135"/>
                  <a:gd name="T8" fmla="*/ 68 w 145"/>
                  <a:gd name="T9" fmla="*/ 106 h 135"/>
                  <a:gd name="T10" fmla="*/ 2 w 145"/>
                  <a:gd name="T11" fmla="*/ 79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5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92 w 155"/>
                  <a:gd name="T1" fmla="*/ 1 h 134"/>
                  <a:gd name="T2" fmla="*/ 79 w 155"/>
                  <a:gd name="T3" fmla="*/ 15 h 134"/>
                  <a:gd name="T4" fmla="*/ 75 w 155"/>
                  <a:gd name="T5" fmla="*/ 22 h 134"/>
                  <a:gd name="T6" fmla="*/ 14 w 155"/>
                  <a:gd name="T7" fmla="*/ 68 h 134"/>
                  <a:gd name="T8" fmla="*/ 8 w 155"/>
                  <a:gd name="T9" fmla="*/ 64 h 134"/>
                  <a:gd name="T10" fmla="*/ 2 w 155"/>
                  <a:gd name="T11" fmla="*/ 62 h 134"/>
                  <a:gd name="T12" fmla="*/ 0 w 155"/>
                  <a:gd name="T13" fmla="*/ 66 h 134"/>
                  <a:gd name="T14" fmla="*/ 1 w 155"/>
                  <a:gd name="T15" fmla="*/ 68 h 134"/>
                  <a:gd name="T16" fmla="*/ 5 w 155"/>
                  <a:gd name="T17" fmla="*/ 72 h 134"/>
                  <a:gd name="T18" fmla="*/ 2 w 155"/>
                  <a:gd name="T19" fmla="*/ 76 h 134"/>
                  <a:gd name="T20" fmla="*/ 2 w 155"/>
                  <a:gd name="T21" fmla="*/ 76 h 134"/>
                  <a:gd name="T22" fmla="*/ 14 w 155"/>
                  <a:gd name="T23" fmla="*/ 98 h 134"/>
                  <a:gd name="T24" fmla="*/ 73 w 155"/>
                  <a:gd name="T25" fmla="*/ 107 h 134"/>
                  <a:gd name="T26" fmla="*/ 126 w 155"/>
                  <a:gd name="T27" fmla="*/ 49 h 134"/>
                  <a:gd name="T28" fmla="*/ 111 w 155"/>
                  <a:gd name="T29" fmla="*/ 7 h 134"/>
                  <a:gd name="T30" fmla="*/ 92 w 155"/>
                  <a:gd name="T31" fmla="*/ 1 h 134"/>
                  <a:gd name="T32" fmla="*/ 82 w 155"/>
                  <a:gd name="T33" fmla="*/ 27 h 134"/>
                  <a:gd name="T34" fmla="*/ 87 w 155"/>
                  <a:gd name="T35" fmla="*/ 18 h 134"/>
                  <a:gd name="T36" fmla="*/ 93 w 155"/>
                  <a:gd name="T37" fmla="*/ 9 h 134"/>
                  <a:gd name="T38" fmla="*/ 106 w 155"/>
                  <a:gd name="T39" fmla="*/ 13 h 134"/>
                  <a:gd name="T40" fmla="*/ 118 w 155"/>
                  <a:gd name="T41" fmla="*/ 49 h 134"/>
                  <a:gd name="T42" fmla="*/ 71 w 155"/>
                  <a:gd name="T43" fmla="*/ 99 h 134"/>
                  <a:gd name="T44" fmla="*/ 19 w 155"/>
                  <a:gd name="T45" fmla="*/ 91 h 134"/>
                  <a:gd name="T46" fmla="*/ 11 w 155"/>
                  <a:gd name="T47" fmla="*/ 76 h 134"/>
                  <a:gd name="T48" fmla="*/ 13 w 155"/>
                  <a:gd name="T49" fmla="*/ 76 h 134"/>
                  <a:gd name="T50" fmla="*/ 82 w 155"/>
                  <a:gd name="T51" fmla="*/ 27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6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174 w 222"/>
                  <a:gd name="T1" fmla="*/ 1 h 990"/>
                  <a:gd name="T2" fmla="*/ 104 w 222"/>
                  <a:gd name="T3" fmla="*/ 99 h 990"/>
                  <a:gd name="T4" fmla="*/ 93 w 222"/>
                  <a:gd name="T5" fmla="*/ 155 h 990"/>
                  <a:gd name="T6" fmla="*/ 102 w 222"/>
                  <a:gd name="T7" fmla="*/ 213 h 990"/>
                  <a:gd name="T8" fmla="*/ 81 w 222"/>
                  <a:gd name="T9" fmla="*/ 215 h 990"/>
                  <a:gd name="T10" fmla="*/ 6 w 222"/>
                  <a:gd name="T11" fmla="*/ 344 h 990"/>
                  <a:gd name="T12" fmla="*/ 0 w 222"/>
                  <a:gd name="T13" fmla="*/ 393 h 990"/>
                  <a:gd name="T14" fmla="*/ 46 w 222"/>
                  <a:gd name="T15" fmla="*/ 505 h 990"/>
                  <a:gd name="T16" fmla="*/ 10 w 222"/>
                  <a:gd name="T17" fmla="*/ 612 h 990"/>
                  <a:gd name="T18" fmla="*/ 14 w 222"/>
                  <a:gd name="T19" fmla="*/ 659 h 990"/>
                  <a:gd name="T20" fmla="*/ 52 w 222"/>
                  <a:gd name="T21" fmla="*/ 761 h 990"/>
                  <a:gd name="T22" fmla="*/ 74 w 222"/>
                  <a:gd name="T23" fmla="*/ 805 h 990"/>
                  <a:gd name="T24" fmla="*/ 79 w 222"/>
                  <a:gd name="T25" fmla="*/ 807 h 990"/>
                  <a:gd name="T26" fmla="*/ 82 w 222"/>
                  <a:gd name="T27" fmla="*/ 801 h 990"/>
                  <a:gd name="T28" fmla="*/ 60 w 222"/>
                  <a:gd name="T29" fmla="*/ 757 h 990"/>
                  <a:gd name="T30" fmla="*/ 22 w 222"/>
                  <a:gd name="T31" fmla="*/ 659 h 990"/>
                  <a:gd name="T32" fmla="*/ 54 w 222"/>
                  <a:gd name="T33" fmla="*/ 508 h 990"/>
                  <a:gd name="T34" fmla="*/ 55 w 222"/>
                  <a:gd name="T35" fmla="*/ 505 h 990"/>
                  <a:gd name="T36" fmla="*/ 54 w 222"/>
                  <a:gd name="T37" fmla="*/ 502 h 990"/>
                  <a:gd name="T38" fmla="*/ 14 w 222"/>
                  <a:gd name="T39" fmla="*/ 345 h 990"/>
                  <a:gd name="T40" fmla="*/ 85 w 222"/>
                  <a:gd name="T41" fmla="*/ 224 h 990"/>
                  <a:gd name="T42" fmla="*/ 106 w 222"/>
                  <a:gd name="T43" fmla="*/ 222 h 990"/>
                  <a:gd name="T44" fmla="*/ 111 w 222"/>
                  <a:gd name="T45" fmla="*/ 221 h 990"/>
                  <a:gd name="T46" fmla="*/ 112 w 222"/>
                  <a:gd name="T47" fmla="*/ 217 h 990"/>
                  <a:gd name="T48" fmla="*/ 111 w 222"/>
                  <a:gd name="T49" fmla="*/ 102 h 990"/>
                  <a:gd name="T50" fmla="*/ 178 w 222"/>
                  <a:gd name="T51" fmla="*/ 8 h 990"/>
                  <a:gd name="T52" fmla="*/ 179 w 222"/>
                  <a:gd name="T53" fmla="*/ 2 h 990"/>
                  <a:gd name="T54" fmla="*/ 174 w 222"/>
                  <a:gd name="T55" fmla="*/ 1 h 99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7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297 w 698"/>
                  <a:gd name="T1" fmla="*/ 5 h 157"/>
                  <a:gd name="T2" fmla="*/ 197 w 698"/>
                  <a:gd name="T3" fmla="*/ 38 h 157"/>
                  <a:gd name="T4" fmla="*/ 189 w 698"/>
                  <a:gd name="T5" fmla="*/ 42 h 157"/>
                  <a:gd name="T6" fmla="*/ 136 w 698"/>
                  <a:gd name="T7" fmla="*/ 99 h 157"/>
                  <a:gd name="T8" fmla="*/ 26 w 698"/>
                  <a:gd name="T9" fmla="*/ 97 h 157"/>
                  <a:gd name="T10" fmla="*/ 1 w 698"/>
                  <a:gd name="T11" fmla="*/ 122 h 157"/>
                  <a:gd name="T12" fmla="*/ 3 w 698"/>
                  <a:gd name="T13" fmla="*/ 128 h 157"/>
                  <a:gd name="T14" fmla="*/ 8 w 698"/>
                  <a:gd name="T15" fmla="*/ 125 h 157"/>
                  <a:gd name="T16" fmla="*/ 29 w 698"/>
                  <a:gd name="T17" fmla="*/ 104 h 157"/>
                  <a:gd name="T18" fmla="*/ 137 w 698"/>
                  <a:gd name="T19" fmla="*/ 108 h 157"/>
                  <a:gd name="T20" fmla="*/ 140 w 698"/>
                  <a:gd name="T21" fmla="*/ 108 h 157"/>
                  <a:gd name="T22" fmla="*/ 143 w 698"/>
                  <a:gd name="T23" fmla="*/ 104 h 157"/>
                  <a:gd name="T24" fmla="*/ 194 w 698"/>
                  <a:gd name="T25" fmla="*/ 50 h 157"/>
                  <a:gd name="T26" fmla="*/ 202 w 698"/>
                  <a:gd name="T27" fmla="*/ 44 h 157"/>
                  <a:gd name="T28" fmla="*/ 297 w 698"/>
                  <a:gd name="T29" fmla="*/ 13 h 157"/>
                  <a:gd name="T30" fmla="*/ 474 w 698"/>
                  <a:gd name="T31" fmla="*/ 95 h 157"/>
                  <a:gd name="T32" fmla="*/ 479 w 698"/>
                  <a:gd name="T33" fmla="*/ 96 h 157"/>
                  <a:gd name="T34" fmla="*/ 528 w 698"/>
                  <a:gd name="T35" fmla="*/ 96 h 157"/>
                  <a:gd name="T36" fmla="*/ 547 w 698"/>
                  <a:gd name="T37" fmla="*/ 104 h 157"/>
                  <a:gd name="T38" fmla="*/ 568 w 698"/>
                  <a:gd name="T39" fmla="*/ 111 h 157"/>
                  <a:gd name="T40" fmla="*/ 569 w 698"/>
                  <a:gd name="T41" fmla="*/ 106 h 157"/>
                  <a:gd name="T42" fmla="*/ 565 w 698"/>
                  <a:gd name="T43" fmla="*/ 103 h 157"/>
                  <a:gd name="T44" fmla="*/ 551 w 698"/>
                  <a:gd name="T45" fmla="*/ 97 h 157"/>
                  <a:gd name="T46" fmla="*/ 531 w 698"/>
                  <a:gd name="T47" fmla="*/ 88 h 157"/>
                  <a:gd name="T48" fmla="*/ 479 w 698"/>
                  <a:gd name="T49" fmla="*/ 87 h 157"/>
                  <a:gd name="T50" fmla="*/ 297 w 698"/>
                  <a:gd name="T51" fmla="*/ 5 h 15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8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3 h 988"/>
                  <a:gd name="T2" fmla="*/ 2 w 197"/>
                  <a:gd name="T3" fmla="*/ 9 h 988"/>
                  <a:gd name="T4" fmla="*/ 65 w 197"/>
                  <a:gd name="T5" fmla="*/ 96 h 988"/>
                  <a:gd name="T6" fmla="*/ 66 w 197"/>
                  <a:gd name="T7" fmla="*/ 207 h 988"/>
                  <a:gd name="T8" fmla="*/ 66 w 197"/>
                  <a:gd name="T9" fmla="*/ 211 h 988"/>
                  <a:gd name="T10" fmla="*/ 69 w 197"/>
                  <a:gd name="T11" fmla="*/ 212 h 988"/>
                  <a:gd name="T12" fmla="*/ 151 w 197"/>
                  <a:gd name="T13" fmla="*/ 346 h 988"/>
                  <a:gd name="T14" fmla="*/ 103 w 197"/>
                  <a:gd name="T15" fmla="*/ 520 h 988"/>
                  <a:gd name="T16" fmla="*/ 102 w 197"/>
                  <a:gd name="T17" fmla="*/ 524 h 988"/>
                  <a:gd name="T18" fmla="*/ 104 w 197"/>
                  <a:gd name="T19" fmla="*/ 527 h 988"/>
                  <a:gd name="T20" fmla="*/ 151 w 197"/>
                  <a:gd name="T21" fmla="*/ 658 h 988"/>
                  <a:gd name="T22" fmla="*/ 112 w 197"/>
                  <a:gd name="T23" fmla="*/ 799 h 988"/>
                  <a:gd name="T24" fmla="*/ 111 w 197"/>
                  <a:gd name="T25" fmla="*/ 805 h 988"/>
                  <a:gd name="T26" fmla="*/ 117 w 197"/>
                  <a:gd name="T27" fmla="*/ 805 h 988"/>
                  <a:gd name="T28" fmla="*/ 160 w 197"/>
                  <a:gd name="T29" fmla="*/ 680 h 988"/>
                  <a:gd name="T30" fmla="*/ 160 w 197"/>
                  <a:gd name="T31" fmla="*/ 658 h 988"/>
                  <a:gd name="T32" fmla="*/ 112 w 197"/>
                  <a:gd name="T33" fmla="*/ 523 h 988"/>
                  <a:gd name="T34" fmla="*/ 161 w 197"/>
                  <a:gd name="T35" fmla="*/ 377 h 988"/>
                  <a:gd name="T36" fmla="*/ 159 w 197"/>
                  <a:gd name="T37" fmla="*/ 346 h 988"/>
                  <a:gd name="T38" fmla="*/ 76 w 197"/>
                  <a:gd name="T39" fmla="*/ 205 h 988"/>
                  <a:gd name="T40" fmla="*/ 84 w 197"/>
                  <a:gd name="T41" fmla="*/ 158 h 988"/>
                  <a:gd name="T42" fmla="*/ 74 w 197"/>
                  <a:gd name="T43" fmla="*/ 93 h 988"/>
                  <a:gd name="T44" fmla="*/ 7 w 197"/>
                  <a:gd name="T45" fmla="*/ 1 h 988"/>
                  <a:gd name="T46" fmla="*/ 1 w 197"/>
                  <a:gd name="T47" fmla="*/ 3 h 98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9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98 w 294"/>
                  <a:gd name="T1" fmla="*/ 0 h 263"/>
                  <a:gd name="T2" fmla="*/ 16 w 294"/>
                  <a:gd name="T3" fmla="*/ 65 h 263"/>
                  <a:gd name="T4" fmla="*/ 16 w 294"/>
                  <a:gd name="T5" fmla="*/ 161 h 263"/>
                  <a:gd name="T6" fmla="*/ 167 w 294"/>
                  <a:gd name="T7" fmla="*/ 202 h 263"/>
                  <a:gd name="T8" fmla="*/ 233 w 294"/>
                  <a:gd name="T9" fmla="*/ 152 h 263"/>
                  <a:gd name="T10" fmla="*/ 231 w 294"/>
                  <a:gd name="T11" fmla="*/ 99 h 263"/>
                  <a:gd name="T12" fmla="*/ 160 w 294"/>
                  <a:gd name="T13" fmla="*/ 65 h 263"/>
                  <a:gd name="T14" fmla="*/ 107 w 294"/>
                  <a:gd name="T15" fmla="*/ 102 h 263"/>
                  <a:gd name="T16" fmla="*/ 117 w 294"/>
                  <a:gd name="T17" fmla="*/ 137 h 263"/>
                  <a:gd name="T18" fmla="*/ 131 w 294"/>
                  <a:gd name="T19" fmla="*/ 140 h 263"/>
                  <a:gd name="T20" fmla="*/ 142 w 294"/>
                  <a:gd name="T21" fmla="*/ 137 h 263"/>
                  <a:gd name="T22" fmla="*/ 144 w 294"/>
                  <a:gd name="T23" fmla="*/ 132 h 263"/>
                  <a:gd name="T24" fmla="*/ 140 w 294"/>
                  <a:gd name="T25" fmla="*/ 128 h 263"/>
                  <a:gd name="T26" fmla="*/ 129 w 294"/>
                  <a:gd name="T27" fmla="*/ 128 h 263"/>
                  <a:gd name="T28" fmla="*/ 126 w 294"/>
                  <a:gd name="T29" fmla="*/ 128 h 263"/>
                  <a:gd name="T30" fmla="*/ 122 w 294"/>
                  <a:gd name="T31" fmla="*/ 130 h 263"/>
                  <a:gd name="T32" fmla="*/ 114 w 294"/>
                  <a:gd name="T33" fmla="*/ 111 h 263"/>
                  <a:gd name="T34" fmla="*/ 115 w 294"/>
                  <a:gd name="T35" fmla="*/ 105 h 263"/>
                  <a:gd name="T36" fmla="*/ 161 w 294"/>
                  <a:gd name="T37" fmla="*/ 73 h 263"/>
                  <a:gd name="T38" fmla="*/ 224 w 294"/>
                  <a:gd name="T39" fmla="*/ 102 h 263"/>
                  <a:gd name="T40" fmla="*/ 224 w 294"/>
                  <a:gd name="T41" fmla="*/ 148 h 263"/>
                  <a:gd name="T42" fmla="*/ 164 w 294"/>
                  <a:gd name="T43" fmla="*/ 194 h 263"/>
                  <a:gd name="T44" fmla="*/ 23 w 294"/>
                  <a:gd name="T45" fmla="*/ 157 h 263"/>
                  <a:gd name="T46" fmla="*/ 24 w 294"/>
                  <a:gd name="T47" fmla="*/ 68 h 263"/>
                  <a:gd name="T48" fmla="*/ 99 w 294"/>
                  <a:gd name="T49" fmla="*/ 8 h 263"/>
                  <a:gd name="T50" fmla="*/ 103 w 294"/>
                  <a:gd name="T51" fmla="*/ 3 h 263"/>
                  <a:gd name="T52" fmla="*/ 98 w 294"/>
                  <a:gd name="T53" fmla="*/ 0 h 26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0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40 w 626"/>
                  <a:gd name="T1" fmla="*/ 2 h 379"/>
                  <a:gd name="T2" fmla="*/ 103 w 626"/>
                  <a:gd name="T3" fmla="*/ 19 h 379"/>
                  <a:gd name="T4" fmla="*/ 36 w 626"/>
                  <a:gd name="T5" fmla="*/ 66 h 379"/>
                  <a:gd name="T6" fmla="*/ 20 w 626"/>
                  <a:gd name="T7" fmla="*/ 230 h 379"/>
                  <a:gd name="T8" fmla="*/ 154 w 626"/>
                  <a:gd name="T9" fmla="*/ 299 h 379"/>
                  <a:gd name="T10" fmla="*/ 162 w 626"/>
                  <a:gd name="T11" fmla="*/ 300 h 379"/>
                  <a:gd name="T12" fmla="*/ 380 w 626"/>
                  <a:gd name="T13" fmla="*/ 290 h 379"/>
                  <a:gd name="T14" fmla="*/ 490 w 626"/>
                  <a:gd name="T15" fmla="*/ 218 h 379"/>
                  <a:gd name="T16" fmla="*/ 500 w 626"/>
                  <a:gd name="T17" fmla="*/ 104 h 379"/>
                  <a:gd name="T18" fmla="*/ 425 w 626"/>
                  <a:gd name="T19" fmla="*/ 34 h 379"/>
                  <a:gd name="T20" fmla="*/ 374 w 626"/>
                  <a:gd name="T21" fmla="*/ 9 h 379"/>
                  <a:gd name="T22" fmla="*/ 368 w 626"/>
                  <a:gd name="T23" fmla="*/ 10 h 379"/>
                  <a:gd name="T24" fmla="*/ 368 w 626"/>
                  <a:gd name="T25" fmla="*/ 16 h 379"/>
                  <a:gd name="T26" fmla="*/ 422 w 626"/>
                  <a:gd name="T27" fmla="*/ 43 h 379"/>
                  <a:gd name="T28" fmla="*/ 492 w 626"/>
                  <a:gd name="T29" fmla="*/ 106 h 379"/>
                  <a:gd name="T30" fmla="*/ 482 w 626"/>
                  <a:gd name="T31" fmla="*/ 213 h 379"/>
                  <a:gd name="T32" fmla="*/ 377 w 626"/>
                  <a:gd name="T33" fmla="*/ 281 h 379"/>
                  <a:gd name="T34" fmla="*/ 163 w 626"/>
                  <a:gd name="T35" fmla="*/ 291 h 379"/>
                  <a:gd name="T36" fmla="*/ 154 w 626"/>
                  <a:gd name="T37" fmla="*/ 291 h 379"/>
                  <a:gd name="T38" fmla="*/ 28 w 626"/>
                  <a:gd name="T39" fmla="*/ 227 h 379"/>
                  <a:gd name="T40" fmla="*/ 42 w 626"/>
                  <a:gd name="T41" fmla="*/ 70 h 379"/>
                  <a:gd name="T42" fmla="*/ 105 w 626"/>
                  <a:gd name="T43" fmla="*/ 26 h 379"/>
                  <a:gd name="T44" fmla="*/ 144 w 626"/>
                  <a:gd name="T45" fmla="*/ 9 h 379"/>
                  <a:gd name="T46" fmla="*/ 145 w 626"/>
                  <a:gd name="T47" fmla="*/ 3 h 379"/>
                  <a:gd name="T48" fmla="*/ 140 w 626"/>
                  <a:gd name="T49" fmla="*/ 2 h 37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1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4 w 66"/>
                  <a:gd name="T1" fmla="*/ 0 h 64"/>
                  <a:gd name="T2" fmla="*/ 0 w 66"/>
                  <a:gd name="T3" fmla="*/ 4 h 64"/>
                  <a:gd name="T4" fmla="*/ 0 w 66"/>
                  <a:gd name="T5" fmla="*/ 4 h 64"/>
                  <a:gd name="T6" fmla="*/ 4 w 66"/>
                  <a:gd name="T7" fmla="*/ 8 h 64"/>
                  <a:gd name="T8" fmla="*/ 38 w 66"/>
                  <a:gd name="T9" fmla="*/ 20 h 64"/>
                  <a:gd name="T10" fmla="*/ 36 w 66"/>
                  <a:gd name="T11" fmla="*/ 24 h 64"/>
                  <a:gd name="T12" fmla="*/ 36 w 66"/>
                  <a:gd name="T13" fmla="*/ 24 h 64"/>
                  <a:gd name="T14" fmla="*/ 10 w 66"/>
                  <a:gd name="T15" fmla="*/ 41 h 64"/>
                  <a:gd name="T16" fmla="*/ 7 w 66"/>
                  <a:gd name="T17" fmla="*/ 45 h 64"/>
                  <a:gd name="T18" fmla="*/ 5 w 66"/>
                  <a:gd name="T19" fmla="*/ 48 h 64"/>
                  <a:gd name="T20" fmla="*/ 6 w 66"/>
                  <a:gd name="T21" fmla="*/ 50 h 64"/>
                  <a:gd name="T22" fmla="*/ 11 w 66"/>
                  <a:gd name="T23" fmla="*/ 51 h 64"/>
                  <a:gd name="T24" fmla="*/ 15 w 66"/>
                  <a:gd name="T25" fmla="*/ 48 h 64"/>
                  <a:gd name="T26" fmla="*/ 47 w 66"/>
                  <a:gd name="T27" fmla="*/ 27 h 64"/>
                  <a:gd name="T28" fmla="*/ 47 w 66"/>
                  <a:gd name="T29" fmla="*/ 27 h 64"/>
                  <a:gd name="T30" fmla="*/ 48 w 66"/>
                  <a:gd name="T31" fmla="*/ 27 h 64"/>
                  <a:gd name="T32" fmla="*/ 54 w 66"/>
                  <a:gd name="T33" fmla="*/ 25 h 64"/>
                  <a:gd name="T34" fmla="*/ 54 w 66"/>
                  <a:gd name="T35" fmla="*/ 24 h 64"/>
                  <a:gd name="T36" fmla="*/ 52 w 66"/>
                  <a:gd name="T37" fmla="*/ 20 h 64"/>
                  <a:gd name="T38" fmla="*/ 51 w 66"/>
                  <a:gd name="T39" fmla="*/ 19 h 64"/>
                  <a:gd name="T40" fmla="*/ 50 w 66"/>
                  <a:gd name="T41" fmla="*/ 18 h 64"/>
                  <a:gd name="T42" fmla="*/ 4 w 66"/>
                  <a:gd name="T43" fmla="*/ 0 h 64"/>
                  <a:gd name="T44" fmla="*/ 51 w 66"/>
                  <a:gd name="T45" fmla="*/ 20 h 64"/>
                  <a:gd name="T46" fmla="*/ 51 w 66"/>
                  <a:gd name="T47" fmla="*/ 20 h 64"/>
                  <a:gd name="T48" fmla="*/ 51 w 66"/>
                  <a:gd name="T49" fmla="*/ 20 h 6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2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51 w 69"/>
                  <a:gd name="T1" fmla="*/ 0 h 56"/>
                  <a:gd name="T2" fmla="*/ 48 w 69"/>
                  <a:gd name="T3" fmla="*/ 1 h 56"/>
                  <a:gd name="T4" fmla="*/ 5 w 69"/>
                  <a:gd name="T5" fmla="*/ 14 h 56"/>
                  <a:gd name="T6" fmla="*/ 4 w 69"/>
                  <a:gd name="T7" fmla="*/ 14 h 56"/>
                  <a:gd name="T8" fmla="*/ 3 w 69"/>
                  <a:gd name="T9" fmla="*/ 14 h 56"/>
                  <a:gd name="T10" fmla="*/ 3 w 69"/>
                  <a:gd name="T11" fmla="*/ 14 h 56"/>
                  <a:gd name="T12" fmla="*/ 2 w 69"/>
                  <a:gd name="T13" fmla="*/ 15 h 56"/>
                  <a:gd name="T14" fmla="*/ 1 w 69"/>
                  <a:gd name="T15" fmla="*/ 16 h 56"/>
                  <a:gd name="T16" fmla="*/ 0 w 69"/>
                  <a:gd name="T17" fmla="*/ 20 h 56"/>
                  <a:gd name="T18" fmla="*/ 0 w 69"/>
                  <a:gd name="T19" fmla="*/ 22 h 56"/>
                  <a:gd name="T20" fmla="*/ 2 w 69"/>
                  <a:gd name="T21" fmla="*/ 24 h 56"/>
                  <a:gd name="T22" fmla="*/ 9 w 69"/>
                  <a:gd name="T23" fmla="*/ 24 h 56"/>
                  <a:gd name="T24" fmla="*/ 50 w 69"/>
                  <a:gd name="T25" fmla="*/ 43 h 56"/>
                  <a:gd name="T26" fmla="*/ 55 w 69"/>
                  <a:gd name="T27" fmla="*/ 42 h 56"/>
                  <a:gd name="T28" fmla="*/ 56 w 69"/>
                  <a:gd name="T29" fmla="*/ 40 h 56"/>
                  <a:gd name="T30" fmla="*/ 54 w 69"/>
                  <a:gd name="T31" fmla="*/ 36 h 56"/>
                  <a:gd name="T32" fmla="*/ 17 w 69"/>
                  <a:gd name="T33" fmla="*/ 18 h 56"/>
                  <a:gd name="T34" fmla="*/ 50 w 69"/>
                  <a:gd name="T35" fmla="*/ 9 h 56"/>
                  <a:gd name="T36" fmla="*/ 53 w 69"/>
                  <a:gd name="T37" fmla="*/ 8 h 56"/>
                  <a:gd name="T38" fmla="*/ 56 w 69"/>
                  <a:gd name="T39" fmla="*/ 4 h 56"/>
                  <a:gd name="T40" fmla="*/ 56 w 69"/>
                  <a:gd name="T41" fmla="*/ 3 h 56"/>
                  <a:gd name="T42" fmla="*/ 51 w 69"/>
                  <a:gd name="T43" fmla="*/ 0 h 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3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51 w 81"/>
                  <a:gd name="T1" fmla="*/ 1 h 113"/>
                  <a:gd name="T2" fmla="*/ 48 w 81"/>
                  <a:gd name="T3" fmla="*/ 6 h 113"/>
                  <a:gd name="T4" fmla="*/ 46 w 81"/>
                  <a:gd name="T5" fmla="*/ 75 h 113"/>
                  <a:gd name="T6" fmla="*/ 35 w 81"/>
                  <a:gd name="T7" fmla="*/ 82 h 113"/>
                  <a:gd name="T8" fmla="*/ 20 w 81"/>
                  <a:gd name="T9" fmla="*/ 77 h 113"/>
                  <a:gd name="T10" fmla="*/ 20 w 81"/>
                  <a:gd name="T11" fmla="*/ 10 h 113"/>
                  <a:gd name="T12" fmla="*/ 19 w 81"/>
                  <a:gd name="T13" fmla="*/ 3 h 113"/>
                  <a:gd name="T14" fmla="*/ 12 w 81"/>
                  <a:gd name="T15" fmla="*/ 5 h 113"/>
                  <a:gd name="T16" fmla="*/ 14 w 81"/>
                  <a:gd name="T17" fmla="*/ 81 h 113"/>
                  <a:gd name="T18" fmla="*/ 36 w 81"/>
                  <a:gd name="T19" fmla="*/ 90 h 113"/>
                  <a:gd name="T20" fmla="*/ 53 w 81"/>
                  <a:gd name="T21" fmla="*/ 79 h 113"/>
                  <a:gd name="T22" fmla="*/ 56 w 81"/>
                  <a:gd name="T23" fmla="*/ 4 h 113"/>
                  <a:gd name="T24" fmla="*/ 51 w 81"/>
                  <a:gd name="T25" fmla="*/ 1 h 1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4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4 w 58"/>
                  <a:gd name="T1" fmla="*/ 11 h 50"/>
                  <a:gd name="T2" fmla="*/ 3 w 58"/>
                  <a:gd name="T3" fmla="*/ 14 h 50"/>
                  <a:gd name="T4" fmla="*/ 3 w 58"/>
                  <a:gd name="T5" fmla="*/ 15 h 50"/>
                  <a:gd name="T6" fmla="*/ 2 w 58"/>
                  <a:gd name="T7" fmla="*/ 17 h 50"/>
                  <a:gd name="T8" fmla="*/ 3 w 58"/>
                  <a:gd name="T9" fmla="*/ 18 h 50"/>
                  <a:gd name="T10" fmla="*/ 1 w 58"/>
                  <a:gd name="T11" fmla="*/ 19 h 50"/>
                  <a:gd name="T12" fmla="*/ 0 w 58"/>
                  <a:gd name="T13" fmla="*/ 22 h 50"/>
                  <a:gd name="T14" fmla="*/ 2 w 58"/>
                  <a:gd name="T15" fmla="*/ 24 h 50"/>
                  <a:gd name="T16" fmla="*/ 7 w 58"/>
                  <a:gd name="T17" fmla="*/ 29 h 50"/>
                  <a:gd name="T18" fmla="*/ 7 w 58"/>
                  <a:gd name="T19" fmla="*/ 31 h 50"/>
                  <a:gd name="T20" fmla="*/ 8 w 58"/>
                  <a:gd name="T21" fmla="*/ 37 h 50"/>
                  <a:gd name="T22" fmla="*/ 14 w 58"/>
                  <a:gd name="T23" fmla="*/ 39 h 50"/>
                  <a:gd name="T24" fmla="*/ 47 w 58"/>
                  <a:gd name="T25" fmla="*/ 14 h 50"/>
                  <a:gd name="T26" fmla="*/ 47 w 58"/>
                  <a:gd name="T27" fmla="*/ 14 h 50"/>
                  <a:gd name="T28" fmla="*/ 48 w 58"/>
                  <a:gd name="T29" fmla="*/ 14 h 50"/>
                  <a:gd name="T30" fmla="*/ 48 w 58"/>
                  <a:gd name="T31" fmla="*/ 13 h 50"/>
                  <a:gd name="T32" fmla="*/ 48 w 58"/>
                  <a:gd name="T33" fmla="*/ 12 h 50"/>
                  <a:gd name="T34" fmla="*/ 48 w 58"/>
                  <a:gd name="T35" fmla="*/ 12 h 50"/>
                  <a:gd name="T36" fmla="*/ 46 w 58"/>
                  <a:gd name="T37" fmla="*/ 10 h 50"/>
                  <a:gd name="T38" fmla="*/ 46 w 58"/>
                  <a:gd name="T39" fmla="*/ 9 h 50"/>
                  <a:gd name="T40" fmla="*/ 46 w 58"/>
                  <a:gd name="T41" fmla="*/ 9 h 50"/>
                  <a:gd name="T42" fmla="*/ 46 w 58"/>
                  <a:gd name="T43" fmla="*/ 9 h 50"/>
                  <a:gd name="T44" fmla="*/ 46 w 58"/>
                  <a:gd name="T45" fmla="*/ 9 h 50"/>
                  <a:gd name="T46" fmla="*/ 46 w 58"/>
                  <a:gd name="T47" fmla="*/ 9 h 50"/>
                  <a:gd name="T48" fmla="*/ 4 w 58"/>
                  <a:gd name="T49" fmla="*/ 11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5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5 w 109"/>
                  <a:gd name="T1" fmla="*/ 2 h 65"/>
                  <a:gd name="T2" fmla="*/ 2 w 109"/>
                  <a:gd name="T3" fmla="*/ 29 h 65"/>
                  <a:gd name="T4" fmla="*/ 41 w 109"/>
                  <a:gd name="T5" fmla="*/ 52 h 65"/>
                  <a:gd name="T6" fmla="*/ 78 w 109"/>
                  <a:gd name="T7" fmla="*/ 42 h 65"/>
                  <a:gd name="T8" fmla="*/ 89 w 109"/>
                  <a:gd name="T9" fmla="*/ 7 h 65"/>
                  <a:gd name="T10" fmla="*/ 85 w 109"/>
                  <a:gd name="T11" fmla="*/ 2 h 65"/>
                  <a:gd name="T12" fmla="*/ 80 w 109"/>
                  <a:gd name="T13" fmla="*/ 7 h 65"/>
                  <a:gd name="T14" fmla="*/ 72 w 109"/>
                  <a:gd name="T15" fmla="*/ 37 h 65"/>
                  <a:gd name="T16" fmla="*/ 42 w 109"/>
                  <a:gd name="T17" fmla="*/ 44 h 65"/>
                  <a:gd name="T18" fmla="*/ 11 w 109"/>
                  <a:gd name="T19" fmla="*/ 26 h 65"/>
                  <a:gd name="T20" fmla="*/ 20 w 109"/>
                  <a:gd name="T21" fmla="*/ 8 h 65"/>
                  <a:gd name="T22" fmla="*/ 20 w 109"/>
                  <a:gd name="T23" fmla="*/ 2 h 65"/>
                  <a:gd name="T24" fmla="*/ 15 w 109"/>
                  <a:gd name="T25" fmla="*/ 2 h 6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6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74 w 113"/>
                  <a:gd name="T1" fmla="*/ 2 h 83"/>
                  <a:gd name="T2" fmla="*/ 75 w 113"/>
                  <a:gd name="T3" fmla="*/ 8 h 83"/>
                  <a:gd name="T4" fmla="*/ 79 w 113"/>
                  <a:gd name="T5" fmla="*/ 27 h 83"/>
                  <a:gd name="T6" fmla="*/ 27 w 113"/>
                  <a:gd name="T7" fmla="*/ 54 h 83"/>
                  <a:gd name="T8" fmla="*/ 10 w 113"/>
                  <a:gd name="T9" fmla="*/ 20 h 83"/>
                  <a:gd name="T10" fmla="*/ 6 w 113"/>
                  <a:gd name="T11" fmla="*/ 15 h 83"/>
                  <a:gd name="T12" fmla="*/ 1 w 113"/>
                  <a:gd name="T13" fmla="*/ 19 h 83"/>
                  <a:gd name="T14" fmla="*/ 24 w 113"/>
                  <a:gd name="T15" fmla="*/ 62 h 83"/>
                  <a:gd name="T16" fmla="*/ 86 w 113"/>
                  <a:gd name="T17" fmla="*/ 31 h 83"/>
                  <a:gd name="T18" fmla="*/ 80 w 113"/>
                  <a:gd name="T19" fmla="*/ 2 h 83"/>
                  <a:gd name="T20" fmla="*/ 74 w 113"/>
                  <a:gd name="T21" fmla="*/ 2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7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54 h 139"/>
                  <a:gd name="T2" fmla="*/ 1 w 149"/>
                  <a:gd name="T3" fmla="*/ 58 h 139"/>
                  <a:gd name="T4" fmla="*/ 3 w 149"/>
                  <a:gd name="T5" fmla="*/ 61 h 139"/>
                  <a:gd name="T6" fmla="*/ 100 w 149"/>
                  <a:gd name="T7" fmla="*/ 112 h 139"/>
                  <a:gd name="T8" fmla="*/ 104 w 149"/>
                  <a:gd name="T9" fmla="*/ 113 h 139"/>
                  <a:gd name="T10" fmla="*/ 106 w 149"/>
                  <a:gd name="T11" fmla="*/ 111 h 139"/>
                  <a:gd name="T12" fmla="*/ 114 w 149"/>
                  <a:gd name="T13" fmla="*/ 86 h 139"/>
                  <a:gd name="T14" fmla="*/ 121 w 149"/>
                  <a:gd name="T15" fmla="*/ 52 h 139"/>
                  <a:gd name="T16" fmla="*/ 108 w 149"/>
                  <a:gd name="T17" fmla="*/ 16 h 139"/>
                  <a:gd name="T18" fmla="*/ 105 w 149"/>
                  <a:gd name="T19" fmla="*/ 15 h 139"/>
                  <a:gd name="T20" fmla="*/ 83 w 149"/>
                  <a:gd name="T21" fmla="*/ 2 h 139"/>
                  <a:gd name="T22" fmla="*/ 1 w 149"/>
                  <a:gd name="T23" fmla="*/ 54 h 139"/>
                  <a:gd name="T24" fmla="*/ 82 w 149"/>
                  <a:gd name="T25" fmla="*/ 11 h 139"/>
                  <a:gd name="T26" fmla="*/ 106 w 149"/>
                  <a:gd name="T27" fmla="*/ 33 h 139"/>
                  <a:gd name="T28" fmla="*/ 109 w 149"/>
                  <a:gd name="T29" fmla="*/ 34 h 139"/>
                  <a:gd name="T30" fmla="*/ 112 w 149"/>
                  <a:gd name="T31" fmla="*/ 52 h 139"/>
                  <a:gd name="T32" fmla="*/ 106 w 149"/>
                  <a:gd name="T33" fmla="*/ 84 h 139"/>
                  <a:gd name="T34" fmla="*/ 100 w 149"/>
                  <a:gd name="T35" fmla="*/ 103 h 139"/>
                  <a:gd name="T36" fmla="*/ 11 w 149"/>
                  <a:gd name="T37" fmla="*/ 54 h 139"/>
                  <a:gd name="T38" fmla="*/ 82 w 149"/>
                  <a:gd name="T39" fmla="*/ 11 h 13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8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4 w 166"/>
                  <a:gd name="T1" fmla="*/ 7 h 104"/>
                  <a:gd name="T2" fmla="*/ 8 w 166"/>
                  <a:gd name="T3" fmla="*/ 26 h 104"/>
                  <a:gd name="T4" fmla="*/ 36 w 166"/>
                  <a:gd name="T5" fmla="*/ 35 h 104"/>
                  <a:gd name="T6" fmla="*/ 53 w 166"/>
                  <a:gd name="T7" fmla="*/ 39 h 104"/>
                  <a:gd name="T8" fmla="*/ 79 w 166"/>
                  <a:gd name="T9" fmla="*/ 57 h 104"/>
                  <a:gd name="T10" fmla="*/ 131 w 166"/>
                  <a:gd name="T11" fmla="*/ 82 h 104"/>
                  <a:gd name="T12" fmla="*/ 135 w 166"/>
                  <a:gd name="T13" fmla="*/ 78 h 104"/>
                  <a:gd name="T14" fmla="*/ 124 w 166"/>
                  <a:gd name="T15" fmla="*/ 53 h 104"/>
                  <a:gd name="T16" fmla="*/ 118 w 166"/>
                  <a:gd name="T17" fmla="*/ 53 h 104"/>
                  <a:gd name="T18" fmla="*/ 117 w 166"/>
                  <a:gd name="T19" fmla="*/ 56 h 104"/>
                  <a:gd name="T20" fmla="*/ 119 w 166"/>
                  <a:gd name="T21" fmla="*/ 59 h 104"/>
                  <a:gd name="T22" fmla="*/ 126 w 166"/>
                  <a:gd name="T23" fmla="*/ 74 h 104"/>
                  <a:gd name="T24" fmla="*/ 85 w 166"/>
                  <a:gd name="T25" fmla="*/ 51 h 104"/>
                  <a:gd name="T26" fmla="*/ 57 w 166"/>
                  <a:gd name="T27" fmla="*/ 32 h 104"/>
                  <a:gd name="T28" fmla="*/ 38 w 166"/>
                  <a:gd name="T29" fmla="*/ 27 h 104"/>
                  <a:gd name="T30" fmla="*/ 15 w 166"/>
                  <a:gd name="T31" fmla="*/ 20 h 104"/>
                  <a:gd name="T32" fmla="*/ 11 w 166"/>
                  <a:gd name="T33" fmla="*/ 13 h 104"/>
                  <a:gd name="T34" fmla="*/ 11 w 166"/>
                  <a:gd name="T35" fmla="*/ 12 h 104"/>
                  <a:gd name="T36" fmla="*/ 30 w 166"/>
                  <a:gd name="T37" fmla="*/ 12 h 104"/>
                  <a:gd name="T38" fmla="*/ 36 w 166"/>
                  <a:gd name="T39" fmla="*/ 10 h 104"/>
                  <a:gd name="T40" fmla="*/ 34 w 166"/>
                  <a:gd name="T41" fmla="*/ 5 h 104"/>
                  <a:gd name="T42" fmla="*/ 4 w 166"/>
                  <a:gd name="T43" fmla="*/ 7 h 10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9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1 w 63"/>
                  <a:gd name="T1" fmla="*/ 0 h 58"/>
                  <a:gd name="T2" fmla="*/ 0 w 63"/>
                  <a:gd name="T3" fmla="*/ 17 h 58"/>
                  <a:gd name="T4" fmla="*/ 24 w 63"/>
                  <a:gd name="T5" fmla="*/ 44 h 58"/>
                  <a:gd name="T6" fmla="*/ 51 w 63"/>
                  <a:gd name="T7" fmla="*/ 28 h 58"/>
                  <a:gd name="T8" fmla="*/ 49 w 63"/>
                  <a:gd name="T9" fmla="*/ 24 h 58"/>
                  <a:gd name="T10" fmla="*/ 43 w 63"/>
                  <a:gd name="T11" fmla="*/ 25 h 58"/>
                  <a:gd name="T12" fmla="*/ 26 w 63"/>
                  <a:gd name="T13" fmla="*/ 36 h 58"/>
                  <a:gd name="T14" fmla="*/ 9 w 63"/>
                  <a:gd name="T15" fmla="*/ 18 h 58"/>
                  <a:gd name="T16" fmla="*/ 22 w 63"/>
                  <a:gd name="T17" fmla="*/ 8 h 58"/>
                  <a:gd name="T18" fmla="*/ 26 w 63"/>
                  <a:gd name="T19" fmla="*/ 4 h 58"/>
                  <a:gd name="T20" fmla="*/ 21 w 63"/>
                  <a:gd name="T21" fmla="*/ 0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0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7 h 43"/>
                  <a:gd name="T4" fmla="*/ 52 w 111"/>
                  <a:gd name="T5" fmla="*/ 25 h 43"/>
                  <a:gd name="T6" fmla="*/ 84 w 111"/>
                  <a:gd name="T7" fmla="*/ 34 h 43"/>
                  <a:gd name="T8" fmla="*/ 90 w 111"/>
                  <a:gd name="T9" fmla="*/ 32 h 43"/>
                  <a:gd name="T10" fmla="*/ 88 w 111"/>
                  <a:gd name="T11" fmla="*/ 26 h 43"/>
                  <a:gd name="T12" fmla="*/ 53 w 111"/>
                  <a:gd name="T13" fmla="*/ 17 h 43"/>
                  <a:gd name="T14" fmla="*/ 8 w 111"/>
                  <a:gd name="T15" fmla="*/ 2 h 43"/>
                  <a:gd name="T16" fmla="*/ 2 w 111"/>
                  <a:gd name="T17" fmla="*/ 2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1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28 w 166"/>
                  <a:gd name="T1" fmla="*/ 2 h 66"/>
                  <a:gd name="T2" fmla="*/ 4 w 166"/>
                  <a:gd name="T3" fmla="*/ 44 h 66"/>
                  <a:gd name="T4" fmla="*/ 0 w 166"/>
                  <a:gd name="T5" fmla="*/ 48 h 66"/>
                  <a:gd name="T6" fmla="*/ 4 w 166"/>
                  <a:gd name="T7" fmla="*/ 52 h 66"/>
                  <a:gd name="T8" fmla="*/ 133 w 166"/>
                  <a:gd name="T9" fmla="*/ 9 h 66"/>
                  <a:gd name="T10" fmla="*/ 134 w 166"/>
                  <a:gd name="T11" fmla="*/ 3 h 66"/>
                  <a:gd name="T12" fmla="*/ 128 w 166"/>
                  <a:gd name="T13" fmla="*/ 2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2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70 w 123"/>
                  <a:gd name="T1" fmla="*/ 9 h 67"/>
                  <a:gd name="T2" fmla="*/ 6 w 123"/>
                  <a:gd name="T3" fmla="*/ 30 h 67"/>
                  <a:gd name="T4" fmla="*/ 98 w 123"/>
                  <a:gd name="T5" fmla="*/ 23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3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98 w 165"/>
                  <a:gd name="T1" fmla="*/ 10 h 57"/>
                  <a:gd name="T2" fmla="*/ 36 w 165"/>
                  <a:gd name="T3" fmla="*/ 39 h 57"/>
                  <a:gd name="T4" fmla="*/ 116 w 165"/>
                  <a:gd name="T5" fmla="*/ 16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4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34 w 46"/>
                  <a:gd name="T1" fmla="*/ 4 h 25"/>
                  <a:gd name="T2" fmla="*/ 3 w 46"/>
                  <a:gd name="T3" fmla="*/ 8 h 25"/>
                  <a:gd name="T4" fmla="*/ 37 w 46"/>
                  <a:gd name="T5" fmla="*/ 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5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35 w 46"/>
                  <a:gd name="T1" fmla="*/ 5 h 25"/>
                  <a:gd name="T2" fmla="*/ 3 w 46"/>
                  <a:gd name="T3" fmla="*/ 8 h 25"/>
                  <a:gd name="T4" fmla="*/ 38 w 46"/>
                  <a:gd name="T5" fmla="*/ 9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6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7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3 w 16"/>
                  <a:gd name="T1" fmla="*/ 0 h 3"/>
                  <a:gd name="T2" fmla="*/ 12 w 16"/>
                  <a:gd name="T3" fmla="*/ 0 h 3"/>
                  <a:gd name="T4" fmla="*/ 0 w 16"/>
                  <a:gd name="T5" fmla="*/ 3 h 3"/>
                  <a:gd name="T6" fmla="*/ 8 w 16"/>
                  <a:gd name="T7" fmla="*/ 2 h 3"/>
                  <a:gd name="T8" fmla="*/ 5 w 16"/>
                  <a:gd name="T9" fmla="*/ 2 h 3"/>
                  <a:gd name="T10" fmla="*/ 11 w 16"/>
                  <a:gd name="T11" fmla="*/ 1 h 3"/>
                  <a:gd name="T12" fmla="*/ 10 w 16"/>
                  <a:gd name="T13" fmla="*/ 1 h 3"/>
                  <a:gd name="T14" fmla="*/ 13 w 16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4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5 w 6"/>
                  <a:gd name="T2" fmla="*/ 0 w 6"/>
                  <a:gd name="T3" fmla="*/ 2 w 6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8 w 12"/>
                  <a:gd name="T7" fmla="*/ 1 h 1"/>
                  <a:gd name="T8" fmla="*/ 7 w 12"/>
                  <a:gd name="T9" fmla="*/ 1 h 1"/>
                  <a:gd name="T10" fmla="*/ 10 w 12"/>
                  <a:gd name="T11" fmla="*/ 0 h 1"/>
                  <a:gd name="T12" fmla="*/ 3 w 12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4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4 w 13"/>
                  <a:gd name="T3" fmla="*/ 1 h 2"/>
                  <a:gd name="T4" fmla="*/ 11 w 13"/>
                  <a:gd name="T5" fmla="*/ 0 h 2"/>
                  <a:gd name="T6" fmla="*/ 9 w 13"/>
                  <a:gd name="T7" fmla="*/ 0 h 2"/>
                  <a:gd name="T8" fmla="*/ 0 w 13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5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6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7 w 17"/>
                  <a:gd name="T3" fmla="*/ 1 h 2"/>
                  <a:gd name="T4" fmla="*/ 2 w 17"/>
                  <a:gd name="T5" fmla="*/ 1 h 2"/>
                  <a:gd name="T6" fmla="*/ 5 w 17"/>
                  <a:gd name="T7" fmla="*/ 2 h 2"/>
                  <a:gd name="T8" fmla="*/ 0 w 17"/>
                  <a:gd name="T9" fmla="*/ 2 h 2"/>
                  <a:gd name="T10" fmla="*/ 4 w 17"/>
                  <a:gd name="T11" fmla="*/ 2 h 2"/>
                  <a:gd name="T12" fmla="*/ 1 w 17"/>
                  <a:gd name="T13" fmla="*/ 2 h 2"/>
                  <a:gd name="T14" fmla="*/ 7 w 17"/>
                  <a:gd name="T15" fmla="*/ 2 h 2"/>
                  <a:gd name="T16" fmla="*/ 6 w 17"/>
                  <a:gd name="T17" fmla="*/ 2 h 2"/>
                  <a:gd name="T18" fmla="*/ 9 w 17"/>
                  <a:gd name="T19" fmla="*/ 1 h 2"/>
                  <a:gd name="T20" fmla="*/ 13 w 17"/>
                  <a:gd name="T21" fmla="*/ 0 h 2"/>
                  <a:gd name="T22" fmla="*/ 1 w 17"/>
                  <a:gd name="T23" fmla="*/ 1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7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8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4 w 18"/>
                  <a:gd name="T3" fmla="*/ 1 h 1"/>
                  <a:gd name="T4" fmla="*/ 2 w 18"/>
                  <a:gd name="T5" fmla="*/ 1 h 1"/>
                  <a:gd name="T6" fmla="*/ 6 w 18"/>
                  <a:gd name="T7" fmla="*/ 1 h 1"/>
                  <a:gd name="T8" fmla="*/ 3 w 18"/>
                  <a:gd name="T9" fmla="*/ 1 h 1"/>
                  <a:gd name="T10" fmla="*/ 11 w 18"/>
                  <a:gd name="T11" fmla="*/ 1 h 1"/>
                  <a:gd name="T12" fmla="*/ 9 w 18"/>
                  <a:gd name="T13" fmla="*/ 1 h 1"/>
                  <a:gd name="T14" fmla="*/ 8 w 18"/>
                  <a:gd name="T15" fmla="*/ 0 h 1"/>
                  <a:gd name="T16" fmla="*/ 7 w 18"/>
                  <a:gd name="T17" fmla="*/ 0 h 1"/>
                  <a:gd name="T18" fmla="*/ 5 w 18"/>
                  <a:gd name="T19" fmla="*/ 0 h 1"/>
                  <a:gd name="T20" fmla="*/ 1 w 18"/>
                  <a:gd name="T21" fmla="*/ 1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9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0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1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2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4 w 19"/>
                  <a:gd name="T1" fmla="*/ 2 h 10"/>
                  <a:gd name="T2" fmla="*/ 11 w 19"/>
                  <a:gd name="T3" fmla="*/ 2 h 10"/>
                  <a:gd name="T4" fmla="*/ 8 w 19"/>
                  <a:gd name="T5" fmla="*/ 1 h 10"/>
                  <a:gd name="T6" fmla="*/ 2 w 19"/>
                  <a:gd name="T7" fmla="*/ 0 h 10"/>
                  <a:gd name="T8" fmla="*/ 4 w 19"/>
                  <a:gd name="T9" fmla="*/ 1 h 10"/>
                  <a:gd name="T10" fmla="*/ 2 w 19"/>
                  <a:gd name="T11" fmla="*/ 0 h 10"/>
                  <a:gd name="T12" fmla="*/ 3 w 19"/>
                  <a:gd name="T13" fmla="*/ 2 h 10"/>
                  <a:gd name="T14" fmla="*/ 4 w 19"/>
                  <a:gd name="T15" fmla="*/ 2 h 10"/>
                  <a:gd name="T16" fmla="*/ 3 w 19"/>
                  <a:gd name="T17" fmla="*/ 6 h 10"/>
                  <a:gd name="T18" fmla="*/ 8 w 19"/>
                  <a:gd name="T19" fmla="*/ 6 h 10"/>
                  <a:gd name="T20" fmla="*/ 5 w 19"/>
                  <a:gd name="T21" fmla="*/ 6 h 10"/>
                  <a:gd name="T22" fmla="*/ 5 w 19"/>
                  <a:gd name="T23" fmla="*/ 6 h 10"/>
                  <a:gd name="T24" fmla="*/ 3 w 19"/>
                  <a:gd name="T25" fmla="*/ 7 h 10"/>
                  <a:gd name="T26" fmla="*/ 10 w 19"/>
                  <a:gd name="T27" fmla="*/ 7 h 10"/>
                  <a:gd name="T28" fmla="*/ 3 w 19"/>
                  <a:gd name="T29" fmla="*/ 7 h 10"/>
                  <a:gd name="T30" fmla="*/ 8 w 19"/>
                  <a:gd name="T31" fmla="*/ 8 h 10"/>
                  <a:gd name="T32" fmla="*/ 12 w 19"/>
                  <a:gd name="T33" fmla="*/ 8 h 10"/>
                  <a:gd name="T34" fmla="*/ 14 w 19"/>
                  <a:gd name="T35" fmla="*/ 8 h 10"/>
                  <a:gd name="T36" fmla="*/ 7 w 19"/>
                  <a:gd name="T37" fmla="*/ 6 h 10"/>
                  <a:gd name="T38" fmla="*/ 10 w 19"/>
                  <a:gd name="T39" fmla="*/ 6 h 10"/>
                  <a:gd name="T40" fmla="*/ 13 w 19"/>
                  <a:gd name="T41" fmla="*/ 5 h 10"/>
                  <a:gd name="T42" fmla="*/ 8 w 19"/>
                  <a:gd name="T43" fmla="*/ 4 h 10"/>
                  <a:gd name="T44" fmla="*/ 10 w 19"/>
                  <a:gd name="T45" fmla="*/ 4 h 10"/>
                  <a:gd name="T46" fmla="*/ 8 w 19"/>
                  <a:gd name="T47" fmla="*/ 4 h 10"/>
                  <a:gd name="T48" fmla="*/ 11 w 19"/>
                  <a:gd name="T49" fmla="*/ 4 h 10"/>
                  <a:gd name="T50" fmla="*/ 4 w 19"/>
                  <a:gd name="T51" fmla="*/ 3 h 10"/>
                  <a:gd name="T52" fmla="*/ 13 w 19"/>
                  <a:gd name="T53" fmla="*/ 3 h 10"/>
                  <a:gd name="T54" fmla="*/ 10 w 19"/>
                  <a:gd name="T55" fmla="*/ 3 h 10"/>
                  <a:gd name="T56" fmla="*/ 8 w 19"/>
                  <a:gd name="T57" fmla="*/ 2 h 10"/>
                  <a:gd name="T58" fmla="*/ 13 w 19"/>
                  <a:gd name="T59" fmla="*/ 3 h 10"/>
                  <a:gd name="T60" fmla="*/ 9 w 19"/>
                  <a:gd name="T61" fmla="*/ 2 h 10"/>
                  <a:gd name="T62" fmla="*/ 7 w 19"/>
                  <a:gd name="T63" fmla="*/ 2 h 10"/>
                  <a:gd name="T64" fmla="*/ 8 w 19"/>
                  <a:gd name="T65" fmla="*/ 2 h 10"/>
                  <a:gd name="T66" fmla="*/ 13 w 19"/>
                  <a:gd name="T67" fmla="*/ 2 h 10"/>
                  <a:gd name="T68" fmla="*/ 16 w 19"/>
                  <a:gd name="T69" fmla="*/ 2 h 10"/>
                  <a:gd name="T70" fmla="*/ 9 w 19"/>
                  <a:gd name="T71" fmla="*/ 2 h 10"/>
                  <a:gd name="T72" fmla="*/ 14 w 19"/>
                  <a:gd name="T73" fmla="*/ 2 h 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3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4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5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296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7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8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9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3 w 23"/>
                  <a:gd name="T1" fmla="*/ 1 h 9"/>
                  <a:gd name="T2" fmla="*/ 2 w 23"/>
                  <a:gd name="T3" fmla="*/ 1 h 9"/>
                  <a:gd name="T4" fmla="*/ 9 w 23"/>
                  <a:gd name="T5" fmla="*/ 4 h 9"/>
                  <a:gd name="T6" fmla="*/ 2 w 23"/>
                  <a:gd name="T7" fmla="*/ 2 h 9"/>
                  <a:gd name="T8" fmla="*/ 7 w 23"/>
                  <a:gd name="T9" fmla="*/ 4 h 9"/>
                  <a:gd name="T10" fmla="*/ 4 w 23"/>
                  <a:gd name="T11" fmla="*/ 4 h 9"/>
                  <a:gd name="T12" fmla="*/ 12 w 23"/>
                  <a:gd name="T13" fmla="*/ 6 h 9"/>
                  <a:gd name="T14" fmla="*/ 3 w 23"/>
                  <a:gd name="T15" fmla="*/ 4 h 9"/>
                  <a:gd name="T16" fmla="*/ 2 w 23"/>
                  <a:gd name="T17" fmla="*/ 4 h 9"/>
                  <a:gd name="T18" fmla="*/ 5 w 23"/>
                  <a:gd name="T19" fmla="*/ 5 h 9"/>
                  <a:gd name="T20" fmla="*/ 9 w 23"/>
                  <a:gd name="T21" fmla="*/ 7 h 9"/>
                  <a:gd name="T22" fmla="*/ 14 w 23"/>
                  <a:gd name="T23" fmla="*/ 8 h 9"/>
                  <a:gd name="T24" fmla="*/ 11 w 23"/>
                  <a:gd name="T25" fmla="*/ 6 h 9"/>
                  <a:gd name="T26" fmla="*/ 14 w 23"/>
                  <a:gd name="T27" fmla="*/ 7 h 9"/>
                  <a:gd name="T28" fmla="*/ 12 w 23"/>
                  <a:gd name="T29" fmla="*/ 6 h 9"/>
                  <a:gd name="T30" fmla="*/ 15 w 23"/>
                  <a:gd name="T31" fmla="*/ 7 h 9"/>
                  <a:gd name="T32" fmla="*/ 12 w 23"/>
                  <a:gd name="T33" fmla="*/ 6 h 9"/>
                  <a:gd name="T34" fmla="*/ 13 w 23"/>
                  <a:gd name="T35" fmla="*/ 6 h 9"/>
                  <a:gd name="T36" fmla="*/ 9 w 23"/>
                  <a:gd name="T37" fmla="*/ 5 h 9"/>
                  <a:gd name="T38" fmla="*/ 13 w 23"/>
                  <a:gd name="T39" fmla="*/ 6 h 9"/>
                  <a:gd name="T40" fmla="*/ 10 w 23"/>
                  <a:gd name="T41" fmla="*/ 5 h 9"/>
                  <a:gd name="T42" fmla="*/ 15 w 23"/>
                  <a:gd name="T43" fmla="*/ 5 h 9"/>
                  <a:gd name="T44" fmla="*/ 12 w 23"/>
                  <a:gd name="T45" fmla="*/ 4 h 9"/>
                  <a:gd name="T46" fmla="*/ 14 w 23"/>
                  <a:gd name="T47" fmla="*/ 6 h 9"/>
                  <a:gd name="T48" fmla="*/ 7 w 23"/>
                  <a:gd name="T49" fmla="*/ 4 h 9"/>
                  <a:gd name="T50" fmla="*/ 13 w 23"/>
                  <a:gd name="T51" fmla="*/ 5 h 9"/>
                  <a:gd name="T52" fmla="*/ 12 w 23"/>
                  <a:gd name="T53" fmla="*/ 4 h 9"/>
                  <a:gd name="T54" fmla="*/ 13 w 23"/>
                  <a:gd name="T55" fmla="*/ 4 h 9"/>
                  <a:gd name="T56" fmla="*/ 11 w 23"/>
                  <a:gd name="T57" fmla="*/ 3 h 9"/>
                  <a:gd name="T58" fmla="*/ 9 w 23"/>
                  <a:gd name="T59" fmla="*/ 3 h 9"/>
                  <a:gd name="T60" fmla="*/ 8 w 23"/>
                  <a:gd name="T61" fmla="*/ 2 h 9"/>
                  <a:gd name="T62" fmla="*/ 9 w 23"/>
                  <a:gd name="T63" fmla="*/ 3 h 9"/>
                  <a:gd name="T64" fmla="*/ 5 w 23"/>
                  <a:gd name="T65" fmla="*/ 1 h 9"/>
                  <a:gd name="T66" fmla="*/ 7 w 23"/>
                  <a:gd name="T67" fmla="*/ 2 h 9"/>
                  <a:gd name="T68" fmla="*/ 3 w 23"/>
                  <a:gd name="T69" fmla="*/ 1 h 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0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1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1 w 26"/>
                  <a:gd name="T1" fmla="*/ 6 h 11"/>
                  <a:gd name="T2" fmla="*/ 15 w 26"/>
                  <a:gd name="T3" fmla="*/ 7 h 11"/>
                  <a:gd name="T4" fmla="*/ 6 w 26"/>
                  <a:gd name="T5" fmla="*/ 5 h 11"/>
                  <a:gd name="T6" fmla="*/ 5 w 26"/>
                  <a:gd name="T7" fmla="*/ 4 h 11"/>
                  <a:gd name="T8" fmla="*/ 12 w 26"/>
                  <a:gd name="T9" fmla="*/ 6 h 11"/>
                  <a:gd name="T10" fmla="*/ 14 w 26"/>
                  <a:gd name="T11" fmla="*/ 6 h 11"/>
                  <a:gd name="T12" fmla="*/ 9 w 26"/>
                  <a:gd name="T13" fmla="*/ 5 h 11"/>
                  <a:gd name="T14" fmla="*/ 6 w 26"/>
                  <a:gd name="T15" fmla="*/ 3 h 11"/>
                  <a:gd name="T16" fmla="*/ 8 w 26"/>
                  <a:gd name="T17" fmla="*/ 4 h 11"/>
                  <a:gd name="T18" fmla="*/ 13 w 26"/>
                  <a:gd name="T19" fmla="*/ 6 h 11"/>
                  <a:gd name="T20" fmla="*/ 2 w 26"/>
                  <a:gd name="T21" fmla="*/ 1 h 11"/>
                  <a:gd name="T22" fmla="*/ 2 w 26"/>
                  <a:gd name="T23" fmla="*/ 1 h 11"/>
                  <a:gd name="T24" fmla="*/ 7 w 26"/>
                  <a:gd name="T25" fmla="*/ 2 h 11"/>
                  <a:gd name="T26" fmla="*/ 6 w 26"/>
                  <a:gd name="T27" fmla="*/ 2 h 11"/>
                  <a:gd name="T28" fmla="*/ 3 w 26"/>
                  <a:gd name="T29" fmla="*/ 2 h 11"/>
                  <a:gd name="T30" fmla="*/ 2 w 26"/>
                  <a:gd name="T31" fmla="*/ 4 h 11"/>
                  <a:gd name="T32" fmla="*/ 2 w 26"/>
                  <a:gd name="T33" fmla="*/ 4 h 11"/>
                  <a:gd name="T34" fmla="*/ 6 w 26"/>
                  <a:gd name="T35" fmla="*/ 5 h 11"/>
                  <a:gd name="T36" fmla="*/ 11 w 26"/>
                  <a:gd name="T37" fmla="*/ 7 h 11"/>
                  <a:gd name="T38" fmla="*/ 10 w 26"/>
                  <a:gd name="T39" fmla="*/ 6 h 11"/>
                  <a:gd name="T40" fmla="*/ 15 w 26"/>
                  <a:gd name="T41" fmla="*/ 7 h 11"/>
                  <a:gd name="T42" fmla="*/ 17 w 26"/>
                  <a:gd name="T43" fmla="*/ 8 h 11"/>
                  <a:gd name="T44" fmla="*/ 17 w 26"/>
                  <a:gd name="T45" fmla="*/ 8 h 11"/>
                  <a:gd name="T46" fmla="*/ 11 w 26"/>
                  <a:gd name="T47" fmla="*/ 6 h 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2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3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4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5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8 w 12"/>
                  <a:gd name="T5" fmla="*/ 5 h 5"/>
                  <a:gd name="T6" fmla="*/ 3 w 12"/>
                  <a:gd name="T7" fmla="*/ 2 h 5"/>
                  <a:gd name="T8" fmla="*/ 3 w 12"/>
                  <a:gd name="T9" fmla="*/ 1 h 5"/>
                  <a:gd name="T10" fmla="*/ 0 w 1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6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9 w 20"/>
                  <a:gd name="T1" fmla="*/ 10 h 16"/>
                  <a:gd name="T2" fmla="*/ 8 w 20"/>
                  <a:gd name="T3" fmla="*/ 9 h 16"/>
                  <a:gd name="T4" fmla="*/ 10 w 20"/>
                  <a:gd name="T5" fmla="*/ 11 h 16"/>
                  <a:gd name="T6" fmla="*/ 12 w 20"/>
                  <a:gd name="T7" fmla="*/ 11 h 16"/>
                  <a:gd name="T8" fmla="*/ 10 w 20"/>
                  <a:gd name="T9" fmla="*/ 10 h 16"/>
                  <a:gd name="T10" fmla="*/ 10 w 20"/>
                  <a:gd name="T11" fmla="*/ 9 h 16"/>
                  <a:gd name="T12" fmla="*/ 6 w 20"/>
                  <a:gd name="T13" fmla="*/ 7 h 16"/>
                  <a:gd name="T14" fmla="*/ 12 w 20"/>
                  <a:gd name="T15" fmla="*/ 10 h 16"/>
                  <a:gd name="T16" fmla="*/ 4 w 20"/>
                  <a:gd name="T17" fmla="*/ 6 h 16"/>
                  <a:gd name="T18" fmla="*/ 7 w 20"/>
                  <a:gd name="T19" fmla="*/ 7 h 16"/>
                  <a:gd name="T20" fmla="*/ 7 w 20"/>
                  <a:gd name="T21" fmla="*/ 7 h 16"/>
                  <a:gd name="T22" fmla="*/ 8 w 20"/>
                  <a:gd name="T23" fmla="*/ 7 h 16"/>
                  <a:gd name="T24" fmla="*/ 11 w 20"/>
                  <a:gd name="T25" fmla="*/ 8 h 16"/>
                  <a:gd name="T26" fmla="*/ 11 w 20"/>
                  <a:gd name="T27" fmla="*/ 7 h 16"/>
                  <a:gd name="T28" fmla="*/ 14 w 20"/>
                  <a:gd name="T29" fmla="*/ 8 h 16"/>
                  <a:gd name="T30" fmla="*/ 10 w 20"/>
                  <a:gd name="T31" fmla="*/ 6 h 16"/>
                  <a:gd name="T32" fmla="*/ 14 w 20"/>
                  <a:gd name="T33" fmla="*/ 7 h 16"/>
                  <a:gd name="T34" fmla="*/ 6 w 20"/>
                  <a:gd name="T35" fmla="*/ 3 h 16"/>
                  <a:gd name="T36" fmla="*/ 7 w 20"/>
                  <a:gd name="T37" fmla="*/ 3 h 16"/>
                  <a:gd name="T38" fmla="*/ 11 w 20"/>
                  <a:gd name="T39" fmla="*/ 6 h 16"/>
                  <a:gd name="T40" fmla="*/ 10 w 20"/>
                  <a:gd name="T41" fmla="*/ 4 h 16"/>
                  <a:gd name="T42" fmla="*/ 14 w 20"/>
                  <a:gd name="T43" fmla="*/ 7 h 16"/>
                  <a:gd name="T44" fmla="*/ 8 w 20"/>
                  <a:gd name="T45" fmla="*/ 2 h 16"/>
                  <a:gd name="T46" fmla="*/ 10 w 20"/>
                  <a:gd name="T47" fmla="*/ 3 h 16"/>
                  <a:gd name="T48" fmla="*/ 2 w 20"/>
                  <a:gd name="T49" fmla="*/ 0 h 16"/>
                  <a:gd name="T50" fmla="*/ 2 w 20"/>
                  <a:gd name="T51" fmla="*/ 2 h 16"/>
                  <a:gd name="T52" fmla="*/ 6 w 20"/>
                  <a:gd name="T53" fmla="*/ 4 h 16"/>
                  <a:gd name="T54" fmla="*/ 2 w 20"/>
                  <a:gd name="T55" fmla="*/ 2 h 16"/>
                  <a:gd name="T56" fmla="*/ 6 w 20"/>
                  <a:gd name="T57" fmla="*/ 4 h 16"/>
                  <a:gd name="T58" fmla="*/ 2 w 20"/>
                  <a:gd name="T59" fmla="*/ 3 h 16"/>
                  <a:gd name="T60" fmla="*/ 6 w 20"/>
                  <a:gd name="T61" fmla="*/ 5 h 16"/>
                  <a:gd name="T62" fmla="*/ 1 w 20"/>
                  <a:gd name="T63" fmla="*/ 2 h 16"/>
                  <a:gd name="T64" fmla="*/ 2 w 20"/>
                  <a:gd name="T65" fmla="*/ 7 h 16"/>
                  <a:gd name="T66" fmla="*/ 5 w 20"/>
                  <a:gd name="T67" fmla="*/ 8 h 16"/>
                  <a:gd name="T68" fmla="*/ 5 w 20"/>
                  <a:gd name="T69" fmla="*/ 9 h 16"/>
                  <a:gd name="T70" fmla="*/ 7 w 20"/>
                  <a:gd name="T71" fmla="*/ 11 h 16"/>
                  <a:gd name="T72" fmla="*/ 0 w 20"/>
                  <a:gd name="T73" fmla="*/ 7 h 16"/>
                  <a:gd name="T74" fmla="*/ 1 w 20"/>
                  <a:gd name="T75" fmla="*/ 8 h 16"/>
                  <a:gd name="T76" fmla="*/ 2 w 20"/>
                  <a:gd name="T77" fmla="*/ 9 h 16"/>
                  <a:gd name="T78" fmla="*/ 2 w 20"/>
                  <a:gd name="T79" fmla="*/ 8 h 16"/>
                  <a:gd name="T80" fmla="*/ 10 w 20"/>
                  <a:gd name="T81" fmla="*/ 11 h 16"/>
                  <a:gd name="T82" fmla="*/ 14 w 20"/>
                  <a:gd name="T83" fmla="*/ 12 h 16"/>
                  <a:gd name="T84" fmla="*/ 9 w 20"/>
                  <a:gd name="T85" fmla="*/ 10 h 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7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8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9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0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1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2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3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3 w 24"/>
                  <a:gd name="T1" fmla="*/ 8 h 30"/>
                  <a:gd name="T2" fmla="*/ 9 w 24"/>
                  <a:gd name="T3" fmla="*/ 4 h 30"/>
                  <a:gd name="T4" fmla="*/ 7 w 24"/>
                  <a:gd name="T5" fmla="*/ 3 h 30"/>
                  <a:gd name="T6" fmla="*/ 8 w 24"/>
                  <a:gd name="T7" fmla="*/ 5 h 30"/>
                  <a:gd name="T8" fmla="*/ 8 w 24"/>
                  <a:gd name="T9" fmla="*/ 7 h 30"/>
                  <a:gd name="T10" fmla="*/ 5 w 24"/>
                  <a:gd name="T11" fmla="*/ 7 h 30"/>
                  <a:gd name="T12" fmla="*/ 8 w 24"/>
                  <a:gd name="T13" fmla="*/ 12 h 30"/>
                  <a:gd name="T14" fmla="*/ 7 w 24"/>
                  <a:gd name="T15" fmla="*/ 11 h 30"/>
                  <a:gd name="T16" fmla="*/ 5 w 24"/>
                  <a:gd name="T17" fmla="*/ 11 h 30"/>
                  <a:gd name="T18" fmla="*/ 12 w 24"/>
                  <a:gd name="T19" fmla="*/ 16 h 30"/>
                  <a:gd name="T20" fmla="*/ 12 w 24"/>
                  <a:gd name="T21" fmla="*/ 17 h 30"/>
                  <a:gd name="T22" fmla="*/ 8 w 24"/>
                  <a:gd name="T23" fmla="*/ 15 h 30"/>
                  <a:gd name="T24" fmla="*/ 8 w 24"/>
                  <a:gd name="T25" fmla="*/ 16 h 30"/>
                  <a:gd name="T26" fmla="*/ 6 w 24"/>
                  <a:gd name="T27" fmla="*/ 16 h 30"/>
                  <a:gd name="T28" fmla="*/ 7 w 24"/>
                  <a:gd name="T29" fmla="*/ 18 h 30"/>
                  <a:gd name="T30" fmla="*/ 9 w 24"/>
                  <a:gd name="T31" fmla="*/ 20 h 30"/>
                  <a:gd name="T32" fmla="*/ 6 w 24"/>
                  <a:gd name="T33" fmla="*/ 18 h 30"/>
                  <a:gd name="T34" fmla="*/ 7 w 24"/>
                  <a:gd name="T35" fmla="*/ 19 h 30"/>
                  <a:gd name="T36" fmla="*/ 5 w 24"/>
                  <a:gd name="T37" fmla="*/ 21 h 30"/>
                  <a:gd name="T38" fmla="*/ 7 w 24"/>
                  <a:gd name="T39" fmla="*/ 20 h 30"/>
                  <a:gd name="T40" fmla="*/ 4 w 24"/>
                  <a:gd name="T41" fmla="*/ 19 h 30"/>
                  <a:gd name="T42" fmla="*/ 13 w 24"/>
                  <a:gd name="T43" fmla="*/ 23 h 30"/>
                  <a:gd name="T44" fmla="*/ 14 w 24"/>
                  <a:gd name="T45" fmla="*/ 23 h 30"/>
                  <a:gd name="T46" fmla="*/ 13 w 24"/>
                  <a:gd name="T47" fmla="*/ 23 h 30"/>
                  <a:gd name="T48" fmla="*/ 15 w 24"/>
                  <a:gd name="T49" fmla="*/ 23 h 30"/>
                  <a:gd name="T50" fmla="*/ 15 w 24"/>
                  <a:gd name="T51" fmla="*/ 23 h 30"/>
                  <a:gd name="T52" fmla="*/ 14 w 24"/>
                  <a:gd name="T53" fmla="*/ 21 h 30"/>
                  <a:gd name="T54" fmla="*/ 15 w 24"/>
                  <a:gd name="T55" fmla="*/ 21 h 30"/>
                  <a:gd name="T56" fmla="*/ 15 w 24"/>
                  <a:gd name="T57" fmla="*/ 21 h 30"/>
                  <a:gd name="T58" fmla="*/ 14 w 24"/>
                  <a:gd name="T59" fmla="*/ 20 h 30"/>
                  <a:gd name="T60" fmla="*/ 13 w 24"/>
                  <a:gd name="T61" fmla="*/ 18 h 30"/>
                  <a:gd name="T62" fmla="*/ 16 w 24"/>
                  <a:gd name="T63" fmla="*/ 20 h 30"/>
                  <a:gd name="T64" fmla="*/ 17 w 24"/>
                  <a:gd name="T65" fmla="*/ 20 h 30"/>
                  <a:gd name="T66" fmla="*/ 13 w 24"/>
                  <a:gd name="T67" fmla="*/ 17 h 30"/>
                  <a:gd name="T68" fmla="*/ 13 w 24"/>
                  <a:gd name="T69" fmla="*/ 15 h 30"/>
                  <a:gd name="T70" fmla="*/ 12 w 24"/>
                  <a:gd name="T71" fmla="*/ 13 h 30"/>
                  <a:gd name="T72" fmla="*/ 13 w 24"/>
                  <a:gd name="T73" fmla="*/ 13 h 30"/>
                  <a:gd name="T74" fmla="*/ 13 w 24"/>
                  <a:gd name="T75" fmla="*/ 11 h 30"/>
                  <a:gd name="T76" fmla="*/ 8 w 24"/>
                  <a:gd name="T77" fmla="*/ 8 h 30"/>
                  <a:gd name="T78" fmla="*/ 15 w 24"/>
                  <a:gd name="T79" fmla="*/ 13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4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5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318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1 w 16"/>
                  <a:gd name="T1" fmla="*/ 7 h 22"/>
                  <a:gd name="T2" fmla="*/ 10 w 16"/>
                  <a:gd name="T3" fmla="*/ 4 h 22"/>
                  <a:gd name="T4" fmla="*/ 11 w 16"/>
                  <a:gd name="T5" fmla="*/ 7 h 22"/>
                  <a:gd name="T6" fmla="*/ 9 w 16"/>
                  <a:gd name="T7" fmla="*/ 0 h 22"/>
                  <a:gd name="T8" fmla="*/ 7 w 16"/>
                  <a:gd name="T9" fmla="*/ 7 h 22"/>
                  <a:gd name="T10" fmla="*/ 6 w 16"/>
                  <a:gd name="T11" fmla="*/ 4 h 22"/>
                  <a:gd name="T12" fmla="*/ 7 w 16"/>
                  <a:gd name="T13" fmla="*/ 9 h 22"/>
                  <a:gd name="T14" fmla="*/ 3 w 16"/>
                  <a:gd name="T15" fmla="*/ 5 h 22"/>
                  <a:gd name="T16" fmla="*/ 4 w 16"/>
                  <a:gd name="T17" fmla="*/ 7 h 22"/>
                  <a:gd name="T18" fmla="*/ 6 w 16"/>
                  <a:gd name="T19" fmla="*/ 9 h 22"/>
                  <a:gd name="T20" fmla="*/ 5 w 16"/>
                  <a:gd name="T21" fmla="*/ 8 h 22"/>
                  <a:gd name="T22" fmla="*/ 5 w 16"/>
                  <a:gd name="T23" fmla="*/ 9 h 22"/>
                  <a:gd name="T24" fmla="*/ 5 w 16"/>
                  <a:gd name="T25" fmla="*/ 10 h 22"/>
                  <a:gd name="T26" fmla="*/ 4 w 16"/>
                  <a:gd name="T27" fmla="*/ 8 h 22"/>
                  <a:gd name="T28" fmla="*/ 5 w 16"/>
                  <a:gd name="T29" fmla="*/ 10 h 22"/>
                  <a:gd name="T30" fmla="*/ 3 w 16"/>
                  <a:gd name="T31" fmla="*/ 8 h 22"/>
                  <a:gd name="T32" fmla="*/ 5 w 16"/>
                  <a:gd name="T33" fmla="*/ 12 h 22"/>
                  <a:gd name="T34" fmla="*/ 7 w 16"/>
                  <a:gd name="T35" fmla="*/ 15 h 22"/>
                  <a:gd name="T36" fmla="*/ 7 w 16"/>
                  <a:gd name="T37" fmla="*/ 12 h 22"/>
                  <a:gd name="T38" fmla="*/ 7 w 16"/>
                  <a:gd name="T39" fmla="*/ 12 h 22"/>
                  <a:gd name="T40" fmla="*/ 6 w 16"/>
                  <a:gd name="T41" fmla="*/ 11 h 22"/>
                  <a:gd name="T42" fmla="*/ 9 w 16"/>
                  <a:gd name="T43" fmla="*/ 14 h 22"/>
                  <a:gd name="T44" fmla="*/ 11 w 16"/>
                  <a:gd name="T45" fmla="*/ 16 h 22"/>
                  <a:gd name="T46" fmla="*/ 11 w 16"/>
                  <a:gd name="T47" fmla="*/ 16 h 22"/>
                  <a:gd name="T48" fmla="*/ 11 w 16"/>
                  <a:gd name="T49" fmla="*/ 15 h 22"/>
                  <a:gd name="T50" fmla="*/ 9 w 16"/>
                  <a:gd name="T51" fmla="*/ 13 h 22"/>
                  <a:gd name="T52" fmla="*/ 6 w 16"/>
                  <a:gd name="T53" fmla="*/ 9 h 22"/>
                  <a:gd name="T54" fmla="*/ 6 w 16"/>
                  <a:gd name="T55" fmla="*/ 9 h 22"/>
                  <a:gd name="T56" fmla="*/ 9 w 16"/>
                  <a:gd name="T57" fmla="*/ 12 h 22"/>
                  <a:gd name="T58" fmla="*/ 7 w 16"/>
                  <a:gd name="T59" fmla="*/ 11 h 22"/>
                  <a:gd name="T60" fmla="*/ 11 w 16"/>
                  <a:gd name="T61" fmla="*/ 15 h 22"/>
                  <a:gd name="T62" fmla="*/ 8 w 16"/>
                  <a:gd name="T63" fmla="*/ 11 h 22"/>
                  <a:gd name="T64" fmla="*/ 9 w 16"/>
                  <a:gd name="T65" fmla="*/ 9 h 22"/>
                  <a:gd name="T66" fmla="*/ 11 w 16"/>
                  <a:gd name="T67" fmla="*/ 11 h 22"/>
                  <a:gd name="T68" fmla="*/ 9 w 16"/>
                  <a:gd name="T69" fmla="*/ 9 h 22"/>
                  <a:gd name="T70" fmla="*/ 11 w 16"/>
                  <a:gd name="T71" fmla="*/ 9 h 22"/>
                  <a:gd name="T72" fmla="*/ 9 w 16"/>
                  <a:gd name="T73" fmla="*/ 7 h 22"/>
                  <a:gd name="T74" fmla="*/ 11 w 16"/>
                  <a:gd name="T75" fmla="*/ 7 h 22"/>
                  <a:gd name="T76" fmla="*/ 11 w 16"/>
                  <a:gd name="T77" fmla="*/ 7 h 22"/>
                  <a:gd name="T78" fmla="*/ 8 w 16"/>
                  <a:gd name="T79" fmla="*/ 2 h 22"/>
                  <a:gd name="T80" fmla="*/ 11 w 16"/>
                  <a:gd name="T81" fmla="*/ 7 h 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3 w 5"/>
                  <a:gd name="T3" fmla="*/ 6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5 w 9"/>
                  <a:gd name="T1" fmla="*/ 9 h 20"/>
                  <a:gd name="T2" fmla="*/ 4 w 9"/>
                  <a:gd name="T3" fmla="*/ 6 h 20"/>
                  <a:gd name="T4" fmla="*/ 2 w 9"/>
                  <a:gd name="T5" fmla="*/ 6 h 20"/>
                  <a:gd name="T6" fmla="*/ 4 w 9"/>
                  <a:gd name="T7" fmla="*/ 11 h 20"/>
                  <a:gd name="T8" fmla="*/ 2 w 9"/>
                  <a:gd name="T9" fmla="*/ 8 h 20"/>
                  <a:gd name="T10" fmla="*/ 4 w 9"/>
                  <a:gd name="T11" fmla="*/ 12 h 20"/>
                  <a:gd name="T12" fmla="*/ 3 w 9"/>
                  <a:gd name="T13" fmla="*/ 10 h 20"/>
                  <a:gd name="T14" fmla="*/ 4 w 9"/>
                  <a:gd name="T15" fmla="*/ 12 h 20"/>
                  <a:gd name="T16" fmla="*/ 4 w 9"/>
                  <a:gd name="T17" fmla="*/ 11 h 20"/>
                  <a:gd name="T18" fmla="*/ 4 w 9"/>
                  <a:gd name="T19" fmla="*/ 14 h 20"/>
                  <a:gd name="T20" fmla="*/ 4 w 9"/>
                  <a:gd name="T21" fmla="*/ 9 h 20"/>
                  <a:gd name="T22" fmla="*/ 5 w 9"/>
                  <a:gd name="T23" fmla="*/ 13 h 20"/>
                  <a:gd name="T24" fmla="*/ 7 w 9"/>
                  <a:gd name="T25" fmla="*/ 14 h 20"/>
                  <a:gd name="T26" fmla="*/ 6 w 9"/>
                  <a:gd name="T27" fmla="*/ 13 h 20"/>
                  <a:gd name="T28" fmla="*/ 4 w 9"/>
                  <a:gd name="T29" fmla="*/ 10 h 20"/>
                  <a:gd name="T30" fmla="*/ 7 w 9"/>
                  <a:gd name="T31" fmla="*/ 14 h 20"/>
                  <a:gd name="T32" fmla="*/ 8 w 9"/>
                  <a:gd name="T33" fmla="*/ 11 h 20"/>
                  <a:gd name="T34" fmla="*/ 6 w 9"/>
                  <a:gd name="T35" fmla="*/ 6 h 20"/>
                  <a:gd name="T36" fmla="*/ 8 w 9"/>
                  <a:gd name="T37" fmla="*/ 10 h 20"/>
                  <a:gd name="T38" fmla="*/ 8 w 9"/>
                  <a:gd name="T39" fmla="*/ 10 h 20"/>
                  <a:gd name="T40" fmla="*/ 6 w 9"/>
                  <a:gd name="T41" fmla="*/ 2 h 20"/>
                  <a:gd name="T42" fmla="*/ 5 w 9"/>
                  <a:gd name="T43" fmla="*/ 9 h 2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4 w 5"/>
                  <a:gd name="T1" fmla="*/ 13 h 16"/>
                  <a:gd name="T2" fmla="*/ 4 w 5"/>
                  <a:gd name="T3" fmla="*/ 12 h 16"/>
                  <a:gd name="T4" fmla="*/ 1 w 5"/>
                  <a:gd name="T5" fmla="*/ 0 h 16"/>
                  <a:gd name="T6" fmla="*/ 2 w 5"/>
                  <a:gd name="T7" fmla="*/ 8 h 16"/>
                  <a:gd name="T8" fmla="*/ 2 w 5"/>
                  <a:gd name="T9" fmla="*/ 6 h 16"/>
                  <a:gd name="T10" fmla="*/ 3 w 5"/>
                  <a:gd name="T11" fmla="*/ 11 h 16"/>
                  <a:gd name="T12" fmla="*/ 3 w 5"/>
                  <a:gd name="T13" fmla="*/ 10 h 16"/>
                  <a:gd name="T14" fmla="*/ 4 w 5"/>
                  <a:gd name="T15" fmla="*/ 13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1 w 3"/>
                  <a:gd name="T3" fmla="*/ 5 h 6"/>
                  <a:gd name="T4" fmla="*/ 0 w 3"/>
                  <a:gd name="T5" fmla="*/ 1 h 6"/>
                  <a:gd name="T6" fmla="*/ 1 w 3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7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5 h 9"/>
                  <a:gd name="T2" fmla="*/ 2 w 11"/>
                  <a:gd name="T3" fmla="*/ 5 h 9"/>
                  <a:gd name="T4" fmla="*/ 2 w 11"/>
                  <a:gd name="T5" fmla="*/ 5 h 9"/>
                  <a:gd name="T6" fmla="*/ 6 w 11"/>
                  <a:gd name="T7" fmla="*/ 3 h 9"/>
                  <a:gd name="T8" fmla="*/ 7 w 11"/>
                  <a:gd name="T9" fmla="*/ 5 h 9"/>
                  <a:gd name="T10" fmla="*/ 9 w 11"/>
                  <a:gd name="T11" fmla="*/ 3 h 9"/>
                  <a:gd name="T12" fmla="*/ 1 w 11"/>
                  <a:gd name="T13" fmla="*/ 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8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9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0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0 h 13"/>
                  <a:gd name="T2" fmla="*/ 2 w 3"/>
                  <a:gd name="T3" fmla="*/ 7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1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2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1 h 16"/>
                  <a:gd name="T2" fmla="*/ 4 w 8"/>
                  <a:gd name="T3" fmla="*/ 7 h 16"/>
                  <a:gd name="T4" fmla="*/ 2 w 8"/>
                  <a:gd name="T5" fmla="*/ 11 h 16"/>
                  <a:gd name="T6" fmla="*/ 4 w 8"/>
                  <a:gd name="T7" fmla="*/ 9 h 16"/>
                  <a:gd name="T8" fmla="*/ 2 w 8"/>
                  <a:gd name="T9" fmla="*/ 13 h 16"/>
                  <a:gd name="T10" fmla="*/ 4 w 8"/>
                  <a:gd name="T11" fmla="*/ 9 h 16"/>
                  <a:gd name="T12" fmla="*/ 4 w 8"/>
                  <a:gd name="T13" fmla="*/ 12 h 16"/>
                  <a:gd name="T14" fmla="*/ 5 w 8"/>
                  <a:gd name="T15" fmla="*/ 7 h 16"/>
                  <a:gd name="T16" fmla="*/ 4 w 8"/>
                  <a:gd name="T17" fmla="*/ 7 h 16"/>
                  <a:gd name="T18" fmla="*/ 6 w 8"/>
                  <a:gd name="T19" fmla="*/ 4 h 16"/>
                  <a:gd name="T20" fmla="*/ 6 w 8"/>
                  <a:gd name="T21" fmla="*/ 1 h 16"/>
                  <a:gd name="T22" fmla="*/ 0 w 8"/>
                  <a:gd name="T23" fmla="*/ 11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3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4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1 h 15"/>
                  <a:gd name="T2" fmla="*/ 3 w 10"/>
                  <a:gd name="T3" fmla="*/ 9 h 15"/>
                  <a:gd name="T4" fmla="*/ 2 w 10"/>
                  <a:gd name="T5" fmla="*/ 11 h 15"/>
                  <a:gd name="T6" fmla="*/ 5 w 10"/>
                  <a:gd name="T7" fmla="*/ 7 h 15"/>
                  <a:gd name="T8" fmla="*/ 2 w 10"/>
                  <a:gd name="T9" fmla="*/ 9 h 15"/>
                  <a:gd name="T10" fmla="*/ 6 w 10"/>
                  <a:gd name="T11" fmla="*/ 3 h 15"/>
                  <a:gd name="T12" fmla="*/ 6 w 10"/>
                  <a:gd name="T13" fmla="*/ 5 h 15"/>
                  <a:gd name="T14" fmla="*/ 4 w 10"/>
                  <a:gd name="T15" fmla="*/ 5 h 15"/>
                  <a:gd name="T16" fmla="*/ 3 w 10"/>
                  <a:gd name="T17" fmla="*/ 6 h 15"/>
                  <a:gd name="T18" fmla="*/ 2 w 10"/>
                  <a:gd name="T19" fmla="*/ 7 h 15"/>
                  <a:gd name="T20" fmla="*/ 1 w 10"/>
                  <a:gd name="T21" fmla="*/ 11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5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6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7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8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2 w 21"/>
                  <a:gd name="T1" fmla="*/ 2 h 27"/>
                  <a:gd name="T2" fmla="*/ 10 w 21"/>
                  <a:gd name="T3" fmla="*/ 2 h 27"/>
                  <a:gd name="T4" fmla="*/ 6 w 21"/>
                  <a:gd name="T5" fmla="*/ 1 h 27"/>
                  <a:gd name="T6" fmla="*/ 0 w 21"/>
                  <a:gd name="T7" fmla="*/ 0 h 27"/>
                  <a:gd name="T8" fmla="*/ 2 w 21"/>
                  <a:gd name="T9" fmla="*/ 2 h 27"/>
                  <a:gd name="T10" fmla="*/ 0 w 21"/>
                  <a:gd name="T11" fmla="*/ 2 h 27"/>
                  <a:gd name="T12" fmla="*/ 2 w 21"/>
                  <a:gd name="T13" fmla="*/ 6 h 27"/>
                  <a:gd name="T14" fmla="*/ 3 w 21"/>
                  <a:gd name="T15" fmla="*/ 8 h 27"/>
                  <a:gd name="T16" fmla="*/ 5 w 21"/>
                  <a:gd name="T17" fmla="*/ 17 h 27"/>
                  <a:gd name="T18" fmla="*/ 10 w 21"/>
                  <a:gd name="T19" fmla="*/ 15 h 27"/>
                  <a:gd name="T20" fmla="*/ 7 w 21"/>
                  <a:gd name="T21" fmla="*/ 16 h 27"/>
                  <a:gd name="T22" fmla="*/ 6 w 21"/>
                  <a:gd name="T23" fmla="*/ 16 h 27"/>
                  <a:gd name="T24" fmla="*/ 7 w 21"/>
                  <a:gd name="T25" fmla="*/ 19 h 27"/>
                  <a:gd name="T26" fmla="*/ 12 w 21"/>
                  <a:gd name="T27" fmla="*/ 15 h 27"/>
                  <a:gd name="T28" fmla="*/ 8 w 21"/>
                  <a:gd name="T29" fmla="*/ 20 h 27"/>
                  <a:gd name="T30" fmla="*/ 11 w 21"/>
                  <a:gd name="T31" fmla="*/ 17 h 27"/>
                  <a:gd name="T32" fmla="*/ 14 w 21"/>
                  <a:gd name="T33" fmla="*/ 14 h 27"/>
                  <a:gd name="T34" fmla="*/ 15 w 21"/>
                  <a:gd name="T35" fmla="*/ 12 h 27"/>
                  <a:gd name="T36" fmla="*/ 7 w 21"/>
                  <a:gd name="T37" fmla="*/ 15 h 27"/>
                  <a:gd name="T38" fmla="*/ 11 w 21"/>
                  <a:gd name="T39" fmla="*/ 13 h 27"/>
                  <a:gd name="T40" fmla="*/ 12 w 21"/>
                  <a:gd name="T41" fmla="*/ 10 h 27"/>
                  <a:gd name="T42" fmla="*/ 7 w 21"/>
                  <a:gd name="T43" fmla="*/ 11 h 27"/>
                  <a:gd name="T44" fmla="*/ 9 w 21"/>
                  <a:gd name="T45" fmla="*/ 9 h 27"/>
                  <a:gd name="T46" fmla="*/ 6 w 21"/>
                  <a:gd name="T47" fmla="*/ 10 h 27"/>
                  <a:gd name="T48" fmla="*/ 10 w 21"/>
                  <a:gd name="T49" fmla="*/ 8 h 27"/>
                  <a:gd name="T50" fmla="*/ 3 w 21"/>
                  <a:gd name="T51" fmla="*/ 9 h 27"/>
                  <a:gd name="T52" fmla="*/ 12 w 21"/>
                  <a:gd name="T53" fmla="*/ 7 h 27"/>
                  <a:gd name="T54" fmla="*/ 9 w 21"/>
                  <a:gd name="T55" fmla="*/ 7 h 27"/>
                  <a:gd name="T56" fmla="*/ 6 w 21"/>
                  <a:gd name="T57" fmla="*/ 7 h 27"/>
                  <a:gd name="T58" fmla="*/ 11 w 21"/>
                  <a:gd name="T59" fmla="*/ 6 h 27"/>
                  <a:gd name="T60" fmla="*/ 8 w 21"/>
                  <a:gd name="T61" fmla="*/ 5 h 27"/>
                  <a:gd name="T62" fmla="*/ 5 w 21"/>
                  <a:gd name="T63" fmla="*/ 5 h 27"/>
                  <a:gd name="T64" fmla="*/ 6 w 21"/>
                  <a:gd name="T65" fmla="*/ 2 h 27"/>
                  <a:gd name="T66" fmla="*/ 12 w 21"/>
                  <a:gd name="T67" fmla="*/ 4 h 27"/>
                  <a:gd name="T68" fmla="*/ 15 w 21"/>
                  <a:gd name="T69" fmla="*/ 3 h 27"/>
                  <a:gd name="T70" fmla="*/ 7 w 21"/>
                  <a:gd name="T71" fmla="*/ 2 h 27"/>
                  <a:gd name="T72" fmla="*/ 12 w 21"/>
                  <a:gd name="T73" fmla="*/ 2 h 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9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340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1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342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3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4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5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4 w 22"/>
                  <a:gd name="T1" fmla="*/ 0 h 17"/>
                  <a:gd name="T2" fmla="*/ 1 w 22"/>
                  <a:gd name="T3" fmla="*/ 2 h 17"/>
                  <a:gd name="T4" fmla="*/ 9 w 22"/>
                  <a:gd name="T5" fmla="*/ 6 h 17"/>
                  <a:gd name="T6" fmla="*/ 2 w 22"/>
                  <a:gd name="T7" fmla="*/ 3 h 17"/>
                  <a:gd name="T8" fmla="*/ 6 w 22"/>
                  <a:gd name="T9" fmla="*/ 9 h 17"/>
                  <a:gd name="T10" fmla="*/ 3 w 22"/>
                  <a:gd name="T11" fmla="*/ 8 h 17"/>
                  <a:gd name="T12" fmla="*/ 11 w 22"/>
                  <a:gd name="T13" fmla="*/ 12 h 17"/>
                  <a:gd name="T14" fmla="*/ 2 w 22"/>
                  <a:gd name="T15" fmla="*/ 10 h 17"/>
                  <a:gd name="T16" fmla="*/ 1 w 22"/>
                  <a:gd name="T17" fmla="*/ 10 h 17"/>
                  <a:gd name="T18" fmla="*/ 3 w 22"/>
                  <a:gd name="T19" fmla="*/ 12 h 17"/>
                  <a:gd name="T20" fmla="*/ 8 w 22"/>
                  <a:gd name="T21" fmla="*/ 13 h 17"/>
                  <a:gd name="T22" fmla="*/ 13 w 22"/>
                  <a:gd name="T23" fmla="*/ 14 h 17"/>
                  <a:gd name="T24" fmla="*/ 10 w 22"/>
                  <a:gd name="T25" fmla="*/ 12 h 17"/>
                  <a:gd name="T26" fmla="*/ 13 w 22"/>
                  <a:gd name="T27" fmla="*/ 12 h 17"/>
                  <a:gd name="T28" fmla="*/ 11 w 22"/>
                  <a:gd name="T29" fmla="*/ 12 h 17"/>
                  <a:gd name="T30" fmla="*/ 14 w 22"/>
                  <a:gd name="T31" fmla="*/ 12 h 17"/>
                  <a:gd name="T32" fmla="*/ 11 w 22"/>
                  <a:gd name="T33" fmla="*/ 11 h 17"/>
                  <a:gd name="T34" fmla="*/ 12 w 22"/>
                  <a:gd name="T35" fmla="*/ 11 h 17"/>
                  <a:gd name="T36" fmla="*/ 8 w 22"/>
                  <a:gd name="T37" fmla="*/ 10 h 17"/>
                  <a:gd name="T38" fmla="*/ 13 w 22"/>
                  <a:gd name="T39" fmla="*/ 10 h 17"/>
                  <a:gd name="T40" fmla="*/ 10 w 22"/>
                  <a:gd name="T41" fmla="*/ 9 h 17"/>
                  <a:gd name="T42" fmla="*/ 15 w 22"/>
                  <a:gd name="T43" fmla="*/ 8 h 17"/>
                  <a:gd name="T44" fmla="*/ 12 w 22"/>
                  <a:gd name="T45" fmla="*/ 7 h 17"/>
                  <a:gd name="T46" fmla="*/ 14 w 22"/>
                  <a:gd name="T47" fmla="*/ 9 h 17"/>
                  <a:gd name="T48" fmla="*/ 7 w 22"/>
                  <a:gd name="T49" fmla="*/ 7 h 17"/>
                  <a:gd name="T50" fmla="*/ 13 w 22"/>
                  <a:gd name="T51" fmla="*/ 7 h 17"/>
                  <a:gd name="T52" fmla="*/ 12 w 22"/>
                  <a:gd name="T53" fmla="*/ 5 h 17"/>
                  <a:gd name="T54" fmla="*/ 13 w 22"/>
                  <a:gd name="T55" fmla="*/ 5 h 17"/>
                  <a:gd name="T56" fmla="*/ 11 w 22"/>
                  <a:gd name="T57" fmla="*/ 3 h 17"/>
                  <a:gd name="T58" fmla="*/ 10 w 22"/>
                  <a:gd name="T59" fmla="*/ 3 h 17"/>
                  <a:gd name="T60" fmla="*/ 8 w 22"/>
                  <a:gd name="T61" fmla="*/ 2 h 17"/>
                  <a:gd name="T62" fmla="*/ 10 w 22"/>
                  <a:gd name="T63" fmla="*/ 2 h 17"/>
                  <a:gd name="T64" fmla="*/ 5 w 22"/>
                  <a:gd name="T65" fmla="*/ 0 h 17"/>
                  <a:gd name="T66" fmla="*/ 7 w 22"/>
                  <a:gd name="T67" fmla="*/ 2 h 17"/>
                  <a:gd name="T68" fmla="*/ 4 w 22"/>
                  <a:gd name="T69" fmla="*/ 0 h 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6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7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8 w 23"/>
                  <a:gd name="T1" fmla="*/ 10 h 20"/>
                  <a:gd name="T2" fmla="*/ 12 w 23"/>
                  <a:gd name="T3" fmla="*/ 12 h 20"/>
                  <a:gd name="T4" fmla="*/ 5 w 23"/>
                  <a:gd name="T5" fmla="*/ 9 h 20"/>
                  <a:gd name="T6" fmla="*/ 4 w 23"/>
                  <a:gd name="T7" fmla="*/ 7 h 20"/>
                  <a:gd name="T8" fmla="*/ 11 w 23"/>
                  <a:gd name="T9" fmla="*/ 10 h 20"/>
                  <a:gd name="T10" fmla="*/ 12 w 23"/>
                  <a:gd name="T11" fmla="*/ 10 h 20"/>
                  <a:gd name="T12" fmla="*/ 7 w 23"/>
                  <a:gd name="T13" fmla="*/ 8 h 20"/>
                  <a:gd name="T14" fmla="*/ 6 w 23"/>
                  <a:gd name="T15" fmla="*/ 6 h 20"/>
                  <a:gd name="T16" fmla="*/ 7 w 23"/>
                  <a:gd name="T17" fmla="*/ 7 h 20"/>
                  <a:gd name="T18" fmla="*/ 12 w 23"/>
                  <a:gd name="T19" fmla="*/ 9 h 20"/>
                  <a:gd name="T20" fmla="*/ 2 w 23"/>
                  <a:gd name="T21" fmla="*/ 1 h 20"/>
                  <a:gd name="T22" fmla="*/ 2 w 23"/>
                  <a:gd name="T23" fmla="*/ 2 h 20"/>
                  <a:gd name="T24" fmla="*/ 7 w 23"/>
                  <a:gd name="T25" fmla="*/ 4 h 20"/>
                  <a:gd name="T26" fmla="*/ 5 w 23"/>
                  <a:gd name="T27" fmla="*/ 4 h 20"/>
                  <a:gd name="T28" fmla="*/ 2 w 23"/>
                  <a:gd name="T29" fmla="*/ 2 h 20"/>
                  <a:gd name="T30" fmla="*/ 0 w 23"/>
                  <a:gd name="T31" fmla="*/ 9 h 20"/>
                  <a:gd name="T32" fmla="*/ 1 w 23"/>
                  <a:gd name="T33" fmla="*/ 8 h 20"/>
                  <a:gd name="T34" fmla="*/ 3 w 23"/>
                  <a:gd name="T35" fmla="*/ 10 h 20"/>
                  <a:gd name="T36" fmla="*/ 9 w 23"/>
                  <a:gd name="T37" fmla="*/ 12 h 20"/>
                  <a:gd name="T38" fmla="*/ 7 w 23"/>
                  <a:gd name="T39" fmla="*/ 11 h 20"/>
                  <a:gd name="T40" fmla="*/ 12 w 23"/>
                  <a:gd name="T41" fmla="*/ 14 h 20"/>
                  <a:gd name="T42" fmla="*/ 14 w 23"/>
                  <a:gd name="T43" fmla="*/ 15 h 20"/>
                  <a:gd name="T44" fmla="*/ 15 w 23"/>
                  <a:gd name="T45" fmla="*/ 14 h 20"/>
                  <a:gd name="T46" fmla="*/ 8 w 23"/>
                  <a:gd name="T47" fmla="*/ 10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8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9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2 w 4"/>
                  <a:gd name="T3" fmla="*/ 1 h 1"/>
                  <a:gd name="T4" fmla="*/ 0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0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1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8 w 12"/>
                  <a:gd name="T5" fmla="*/ 7 h 8"/>
                  <a:gd name="T6" fmla="*/ 4 w 12"/>
                  <a:gd name="T7" fmla="*/ 4 h 8"/>
                  <a:gd name="T8" fmla="*/ 5 w 12"/>
                  <a:gd name="T9" fmla="*/ 2 h 8"/>
                  <a:gd name="T10" fmla="*/ 2 w 12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2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9 w 21"/>
                  <a:gd name="T1" fmla="*/ 25 h 39"/>
                  <a:gd name="T2" fmla="*/ 9 w 21"/>
                  <a:gd name="T3" fmla="*/ 24 h 39"/>
                  <a:gd name="T4" fmla="*/ 11 w 21"/>
                  <a:gd name="T5" fmla="*/ 25 h 39"/>
                  <a:gd name="T6" fmla="*/ 13 w 21"/>
                  <a:gd name="T7" fmla="*/ 26 h 39"/>
                  <a:gd name="T8" fmla="*/ 11 w 21"/>
                  <a:gd name="T9" fmla="*/ 25 h 39"/>
                  <a:gd name="T10" fmla="*/ 11 w 21"/>
                  <a:gd name="T11" fmla="*/ 23 h 39"/>
                  <a:gd name="T12" fmla="*/ 8 w 21"/>
                  <a:gd name="T13" fmla="*/ 20 h 39"/>
                  <a:gd name="T14" fmla="*/ 15 w 21"/>
                  <a:gd name="T15" fmla="*/ 23 h 39"/>
                  <a:gd name="T16" fmla="*/ 7 w 21"/>
                  <a:gd name="T17" fmla="*/ 18 h 39"/>
                  <a:gd name="T18" fmla="*/ 11 w 21"/>
                  <a:gd name="T19" fmla="*/ 18 h 39"/>
                  <a:gd name="T20" fmla="*/ 11 w 21"/>
                  <a:gd name="T21" fmla="*/ 19 h 39"/>
                  <a:gd name="T22" fmla="*/ 12 w 21"/>
                  <a:gd name="T23" fmla="*/ 17 h 39"/>
                  <a:gd name="T24" fmla="*/ 15 w 21"/>
                  <a:gd name="T25" fmla="*/ 21 h 39"/>
                  <a:gd name="T26" fmla="*/ 16 w 21"/>
                  <a:gd name="T27" fmla="*/ 19 h 39"/>
                  <a:gd name="T28" fmla="*/ 17 w 21"/>
                  <a:gd name="T29" fmla="*/ 21 h 39"/>
                  <a:gd name="T30" fmla="*/ 17 w 21"/>
                  <a:gd name="T31" fmla="*/ 19 h 39"/>
                  <a:gd name="T32" fmla="*/ 17 w 21"/>
                  <a:gd name="T33" fmla="*/ 18 h 39"/>
                  <a:gd name="T34" fmla="*/ 16 w 21"/>
                  <a:gd name="T35" fmla="*/ 9 h 39"/>
                  <a:gd name="T36" fmla="*/ 16 w 21"/>
                  <a:gd name="T37" fmla="*/ 9 h 39"/>
                  <a:gd name="T38" fmla="*/ 15 w 21"/>
                  <a:gd name="T39" fmla="*/ 9 h 39"/>
                  <a:gd name="T40" fmla="*/ 16 w 21"/>
                  <a:gd name="T41" fmla="*/ 6 h 39"/>
                  <a:gd name="T42" fmla="*/ 11 w 21"/>
                  <a:gd name="T43" fmla="*/ 11 h 39"/>
                  <a:gd name="T44" fmla="*/ 11 w 21"/>
                  <a:gd name="T45" fmla="*/ 10 h 39"/>
                  <a:gd name="T46" fmla="*/ 15 w 21"/>
                  <a:gd name="T47" fmla="*/ 7 h 39"/>
                  <a:gd name="T48" fmla="*/ 12 w 21"/>
                  <a:gd name="T49" fmla="*/ 8 h 39"/>
                  <a:gd name="T50" fmla="*/ 16 w 21"/>
                  <a:gd name="T51" fmla="*/ 5 h 39"/>
                  <a:gd name="T52" fmla="*/ 9 w 21"/>
                  <a:gd name="T53" fmla="*/ 7 h 39"/>
                  <a:gd name="T54" fmla="*/ 10 w 21"/>
                  <a:gd name="T55" fmla="*/ 6 h 39"/>
                  <a:gd name="T56" fmla="*/ 3 w 21"/>
                  <a:gd name="T57" fmla="*/ 10 h 39"/>
                  <a:gd name="T58" fmla="*/ 8 w 21"/>
                  <a:gd name="T59" fmla="*/ 14 h 39"/>
                  <a:gd name="T60" fmla="*/ 12 w 21"/>
                  <a:gd name="T61" fmla="*/ 13 h 39"/>
                  <a:gd name="T62" fmla="*/ 9 w 21"/>
                  <a:gd name="T63" fmla="*/ 17 h 39"/>
                  <a:gd name="T64" fmla="*/ 9 w 21"/>
                  <a:gd name="T65" fmla="*/ 17 h 39"/>
                  <a:gd name="T66" fmla="*/ 10 w 21"/>
                  <a:gd name="T67" fmla="*/ 11 h 39"/>
                  <a:gd name="T68" fmla="*/ 11 w 21"/>
                  <a:gd name="T69" fmla="*/ 15 h 39"/>
                  <a:gd name="T70" fmla="*/ 12 w 21"/>
                  <a:gd name="T71" fmla="*/ 14 h 39"/>
                  <a:gd name="T72" fmla="*/ 9 w 21"/>
                  <a:gd name="T73" fmla="*/ 11 h 39"/>
                  <a:gd name="T74" fmla="*/ 11 w 21"/>
                  <a:gd name="T75" fmla="*/ 15 h 39"/>
                  <a:gd name="T76" fmla="*/ 7 w 21"/>
                  <a:gd name="T77" fmla="*/ 11 h 39"/>
                  <a:gd name="T78" fmla="*/ 3 w 21"/>
                  <a:gd name="T79" fmla="*/ 20 h 39"/>
                  <a:gd name="T80" fmla="*/ 6 w 21"/>
                  <a:gd name="T81" fmla="*/ 22 h 39"/>
                  <a:gd name="T82" fmla="*/ 5 w 21"/>
                  <a:gd name="T83" fmla="*/ 25 h 39"/>
                  <a:gd name="T84" fmla="*/ 7 w 21"/>
                  <a:gd name="T85" fmla="*/ 27 h 39"/>
                  <a:gd name="T86" fmla="*/ 1 w 21"/>
                  <a:gd name="T87" fmla="*/ 23 h 39"/>
                  <a:gd name="T88" fmla="*/ 1 w 21"/>
                  <a:gd name="T89" fmla="*/ 24 h 39"/>
                  <a:gd name="T90" fmla="*/ 2 w 21"/>
                  <a:gd name="T91" fmla="*/ 25 h 39"/>
                  <a:gd name="T92" fmla="*/ 1 w 21"/>
                  <a:gd name="T93" fmla="*/ 25 h 39"/>
                  <a:gd name="T94" fmla="*/ 9 w 21"/>
                  <a:gd name="T95" fmla="*/ 29 h 39"/>
                  <a:gd name="T96" fmla="*/ 14 w 21"/>
                  <a:gd name="T97" fmla="*/ 29 h 39"/>
                  <a:gd name="T98" fmla="*/ 9 w 21"/>
                  <a:gd name="T99" fmla="*/ 25 h 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3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4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5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356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7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8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9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4 w 35"/>
                  <a:gd name="T1" fmla="*/ 2 h 53"/>
                  <a:gd name="T2" fmla="*/ 9 w 35"/>
                  <a:gd name="T3" fmla="*/ 1 h 53"/>
                  <a:gd name="T4" fmla="*/ 6 w 35"/>
                  <a:gd name="T5" fmla="*/ 2 h 53"/>
                  <a:gd name="T6" fmla="*/ 8 w 35"/>
                  <a:gd name="T7" fmla="*/ 5 h 53"/>
                  <a:gd name="T8" fmla="*/ 9 w 35"/>
                  <a:gd name="T9" fmla="*/ 10 h 53"/>
                  <a:gd name="T10" fmla="*/ 7 w 35"/>
                  <a:gd name="T11" fmla="*/ 13 h 53"/>
                  <a:gd name="T12" fmla="*/ 12 w 35"/>
                  <a:gd name="T13" fmla="*/ 17 h 53"/>
                  <a:gd name="T14" fmla="*/ 10 w 35"/>
                  <a:gd name="T15" fmla="*/ 19 h 53"/>
                  <a:gd name="T16" fmla="*/ 10 w 35"/>
                  <a:gd name="T17" fmla="*/ 21 h 53"/>
                  <a:gd name="T18" fmla="*/ 18 w 35"/>
                  <a:gd name="T19" fmla="*/ 21 h 53"/>
                  <a:gd name="T20" fmla="*/ 18 w 35"/>
                  <a:gd name="T21" fmla="*/ 23 h 53"/>
                  <a:gd name="T22" fmla="*/ 15 w 35"/>
                  <a:gd name="T23" fmla="*/ 25 h 53"/>
                  <a:gd name="T24" fmla="*/ 16 w 35"/>
                  <a:gd name="T25" fmla="*/ 28 h 53"/>
                  <a:gd name="T26" fmla="*/ 14 w 35"/>
                  <a:gd name="T27" fmla="*/ 31 h 53"/>
                  <a:gd name="T28" fmla="*/ 17 w 35"/>
                  <a:gd name="T29" fmla="*/ 32 h 53"/>
                  <a:gd name="T30" fmla="*/ 21 w 35"/>
                  <a:gd name="T31" fmla="*/ 33 h 53"/>
                  <a:gd name="T32" fmla="*/ 17 w 35"/>
                  <a:gd name="T33" fmla="*/ 35 h 53"/>
                  <a:gd name="T34" fmla="*/ 18 w 35"/>
                  <a:gd name="T35" fmla="*/ 37 h 53"/>
                  <a:gd name="T36" fmla="*/ 19 w 35"/>
                  <a:gd name="T37" fmla="*/ 42 h 53"/>
                  <a:gd name="T38" fmla="*/ 20 w 35"/>
                  <a:gd name="T39" fmla="*/ 39 h 53"/>
                  <a:gd name="T40" fmla="*/ 18 w 35"/>
                  <a:gd name="T41" fmla="*/ 39 h 53"/>
                  <a:gd name="T42" fmla="*/ 26 w 35"/>
                  <a:gd name="T43" fmla="*/ 36 h 53"/>
                  <a:gd name="T44" fmla="*/ 26 w 35"/>
                  <a:gd name="T45" fmla="*/ 34 h 53"/>
                  <a:gd name="T46" fmla="*/ 25 w 35"/>
                  <a:gd name="T47" fmla="*/ 33 h 53"/>
                  <a:gd name="T48" fmla="*/ 26 w 35"/>
                  <a:gd name="T49" fmla="*/ 32 h 53"/>
                  <a:gd name="T50" fmla="*/ 26 w 35"/>
                  <a:gd name="T51" fmla="*/ 29 h 53"/>
                  <a:gd name="T52" fmla="*/ 23 w 35"/>
                  <a:gd name="T53" fmla="*/ 28 h 53"/>
                  <a:gd name="T54" fmla="*/ 24 w 35"/>
                  <a:gd name="T55" fmla="*/ 28 h 53"/>
                  <a:gd name="T56" fmla="*/ 24 w 35"/>
                  <a:gd name="T57" fmla="*/ 27 h 53"/>
                  <a:gd name="T58" fmla="*/ 22 w 35"/>
                  <a:gd name="T59" fmla="*/ 25 h 53"/>
                  <a:gd name="T60" fmla="*/ 20 w 35"/>
                  <a:gd name="T61" fmla="*/ 24 h 53"/>
                  <a:gd name="T62" fmla="*/ 24 w 35"/>
                  <a:gd name="T63" fmla="*/ 23 h 53"/>
                  <a:gd name="T64" fmla="*/ 24 w 35"/>
                  <a:gd name="T65" fmla="*/ 20 h 53"/>
                  <a:gd name="T66" fmla="*/ 19 w 35"/>
                  <a:gd name="T67" fmla="*/ 20 h 53"/>
                  <a:gd name="T68" fmla="*/ 18 w 35"/>
                  <a:gd name="T69" fmla="*/ 18 h 53"/>
                  <a:gd name="T70" fmla="*/ 16 w 35"/>
                  <a:gd name="T71" fmla="*/ 14 h 53"/>
                  <a:gd name="T72" fmla="*/ 16 w 35"/>
                  <a:gd name="T73" fmla="*/ 13 h 53"/>
                  <a:gd name="T74" fmla="*/ 15 w 35"/>
                  <a:gd name="T75" fmla="*/ 9 h 53"/>
                  <a:gd name="T76" fmla="*/ 10 w 35"/>
                  <a:gd name="T77" fmla="*/ 11 h 53"/>
                  <a:gd name="T78" fmla="*/ 18 w 35"/>
                  <a:gd name="T79" fmla="*/ 8 h 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0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1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1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2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3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4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5 w 23"/>
                  <a:gd name="T1" fmla="*/ 8 h 34"/>
                  <a:gd name="T2" fmla="*/ 13 w 23"/>
                  <a:gd name="T3" fmla="*/ 5 h 34"/>
                  <a:gd name="T4" fmla="*/ 16 w 23"/>
                  <a:gd name="T5" fmla="*/ 6 h 34"/>
                  <a:gd name="T6" fmla="*/ 13 w 23"/>
                  <a:gd name="T7" fmla="*/ 0 h 34"/>
                  <a:gd name="T8" fmla="*/ 8 w 23"/>
                  <a:gd name="T9" fmla="*/ 15 h 34"/>
                  <a:gd name="T10" fmla="*/ 6 w 23"/>
                  <a:gd name="T11" fmla="*/ 13 h 34"/>
                  <a:gd name="T12" fmla="*/ 9 w 23"/>
                  <a:gd name="T13" fmla="*/ 19 h 34"/>
                  <a:gd name="T14" fmla="*/ 4 w 23"/>
                  <a:gd name="T15" fmla="*/ 17 h 34"/>
                  <a:gd name="T16" fmla="*/ 5 w 23"/>
                  <a:gd name="T17" fmla="*/ 21 h 34"/>
                  <a:gd name="T18" fmla="*/ 7 w 23"/>
                  <a:gd name="T19" fmla="*/ 21 h 34"/>
                  <a:gd name="T20" fmla="*/ 6 w 23"/>
                  <a:gd name="T21" fmla="*/ 21 h 34"/>
                  <a:gd name="T22" fmla="*/ 7 w 23"/>
                  <a:gd name="T23" fmla="*/ 21 h 34"/>
                  <a:gd name="T24" fmla="*/ 7 w 23"/>
                  <a:gd name="T25" fmla="*/ 23 h 34"/>
                  <a:gd name="T26" fmla="*/ 7 w 23"/>
                  <a:gd name="T27" fmla="*/ 23 h 34"/>
                  <a:gd name="T28" fmla="*/ 8 w 23"/>
                  <a:gd name="T29" fmla="*/ 25 h 34"/>
                  <a:gd name="T30" fmla="*/ 5 w 23"/>
                  <a:gd name="T31" fmla="*/ 24 h 34"/>
                  <a:gd name="T32" fmla="*/ 9 w 23"/>
                  <a:gd name="T33" fmla="*/ 28 h 34"/>
                  <a:gd name="T34" fmla="*/ 12 w 23"/>
                  <a:gd name="T35" fmla="*/ 28 h 34"/>
                  <a:gd name="T36" fmla="*/ 10 w 23"/>
                  <a:gd name="T37" fmla="*/ 26 h 34"/>
                  <a:gd name="T38" fmla="*/ 10 w 23"/>
                  <a:gd name="T39" fmla="*/ 26 h 34"/>
                  <a:gd name="T40" fmla="*/ 8 w 23"/>
                  <a:gd name="T41" fmla="*/ 24 h 34"/>
                  <a:gd name="T42" fmla="*/ 13 w 23"/>
                  <a:gd name="T43" fmla="*/ 26 h 34"/>
                  <a:gd name="T44" fmla="*/ 17 w 23"/>
                  <a:gd name="T45" fmla="*/ 24 h 34"/>
                  <a:gd name="T46" fmla="*/ 17 w 23"/>
                  <a:gd name="T47" fmla="*/ 24 h 34"/>
                  <a:gd name="T48" fmla="*/ 16 w 23"/>
                  <a:gd name="T49" fmla="*/ 22 h 34"/>
                  <a:gd name="T50" fmla="*/ 13 w 23"/>
                  <a:gd name="T51" fmla="*/ 23 h 34"/>
                  <a:gd name="T52" fmla="*/ 7 w 23"/>
                  <a:gd name="T53" fmla="*/ 21 h 34"/>
                  <a:gd name="T54" fmla="*/ 8 w 23"/>
                  <a:gd name="T55" fmla="*/ 20 h 34"/>
                  <a:gd name="T56" fmla="*/ 12 w 23"/>
                  <a:gd name="T57" fmla="*/ 21 h 34"/>
                  <a:gd name="T58" fmla="*/ 11 w 23"/>
                  <a:gd name="T59" fmla="*/ 21 h 34"/>
                  <a:gd name="T60" fmla="*/ 16 w 23"/>
                  <a:gd name="T61" fmla="*/ 21 h 34"/>
                  <a:gd name="T62" fmla="*/ 11 w 23"/>
                  <a:gd name="T63" fmla="*/ 20 h 34"/>
                  <a:gd name="T64" fmla="*/ 12 w 23"/>
                  <a:gd name="T65" fmla="*/ 15 h 34"/>
                  <a:gd name="T66" fmla="*/ 15 w 23"/>
                  <a:gd name="T67" fmla="*/ 16 h 34"/>
                  <a:gd name="T68" fmla="*/ 12 w 23"/>
                  <a:gd name="T69" fmla="*/ 15 h 34"/>
                  <a:gd name="T70" fmla="*/ 14 w 23"/>
                  <a:gd name="T71" fmla="*/ 12 h 34"/>
                  <a:gd name="T72" fmla="*/ 12 w 23"/>
                  <a:gd name="T73" fmla="*/ 12 h 34"/>
                  <a:gd name="T74" fmla="*/ 14 w 23"/>
                  <a:gd name="T75" fmla="*/ 9 h 34"/>
                  <a:gd name="T76" fmla="*/ 14 w 23"/>
                  <a:gd name="T77" fmla="*/ 9 h 34"/>
                  <a:gd name="T78" fmla="*/ 11 w 23"/>
                  <a:gd name="T79" fmla="*/ 5 h 34"/>
                  <a:gd name="T80" fmla="*/ 15 w 23"/>
                  <a:gd name="T81" fmla="*/ 8 h 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5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4 w 6"/>
                  <a:gd name="T3" fmla="*/ 5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6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3 w 26"/>
                  <a:gd name="T1" fmla="*/ 9 h 21"/>
                  <a:gd name="T2" fmla="*/ 13 w 26"/>
                  <a:gd name="T3" fmla="*/ 6 h 21"/>
                  <a:gd name="T4" fmla="*/ 4 w 26"/>
                  <a:gd name="T5" fmla="*/ 6 h 21"/>
                  <a:gd name="T6" fmla="*/ 5 w 26"/>
                  <a:gd name="T7" fmla="*/ 13 h 21"/>
                  <a:gd name="T8" fmla="*/ 2 w 26"/>
                  <a:gd name="T9" fmla="*/ 10 h 21"/>
                  <a:gd name="T10" fmla="*/ 3 w 26"/>
                  <a:gd name="T11" fmla="*/ 15 h 21"/>
                  <a:gd name="T12" fmla="*/ 3 w 26"/>
                  <a:gd name="T13" fmla="*/ 13 h 21"/>
                  <a:gd name="T14" fmla="*/ 4 w 26"/>
                  <a:gd name="T15" fmla="*/ 15 h 21"/>
                  <a:gd name="T16" fmla="*/ 5 w 26"/>
                  <a:gd name="T17" fmla="*/ 13 h 21"/>
                  <a:gd name="T18" fmla="*/ 6 w 26"/>
                  <a:gd name="T19" fmla="*/ 15 h 21"/>
                  <a:gd name="T20" fmla="*/ 6 w 26"/>
                  <a:gd name="T21" fmla="*/ 10 h 21"/>
                  <a:gd name="T22" fmla="*/ 8 w 26"/>
                  <a:gd name="T23" fmla="*/ 14 h 21"/>
                  <a:gd name="T24" fmla="*/ 11 w 26"/>
                  <a:gd name="T25" fmla="*/ 15 h 21"/>
                  <a:gd name="T26" fmla="*/ 11 w 26"/>
                  <a:gd name="T27" fmla="*/ 13 h 21"/>
                  <a:gd name="T28" fmla="*/ 9 w 26"/>
                  <a:gd name="T29" fmla="*/ 10 h 21"/>
                  <a:gd name="T30" fmla="*/ 11 w 26"/>
                  <a:gd name="T31" fmla="*/ 15 h 21"/>
                  <a:gd name="T32" fmla="*/ 17 w 26"/>
                  <a:gd name="T33" fmla="*/ 11 h 21"/>
                  <a:gd name="T34" fmla="*/ 19 w 26"/>
                  <a:gd name="T35" fmla="*/ 6 h 21"/>
                  <a:gd name="T36" fmla="*/ 18 w 26"/>
                  <a:gd name="T37" fmla="*/ 10 h 21"/>
                  <a:gd name="T38" fmla="*/ 19 w 26"/>
                  <a:gd name="T39" fmla="*/ 11 h 21"/>
                  <a:gd name="T40" fmla="*/ 21 w 26"/>
                  <a:gd name="T41" fmla="*/ 3 h 21"/>
                  <a:gd name="T42" fmla="*/ 13 w 26"/>
                  <a:gd name="T43" fmla="*/ 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7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8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9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5 w 7"/>
                  <a:gd name="T1" fmla="*/ 0 h 15"/>
                  <a:gd name="T2" fmla="*/ 4 w 7"/>
                  <a:gd name="T3" fmla="*/ 1 h 15"/>
                  <a:gd name="T4" fmla="*/ 0 w 7"/>
                  <a:gd name="T5" fmla="*/ 12 h 15"/>
                  <a:gd name="T6" fmla="*/ 4 w 7"/>
                  <a:gd name="T7" fmla="*/ 6 h 15"/>
                  <a:gd name="T8" fmla="*/ 2 w 7"/>
                  <a:gd name="T9" fmla="*/ 8 h 15"/>
                  <a:gd name="T10" fmla="*/ 4 w 7"/>
                  <a:gd name="T11" fmla="*/ 3 h 15"/>
                  <a:gd name="T12" fmla="*/ 4 w 7"/>
                  <a:gd name="T13" fmla="*/ 4 h 15"/>
                  <a:gd name="T14" fmla="*/ 5 w 7"/>
                  <a:gd name="T15" fmla="*/ 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0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0 h 4"/>
                  <a:gd name="T4" fmla="*/ 0 w 2"/>
                  <a:gd name="T5" fmla="*/ 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1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3 h 6"/>
                  <a:gd name="T2" fmla="*/ 2 w 3"/>
                  <a:gd name="T3" fmla="*/ 0 h 6"/>
                  <a:gd name="T4" fmla="*/ 0 w 3"/>
                  <a:gd name="T5" fmla="*/ 5 h 6"/>
                  <a:gd name="T6" fmla="*/ 1 w 3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2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6 h 10"/>
                  <a:gd name="T2" fmla="*/ 2 w 7"/>
                  <a:gd name="T3" fmla="*/ 6 h 10"/>
                  <a:gd name="T4" fmla="*/ 2 w 7"/>
                  <a:gd name="T5" fmla="*/ 6 h 10"/>
                  <a:gd name="T6" fmla="*/ 4 w 7"/>
                  <a:gd name="T7" fmla="*/ 2 h 10"/>
                  <a:gd name="T8" fmla="*/ 4 w 7"/>
                  <a:gd name="T9" fmla="*/ 3 h 10"/>
                  <a:gd name="T10" fmla="*/ 6 w 7"/>
                  <a:gd name="T11" fmla="*/ 0 h 10"/>
                  <a:gd name="T12" fmla="*/ 1 w 7"/>
                  <a:gd name="T13" fmla="*/ 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9 h 12"/>
                  <a:gd name="T2" fmla="*/ 3 w 7"/>
                  <a:gd name="T3" fmla="*/ 6 h 12"/>
                  <a:gd name="T4" fmla="*/ 6 w 7"/>
                  <a:gd name="T5" fmla="*/ 0 h 12"/>
                  <a:gd name="T6" fmla="*/ 4 w 7"/>
                  <a:gd name="T7" fmla="*/ 2 h 12"/>
                  <a:gd name="T8" fmla="*/ 0 w 7"/>
                  <a:gd name="T9" fmla="*/ 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7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8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9 h 14"/>
                  <a:gd name="T2" fmla="*/ 4 w 10"/>
                  <a:gd name="T3" fmla="*/ 6 h 14"/>
                  <a:gd name="T4" fmla="*/ 2 w 10"/>
                  <a:gd name="T5" fmla="*/ 8 h 14"/>
                  <a:gd name="T6" fmla="*/ 3 w 10"/>
                  <a:gd name="T7" fmla="*/ 7 h 14"/>
                  <a:gd name="T8" fmla="*/ 0 w 10"/>
                  <a:gd name="T9" fmla="*/ 10 h 14"/>
                  <a:gd name="T10" fmla="*/ 3 w 10"/>
                  <a:gd name="T11" fmla="*/ 7 h 14"/>
                  <a:gd name="T12" fmla="*/ 2 w 10"/>
                  <a:gd name="T13" fmla="*/ 10 h 14"/>
                  <a:gd name="T14" fmla="*/ 5 w 10"/>
                  <a:gd name="T15" fmla="*/ 6 h 14"/>
                  <a:gd name="T16" fmla="*/ 4 w 10"/>
                  <a:gd name="T17" fmla="*/ 6 h 14"/>
                  <a:gd name="T18" fmla="*/ 6 w 10"/>
                  <a:gd name="T19" fmla="*/ 3 h 14"/>
                  <a:gd name="T20" fmla="*/ 7 w 10"/>
                  <a:gd name="T21" fmla="*/ 0 h 14"/>
                  <a:gd name="T22" fmla="*/ 0 w 10"/>
                  <a:gd name="T23" fmla="*/ 9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9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0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0 h 13"/>
                  <a:gd name="T2" fmla="*/ 3 w 12"/>
                  <a:gd name="T3" fmla="*/ 8 h 13"/>
                  <a:gd name="T4" fmla="*/ 2 w 12"/>
                  <a:gd name="T5" fmla="*/ 9 h 13"/>
                  <a:gd name="T6" fmla="*/ 5 w 12"/>
                  <a:gd name="T7" fmla="*/ 6 h 13"/>
                  <a:gd name="T8" fmla="*/ 2 w 12"/>
                  <a:gd name="T9" fmla="*/ 8 h 13"/>
                  <a:gd name="T10" fmla="*/ 7 w 12"/>
                  <a:gd name="T11" fmla="*/ 2 h 13"/>
                  <a:gd name="T12" fmla="*/ 6 w 12"/>
                  <a:gd name="T13" fmla="*/ 4 h 13"/>
                  <a:gd name="T14" fmla="*/ 5 w 12"/>
                  <a:gd name="T15" fmla="*/ 4 h 13"/>
                  <a:gd name="T16" fmla="*/ 4 w 12"/>
                  <a:gd name="T17" fmla="*/ 5 h 13"/>
                  <a:gd name="T18" fmla="*/ 2 w 12"/>
                  <a:gd name="T19" fmla="*/ 6 h 13"/>
                  <a:gd name="T20" fmla="*/ 1 w 12"/>
                  <a:gd name="T21" fmla="*/ 1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1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2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3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4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0 w 23"/>
                  <a:gd name="T1" fmla="*/ 0 h 21"/>
                  <a:gd name="T2" fmla="*/ 8 w 23"/>
                  <a:gd name="T3" fmla="*/ 2 h 21"/>
                  <a:gd name="T4" fmla="*/ 5 w 23"/>
                  <a:gd name="T5" fmla="*/ 3 h 21"/>
                  <a:gd name="T6" fmla="*/ 0 w 23"/>
                  <a:gd name="T7" fmla="*/ 6 h 21"/>
                  <a:gd name="T8" fmla="*/ 3 w 23"/>
                  <a:gd name="T9" fmla="*/ 6 h 21"/>
                  <a:gd name="T10" fmla="*/ 1 w 23"/>
                  <a:gd name="T11" fmla="*/ 7 h 21"/>
                  <a:gd name="T12" fmla="*/ 3 w 23"/>
                  <a:gd name="T13" fmla="*/ 8 h 21"/>
                  <a:gd name="T14" fmla="*/ 6 w 23"/>
                  <a:gd name="T15" fmla="*/ 8 h 21"/>
                  <a:gd name="T16" fmla="*/ 8 w 23"/>
                  <a:gd name="T17" fmla="*/ 13 h 21"/>
                  <a:gd name="T18" fmla="*/ 12 w 23"/>
                  <a:gd name="T19" fmla="*/ 10 h 21"/>
                  <a:gd name="T20" fmla="*/ 10 w 23"/>
                  <a:gd name="T21" fmla="*/ 12 h 21"/>
                  <a:gd name="T22" fmla="*/ 10 w 23"/>
                  <a:gd name="T23" fmla="*/ 12 h 21"/>
                  <a:gd name="T24" fmla="*/ 10 w 23"/>
                  <a:gd name="T25" fmla="*/ 15 h 21"/>
                  <a:gd name="T26" fmla="*/ 15 w 23"/>
                  <a:gd name="T27" fmla="*/ 10 h 21"/>
                  <a:gd name="T28" fmla="*/ 10 w 23"/>
                  <a:gd name="T29" fmla="*/ 15 h 21"/>
                  <a:gd name="T30" fmla="*/ 13 w 23"/>
                  <a:gd name="T31" fmla="*/ 12 h 21"/>
                  <a:gd name="T32" fmla="*/ 17 w 23"/>
                  <a:gd name="T33" fmla="*/ 9 h 21"/>
                  <a:gd name="T34" fmla="*/ 18 w 23"/>
                  <a:gd name="T35" fmla="*/ 7 h 21"/>
                  <a:gd name="T36" fmla="*/ 11 w 23"/>
                  <a:gd name="T37" fmla="*/ 11 h 21"/>
                  <a:gd name="T38" fmla="*/ 13 w 23"/>
                  <a:gd name="T39" fmla="*/ 8 h 21"/>
                  <a:gd name="T40" fmla="*/ 14 w 23"/>
                  <a:gd name="T41" fmla="*/ 5 h 21"/>
                  <a:gd name="T42" fmla="*/ 9 w 23"/>
                  <a:gd name="T43" fmla="*/ 8 h 21"/>
                  <a:gd name="T44" fmla="*/ 11 w 23"/>
                  <a:gd name="T45" fmla="*/ 6 h 21"/>
                  <a:gd name="T46" fmla="*/ 9 w 23"/>
                  <a:gd name="T47" fmla="*/ 7 h 21"/>
                  <a:gd name="T48" fmla="*/ 11 w 23"/>
                  <a:gd name="T49" fmla="*/ 5 h 21"/>
                  <a:gd name="T50" fmla="*/ 6 w 23"/>
                  <a:gd name="T51" fmla="*/ 9 h 21"/>
                  <a:gd name="T52" fmla="*/ 12 w 23"/>
                  <a:gd name="T53" fmla="*/ 2 h 21"/>
                  <a:gd name="T54" fmla="*/ 10 w 23"/>
                  <a:gd name="T55" fmla="*/ 5 h 21"/>
                  <a:gd name="T56" fmla="*/ 7 w 23"/>
                  <a:gd name="T57" fmla="*/ 6 h 21"/>
                  <a:gd name="T58" fmla="*/ 12 w 23"/>
                  <a:gd name="T59" fmla="*/ 2 h 21"/>
                  <a:gd name="T60" fmla="*/ 8 w 23"/>
                  <a:gd name="T61" fmla="*/ 4 h 21"/>
                  <a:gd name="T62" fmla="*/ 6 w 23"/>
                  <a:gd name="T63" fmla="*/ 6 h 21"/>
                  <a:gd name="T64" fmla="*/ 6 w 23"/>
                  <a:gd name="T65" fmla="*/ 4 h 21"/>
                  <a:gd name="T66" fmla="*/ 11 w 23"/>
                  <a:gd name="T67" fmla="*/ 2 h 21"/>
                  <a:gd name="T68" fmla="*/ 12 w 23"/>
                  <a:gd name="T69" fmla="*/ 0 h 21"/>
                  <a:gd name="T70" fmla="*/ 7 w 23"/>
                  <a:gd name="T71" fmla="*/ 3 h 21"/>
                  <a:gd name="T72" fmla="*/ 10 w 23"/>
                  <a:gd name="T73" fmla="*/ 0 h 2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6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7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388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9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0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391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3 w 23"/>
                  <a:gd name="T1" fmla="*/ 6 h 13"/>
                  <a:gd name="T2" fmla="*/ 2 w 23"/>
                  <a:gd name="T3" fmla="*/ 8 h 13"/>
                  <a:gd name="T4" fmla="*/ 10 w 23"/>
                  <a:gd name="T5" fmla="*/ 4 h 13"/>
                  <a:gd name="T6" fmla="*/ 3 w 23"/>
                  <a:gd name="T7" fmla="*/ 8 h 13"/>
                  <a:gd name="T8" fmla="*/ 9 w 23"/>
                  <a:gd name="T9" fmla="*/ 8 h 13"/>
                  <a:gd name="T10" fmla="*/ 7 w 23"/>
                  <a:gd name="T11" fmla="*/ 9 h 13"/>
                  <a:gd name="T12" fmla="*/ 14 w 23"/>
                  <a:gd name="T13" fmla="*/ 5 h 13"/>
                  <a:gd name="T14" fmla="*/ 6 w 23"/>
                  <a:gd name="T15" fmla="*/ 11 h 13"/>
                  <a:gd name="T16" fmla="*/ 6 w 23"/>
                  <a:gd name="T17" fmla="*/ 11 h 13"/>
                  <a:gd name="T18" fmla="*/ 8 w 23"/>
                  <a:gd name="T19" fmla="*/ 10 h 13"/>
                  <a:gd name="T20" fmla="*/ 13 w 23"/>
                  <a:gd name="T21" fmla="*/ 8 h 13"/>
                  <a:gd name="T22" fmla="*/ 17 w 23"/>
                  <a:gd name="T23" fmla="*/ 5 h 13"/>
                  <a:gd name="T24" fmla="*/ 13 w 23"/>
                  <a:gd name="T25" fmla="*/ 6 h 13"/>
                  <a:gd name="T26" fmla="*/ 17 w 23"/>
                  <a:gd name="T27" fmla="*/ 4 h 13"/>
                  <a:gd name="T28" fmla="*/ 14 w 23"/>
                  <a:gd name="T29" fmla="*/ 5 h 13"/>
                  <a:gd name="T30" fmla="*/ 17 w 23"/>
                  <a:gd name="T31" fmla="*/ 3 h 13"/>
                  <a:gd name="T32" fmla="*/ 14 w 23"/>
                  <a:gd name="T33" fmla="*/ 4 h 13"/>
                  <a:gd name="T34" fmla="*/ 15 w 23"/>
                  <a:gd name="T35" fmla="*/ 4 h 13"/>
                  <a:gd name="T36" fmla="*/ 12 w 23"/>
                  <a:gd name="T37" fmla="*/ 6 h 13"/>
                  <a:gd name="T38" fmla="*/ 15 w 23"/>
                  <a:gd name="T39" fmla="*/ 3 h 13"/>
                  <a:gd name="T40" fmla="*/ 12 w 23"/>
                  <a:gd name="T41" fmla="*/ 5 h 13"/>
                  <a:gd name="T42" fmla="*/ 16 w 23"/>
                  <a:gd name="T43" fmla="*/ 2 h 13"/>
                  <a:gd name="T44" fmla="*/ 12 w 23"/>
                  <a:gd name="T45" fmla="*/ 3 h 13"/>
                  <a:gd name="T46" fmla="*/ 15 w 23"/>
                  <a:gd name="T47" fmla="*/ 2 h 13"/>
                  <a:gd name="T48" fmla="*/ 8 w 23"/>
                  <a:gd name="T49" fmla="*/ 6 h 13"/>
                  <a:gd name="T50" fmla="*/ 13 w 23"/>
                  <a:gd name="T51" fmla="*/ 2 h 13"/>
                  <a:gd name="T52" fmla="*/ 12 w 23"/>
                  <a:gd name="T53" fmla="*/ 2 h 13"/>
                  <a:gd name="T54" fmla="*/ 12 w 23"/>
                  <a:gd name="T55" fmla="*/ 1 h 13"/>
                  <a:gd name="T56" fmla="*/ 10 w 23"/>
                  <a:gd name="T57" fmla="*/ 2 h 13"/>
                  <a:gd name="T58" fmla="*/ 9 w 23"/>
                  <a:gd name="T59" fmla="*/ 3 h 13"/>
                  <a:gd name="T60" fmla="*/ 7 w 23"/>
                  <a:gd name="T61" fmla="*/ 3 h 13"/>
                  <a:gd name="T62" fmla="*/ 8 w 23"/>
                  <a:gd name="T63" fmla="*/ 3 h 13"/>
                  <a:gd name="T64" fmla="*/ 4 w 23"/>
                  <a:gd name="T65" fmla="*/ 4 h 13"/>
                  <a:gd name="T66" fmla="*/ 7 w 23"/>
                  <a:gd name="T67" fmla="*/ 3 h 13"/>
                  <a:gd name="T68" fmla="*/ 3 w 23"/>
                  <a:gd name="T69" fmla="*/ 6 h 1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2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3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3 w 29"/>
                  <a:gd name="T1" fmla="*/ 5 h 11"/>
                  <a:gd name="T2" fmla="*/ 17 w 29"/>
                  <a:gd name="T3" fmla="*/ 2 h 11"/>
                  <a:gd name="T4" fmla="*/ 9 w 29"/>
                  <a:gd name="T5" fmla="*/ 7 h 11"/>
                  <a:gd name="T6" fmla="*/ 7 w 29"/>
                  <a:gd name="T7" fmla="*/ 7 h 11"/>
                  <a:gd name="T8" fmla="*/ 14 w 29"/>
                  <a:gd name="T9" fmla="*/ 3 h 11"/>
                  <a:gd name="T10" fmla="*/ 15 w 29"/>
                  <a:gd name="T11" fmla="*/ 2 h 11"/>
                  <a:gd name="T12" fmla="*/ 11 w 29"/>
                  <a:gd name="T13" fmla="*/ 4 h 11"/>
                  <a:gd name="T14" fmla="*/ 8 w 29"/>
                  <a:gd name="T15" fmla="*/ 5 h 11"/>
                  <a:gd name="T16" fmla="*/ 10 w 29"/>
                  <a:gd name="T17" fmla="*/ 4 h 11"/>
                  <a:gd name="T18" fmla="*/ 14 w 29"/>
                  <a:gd name="T19" fmla="*/ 2 h 11"/>
                  <a:gd name="T20" fmla="*/ 2 w 29"/>
                  <a:gd name="T21" fmla="*/ 6 h 11"/>
                  <a:gd name="T22" fmla="*/ 2 w 29"/>
                  <a:gd name="T23" fmla="*/ 6 h 11"/>
                  <a:gd name="T24" fmla="*/ 8 w 29"/>
                  <a:gd name="T25" fmla="*/ 3 h 11"/>
                  <a:gd name="T26" fmla="*/ 7 w 29"/>
                  <a:gd name="T27" fmla="*/ 5 h 11"/>
                  <a:gd name="T28" fmla="*/ 3 w 29"/>
                  <a:gd name="T29" fmla="*/ 6 h 11"/>
                  <a:gd name="T30" fmla="*/ 6 w 29"/>
                  <a:gd name="T31" fmla="*/ 9 h 11"/>
                  <a:gd name="T32" fmla="*/ 6 w 29"/>
                  <a:gd name="T33" fmla="*/ 9 h 11"/>
                  <a:gd name="T34" fmla="*/ 9 w 29"/>
                  <a:gd name="T35" fmla="*/ 7 h 11"/>
                  <a:gd name="T36" fmla="*/ 14 w 29"/>
                  <a:gd name="T37" fmla="*/ 5 h 11"/>
                  <a:gd name="T38" fmla="*/ 12 w 29"/>
                  <a:gd name="T39" fmla="*/ 6 h 11"/>
                  <a:gd name="T40" fmla="*/ 17 w 29"/>
                  <a:gd name="T41" fmla="*/ 3 h 11"/>
                  <a:gd name="T42" fmla="*/ 20 w 29"/>
                  <a:gd name="T43" fmla="*/ 2 h 11"/>
                  <a:gd name="T44" fmla="*/ 20 w 29"/>
                  <a:gd name="T45" fmla="*/ 2 h 11"/>
                  <a:gd name="T46" fmla="*/ 13 w 29"/>
                  <a:gd name="T47" fmla="*/ 5 h 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4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5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0 w 4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6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7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3 h 6"/>
                  <a:gd name="T2" fmla="*/ 1 w 13"/>
                  <a:gd name="T3" fmla="*/ 5 h 6"/>
                  <a:gd name="T4" fmla="*/ 10 w 13"/>
                  <a:gd name="T5" fmla="*/ 1 h 6"/>
                  <a:gd name="T6" fmla="*/ 4 w 13"/>
                  <a:gd name="T7" fmla="*/ 3 h 6"/>
                  <a:gd name="T8" fmla="*/ 4 w 13"/>
                  <a:gd name="T9" fmla="*/ 3 h 6"/>
                  <a:gd name="T10" fmla="*/ 0 w 13"/>
                  <a:gd name="T11" fmla="*/ 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8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3 w 26"/>
                  <a:gd name="T1" fmla="*/ 9 h 19"/>
                  <a:gd name="T2" fmla="*/ 12 w 26"/>
                  <a:gd name="T3" fmla="*/ 9 h 19"/>
                  <a:gd name="T4" fmla="*/ 15 w 26"/>
                  <a:gd name="T5" fmla="*/ 9 h 19"/>
                  <a:gd name="T6" fmla="*/ 16 w 26"/>
                  <a:gd name="T7" fmla="*/ 8 h 19"/>
                  <a:gd name="T8" fmla="*/ 15 w 26"/>
                  <a:gd name="T9" fmla="*/ 9 h 19"/>
                  <a:gd name="T10" fmla="*/ 13 w 26"/>
                  <a:gd name="T11" fmla="*/ 8 h 19"/>
                  <a:gd name="T12" fmla="*/ 9 w 26"/>
                  <a:gd name="T13" fmla="*/ 9 h 19"/>
                  <a:gd name="T14" fmla="*/ 15 w 26"/>
                  <a:gd name="T15" fmla="*/ 6 h 19"/>
                  <a:gd name="T16" fmla="*/ 6 w 26"/>
                  <a:gd name="T17" fmla="*/ 9 h 19"/>
                  <a:gd name="T18" fmla="*/ 9 w 26"/>
                  <a:gd name="T19" fmla="*/ 7 h 19"/>
                  <a:gd name="T20" fmla="*/ 10 w 26"/>
                  <a:gd name="T21" fmla="*/ 7 h 19"/>
                  <a:gd name="T22" fmla="*/ 10 w 26"/>
                  <a:gd name="T23" fmla="*/ 6 h 19"/>
                  <a:gd name="T24" fmla="*/ 14 w 26"/>
                  <a:gd name="T25" fmla="*/ 5 h 19"/>
                  <a:gd name="T26" fmla="*/ 13 w 26"/>
                  <a:gd name="T27" fmla="*/ 4 h 19"/>
                  <a:gd name="T28" fmla="*/ 15 w 26"/>
                  <a:gd name="T29" fmla="*/ 3 h 19"/>
                  <a:gd name="T30" fmla="*/ 11 w 26"/>
                  <a:gd name="T31" fmla="*/ 2 h 19"/>
                  <a:gd name="T32" fmla="*/ 13 w 26"/>
                  <a:gd name="T33" fmla="*/ 2 h 19"/>
                  <a:gd name="T34" fmla="*/ 6 w 26"/>
                  <a:gd name="T35" fmla="*/ 4 h 19"/>
                  <a:gd name="T36" fmla="*/ 6 w 26"/>
                  <a:gd name="T37" fmla="*/ 3 h 19"/>
                  <a:gd name="T38" fmla="*/ 11 w 26"/>
                  <a:gd name="T39" fmla="*/ 2 h 19"/>
                  <a:gd name="T40" fmla="*/ 9 w 26"/>
                  <a:gd name="T41" fmla="*/ 2 h 19"/>
                  <a:gd name="T42" fmla="*/ 13 w 26"/>
                  <a:gd name="T43" fmla="*/ 0 h 19"/>
                  <a:gd name="T44" fmla="*/ 6 w 26"/>
                  <a:gd name="T45" fmla="*/ 2 h 19"/>
                  <a:gd name="T46" fmla="*/ 7 w 26"/>
                  <a:gd name="T47" fmla="*/ 1 h 19"/>
                  <a:gd name="T48" fmla="*/ 0 w 26"/>
                  <a:gd name="T49" fmla="*/ 2 h 19"/>
                  <a:gd name="T50" fmla="*/ 2 w 26"/>
                  <a:gd name="T51" fmla="*/ 6 h 19"/>
                  <a:gd name="T52" fmla="*/ 6 w 26"/>
                  <a:gd name="T53" fmla="*/ 5 h 19"/>
                  <a:gd name="T54" fmla="*/ 2 w 26"/>
                  <a:gd name="T55" fmla="*/ 6 h 19"/>
                  <a:gd name="T56" fmla="*/ 6 w 26"/>
                  <a:gd name="T57" fmla="*/ 6 h 19"/>
                  <a:gd name="T58" fmla="*/ 2 w 26"/>
                  <a:gd name="T59" fmla="*/ 7 h 19"/>
                  <a:gd name="T60" fmla="*/ 6 w 26"/>
                  <a:gd name="T61" fmla="*/ 6 h 19"/>
                  <a:gd name="T62" fmla="*/ 2 w 26"/>
                  <a:gd name="T63" fmla="*/ 8 h 19"/>
                  <a:gd name="T64" fmla="*/ 6 w 26"/>
                  <a:gd name="T65" fmla="*/ 12 h 19"/>
                  <a:gd name="T66" fmla="*/ 9 w 26"/>
                  <a:gd name="T67" fmla="*/ 10 h 19"/>
                  <a:gd name="T68" fmla="*/ 10 w 26"/>
                  <a:gd name="T69" fmla="*/ 13 h 19"/>
                  <a:gd name="T70" fmla="*/ 13 w 26"/>
                  <a:gd name="T71" fmla="*/ 11 h 19"/>
                  <a:gd name="T72" fmla="*/ 6 w 26"/>
                  <a:gd name="T73" fmla="*/ 14 h 19"/>
                  <a:gd name="T74" fmla="*/ 6 w 26"/>
                  <a:gd name="T75" fmla="*/ 14 h 19"/>
                  <a:gd name="T76" fmla="*/ 8 w 26"/>
                  <a:gd name="T77" fmla="*/ 13 h 19"/>
                  <a:gd name="T78" fmla="*/ 7 w 26"/>
                  <a:gd name="T79" fmla="*/ 15 h 19"/>
                  <a:gd name="T80" fmla="*/ 15 w 26"/>
                  <a:gd name="T81" fmla="*/ 10 h 19"/>
                  <a:gd name="T82" fmla="*/ 18 w 26"/>
                  <a:gd name="T83" fmla="*/ 8 h 19"/>
                  <a:gd name="T84" fmla="*/ 13 w 26"/>
                  <a:gd name="T85" fmla="*/ 9 h 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9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0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1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402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3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4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5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4 w 32"/>
                  <a:gd name="T1" fmla="*/ 2 h 32"/>
                  <a:gd name="T2" fmla="*/ 9 w 32"/>
                  <a:gd name="T3" fmla="*/ 0 h 32"/>
                  <a:gd name="T4" fmla="*/ 6 w 32"/>
                  <a:gd name="T5" fmla="*/ 1 h 32"/>
                  <a:gd name="T6" fmla="*/ 9 w 32"/>
                  <a:gd name="T7" fmla="*/ 2 h 32"/>
                  <a:gd name="T8" fmla="*/ 9 w 32"/>
                  <a:gd name="T9" fmla="*/ 6 h 32"/>
                  <a:gd name="T10" fmla="*/ 8 w 32"/>
                  <a:gd name="T11" fmla="*/ 8 h 32"/>
                  <a:gd name="T12" fmla="*/ 13 w 32"/>
                  <a:gd name="T13" fmla="*/ 11 h 32"/>
                  <a:gd name="T14" fmla="*/ 11 w 32"/>
                  <a:gd name="T15" fmla="*/ 11 h 32"/>
                  <a:gd name="T16" fmla="*/ 9 w 32"/>
                  <a:gd name="T17" fmla="*/ 13 h 32"/>
                  <a:gd name="T18" fmla="*/ 18 w 32"/>
                  <a:gd name="T19" fmla="*/ 13 h 32"/>
                  <a:gd name="T20" fmla="*/ 18 w 32"/>
                  <a:gd name="T21" fmla="*/ 15 h 32"/>
                  <a:gd name="T22" fmla="*/ 14 w 32"/>
                  <a:gd name="T23" fmla="*/ 15 h 32"/>
                  <a:gd name="T24" fmla="*/ 15 w 32"/>
                  <a:gd name="T25" fmla="*/ 17 h 32"/>
                  <a:gd name="T26" fmla="*/ 14 w 32"/>
                  <a:gd name="T27" fmla="*/ 19 h 32"/>
                  <a:gd name="T28" fmla="*/ 16 w 32"/>
                  <a:gd name="T29" fmla="*/ 20 h 32"/>
                  <a:gd name="T30" fmla="*/ 19 w 32"/>
                  <a:gd name="T31" fmla="*/ 20 h 32"/>
                  <a:gd name="T32" fmla="*/ 15 w 32"/>
                  <a:gd name="T33" fmla="*/ 22 h 32"/>
                  <a:gd name="T34" fmla="*/ 17 w 32"/>
                  <a:gd name="T35" fmla="*/ 22 h 32"/>
                  <a:gd name="T36" fmla="*/ 17 w 32"/>
                  <a:gd name="T37" fmla="*/ 26 h 32"/>
                  <a:gd name="T38" fmla="*/ 18 w 32"/>
                  <a:gd name="T39" fmla="*/ 24 h 32"/>
                  <a:gd name="T40" fmla="*/ 15 w 32"/>
                  <a:gd name="T41" fmla="*/ 24 h 32"/>
                  <a:gd name="T42" fmla="*/ 24 w 32"/>
                  <a:gd name="T43" fmla="*/ 22 h 32"/>
                  <a:gd name="T44" fmla="*/ 25 w 32"/>
                  <a:gd name="T45" fmla="*/ 21 h 32"/>
                  <a:gd name="T46" fmla="*/ 24 w 32"/>
                  <a:gd name="T47" fmla="*/ 20 h 32"/>
                  <a:gd name="T48" fmla="*/ 25 w 32"/>
                  <a:gd name="T49" fmla="*/ 20 h 32"/>
                  <a:gd name="T50" fmla="*/ 25 w 32"/>
                  <a:gd name="T51" fmla="*/ 18 h 32"/>
                  <a:gd name="T52" fmla="*/ 23 w 32"/>
                  <a:gd name="T53" fmla="*/ 17 h 32"/>
                  <a:gd name="T54" fmla="*/ 24 w 32"/>
                  <a:gd name="T55" fmla="*/ 17 h 32"/>
                  <a:gd name="T56" fmla="*/ 24 w 32"/>
                  <a:gd name="T57" fmla="*/ 16 h 32"/>
                  <a:gd name="T58" fmla="*/ 23 w 32"/>
                  <a:gd name="T59" fmla="*/ 15 h 32"/>
                  <a:gd name="T60" fmla="*/ 20 w 32"/>
                  <a:gd name="T61" fmla="*/ 15 h 32"/>
                  <a:gd name="T62" fmla="*/ 24 w 32"/>
                  <a:gd name="T63" fmla="*/ 15 h 32"/>
                  <a:gd name="T64" fmla="*/ 24 w 32"/>
                  <a:gd name="T65" fmla="*/ 13 h 32"/>
                  <a:gd name="T66" fmla="*/ 20 w 32"/>
                  <a:gd name="T67" fmla="*/ 13 h 32"/>
                  <a:gd name="T68" fmla="*/ 19 w 32"/>
                  <a:gd name="T69" fmla="*/ 11 h 32"/>
                  <a:gd name="T70" fmla="*/ 16 w 32"/>
                  <a:gd name="T71" fmla="*/ 9 h 32"/>
                  <a:gd name="T72" fmla="*/ 17 w 32"/>
                  <a:gd name="T73" fmla="*/ 9 h 32"/>
                  <a:gd name="T74" fmla="*/ 16 w 32"/>
                  <a:gd name="T75" fmla="*/ 7 h 32"/>
                  <a:gd name="T76" fmla="*/ 11 w 32"/>
                  <a:gd name="T77" fmla="*/ 7 h 32"/>
                  <a:gd name="T78" fmla="*/ 19 w 32"/>
                  <a:gd name="T79" fmla="*/ 7 h 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6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7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8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9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0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4 w 21"/>
                  <a:gd name="T1" fmla="*/ 8 h 24"/>
                  <a:gd name="T2" fmla="*/ 12 w 21"/>
                  <a:gd name="T3" fmla="*/ 4 h 24"/>
                  <a:gd name="T4" fmla="*/ 15 w 21"/>
                  <a:gd name="T5" fmla="*/ 6 h 24"/>
                  <a:gd name="T6" fmla="*/ 11 w 21"/>
                  <a:gd name="T7" fmla="*/ 0 h 24"/>
                  <a:gd name="T8" fmla="*/ 8 w 21"/>
                  <a:gd name="T9" fmla="*/ 9 h 24"/>
                  <a:gd name="T10" fmla="*/ 6 w 21"/>
                  <a:gd name="T11" fmla="*/ 7 h 24"/>
                  <a:gd name="T12" fmla="*/ 8 w 21"/>
                  <a:gd name="T13" fmla="*/ 13 h 24"/>
                  <a:gd name="T14" fmla="*/ 4 w 21"/>
                  <a:gd name="T15" fmla="*/ 9 h 24"/>
                  <a:gd name="T16" fmla="*/ 5 w 21"/>
                  <a:gd name="T17" fmla="*/ 13 h 24"/>
                  <a:gd name="T18" fmla="*/ 6 w 21"/>
                  <a:gd name="T19" fmla="*/ 13 h 24"/>
                  <a:gd name="T20" fmla="*/ 6 w 21"/>
                  <a:gd name="T21" fmla="*/ 13 h 24"/>
                  <a:gd name="T22" fmla="*/ 6 w 21"/>
                  <a:gd name="T23" fmla="*/ 13 h 24"/>
                  <a:gd name="T24" fmla="*/ 6 w 21"/>
                  <a:gd name="T25" fmla="*/ 15 h 24"/>
                  <a:gd name="T26" fmla="*/ 5 w 21"/>
                  <a:gd name="T27" fmla="*/ 14 h 24"/>
                  <a:gd name="T28" fmla="*/ 6 w 21"/>
                  <a:gd name="T29" fmla="*/ 16 h 24"/>
                  <a:gd name="T30" fmla="*/ 4 w 21"/>
                  <a:gd name="T31" fmla="*/ 14 h 24"/>
                  <a:gd name="T32" fmla="*/ 7 w 21"/>
                  <a:gd name="T33" fmla="*/ 18 h 24"/>
                  <a:gd name="T34" fmla="*/ 10 w 21"/>
                  <a:gd name="T35" fmla="*/ 19 h 24"/>
                  <a:gd name="T36" fmla="*/ 8 w 21"/>
                  <a:gd name="T37" fmla="*/ 17 h 24"/>
                  <a:gd name="T38" fmla="*/ 8 w 21"/>
                  <a:gd name="T39" fmla="*/ 17 h 24"/>
                  <a:gd name="T40" fmla="*/ 7 w 21"/>
                  <a:gd name="T41" fmla="*/ 15 h 24"/>
                  <a:gd name="T42" fmla="*/ 11 w 21"/>
                  <a:gd name="T43" fmla="*/ 18 h 24"/>
                  <a:gd name="T44" fmla="*/ 15 w 21"/>
                  <a:gd name="T45" fmla="*/ 18 h 24"/>
                  <a:gd name="T46" fmla="*/ 15 w 21"/>
                  <a:gd name="T47" fmla="*/ 18 h 24"/>
                  <a:gd name="T48" fmla="*/ 14 w 21"/>
                  <a:gd name="T49" fmla="*/ 17 h 24"/>
                  <a:gd name="T50" fmla="*/ 11 w 21"/>
                  <a:gd name="T51" fmla="*/ 16 h 24"/>
                  <a:gd name="T52" fmla="*/ 7 w 21"/>
                  <a:gd name="T53" fmla="*/ 13 h 24"/>
                  <a:gd name="T54" fmla="*/ 7 w 21"/>
                  <a:gd name="T55" fmla="*/ 13 h 24"/>
                  <a:gd name="T56" fmla="*/ 11 w 21"/>
                  <a:gd name="T57" fmla="*/ 15 h 24"/>
                  <a:gd name="T58" fmla="*/ 10 w 21"/>
                  <a:gd name="T59" fmla="*/ 14 h 24"/>
                  <a:gd name="T60" fmla="*/ 14 w 21"/>
                  <a:gd name="T61" fmla="*/ 16 h 24"/>
                  <a:gd name="T62" fmla="*/ 10 w 21"/>
                  <a:gd name="T63" fmla="*/ 13 h 24"/>
                  <a:gd name="T64" fmla="*/ 11 w 21"/>
                  <a:gd name="T65" fmla="*/ 11 h 24"/>
                  <a:gd name="T66" fmla="*/ 13 w 21"/>
                  <a:gd name="T67" fmla="*/ 13 h 24"/>
                  <a:gd name="T68" fmla="*/ 11 w 21"/>
                  <a:gd name="T69" fmla="*/ 10 h 24"/>
                  <a:gd name="T70" fmla="*/ 13 w 21"/>
                  <a:gd name="T71" fmla="*/ 10 h 24"/>
                  <a:gd name="T72" fmla="*/ 11 w 21"/>
                  <a:gd name="T73" fmla="*/ 8 h 24"/>
                  <a:gd name="T74" fmla="*/ 13 w 21"/>
                  <a:gd name="T75" fmla="*/ 8 h 24"/>
                  <a:gd name="T76" fmla="*/ 13 w 21"/>
                  <a:gd name="T77" fmla="*/ 8 h 24"/>
                  <a:gd name="T78" fmla="*/ 11 w 21"/>
                  <a:gd name="T79" fmla="*/ 3 h 24"/>
                  <a:gd name="T80" fmla="*/ 14 w 21"/>
                  <a:gd name="T81" fmla="*/ 8 h 2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1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2 h 8"/>
                  <a:gd name="T2" fmla="*/ 3 w 5"/>
                  <a:gd name="T3" fmla="*/ 5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2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7 w 13"/>
                  <a:gd name="T1" fmla="*/ 9 h 21"/>
                  <a:gd name="T2" fmla="*/ 6 w 13"/>
                  <a:gd name="T3" fmla="*/ 6 h 21"/>
                  <a:gd name="T4" fmla="*/ 2 w 13"/>
                  <a:gd name="T5" fmla="*/ 7 h 21"/>
                  <a:gd name="T6" fmla="*/ 4 w 13"/>
                  <a:gd name="T7" fmla="*/ 12 h 21"/>
                  <a:gd name="T8" fmla="*/ 2 w 13"/>
                  <a:gd name="T9" fmla="*/ 10 h 21"/>
                  <a:gd name="T10" fmla="*/ 3 w 13"/>
                  <a:gd name="T11" fmla="*/ 14 h 21"/>
                  <a:gd name="T12" fmla="*/ 3 w 13"/>
                  <a:gd name="T13" fmla="*/ 12 h 21"/>
                  <a:gd name="T14" fmla="*/ 4 w 13"/>
                  <a:gd name="T15" fmla="*/ 14 h 21"/>
                  <a:gd name="T16" fmla="*/ 4 w 13"/>
                  <a:gd name="T17" fmla="*/ 12 h 21"/>
                  <a:gd name="T18" fmla="*/ 5 w 13"/>
                  <a:gd name="T19" fmla="*/ 15 h 21"/>
                  <a:gd name="T20" fmla="*/ 4 w 13"/>
                  <a:gd name="T21" fmla="*/ 10 h 21"/>
                  <a:gd name="T22" fmla="*/ 6 w 13"/>
                  <a:gd name="T23" fmla="*/ 14 h 21"/>
                  <a:gd name="T24" fmla="*/ 8 w 13"/>
                  <a:gd name="T25" fmla="*/ 15 h 21"/>
                  <a:gd name="T26" fmla="*/ 7 w 13"/>
                  <a:gd name="T27" fmla="*/ 13 h 21"/>
                  <a:gd name="T28" fmla="*/ 5 w 13"/>
                  <a:gd name="T29" fmla="*/ 10 h 21"/>
                  <a:gd name="T30" fmla="*/ 8 w 13"/>
                  <a:gd name="T31" fmla="*/ 15 h 21"/>
                  <a:gd name="T32" fmla="*/ 9 w 13"/>
                  <a:gd name="T33" fmla="*/ 11 h 21"/>
                  <a:gd name="T34" fmla="*/ 8 w 13"/>
                  <a:gd name="T35" fmla="*/ 6 h 21"/>
                  <a:gd name="T36" fmla="*/ 9 w 13"/>
                  <a:gd name="T37" fmla="*/ 10 h 21"/>
                  <a:gd name="T38" fmla="*/ 10 w 13"/>
                  <a:gd name="T39" fmla="*/ 11 h 21"/>
                  <a:gd name="T40" fmla="*/ 9 w 13"/>
                  <a:gd name="T41" fmla="*/ 2 h 21"/>
                  <a:gd name="T42" fmla="*/ 7 w 13"/>
                  <a:gd name="T43" fmla="*/ 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3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4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5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8 h 12"/>
                  <a:gd name="T4" fmla="*/ 0 w 12"/>
                  <a:gd name="T5" fmla="*/ 0 h 12"/>
                  <a:gd name="T6" fmla="*/ 4 w 12"/>
                  <a:gd name="T7" fmla="*/ 7 h 12"/>
                  <a:gd name="T8" fmla="*/ 3 w 12"/>
                  <a:gd name="T9" fmla="*/ 3 h 12"/>
                  <a:gd name="T10" fmla="*/ 7 w 12"/>
                  <a:gd name="T11" fmla="*/ 8 h 12"/>
                  <a:gd name="T12" fmla="*/ 7 w 12"/>
                  <a:gd name="T13" fmla="*/ 7 h 12"/>
                  <a:gd name="T14" fmla="*/ 10 w 12"/>
                  <a:gd name="T15" fmla="*/ 9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6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3 h 4"/>
                  <a:gd name="T4" fmla="*/ 0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7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3 w 4"/>
                  <a:gd name="T3" fmla="*/ 4 h 5"/>
                  <a:gd name="T4" fmla="*/ 0 w 4"/>
                  <a:gd name="T5" fmla="*/ 0 h 5"/>
                  <a:gd name="T6" fmla="*/ 1 w 4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8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9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2 h 10"/>
                  <a:gd name="T4" fmla="*/ 1 w 7"/>
                  <a:gd name="T5" fmla="*/ 2 h 10"/>
                  <a:gd name="T6" fmla="*/ 4 w 7"/>
                  <a:gd name="T7" fmla="*/ 6 h 10"/>
                  <a:gd name="T8" fmla="*/ 3 w 7"/>
                  <a:gd name="T9" fmla="*/ 6 h 10"/>
                  <a:gd name="T10" fmla="*/ 6 w 7"/>
                  <a:gd name="T11" fmla="*/ 8 h 10"/>
                  <a:gd name="T12" fmla="*/ 2 w 7"/>
                  <a:gd name="T13" fmla="*/ 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0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1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2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3 w 11"/>
                  <a:gd name="T3" fmla="*/ 3 h 9"/>
                  <a:gd name="T4" fmla="*/ 9 w 11"/>
                  <a:gd name="T5" fmla="*/ 7 h 9"/>
                  <a:gd name="T6" fmla="*/ 8 w 11"/>
                  <a:gd name="T7" fmla="*/ 5 h 9"/>
                  <a:gd name="T8" fmla="*/ 2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3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4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3 w 14"/>
                  <a:gd name="T1" fmla="*/ 0 h 12"/>
                  <a:gd name="T2" fmla="*/ 6 w 14"/>
                  <a:gd name="T3" fmla="*/ 5 h 12"/>
                  <a:gd name="T4" fmla="*/ 3 w 14"/>
                  <a:gd name="T5" fmla="*/ 2 h 12"/>
                  <a:gd name="T6" fmla="*/ 4 w 14"/>
                  <a:gd name="T7" fmla="*/ 4 h 12"/>
                  <a:gd name="T8" fmla="*/ 1 w 14"/>
                  <a:gd name="T9" fmla="*/ 1 h 12"/>
                  <a:gd name="T10" fmla="*/ 3 w 14"/>
                  <a:gd name="T11" fmla="*/ 5 h 12"/>
                  <a:gd name="T12" fmla="*/ 0 w 14"/>
                  <a:gd name="T13" fmla="*/ 3 h 12"/>
                  <a:gd name="T14" fmla="*/ 5 w 14"/>
                  <a:gd name="T15" fmla="*/ 7 h 12"/>
                  <a:gd name="T16" fmla="*/ 5 w 14"/>
                  <a:gd name="T17" fmla="*/ 6 h 12"/>
                  <a:gd name="T18" fmla="*/ 6 w 14"/>
                  <a:gd name="T19" fmla="*/ 8 h 12"/>
                  <a:gd name="T20" fmla="*/ 11 w 14"/>
                  <a:gd name="T21" fmla="*/ 9 h 12"/>
                  <a:gd name="T22" fmla="*/ 3 w 14"/>
                  <a:gd name="T23" fmla="*/ 0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5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6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5 h 12"/>
                  <a:gd name="T4" fmla="*/ 0 w 14"/>
                  <a:gd name="T5" fmla="*/ 3 h 12"/>
                  <a:gd name="T6" fmla="*/ 3 w 14"/>
                  <a:gd name="T7" fmla="*/ 6 h 12"/>
                  <a:gd name="T8" fmla="*/ 2 w 14"/>
                  <a:gd name="T9" fmla="*/ 3 h 12"/>
                  <a:gd name="T10" fmla="*/ 8 w 14"/>
                  <a:gd name="T11" fmla="*/ 8 h 12"/>
                  <a:gd name="T12" fmla="*/ 6 w 14"/>
                  <a:gd name="T13" fmla="*/ 8 h 12"/>
                  <a:gd name="T14" fmla="*/ 7 w 14"/>
                  <a:gd name="T15" fmla="*/ 4 h 12"/>
                  <a:gd name="T16" fmla="*/ 6 w 14"/>
                  <a:gd name="T17" fmla="*/ 4 h 12"/>
                  <a:gd name="T18" fmla="*/ 5 w 14"/>
                  <a:gd name="T19" fmla="*/ 3 h 12"/>
                  <a:gd name="T20" fmla="*/ 0 w 14"/>
                  <a:gd name="T21" fmla="*/ 2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7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1 h 2"/>
                  <a:gd name="T4" fmla="*/ 2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8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9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30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1 w 28"/>
                  <a:gd name="T1" fmla="*/ 2 h 35"/>
                  <a:gd name="T2" fmla="*/ 19 w 28"/>
                  <a:gd name="T3" fmla="*/ 3 h 35"/>
                  <a:gd name="T4" fmla="*/ 16 w 28"/>
                  <a:gd name="T5" fmla="*/ 1 h 35"/>
                  <a:gd name="T6" fmla="*/ 10 w 28"/>
                  <a:gd name="T7" fmla="*/ 0 h 35"/>
                  <a:gd name="T8" fmla="*/ 12 w 28"/>
                  <a:gd name="T9" fmla="*/ 2 h 35"/>
                  <a:gd name="T10" fmla="*/ 9 w 28"/>
                  <a:gd name="T11" fmla="*/ 2 h 35"/>
                  <a:gd name="T12" fmla="*/ 10 w 28"/>
                  <a:gd name="T13" fmla="*/ 6 h 35"/>
                  <a:gd name="T14" fmla="*/ 11 w 28"/>
                  <a:gd name="T15" fmla="*/ 9 h 35"/>
                  <a:gd name="T16" fmla="*/ 4 w 28"/>
                  <a:gd name="T17" fmla="*/ 18 h 35"/>
                  <a:gd name="T18" fmla="*/ 8 w 28"/>
                  <a:gd name="T19" fmla="*/ 22 h 35"/>
                  <a:gd name="T20" fmla="*/ 5 w 28"/>
                  <a:gd name="T21" fmla="*/ 20 h 35"/>
                  <a:gd name="T22" fmla="*/ 6 w 28"/>
                  <a:gd name="T23" fmla="*/ 19 h 35"/>
                  <a:gd name="T24" fmla="*/ 2 w 28"/>
                  <a:gd name="T25" fmla="*/ 21 h 35"/>
                  <a:gd name="T26" fmla="*/ 8 w 28"/>
                  <a:gd name="T27" fmla="*/ 25 h 35"/>
                  <a:gd name="T28" fmla="*/ 2 w 28"/>
                  <a:gd name="T29" fmla="*/ 22 h 35"/>
                  <a:gd name="T30" fmla="*/ 4 w 28"/>
                  <a:gd name="T31" fmla="*/ 26 h 35"/>
                  <a:gd name="T32" fmla="*/ 8 w 28"/>
                  <a:gd name="T33" fmla="*/ 27 h 35"/>
                  <a:gd name="T34" fmla="*/ 10 w 28"/>
                  <a:gd name="T35" fmla="*/ 29 h 35"/>
                  <a:gd name="T36" fmla="*/ 8 w 28"/>
                  <a:gd name="T37" fmla="*/ 19 h 35"/>
                  <a:gd name="T38" fmla="*/ 11 w 28"/>
                  <a:gd name="T39" fmla="*/ 21 h 35"/>
                  <a:gd name="T40" fmla="*/ 16 w 28"/>
                  <a:gd name="T41" fmla="*/ 18 h 35"/>
                  <a:gd name="T42" fmla="*/ 12 w 28"/>
                  <a:gd name="T43" fmla="*/ 14 h 35"/>
                  <a:gd name="T44" fmla="*/ 14 w 28"/>
                  <a:gd name="T45" fmla="*/ 14 h 35"/>
                  <a:gd name="T46" fmla="*/ 12 w 28"/>
                  <a:gd name="T47" fmla="*/ 13 h 35"/>
                  <a:gd name="T48" fmla="*/ 16 w 28"/>
                  <a:gd name="T49" fmla="*/ 13 h 35"/>
                  <a:gd name="T50" fmla="*/ 10 w 28"/>
                  <a:gd name="T51" fmla="*/ 10 h 35"/>
                  <a:gd name="T52" fmla="*/ 19 w 28"/>
                  <a:gd name="T53" fmla="*/ 12 h 35"/>
                  <a:gd name="T54" fmla="*/ 16 w 28"/>
                  <a:gd name="T55" fmla="*/ 11 h 35"/>
                  <a:gd name="T56" fmla="*/ 13 w 28"/>
                  <a:gd name="T57" fmla="*/ 9 h 35"/>
                  <a:gd name="T58" fmla="*/ 19 w 28"/>
                  <a:gd name="T59" fmla="*/ 11 h 35"/>
                  <a:gd name="T60" fmla="*/ 16 w 28"/>
                  <a:gd name="T61" fmla="*/ 7 h 35"/>
                  <a:gd name="T62" fmla="*/ 13 w 28"/>
                  <a:gd name="T63" fmla="*/ 7 h 35"/>
                  <a:gd name="T64" fmla="*/ 15 w 28"/>
                  <a:gd name="T65" fmla="*/ 4 h 35"/>
                  <a:gd name="T66" fmla="*/ 20 w 28"/>
                  <a:gd name="T67" fmla="*/ 7 h 35"/>
                  <a:gd name="T68" fmla="*/ 23 w 28"/>
                  <a:gd name="T69" fmla="*/ 7 h 35"/>
                  <a:gd name="T70" fmla="*/ 16 w 28"/>
                  <a:gd name="T71" fmla="*/ 2 h 35"/>
                  <a:gd name="T72" fmla="*/ 21 w 28"/>
                  <a:gd name="T73" fmla="*/ 2 h 3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31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32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37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7033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034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5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1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6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7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3 w 25"/>
                  <a:gd name="T1" fmla="*/ 2 h 18"/>
                  <a:gd name="T2" fmla="*/ 2 w 25"/>
                  <a:gd name="T3" fmla="*/ 4 h 18"/>
                  <a:gd name="T4" fmla="*/ 10 w 25"/>
                  <a:gd name="T5" fmla="*/ 5 h 18"/>
                  <a:gd name="T6" fmla="*/ 2 w 25"/>
                  <a:gd name="T7" fmla="*/ 5 h 18"/>
                  <a:gd name="T8" fmla="*/ 8 w 25"/>
                  <a:gd name="T9" fmla="*/ 9 h 18"/>
                  <a:gd name="T10" fmla="*/ 5 w 25"/>
                  <a:gd name="T11" fmla="*/ 9 h 18"/>
                  <a:gd name="T12" fmla="*/ 14 w 25"/>
                  <a:gd name="T13" fmla="*/ 11 h 18"/>
                  <a:gd name="T14" fmla="*/ 4 w 25"/>
                  <a:gd name="T15" fmla="*/ 11 h 18"/>
                  <a:gd name="T16" fmla="*/ 4 w 25"/>
                  <a:gd name="T17" fmla="*/ 10 h 18"/>
                  <a:gd name="T18" fmla="*/ 6 w 25"/>
                  <a:gd name="T19" fmla="*/ 12 h 18"/>
                  <a:gd name="T20" fmla="*/ 11 w 25"/>
                  <a:gd name="T21" fmla="*/ 14 h 18"/>
                  <a:gd name="T22" fmla="*/ 15 w 25"/>
                  <a:gd name="T23" fmla="*/ 14 h 18"/>
                  <a:gd name="T24" fmla="*/ 13 w 25"/>
                  <a:gd name="T25" fmla="*/ 12 h 18"/>
                  <a:gd name="T26" fmla="*/ 16 w 25"/>
                  <a:gd name="T27" fmla="*/ 12 h 18"/>
                  <a:gd name="T28" fmla="*/ 14 w 25"/>
                  <a:gd name="T29" fmla="*/ 12 h 18"/>
                  <a:gd name="T30" fmla="*/ 17 w 25"/>
                  <a:gd name="T31" fmla="*/ 11 h 18"/>
                  <a:gd name="T32" fmla="*/ 14 w 25"/>
                  <a:gd name="T33" fmla="*/ 9 h 18"/>
                  <a:gd name="T34" fmla="*/ 14 w 25"/>
                  <a:gd name="T35" fmla="*/ 10 h 18"/>
                  <a:gd name="T36" fmla="*/ 10 w 25"/>
                  <a:gd name="T37" fmla="*/ 9 h 18"/>
                  <a:gd name="T38" fmla="*/ 15 w 25"/>
                  <a:gd name="T39" fmla="*/ 9 h 18"/>
                  <a:gd name="T40" fmla="*/ 12 w 25"/>
                  <a:gd name="T41" fmla="*/ 9 h 18"/>
                  <a:gd name="T42" fmla="*/ 16 w 25"/>
                  <a:gd name="T43" fmla="*/ 5 h 18"/>
                  <a:gd name="T44" fmla="*/ 14 w 25"/>
                  <a:gd name="T45" fmla="*/ 5 h 18"/>
                  <a:gd name="T46" fmla="*/ 16 w 25"/>
                  <a:gd name="T47" fmla="*/ 6 h 18"/>
                  <a:gd name="T48" fmla="*/ 8 w 25"/>
                  <a:gd name="T49" fmla="*/ 6 h 18"/>
                  <a:gd name="T50" fmla="*/ 14 w 25"/>
                  <a:gd name="T51" fmla="*/ 4 h 18"/>
                  <a:gd name="T52" fmla="*/ 13 w 25"/>
                  <a:gd name="T53" fmla="*/ 2 h 18"/>
                  <a:gd name="T54" fmla="*/ 14 w 25"/>
                  <a:gd name="T55" fmla="*/ 2 h 18"/>
                  <a:gd name="T56" fmla="*/ 11 w 25"/>
                  <a:gd name="T57" fmla="*/ 1 h 18"/>
                  <a:gd name="T58" fmla="*/ 10 w 25"/>
                  <a:gd name="T59" fmla="*/ 1 h 18"/>
                  <a:gd name="T60" fmla="*/ 8 w 25"/>
                  <a:gd name="T61" fmla="*/ 1 h 18"/>
                  <a:gd name="T62" fmla="*/ 10 w 25"/>
                  <a:gd name="T63" fmla="*/ 1 h 18"/>
                  <a:gd name="T64" fmla="*/ 4 w 25"/>
                  <a:gd name="T65" fmla="*/ 1 h 18"/>
                  <a:gd name="T66" fmla="*/ 7 w 25"/>
                  <a:gd name="T67" fmla="*/ 2 h 18"/>
                  <a:gd name="T68" fmla="*/ 3 w 25"/>
                  <a:gd name="T69" fmla="*/ 2 h 1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8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9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3 w 30"/>
                  <a:gd name="T1" fmla="*/ 6 h 12"/>
                  <a:gd name="T2" fmla="*/ 17 w 30"/>
                  <a:gd name="T3" fmla="*/ 4 h 12"/>
                  <a:gd name="T4" fmla="*/ 10 w 30"/>
                  <a:gd name="T5" fmla="*/ 8 h 12"/>
                  <a:gd name="T6" fmla="*/ 8 w 30"/>
                  <a:gd name="T7" fmla="*/ 7 h 12"/>
                  <a:gd name="T8" fmla="*/ 14 w 30"/>
                  <a:gd name="T9" fmla="*/ 3 h 12"/>
                  <a:gd name="T10" fmla="*/ 15 w 30"/>
                  <a:gd name="T11" fmla="*/ 2 h 12"/>
                  <a:gd name="T12" fmla="*/ 10 w 30"/>
                  <a:gd name="T13" fmla="*/ 4 h 12"/>
                  <a:gd name="T14" fmla="*/ 8 w 30"/>
                  <a:gd name="T15" fmla="*/ 4 h 12"/>
                  <a:gd name="T16" fmla="*/ 10 w 30"/>
                  <a:gd name="T17" fmla="*/ 3 h 12"/>
                  <a:gd name="T18" fmla="*/ 14 w 30"/>
                  <a:gd name="T19" fmla="*/ 1 h 12"/>
                  <a:gd name="T20" fmla="*/ 2 w 30"/>
                  <a:gd name="T21" fmla="*/ 5 h 12"/>
                  <a:gd name="T22" fmla="*/ 2 w 30"/>
                  <a:gd name="T23" fmla="*/ 5 h 12"/>
                  <a:gd name="T24" fmla="*/ 7 w 30"/>
                  <a:gd name="T25" fmla="*/ 2 h 12"/>
                  <a:gd name="T26" fmla="*/ 6 w 30"/>
                  <a:gd name="T27" fmla="*/ 3 h 12"/>
                  <a:gd name="T28" fmla="*/ 3 w 30"/>
                  <a:gd name="T29" fmla="*/ 5 h 12"/>
                  <a:gd name="T30" fmla="*/ 6 w 30"/>
                  <a:gd name="T31" fmla="*/ 10 h 12"/>
                  <a:gd name="T32" fmla="*/ 6 w 30"/>
                  <a:gd name="T33" fmla="*/ 9 h 12"/>
                  <a:gd name="T34" fmla="*/ 10 w 30"/>
                  <a:gd name="T35" fmla="*/ 9 h 12"/>
                  <a:gd name="T36" fmla="*/ 14 w 30"/>
                  <a:gd name="T37" fmla="*/ 7 h 12"/>
                  <a:gd name="T38" fmla="*/ 13 w 30"/>
                  <a:gd name="T39" fmla="*/ 8 h 12"/>
                  <a:gd name="T40" fmla="*/ 18 w 30"/>
                  <a:gd name="T41" fmla="*/ 6 h 12"/>
                  <a:gd name="T42" fmla="*/ 21 w 30"/>
                  <a:gd name="T43" fmla="*/ 7 h 12"/>
                  <a:gd name="T44" fmla="*/ 20 w 30"/>
                  <a:gd name="T45" fmla="*/ 3 h 12"/>
                  <a:gd name="T46" fmla="*/ 13 w 30"/>
                  <a:gd name="T47" fmla="*/ 6 h 1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0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1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1 h 2"/>
                  <a:gd name="T2" fmla="*/ 2 w 4"/>
                  <a:gd name="T3" fmla="*/ 1 h 2"/>
                  <a:gd name="T4" fmla="*/ 0 w 4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2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3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5 h 8"/>
                  <a:gd name="T2" fmla="*/ 2 w 12"/>
                  <a:gd name="T3" fmla="*/ 7 h 8"/>
                  <a:gd name="T4" fmla="*/ 10 w 12"/>
                  <a:gd name="T5" fmla="*/ 1 h 8"/>
                  <a:gd name="T6" fmla="*/ 4 w 12"/>
                  <a:gd name="T7" fmla="*/ 4 h 8"/>
                  <a:gd name="T8" fmla="*/ 3 w 12"/>
                  <a:gd name="T9" fmla="*/ 3 h 8"/>
                  <a:gd name="T10" fmla="*/ 0 w 12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4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17 w 29"/>
                  <a:gd name="T1" fmla="*/ 19 h 34"/>
                  <a:gd name="T2" fmla="*/ 16 w 29"/>
                  <a:gd name="T3" fmla="*/ 18 h 34"/>
                  <a:gd name="T4" fmla="*/ 17 w 29"/>
                  <a:gd name="T5" fmla="*/ 17 h 34"/>
                  <a:gd name="T6" fmla="*/ 18 w 29"/>
                  <a:gd name="T7" fmla="*/ 15 h 34"/>
                  <a:gd name="T8" fmla="*/ 17 w 29"/>
                  <a:gd name="T9" fmla="*/ 16 h 34"/>
                  <a:gd name="T10" fmla="*/ 14 w 29"/>
                  <a:gd name="T11" fmla="*/ 16 h 34"/>
                  <a:gd name="T12" fmla="*/ 11 w 29"/>
                  <a:gd name="T13" fmla="*/ 18 h 34"/>
                  <a:gd name="T14" fmla="*/ 15 w 29"/>
                  <a:gd name="T15" fmla="*/ 12 h 34"/>
                  <a:gd name="T16" fmla="*/ 8 w 29"/>
                  <a:gd name="T17" fmla="*/ 19 h 34"/>
                  <a:gd name="T18" fmla="*/ 8 w 29"/>
                  <a:gd name="T19" fmla="*/ 15 h 34"/>
                  <a:gd name="T20" fmla="*/ 9 w 29"/>
                  <a:gd name="T21" fmla="*/ 15 h 34"/>
                  <a:gd name="T22" fmla="*/ 8 w 29"/>
                  <a:gd name="T23" fmla="*/ 14 h 34"/>
                  <a:gd name="T24" fmla="*/ 12 w 29"/>
                  <a:gd name="T25" fmla="*/ 11 h 34"/>
                  <a:gd name="T26" fmla="*/ 9 w 29"/>
                  <a:gd name="T27" fmla="*/ 9 h 34"/>
                  <a:gd name="T28" fmla="*/ 11 w 29"/>
                  <a:gd name="T29" fmla="*/ 7 h 34"/>
                  <a:gd name="T30" fmla="*/ 6 w 29"/>
                  <a:gd name="T31" fmla="*/ 7 h 34"/>
                  <a:gd name="T32" fmla="*/ 6 w 29"/>
                  <a:gd name="T33" fmla="*/ 7 h 34"/>
                  <a:gd name="T34" fmla="*/ 7 w 29"/>
                  <a:gd name="T35" fmla="*/ 6 h 34"/>
                  <a:gd name="T36" fmla="*/ 7 w 29"/>
                  <a:gd name="T37" fmla="*/ 17 h 34"/>
                  <a:gd name="T38" fmla="*/ 7 w 29"/>
                  <a:gd name="T39" fmla="*/ 17 h 34"/>
                  <a:gd name="T40" fmla="*/ 6 w 29"/>
                  <a:gd name="T41" fmla="*/ 16 h 34"/>
                  <a:gd name="T42" fmla="*/ 2 w 29"/>
                  <a:gd name="T43" fmla="*/ 12 h 34"/>
                  <a:gd name="T44" fmla="*/ 3 w 29"/>
                  <a:gd name="T45" fmla="*/ 12 h 34"/>
                  <a:gd name="T46" fmla="*/ 7 w 29"/>
                  <a:gd name="T47" fmla="*/ 16 h 34"/>
                  <a:gd name="T48" fmla="*/ 6 w 29"/>
                  <a:gd name="T49" fmla="*/ 13 h 34"/>
                  <a:gd name="T50" fmla="*/ 10 w 29"/>
                  <a:gd name="T51" fmla="*/ 16 h 34"/>
                  <a:gd name="T52" fmla="*/ 6 w 29"/>
                  <a:gd name="T53" fmla="*/ 10 h 34"/>
                  <a:gd name="T54" fmla="*/ 7 w 29"/>
                  <a:gd name="T55" fmla="*/ 10 h 34"/>
                  <a:gd name="T56" fmla="*/ 2 w 29"/>
                  <a:gd name="T57" fmla="*/ 5 h 34"/>
                  <a:gd name="T58" fmla="*/ 1 w 29"/>
                  <a:gd name="T59" fmla="*/ 16 h 34"/>
                  <a:gd name="T60" fmla="*/ 4 w 29"/>
                  <a:gd name="T61" fmla="*/ 13 h 34"/>
                  <a:gd name="T62" fmla="*/ 2 w 29"/>
                  <a:gd name="T63" fmla="*/ 17 h 34"/>
                  <a:gd name="T64" fmla="*/ 4 w 29"/>
                  <a:gd name="T65" fmla="*/ 13 h 34"/>
                  <a:gd name="T66" fmla="*/ 2 w 29"/>
                  <a:gd name="T67" fmla="*/ 17 h 34"/>
                  <a:gd name="T68" fmla="*/ 5 w 29"/>
                  <a:gd name="T69" fmla="*/ 14 h 34"/>
                  <a:gd name="T70" fmla="*/ 2 w 29"/>
                  <a:gd name="T71" fmla="*/ 19 h 34"/>
                  <a:gd name="T72" fmla="*/ 10 w 29"/>
                  <a:gd name="T73" fmla="*/ 23 h 34"/>
                  <a:gd name="T74" fmla="*/ 12 w 29"/>
                  <a:gd name="T75" fmla="*/ 20 h 34"/>
                  <a:gd name="T76" fmla="*/ 15 w 29"/>
                  <a:gd name="T77" fmla="*/ 23 h 34"/>
                  <a:gd name="T78" fmla="*/ 17 w 29"/>
                  <a:gd name="T79" fmla="*/ 21 h 34"/>
                  <a:gd name="T80" fmla="*/ 12 w 29"/>
                  <a:gd name="T81" fmla="*/ 26 h 34"/>
                  <a:gd name="T82" fmla="*/ 12 w 29"/>
                  <a:gd name="T83" fmla="*/ 26 h 34"/>
                  <a:gd name="T84" fmla="*/ 13 w 29"/>
                  <a:gd name="T85" fmla="*/ 25 h 34"/>
                  <a:gd name="T86" fmla="*/ 13 w 29"/>
                  <a:gd name="T87" fmla="*/ 26 h 34"/>
                  <a:gd name="T88" fmla="*/ 20 w 29"/>
                  <a:gd name="T89" fmla="*/ 20 h 34"/>
                  <a:gd name="T90" fmla="*/ 21 w 29"/>
                  <a:gd name="T91" fmla="*/ 15 h 34"/>
                  <a:gd name="T92" fmla="*/ 17 w 29"/>
                  <a:gd name="T93" fmla="*/ 19 h 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5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6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7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048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9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0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1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19 w 36"/>
                  <a:gd name="T1" fmla="*/ 2 h 53"/>
                  <a:gd name="T2" fmla="*/ 13 w 36"/>
                  <a:gd name="T3" fmla="*/ 1 h 53"/>
                  <a:gd name="T4" fmla="*/ 11 w 36"/>
                  <a:gd name="T5" fmla="*/ 2 h 53"/>
                  <a:gd name="T6" fmla="*/ 13 w 36"/>
                  <a:gd name="T7" fmla="*/ 4 h 53"/>
                  <a:gd name="T8" fmla="*/ 13 w 36"/>
                  <a:gd name="T9" fmla="*/ 8 h 53"/>
                  <a:gd name="T10" fmla="*/ 11 w 36"/>
                  <a:gd name="T11" fmla="*/ 11 h 53"/>
                  <a:gd name="T12" fmla="*/ 15 w 36"/>
                  <a:gd name="T13" fmla="*/ 16 h 53"/>
                  <a:gd name="T14" fmla="*/ 13 w 36"/>
                  <a:gd name="T15" fmla="*/ 16 h 53"/>
                  <a:gd name="T16" fmla="*/ 11 w 36"/>
                  <a:gd name="T17" fmla="*/ 17 h 53"/>
                  <a:gd name="T18" fmla="*/ 18 w 36"/>
                  <a:gd name="T19" fmla="*/ 22 h 53"/>
                  <a:gd name="T20" fmla="*/ 18 w 36"/>
                  <a:gd name="T21" fmla="*/ 24 h 53"/>
                  <a:gd name="T22" fmla="*/ 13 w 36"/>
                  <a:gd name="T23" fmla="*/ 24 h 53"/>
                  <a:gd name="T24" fmla="*/ 13 w 36"/>
                  <a:gd name="T25" fmla="*/ 27 h 53"/>
                  <a:gd name="T26" fmla="*/ 9 w 36"/>
                  <a:gd name="T27" fmla="*/ 28 h 53"/>
                  <a:gd name="T28" fmla="*/ 9 w 36"/>
                  <a:gd name="T29" fmla="*/ 31 h 53"/>
                  <a:gd name="T30" fmla="*/ 12 w 36"/>
                  <a:gd name="T31" fmla="*/ 35 h 53"/>
                  <a:gd name="T32" fmla="*/ 8 w 36"/>
                  <a:gd name="T33" fmla="*/ 32 h 53"/>
                  <a:gd name="T34" fmla="*/ 8 w 36"/>
                  <a:gd name="T35" fmla="*/ 35 h 53"/>
                  <a:gd name="T36" fmla="*/ 3 w 36"/>
                  <a:gd name="T37" fmla="*/ 38 h 53"/>
                  <a:gd name="T38" fmla="*/ 6 w 36"/>
                  <a:gd name="T39" fmla="*/ 37 h 53"/>
                  <a:gd name="T40" fmla="*/ 4 w 36"/>
                  <a:gd name="T41" fmla="*/ 35 h 53"/>
                  <a:gd name="T42" fmla="*/ 13 w 36"/>
                  <a:gd name="T43" fmla="*/ 41 h 53"/>
                  <a:gd name="T44" fmla="*/ 14 w 36"/>
                  <a:gd name="T45" fmla="*/ 41 h 53"/>
                  <a:gd name="T46" fmla="*/ 14 w 36"/>
                  <a:gd name="T47" fmla="*/ 38 h 53"/>
                  <a:gd name="T48" fmla="*/ 17 w 36"/>
                  <a:gd name="T49" fmla="*/ 37 h 53"/>
                  <a:gd name="T50" fmla="*/ 18 w 36"/>
                  <a:gd name="T51" fmla="*/ 35 h 53"/>
                  <a:gd name="T52" fmla="*/ 18 w 36"/>
                  <a:gd name="T53" fmla="*/ 32 h 53"/>
                  <a:gd name="T54" fmla="*/ 19 w 36"/>
                  <a:gd name="T55" fmla="*/ 32 h 53"/>
                  <a:gd name="T56" fmla="*/ 19 w 36"/>
                  <a:gd name="T57" fmla="*/ 32 h 53"/>
                  <a:gd name="T58" fmla="*/ 19 w 36"/>
                  <a:gd name="T59" fmla="*/ 29 h 53"/>
                  <a:gd name="T60" fmla="*/ 18 w 36"/>
                  <a:gd name="T61" fmla="*/ 26 h 53"/>
                  <a:gd name="T62" fmla="*/ 23 w 36"/>
                  <a:gd name="T63" fmla="*/ 27 h 53"/>
                  <a:gd name="T64" fmla="*/ 23 w 36"/>
                  <a:gd name="T65" fmla="*/ 25 h 53"/>
                  <a:gd name="T66" fmla="*/ 20 w 36"/>
                  <a:gd name="T67" fmla="*/ 22 h 53"/>
                  <a:gd name="T68" fmla="*/ 20 w 36"/>
                  <a:gd name="T69" fmla="*/ 18 h 53"/>
                  <a:gd name="T70" fmla="*/ 19 w 36"/>
                  <a:gd name="T71" fmla="*/ 14 h 53"/>
                  <a:gd name="T72" fmla="*/ 20 w 36"/>
                  <a:gd name="T73" fmla="*/ 13 h 53"/>
                  <a:gd name="T74" fmla="*/ 20 w 36"/>
                  <a:gd name="T75" fmla="*/ 8 h 53"/>
                  <a:gd name="T76" fmla="*/ 15 w 36"/>
                  <a:gd name="T77" fmla="*/ 9 h 53"/>
                  <a:gd name="T78" fmla="*/ 23 w 36"/>
                  <a:gd name="T79" fmla="*/ 8 h 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2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3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4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5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056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8 w 28"/>
                  <a:gd name="T1" fmla="*/ 2 h 20"/>
                  <a:gd name="T2" fmla="*/ 5 w 28"/>
                  <a:gd name="T3" fmla="*/ 3 h 20"/>
                  <a:gd name="T4" fmla="*/ 7 w 28"/>
                  <a:gd name="T5" fmla="*/ 1 h 20"/>
                  <a:gd name="T6" fmla="*/ 2 w 28"/>
                  <a:gd name="T7" fmla="*/ 4 h 20"/>
                  <a:gd name="T8" fmla="*/ 8 w 28"/>
                  <a:gd name="T9" fmla="*/ 8 h 20"/>
                  <a:gd name="T10" fmla="*/ 6 w 28"/>
                  <a:gd name="T11" fmla="*/ 8 h 20"/>
                  <a:gd name="T12" fmla="*/ 11 w 28"/>
                  <a:gd name="T13" fmla="*/ 10 h 20"/>
                  <a:gd name="T14" fmla="*/ 6 w 28"/>
                  <a:gd name="T15" fmla="*/ 10 h 20"/>
                  <a:gd name="T16" fmla="*/ 8 w 28"/>
                  <a:gd name="T17" fmla="*/ 12 h 20"/>
                  <a:gd name="T18" fmla="*/ 10 w 28"/>
                  <a:gd name="T19" fmla="*/ 11 h 20"/>
                  <a:gd name="T20" fmla="*/ 9 w 28"/>
                  <a:gd name="T21" fmla="*/ 12 h 20"/>
                  <a:gd name="T22" fmla="*/ 10 w 28"/>
                  <a:gd name="T23" fmla="*/ 12 h 20"/>
                  <a:gd name="T24" fmla="*/ 11 w 28"/>
                  <a:gd name="T25" fmla="*/ 13 h 20"/>
                  <a:gd name="T26" fmla="*/ 10 w 28"/>
                  <a:gd name="T27" fmla="*/ 13 h 20"/>
                  <a:gd name="T28" fmla="*/ 12 w 28"/>
                  <a:gd name="T29" fmla="*/ 14 h 20"/>
                  <a:gd name="T30" fmla="*/ 8 w 28"/>
                  <a:gd name="T31" fmla="*/ 14 h 20"/>
                  <a:gd name="T32" fmla="*/ 12 w 28"/>
                  <a:gd name="T33" fmla="*/ 16 h 20"/>
                  <a:gd name="T34" fmla="*/ 16 w 28"/>
                  <a:gd name="T35" fmla="*/ 16 h 20"/>
                  <a:gd name="T36" fmla="*/ 13 w 28"/>
                  <a:gd name="T37" fmla="*/ 14 h 20"/>
                  <a:gd name="T38" fmla="*/ 13 w 28"/>
                  <a:gd name="T39" fmla="*/ 14 h 20"/>
                  <a:gd name="T40" fmla="*/ 12 w 28"/>
                  <a:gd name="T41" fmla="*/ 13 h 20"/>
                  <a:gd name="T42" fmla="*/ 16 w 28"/>
                  <a:gd name="T43" fmla="*/ 14 h 20"/>
                  <a:gd name="T44" fmla="*/ 20 w 28"/>
                  <a:gd name="T45" fmla="*/ 11 h 20"/>
                  <a:gd name="T46" fmla="*/ 20 w 28"/>
                  <a:gd name="T47" fmla="*/ 11 h 20"/>
                  <a:gd name="T48" fmla="*/ 18 w 28"/>
                  <a:gd name="T49" fmla="*/ 10 h 20"/>
                  <a:gd name="T50" fmla="*/ 16 w 28"/>
                  <a:gd name="T51" fmla="*/ 11 h 20"/>
                  <a:gd name="T52" fmla="*/ 11 w 28"/>
                  <a:gd name="T53" fmla="*/ 11 h 20"/>
                  <a:gd name="T54" fmla="*/ 11 w 28"/>
                  <a:gd name="T55" fmla="*/ 10 h 20"/>
                  <a:gd name="T56" fmla="*/ 15 w 28"/>
                  <a:gd name="T57" fmla="*/ 10 h 20"/>
                  <a:gd name="T58" fmla="*/ 12 w 28"/>
                  <a:gd name="T59" fmla="*/ 10 h 20"/>
                  <a:gd name="T60" fmla="*/ 17 w 28"/>
                  <a:gd name="T61" fmla="*/ 9 h 20"/>
                  <a:gd name="T62" fmla="*/ 12 w 28"/>
                  <a:gd name="T63" fmla="*/ 10 h 20"/>
                  <a:gd name="T64" fmla="*/ 12 w 28"/>
                  <a:gd name="T65" fmla="*/ 6 h 20"/>
                  <a:gd name="T66" fmla="*/ 14 w 28"/>
                  <a:gd name="T67" fmla="*/ 6 h 20"/>
                  <a:gd name="T68" fmla="*/ 11 w 28"/>
                  <a:gd name="T69" fmla="*/ 6 h 20"/>
                  <a:gd name="T70" fmla="*/ 12 w 28"/>
                  <a:gd name="T71" fmla="*/ 3 h 20"/>
                  <a:gd name="T72" fmla="*/ 9 w 28"/>
                  <a:gd name="T73" fmla="*/ 5 h 20"/>
                  <a:gd name="T74" fmla="*/ 9 w 28"/>
                  <a:gd name="T75" fmla="*/ 2 h 20"/>
                  <a:gd name="T76" fmla="*/ 9 w 28"/>
                  <a:gd name="T77" fmla="*/ 2 h 20"/>
                  <a:gd name="T78" fmla="*/ 4 w 28"/>
                  <a:gd name="T79" fmla="*/ 4 h 20"/>
                  <a:gd name="T80" fmla="*/ 8 w 28"/>
                  <a:gd name="T81" fmla="*/ 2 h 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7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1 w 6"/>
                  <a:gd name="T1" fmla="*/ 3 h 6"/>
                  <a:gd name="T2" fmla="*/ 3 w 6"/>
                  <a:gd name="T3" fmla="*/ 1 h 6"/>
                  <a:gd name="T4" fmla="*/ 0 w 6"/>
                  <a:gd name="T5" fmla="*/ 4 h 6"/>
                  <a:gd name="T6" fmla="*/ 1 w 6"/>
                  <a:gd name="T7" fmla="*/ 3 h 6"/>
                  <a:gd name="T8" fmla="*/ 1 w 6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8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5 w 15"/>
                  <a:gd name="T1" fmla="*/ 4 h 13"/>
                  <a:gd name="T2" fmla="*/ 3 w 15"/>
                  <a:gd name="T3" fmla="*/ 7 h 13"/>
                  <a:gd name="T4" fmla="*/ 5 w 15"/>
                  <a:gd name="T5" fmla="*/ 9 h 13"/>
                  <a:gd name="T6" fmla="*/ 9 w 15"/>
                  <a:gd name="T7" fmla="*/ 5 h 13"/>
                  <a:gd name="T8" fmla="*/ 6 w 15"/>
                  <a:gd name="T9" fmla="*/ 8 h 13"/>
                  <a:gd name="T10" fmla="*/ 10 w 15"/>
                  <a:gd name="T11" fmla="*/ 5 h 13"/>
                  <a:gd name="T12" fmla="*/ 8 w 15"/>
                  <a:gd name="T13" fmla="*/ 7 h 13"/>
                  <a:gd name="T14" fmla="*/ 10 w 15"/>
                  <a:gd name="T15" fmla="*/ 5 h 13"/>
                  <a:gd name="T16" fmla="*/ 9 w 15"/>
                  <a:gd name="T17" fmla="*/ 5 h 13"/>
                  <a:gd name="T18" fmla="*/ 10 w 15"/>
                  <a:gd name="T19" fmla="*/ 3 h 13"/>
                  <a:gd name="T20" fmla="*/ 6 w 15"/>
                  <a:gd name="T21" fmla="*/ 7 h 13"/>
                  <a:gd name="T22" fmla="*/ 9 w 15"/>
                  <a:gd name="T23" fmla="*/ 3 h 13"/>
                  <a:gd name="T24" fmla="*/ 9 w 15"/>
                  <a:gd name="T25" fmla="*/ 1 h 13"/>
                  <a:gd name="T26" fmla="*/ 8 w 15"/>
                  <a:gd name="T27" fmla="*/ 2 h 13"/>
                  <a:gd name="T28" fmla="*/ 6 w 15"/>
                  <a:gd name="T29" fmla="*/ 5 h 13"/>
                  <a:gd name="T30" fmla="*/ 8 w 15"/>
                  <a:gd name="T31" fmla="*/ 1 h 13"/>
                  <a:gd name="T32" fmla="*/ 5 w 15"/>
                  <a:gd name="T33" fmla="*/ 1 h 13"/>
                  <a:gd name="T34" fmla="*/ 2 w 15"/>
                  <a:gd name="T35" fmla="*/ 6 h 13"/>
                  <a:gd name="T36" fmla="*/ 4 w 15"/>
                  <a:gd name="T37" fmla="*/ 2 h 13"/>
                  <a:gd name="T38" fmla="*/ 4 w 15"/>
                  <a:gd name="T39" fmla="*/ 1 h 13"/>
                  <a:gd name="T40" fmla="*/ 1 w 15"/>
                  <a:gd name="T41" fmla="*/ 8 h 13"/>
                  <a:gd name="T42" fmla="*/ 5 w 15"/>
                  <a:gd name="T43" fmla="*/ 4 h 1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9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060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1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9 w 11"/>
                  <a:gd name="T1" fmla="*/ 9 h 11"/>
                  <a:gd name="T2" fmla="*/ 9 w 11"/>
                  <a:gd name="T3" fmla="*/ 8 h 11"/>
                  <a:gd name="T4" fmla="*/ 0 w 11"/>
                  <a:gd name="T5" fmla="*/ 0 h 11"/>
                  <a:gd name="T6" fmla="*/ 5 w 11"/>
                  <a:gd name="T7" fmla="*/ 6 h 11"/>
                  <a:gd name="T8" fmla="*/ 3 w 11"/>
                  <a:gd name="T9" fmla="*/ 3 h 11"/>
                  <a:gd name="T10" fmla="*/ 7 w 11"/>
                  <a:gd name="T11" fmla="*/ 7 h 11"/>
                  <a:gd name="T12" fmla="*/ 7 w 11"/>
                  <a:gd name="T13" fmla="*/ 7 h 11"/>
                  <a:gd name="T14" fmla="*/ 9 w 11"/>
                  <a:gd name="T15" fmla="*/ 9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2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3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4 w 5"/>
                  <a:gd name="T3" fmla="*/ 4 h 5"/>
                  <a:gd name="T4" fmla="*/ 0 w 5"/>
                  <a:gd name="T5" fmla="*/ 0 h 5"/>
                  <a:gd name="T6" fmla="*/ 2 w 5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4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5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5 w 8"/>
                  <a:gd name="T7" fmla="*/ 5 h 8"/>
                  <a:gd name="T8" fmla="*/ 4 w 8"/>
                  <a:gd name="T9" fmla="*/ 5 h 8"/>
                  <a:gd name="T10" fmla="*/ 6 w 8"/>
                  <a:gd name="T11" fmla="*/ 7 h 8"/>
                  <a:gd name="T12" fmla="*/ 2 w 8"/>
                  <a:gd name="T13" fmla="*/ 1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6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7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8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3 w 10"/>
                  <a:gd name="T3" fmla="*/ 3 h 9"/>
                  <a:gd name="T4" fmla="*/ 8 w 10"/>
                  <a:gd name="T5" fmla="*/ 7 h 9"/>
                  <a:gd name="T6" fmla="*/ 7 w 10"/>
                  <a:gd name="T7" fmla="*/ 5 h 9"/>
                  <a:gd name="T8" fmla="*/ 1 w 10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9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0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2 w 13"/>
                  <a:gd name="T1" fmla="*/ 0 h 11"/>
                  <a:gd name="T2" fmla="*/ 5 w 13"/>
                  <a:gd name="T3" fmla="*/ 4 h 11"/>
                  <a:gd name="T4" fmla="*/ 2 w 13"/>
                  <a:gd name="T5" fmla="*/ 2 h 11"/>
                  <a:gd name="T6" fmla="*/ 4 w 13"/>
                  <a:gd name="T7" fmla="*/ 3 h 11"/>
                  <a:gd name="T8" fmla="*/ 1 w 13"/>
                  <a:gd name="T9" fmla="*/ 0 h 11"/>
                  <a:gd name="T10" fmla="*/ 3 w 13"/>
                  <a:gd name="T11" fmla="*/ 3 h 11"/>
                  <a:gd name="T12" fmla="*/ 1 w 13"/>
                  <a:gd name="T13" fmla="*/ 1 h 11"/>
                  <a:gd name="T14" fmla="*/ 5 w 13"/>
                  <a:gd name="T15" fmla="*/ 5 h 11"/>
                  <a:gd name="T16" fmla="*/ 5 w 13"/>
                  <a:gd name="T17" fmla="*/ 4 h 11"/>
                  <a:gd name="T18" fmla="*/ 7 w 13"/>
                  <a:gd name="T19" fmla="*/ 7 h 11"/>
                  <a:gd name="T20" fmla="*/ 10 w 13"/>
                  <a:gd name="T21" fmla="*/ 8 h 11"/>
                  <a:gd name="T22" fmla="*/ 2 w 13"/>
                  <a:gd name="T23" fmla="*/ 0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2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3 h 12"/>
                  <a:gd name="T4" fmla="*/ 1 w 13"/>
                  <a:gd name="T5" fmla="*/ 2 h 12"/>
                  <a:gd name="T6" fmla="*/ 4 w 13"/>
                  <a:gd name="T7" fmla="*/ 5 h 12"/>
                  <a:gd name="T8" fmla="*/ 3 w 13"/>
                  <a:gd name="T9" fmla="*/ 3 h 12"/>
                  <a:gd name="T10" fmla="*/ 8 w 13"/>
                  <a:gd name="T11" fmla="*/ 8 h 12"/>
                  <a:gd name="T12" fmla="*/ 7 w 13"/>
                  <a:gd name="T13" fmla="*/ 7 h 12"/>
                  <a:gd name="T14" fmla="*/ 7 w 13"/>
                  <a:gd name="T15" fmla="*/ 5 h 12"/>
                  <a:gd name="T16" fmla="*/ 5 w 13"/>
                  <a:gd name="T17" fmla="*/ 4 h 12"/>
                  <a:gd name="T18" fmla="*/ 4 w 13"/>
                  <a:gd name="T19" fmla="*/ 3 h 12"/>
                  <a:gd name="T20" fmla="*/ 0 w 13"/>
                  <a:gd name="T21" fmla="*/ 1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3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1 w 3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4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6 w 20"/>
                  <a:gd name="T1" fmla="*/ 7 h 21"/>
                  <a:gd name="T2" fmla="*/ 14 w 20"/>
                  <a:gd name="T3" fmla="*/ 6 h 21"/>
                  <a:gd name="T4" fmla="*/ 10 w 20"/>
                  <a:gd name="T5" fmla="*/ 3 h 21"/>
                  <a:gd name="T6" fmla="*/ 5 w 20"/>
                  <a:gd name="T7" fmla="*/ 0 h 21"/>
                  <a:gd name="T8" fmla="*/ 7 w 20"/>
                  <a:gd name="T9" fmla="*/ 3 h 21"/>
                  <a:gd name="T10" fmla="*/ 4 w 20"/>
                  <a:gd name="T11" fmla="*/ 1 h 21"/>
                  <a:gd name="T12" fmla="*/ 5 w 20"/>
                  <a:gd name="T13" fmla="*/ 3 h 21"/>
                  <a:gd name="T14" fmla="*/ 6 w 20"/>
                  <a:gd name="T15" fmla="*/ 5 h 21"/>
                  <a:gd name="T16" fmla="*/ 3 w 20"/>
                  <a:gd name="T17" fmla="*/ 8 h 21"/>
                  <a:gd name="T18" fmla="*/ 7 w 20"/>
                  <a:gd name="T19" fmla="*/ 11 h 21"/>
                  <a:gd name="T20" fmla="*/ 4 w 20"/>
                  <a:gd name="T21" fmla="*/ 9 h 21"/>
                  <a:gd name="T22" fmla="*/ 4 w 20"/>
                  <a:gd name="T23" fmla="*/ 9 h 21"/>
                  <a:gd name="T24" fmla="*/ 3 w 20"/>
                  <a:gd name="T25" fmla="*/ 9 h 21"/>
                  <a:gd name="T26" fmla="*/ 8 w 20"/>
                  <a:gd name="T27" fmla="*/ 14 h 21"/>
                  <a:gd name="T28" fmla="*/ 2 w 20"/>
                  <a:gd name="T29" fmla="*/ 9 h 21"/>
                  <a:gd name="T30" fmla="*/ 4 w 20"/>
                  <a:gd name="T31" fmla="*/ 13 h 21"/>
                  <a:gd name="T32" fmla="*/ 9 w 20"/>
                  <a:gd name="T33" fmla="*/ 15 h 21"/>
                  <a:gd name="T34" fmla="*/ 10 w 20"/>
                  <a:gd name="T35" fmla="*/ 17 h 21"/>
                  <a:gd name="T36" fmla="*/ 6 w 20"/>
                  <a:gd name="T37" fmla="*/ 10 h 21"/>
                  <a:gd name="T38" fmla="*/ 9 w 20"/>
                  <a:gd name="T39" fmla="*/ 12 h 21"/>
                  <a:gd name="T40" fmla="*/ 12 w 20"/>
                  <a:gd name="T41" fmla="*/ 12 h 21"/>
                  <a:gd name="T42" fmla="*/ 8 w 20"/>
                  <a:gd name="T43" fmla="*/ 9 h 21"/>
                  <a:gd name="T44" fmla="*/ 10 w 20"/>
                  <a:gd name="T45" fmla="*/ 9 h 21"/>
                  <a:gd name="T46" fmla="*/ 8 w 20"/>
                  <a:gd name="T47" fmla="*/ 8 h 21"/>
                  <a:gd name="T48" fmla="*/ 11 w 20"/>
                  <a:gd name="T49" fmla="*/ 9 h 21"/>
                  <a:gd name="T50" fmla="*/ 6 w 20"/>
                  <a:gd name="T51" fmla="*/ 5 h 21"/>
                  <a:gd name="T52" fmla="*/ 14 w 20"/>
                  <a:gd name="T53" fmla="*/ 9 h 21"/>
                  <a:gd name="T54" fmla="*/ 11 w 20"/>
                  <a:gd name="T55" fmla="*/ 8 h 21"/>
                  <a:gd name="T56" fmla="*/ 9 w 20"/>
                  <a:gd name="T57" fmla="*/ 6 h 21"/>
                  <a:gd name="T58" fmla="*/ 14 w 20"/>
                  <a:gd name="T59" fmla="*/ 9 h 21"/>
                  <a:gd name="T60" fmla="*/ 11 w 20"/>
                  <a:gd name="T61" fmla="*/ 6 h 21"/>
                  <a:gd name="T62" fmla="*/ 9 w 20"/>
                  <a:gd name="T63" fmla="*/ 4 h 21"/>
                  <a:gd name="T64" fmla="*/ 10 w 20"/>
                  <a:gd name="T65" fmla="*/ 4 h 21"/>
                  <a:gd name="T66" fmla="*/ 14 w 20"/>
                  <a:gd name="T67" fmla="*/ 8 h 21"/>
                  <a:gd name="T68" fmla="*/ 17 w 20"/>
                  <a:gd name="T69" fmla="*/ 9 h 21"/>
                  <a:gd name="T70" fmla="*/ 11 w 20"/>
                  <a:gd name="T71" fmla="*/ 4 h 21"/>
                  <a:gd name="T72" fmla="*/ 16 w 20"/>
                  <a:gd name="T73" fmla="*/ 7 h 2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9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0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1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2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3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3 w 20"/>
                  <a:gd name="T1" fmla="*/ 1 h 14"/>
                  <a:gd name="T2" fmla="*/ 1 w 20"/>
                  <a:gd name="T3" fmla="*/ 1 h 14"/>
                  <a:gd name="T4" fmla="*/ 8 w 20"/>
                  <a:gd name="T5" fmla="*/ 5 h 14"/>
                  <a:gd name="T6" fmla="*/ 2 w 20"/>
                  <a:gd name="T7" fmla="*/ 2 h 14"/>
                  <a:gd name="T8" fmla="*/ 6 w 20"/>
                  <a:gd name="T9" fmla="*/ 6 h 14"/>
                  <a:gd name="T10" fmla="*/ 3 w 20"/>
                  <a:gd name="T11" fmla="*/ 5 h 14"/>
                  <a:gd name="T12" fmla="*/ 10 w 20"/>
                  <a:gd name="T13" fmla="*/ 9 h 14"/>
                  <a:gd name="T14" fmla="*/ 2 w 20"/>
                  <a:gd name="T15" fmla="*/ 5 h 14"/>
                  <a:gd name="T16" fmla="*/ 2 w 20"/>
                  <a:gd name="T17" fmla="*/ 4 h 14"/>
                  <a:gd name="T18" fmla="*/ 3 w 20"/>
                  <a:gd name="T19" fmla="*/ 6 h 14"/>
                  <a:gd name="T20" fmla="*/ 7 w 20"/>
                  <a:gd name="T21" fmla="*/ 9 h 14"/>
                  <a:gd name="T22" fmla="*/ 11 w 20"/>
                  <a:gd name="T23" fmla="*/ 11 h 14"/>
                  <a:gd name="T24" fmla="*/ 9 w 20"/>
                  <a:gd name="T25" fmla="*/ 9 h 14"/>
                  <a:gd name="T26" fmla="*/ 12 w 20"/>
                  <a:gd name="T27" fmla="*/ 10 h 14"/>
                  <a:gd name="T28" fmla="*/ 10 w 20"/>
                  <a:gd name="T29" fmla="*/ 9 h 14"/>
                  <a:gd name="T30" fmla="*/ 13 w 20"/>
                  <a:gd name="T31" fmla="*/ 10 h 14"/>
                  <a:gd name="T32" fmla="*/ 10 w 20"/>
                  <a:gd name="T33" fmla="*/ 9 h 14"/>
                  <a:gd name="T34" fmla="*/ 11 w 20"/>
                  <a:gd name="T35" fmla="*/ 9 h 14"/>
                  <a:gd name="T36" fmla="*/ 8 w 20"/>
                  <a:gd name="T37" fmla="*/ 7 h 14"/>
                  <a:gd name="T38" fmla="*/ 12 w 20"/>
                  <a:gd name="T39" fmla="*/ 9 h 14"/>
                  <a:gd name="T40" fmla="*/ 9 w 20"/>
                  <a:gd name="T41" fmla="*/ 7 h 14"/>
                  <a:gd name="T42" fmla="*/ 14 w 20"/>
                  <a:gd name="T43" fmla="*/ 8 h 14"/>
                  <a:gd name="T44" fmla="*/ 11 w 20"/>
                  <a:gd name="T45" fmla="*/ 6 h 14"/>
                  <a:gd name="T46" fmla="*/ 13 w 20"/>
                  <a:gd name="T47" fmla="*/ 8 h 14"/>
                  <a:gd name="T48" fmla="*/ 6 w 20"/>
                  <a:gd name="T49" fmla="*/ 5 h 14"/>
                  <a:gd name="T50" fmla="*/ 12 w 20"/>
                  <a:gd name="T51" fmla="*/ 7 h 14"/>
                  <a:gd name="T52" fmla="*/ 11 w 20"/>
                  <a:gd name="T53" fmla="*/ 6 h 14"/>
                  <a:gd name="T54" fmla="*/ 12 w 20"/>
                  <a:gd name="T55" fmla="*/ 6 h 14"/>
                  <a:gd name="T56" fmla="*/ 10 w 20"/>
                  <a:gd name="T57" fmla="*/ 4 h 14"/>
                  <a:gd name="T58" fmla="*/ 9 w 20"/>
                  <a:gd name="T59" fmla="*/ 4 h 14"/>
                  <a:gd name="T60" fmla="*/ 7 w 20"/>
                  <a:gd name="T61" fmla="*/ 3 h 14"/>
                  <a:gd name="T62" fmla="*/ 9 w 20"/>
                  <a:gd name="T63" fmla="*/ 3 h 14"/>
                  <a:gd name="T64" fmla="*/ 4 w 20"/>
                  <a:gd name="T65" fmla="*/ 2 h 14"/>
                  <a:gd name="T66" fmla="*/ 7 w 20"/>
                  <a:gd name="T67" fmla="*/ 3 h 14"/>
                  <a:gd name="T68" fmla="*/ 3 w 20"/>
                  <a:gd name="T69" fmla="*/ 1 h 1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4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5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0 w 25"/>
                  <a:gd name="T1" fmla="*/ 5 h 13"/>
                  <a:gd name="T2" fmla="*/ 14 w 25"/>
                  <a:gd name="T3" fmla="*/ 7 h 13"/>
                  <a:gd name="T4" fmla="*/ 6 w 25"/>
                  <a:gd name="T5" fmla="*/ 4 h 13"/>
                  <a:gd name="T6" fmla="*/ 5 w 25"/>
                  <a:gd name="T7" fmla="*/ 3 h 13"/>
                  <a:gd name="T8" fmla="*/ 12 w 25"/>
                  <a:gd name="T9" fmla="*/ 5 h 13"/>
                  <a:gd name="T10" fmla="*/ 13 w 25"/>
                  <a:gd name="T11" fmla="*/ 5 h 13"/>
                  <a:gd name="T12" fmla="*/ 9 w 25"/>
                  <a:gd name="T13" fmla="*/ 4 h 13"/>
                  <a:gd name="T14" fmla="*/ 6 w 25"/>
                  <a:gd name="T15" fmla="*/ 3 h 13"/>
                  <a:gd name="T16" fmla="*/ 8 w 25"/>
                  <a:gd name="T17" fmla="*/ 3 h 13"/>
                  <a:gd name="T18" fmla="*/ 13 w 25"/>
                  <a:gd name="T19" fmla="*/ 5 h 13"/>
                  <a:gd name="T20" fmla="*/ 2 w 25"/>
                  <a:gd name="T21" fmla="*/ 0 h 13"/>
                  <a:gd name="T22" fmla="*/ 2 w 25"/>
                  <a:gd name="T23" fmla="*/ 1 h 13"/>
                  <a:gd name="T24" fmla="*/ 7 w 25"/>
                  <a:gd name="T25" fmla="*/ 2 h 13"/>
                  <a:gd name="T26" fmla="*/ 6 w 25"/>
                  <a:gd name="T27" fmla="*/ 2 h 13"/>
                  <a:gd name="T28" fmla="*/ 2 w 25"/>
                  <a:gd name="T29" fmla="*/ 1 h 13"/>
                  <a:gd name="T30" fmla="*/ 2 w 25"/>
                  <a:gd name="T31" fmla="*/ 3 h 13"/>
                  <a:gd name="T32" fmla="*/ 2 w 25"/>
                  <a:gd name="T33" fmla="*/ 3 h 13"/>
                  <a:gd name="T34" fmla="*/ 6 w 25"/>
                  <a:gd name="T35" fmla="*/ 5 h 13"/>
                  <a:gd name="T36" fmla="*/ 10 w 25"/>
                  <a:gd name="T37" fmla="*/ 6 h 13"/>
                  <a:gd name="T38" fmla="*/ 9 w 25"/>
                  <a:gd name="T39" fmla="*/ 5 h 13"/>
                  <a:gd name="T40" fmla="*/ 14 w 25"/>
                  <a:gd name="T41" fmla="*/ 8 h 13"/>
                  <a:gd name="T42" fmla="*/ 16 w 25"/>
                  <a:gd name="T43" fmla="*/ 9 h 13"/>
                  <a:gd name="T44" fmla="*/ 17 w 25"/>
                  <a:gd name="T45" fmla="*/ 8 h 13"/>
                  <a:gd name="T46" fmla="*/ 10 w 25"/>
                  <a:gd name="T47" fmla="*/ 5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6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7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8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9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8 w 13"/>
                  <a:gd name="T5" fmla="*/ 3 h 4"/>
                  <a:gd name="T6" fmla="*/ 3 w 13"/>
                  <a:gd name="T7" fmla="*/ 2 h 4"/>
                  <a:gd name="T8" fmla="*/ 3 w 13"/>
                  <a:gd name="T9" fmla="*/ 1 h 4"/>
                  <a:gd name="T10" fmla="*/ 0 w 13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0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0 w 21"/>
                  <a:gd name="T1" fmla="*/ 9 h 14"/>
                  <a:gd name="T2" fmla="*/ 9 w 21"/>
                  <a:gd name="T3" fmla="*/ 8 h 14"/>
                  <a:gd name="T4" fmla="*/ 11 w 21"/>
                  <a:gd name="T5" fmla="*/ 9 h 14"/>
                  <a:gd name="T6" fmla="*/ 13 w 21"/>
                  <a:gd name="T7" fmla="*/ 9 h 14"/>
                  <a:gd name="T8" fmla="*/ 11 w 21"/>
                  <a:gd name="T9" fmla="*/ 9 h 14"/>
                  <a:gd name="T10" fmla="*/ 10 w 21"/>
                  <a:gd name="T11" fmla="*/ 7 h 14"/>
                  <a:gd name="T12" fmla="*/ 6 w 21"/>
                  <a:gd name="T13" fmla="*/ 6 h 14"/>
                  <a:gd name="T14" fmla="*/ 13 w 21"/>
                  <a:gd name="T15" fmla="*/ 6 h 14"/>
                  <a:gd name="T16" fmla="*/ 4 w 21"/>
                  <a:gd name="T17" fmla="*/ 6 h 14"/>
                  <a:gd name="T18" fmla="*/ 7 w 21"/>
                  <a:gd name="T19" fmla="*/ 5 h 14"/>
                  <a:gd name="T20" fmla="*/ 7 w 21"/>
                  <a:gd name="T21" fmla="*/ 6 h 14"/>
                  <a:gd name="T22" fmla="*/ 8 w 21"/>
                  <a:gd name="T23" fmla="*/ 5 h 14"/>
                  <a:gd name="T24" fmla="*/ 12 w 21"/>
                  <a:gd name="T25" fmla="*/ 5 h 14"/>
                  <a:gd name="T26" fmla="*/ 12 w 21"/>
                  <a:gd name="T27" fmla="*/ 4 h 14"/>
                  <a:gd name="T28" fmla="*/ 14 w 21"/>
                  <a:gd name="T29" fmla="*/ 4 h 14"/>
                  <a:gd name="T30" fmla="*/ 11 w 21"/>
                  <a:gd name="T31" fmla="*/ 2 h 14"/>
                  <a:gd name="T32" fmla="*/ 13 w 21"/>
                  <a:gd name="T33" fmla="*/ 2 h 14"/>
                  <a:gd name="T34" fmla="*/ 6 w 21"/>
                  <a:gd name="T35" fmla="*/ 2 h 14"/>
                  <a:gd name="T36" fmla="*/ 6 w 21"/>
                  <a:gd name="T37" fmla="*/ 2 h 14"/>
                  <a:gd name="T38" fmla="*/ 11 w 21"/>
                  <a:gd name="T39" fmla="*/ 2 h 14"/>
                  <a:gd name="T40" fmla="*/ 9 w 21"/>
                  <a:gd name="T41" fmla="*/ 2 h 14"/>
                  <a:gd name="T42" fmla="*/ 14 w 21"/>
                  <a:gd name="T43" fmla="*/ 1 h 14"/>
                  <a:gd name="T44" fmla="*/ 6 w 21"/>
                  <a:gd name="T45" fmla="*/ 1 h 14"/>
                  <a:gd name="T46" fmla="*/ 7 w 21"/>
                  <a:gd name="T47" fmla="*/ 0 h 14"/>
                  <a:gd name="T48" fmla="*/ 0 w 21"/>
                  <a:gd name="T49" fmla="*/ 1 h 14"/>
                  <a:gd name="T50" fmla="*/ 2 w 21"/>
                  <a:gd name="T51" fmla="*/ 2 h 14"/>
                  <a:gd name="T52" fmla="*/ 6 w 21"/>
                  <a:gd name="T53" fmla="*/ 3 h 14"/>
                  <a:gd name="T54" fmla="*/ 1 w 21"/>
                  <a:gd name="T55" fmla="*/ 3 h 14"/>
                  <a:gd name="T56" fmla="*/ 6 w 21"/>
                  <a:gd name="T57" fmla="*/ 3 h 14"/>
                  <a:gd name="T58" fmla="*/ 2 w 21"/>
                  <a:gd name="T59" fmla="*/ 3 h 14"/>
                  <a:gd name="T60" fmla="*/ 6 w 21"/>
                  <a:gd name="T61" fmla="*/ 4 h 14"/>
                  <a:gd name="T62" fmla="*/ 0 w 21"/>
                  <a:gd name="T63" fmla="*/ 4 h 14"/>
                  <a:gd name="T64" fmla="*/ 2 w 21"/>
                  <a:gd name="T65" fmla="*/ 7 h 14"/>
                  <a:gd name="T66" fmla="*/ 6 w 21"/>
                  <a:gd name="T67" fmla="*/ 7 h 14"/>
                  <a:gd name="T68" fmla="*/ 6 w 21"/>
                  <a:gd name="T69" fmla="*/ 9 h 14"/>
                  <a:gd name="T70" fmla="*/ 8 w 21"/>
                  <a:gd name="T71" fmla="*/ 9 h 14"/>
                  <a:gd name="T72" fmla="*/ 1 w 21"/>
                  <a:gd name="T73" fmla="*/ 8 h 14"/>
                  <a:gd name="T74" fmla="*/ 2 w 21"/>
                  <a:gd name="T75" fmla="*/ 9 h 14"/>
                  <a:gd name="T76" fmla="*/ 3 w 21"/>
                  <a:gd name="T77" fmla="*/ 9 h 14"/>
                  <a:gd name="T78" fmla="*/ 2 w 21"/>
                  <a:gd name="T79" fmla="*/ 9 h 14"/>
                  <a:gd name="T80" fmla="*/ 11 w 21"/>
                  <a:gd name="T81" fmla="*/ 10 h 14"/>
                  <a:gd name="T82" fmla="*/ 15 w 21"/>
                  <a:gd name="T83" fmla="*/ 9 h 14"/>
                  <a:gd name="T84" fmla="*/ 10 w 21"/>
                  <a:gd name="T85" fmla="*/ 9 h 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1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2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3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094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5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6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7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1 w 34"/>
                  <a:gd name="T1" fmla="*/ 4 h 23"/>
                  <a:gd name="T2" fmla="*/ 6 w 34"/>
                  <a:gd name="T3" fmla="*/ 7 h 23"/>
                  <a:gd name="T4" fmla="*/ 4 w 34"/>
                  <a:gd name="T5" fmla="*/ 9 h 23"/>
                  <a:gd name="T6" fmla="*/ 7 w 34"/>
                  <a:gd name="T7" fmla="*/ 8 h 23"/>
                  <a:gd name="T8" fmla="*/ 8 w 34"/>
                  <a:gd name="T9" fmla="*/ 9 h 23"/>
                  <a:gd name="T10" fmla="*/ 7 w 34"/>
                  <a:gd name="T11" fmla="*/ 11 h 23"/>
                  <a:gd name="T12" fmla="*/ 12 w 34"/>
                  <a:gd name="T13" fmla="*/ 10 h 23"/>
                  <a:gd name="T14" fmla="*/ 11 w 34"/>
                  <a:gd name="T15" fmla="*/ 11 h 23"/>
                  <a:gd name="T16" fmla="*/ 10 w 34"/>
                  <a:gd name="T17" fmla="*/ 12 h 23"/>
                  <a:gd name="T18" fmla="*/ 18 w 34"/>
                  <a:gd name="T19" fmla="*/ 9 h 23"/>
                  <a:gd name="T20" fmla="*/ 18 w 34"/>
                  <a:gd name="T21" fmla="*/ 10 h 23"/>
                  <a:gd name="T22" fmla="*/ 16 w 34"/>
                  <a:gd name="T23" fmla="*/ 12 h 23"/>
                  <a:gd name="T24" fmla="*/ 16 w 34"/>
                  <a:gd name="T25" fmla="*/ 13 h 23"/>
                  <a:gd name="T26" fmla="*/ 15 w 34"/>
                  <a:gd name="T27" fmla="*/ 15 h 23"/>
                  <a:gd name="T28" fmla="*/ 17 w 34"/>
                  <a:gd name="T29" fmla="*/ 15 h 23"/>
                  <a:gd name="T30" fmla="*/ 21 w 34"/>
                  <a:gd name="T31" fmla="*/ 15 h 23"/>
                  <a:gd name="T32" fmla="*/ 16 w 34"/>
                  <a:gd name="T33" fmla="*/ 16 h 23"/>
                  <a:gd name="T34" fmla="*/ 18 w 34"/>
                  <a:gd name="T35" fmla="*/ 17 h 23"/>
                  <a:gd name="T36" fmla="*/ 17 w 34"/>
                  <a:gd name="T37" fmla="*/ 19 h 23"/>
                  <a:gd name="T38" fmla="*/ 18 w 34"/>
                  <a:gd name="T39" fmla="*/ 17 h 23"/>
                  <a:gd name="T40" fmla="*/ 16 w 34"/>
                  <a:gd name="T41" fmla="*/ 17 h 23"/>
                  <a:gd name="T42" fmla="*/ 26 w 34"/>
                  <a:gd name="T43" fmla="*/ 16 h 23"/>
                  <a:gd name="T44" fmla="*/ 26 w 34"/>
                  <a:gd name="T45" fmla="*/ 15 h 23"/>
                  <a:gd name="T46" fmla="*/ 25 w 34"/>
                  <a:gd name="T47" fmla="*/ 14 h 23"/>
                  <a:gd name="T48" fmla="*/ 26 w 34"/>
                  <a:gd name="T49" fmla="*/ 13 h 23"/>
                  <a:gd name="T50" fmla="*/ 26 w 34"/>
                  <a:gd name="T51" fmla="*/ 12 h 23"/>
                  <a:gd name="T52" fmla="*/ 23 w 34"/>
                  <a:gd name="T53" fmla="*/ 12 h 23"/>
                  <a:gd name="T54" fmla="*/ 25 w 34"/>
                  <a:gd name="T55" fmla="*/ 11 h 23"/>
                  <a:gd name="T56" fmla="*/ 24 w 34"/>
                  <a:gd name="T57" fmla="*/ 11 h 23"/>
                  <a:gd name="T58" fmla="*/ 23 w 34"/>
                  <a:gd name="T59" fmla="*/ 10 h 23"/>
                  <a:gd name="T60" fmla="*/ 21 w 34"/>
                  <a:gd name="T61" fmla="*/ 10 h 23"/>
                  <a:gd name="T62" fmla="*/ 24 w 34"/>
                  <a:gd name="T63" fmla="*/ 8 h 23"/>
                  <a:gd name="T64" fmla="*/ 24 w 34"/>
                  <a:gd name="T65" fmla="*/ 7 h 23"/>
                  <a:gd name="T66" fmla="*/ 20 w 34"/>
                  <a:gd name="T67" fmla="*/ 8 h 23"/>
                  <a:gd name="T68" fmla="*/ 17 w 34"/>
                  <a:gd name="T69" fmla="*/ 7 h 23"/>
                  <a:gd name="T70" fmla="*/ 15 w 34"/>
                  <a:gd name="T71" fmla="*/ 7 h 23"/>
                  <a:gd name="T72" fmla="*/ 16 w 34"/>
                  <a:gd name="T73" fmla="*/ 7 h 23"/>
                  <a:gd name="T74" fmla="*/ 14 w 34"/>
                  <a:gd name="T75" fmla="*/ 5 h 23"/>
                  <a:gd name="T76" fmla="*/ 10 w 34"/>
                  <a:gd name="T77" fmla="*/ 8 h 23"/>
                  <a:gd name="T78" fmla="*/ 16 w 34"/>
                  <a:gd name="T79" fmla="*/ 4 h 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8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0 w 3"/>
                  <a:gd name="T5" fmla="*/ 1 h 2"/>
                  <a:gd name="T6" fmla="*/ 0 w 3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9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100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1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2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7 w 22"/>
                  <a:gd name="T1" fmla="*/ 2 h 14"/>
                  <a:gd name="T2" fmla="*/ 4 w 22"/>
                  <a:gd name="T3" fmla="*/ 4 h 14"/>
                  <a:gd name="T4" fmla="*/ 6 w 22"/>
                  <a:gd name="T5" fmla="*/ 2 h 14"/>
                  <a:gd name="T6" fmla="*/ 1 w 22"/>
                  <a:gd name="T7" fmla="*/ 6 h 14"/>
                  <a:gd name="T8" fmla="*/ 6 w 22"/>
                  <a:gd name="T9" fmla="*/ 6 h 14"/>
                  <a:gd name="T10" fmla="*/ 4 w 22"/>
                  <a:gd name="T11" fmla="*/ 8 h 14"/>
                  <a:gd name="T12" fmla="*/ 8 w 22"/>
                  <a:gd name="T13" fmla="*/ 6 h 14"/>
                  <a:gd name="T14" fmla="*/ 4 w 22"/>
                  <a:gd name="T15" fmla="*/ 9 h 14"/>
                  <a:gd name="T16" fmla="*/ 7 w 22"/>
                  <a:gd name="T17" fmla="*/ 9 h 14"/>
                  <a:gd name="T18" fmla="*/ 8 w 22"/>
                  <a:gd name="T19" fmla="*/ 7 h 14"/>
                  <a:gd name="T20" fmla="*/ 7 w 22"/>
                  <a:gd name="T21" fmla="*/ 8 h 14"/>
                  <a:gd name="T22" fmla="*/ 8 w 22"/>
                  <a:gd name="T23" fmla="*/ 7 h 14"/>
                  <a:gd name="T24" fmla="*/ 8 w 22"/>
                  <a:gd name="T25" fmla="*/ 8 h 14"/>
                  <a:gd name="T26" fmla="*/ 7 w 22"/>
                  <a:gd name="T27" fmla="*/ 8 h 14"/>
                  <a:gd name="T28" fmla="*/ 9 w 22"/>
                  <a:gd name="T29" fmla="*/ 8 h 14"/>
                  <a:gd name="T30" fmla="*/ 7 w 22"/>
                  <a:gd name="T31" fmla="*/ 9 h 14"/>
                  <a:gd name="T32" fmla="*/ 11 w 22"/>
                  <a:gd name="T33" fmla="*/ 8 h 14"/>
                  <a:gd name="T34" fmla="*/ 14 w 22"/>
                  <a:gd name="T35" fmla="*/ 5 h 14"/>
                  <a:gd name="T36" fmla="*/ 11 w 22"/>
                  <a:gd name="T37" fmla="*/ 6 h 14"/>
                  <a:gd name="T38" fmla="*/ 11 w 22"/>
                  <a:gd name="T39" fmla="*/ 6 h 14"/>
                  <a:gd name="T40" fmla="*/ 10 w 22"/>
                  <a:gd name="T41" fmla="*/ 7 h 14"/>
                  <a:gd name="T42" fmla="*/ 14 w 22"/>
                  <a:gd name="T43" fmla="*/ 4 h 14"/>
                  <a:gd name="T44" fmla="*/ 16 w 22"/>
                  <a:gd name="T45" fmla="*/ 2 h 14"/>
                  <a:gd name="T46" fmla="*/ 16 w 22"/>
                  <a:gd name="T47" fmla="*/ 1 h 14"/>
                  <a:gd name="T48" fmla="*/ 15 w 22"/>
                  <a:gd name="T49" fmla="*/ 2 h 14"/>
                  <a:gd name="T50" fmla="*/ 13 w 22"/>
                  <a:gd name="T51" fmla="*/ 3 h 14"/>
                  <a:gd name="T52" fmla="*/ 8 w 22"/>
                  <a:gd name="T53" fmla="*/ 7 h 14"/>
                  <a:gd name="T54" fmla="*/ 8 w 22"/>
                  <a:gd name="T55" fmla="*/ 6 h 14"/>
                  <a:gd name="T56" fmla="*/ 11 w 22"/>
                  <a:gd name="T57" fmla="*/ 3 h 14"/>
                  <a:gd name="T58" fmla="*/ 10 w 22"/>
                  <a:gd name="T59" fmla="*/ 5 h 14"/>
                  <a:gd name="T60" fmla="*/ 14 w 22"/>
                  <a:gd name="T61" fmla="*/ 2 h 14"/>
                  <a:gd name="T62" fmla="*/ 10 w 22"/>
                  <a:gd name="T63" fmla="*/ 4 h 14"/>
                  <a:gd name="T64" fmla="*/ 9 w 22"/>
                  <a:gd name="T65" fmla="*/ 3 h 14"/>
                  <a:gd name="T66" fmla="*/ 11 w 22"/>
                  <a:gd name="T67" fmla="*/ 2 h 14"/>
                  <a:gd name="T68" fmla="*/ 8 w 22"/>
                  <a:gd name="T69" fmla="*/ 3 h 14"/>
                  <a:gd name="T70" fmla="*/ 9 w 22"/>
                  <a:gd name="T71" fmla="*/ 2 h 14"/>
                  <a:gd name="T72" fmla="*/ 7 w 22"/>
                  <a:gd name="T73" fmla="*/ 3 h 14"/>
                  <a:gd name="T74" fmla="*/ 7 w 22"/>
                  <a:gd name="T75" fmla="*/ 3 h 14"/>
                  <a:gd name="T76" fmla="*/ 7 w 22"/>
                  <a:gd name="T77" fmla="*/ 3 h 14"/>
                  <a:gd name="T78" fmla="*/ 2 w 22"/>
                  <a:gd name="T79" fmla="*/ 6 h 14"/>
                  <a:gd name="T80" fmla="*/ 7 w 22"/>
                  <a:gd name="T81" fmla="*/ 2 h 1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3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5 w 7"/>
                  <a:gd name="T3" fmla="*/ 1 h 6"/>
                  <a:gd name="T4" fmla="*/ 1 w 7"/>
                  <a:gd name="T5" fmla="*/ 4 h 6"/>
                  <a:gd name="T6" fmla="*/ 2 w 7"/>
                  <a:gd name="T7" fmla="*/ 4 h 6"/>
                  <a:gd name="T8" fmla="*/ 3 w 7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4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6 w 15"/>
                  <a:gd name="T1" fmla="*/ 4 h 11"/>
                  <a:gd name="T2" fmla="*/ 4 w 15"/>
                  <a:gd name="T3" fmla="*/ 6 h 11"/>
                  <a:gd name="T4" fmla="*/ 4 w 15"/>
                  <a:gd name="T5" fmla="*/ 7 h 11"/>
                  <a:gd name="T6" fmla="*/ 9 w 15"/>
                  <a:gd name="T7" fmla="*/ 4 h 11"/>
                  <a:gd name="T8" fmla="*/ 6 w 15"/>
                  <a:gd name="T9" fmla="*/ 7 h 11"/>
                  <a:gd name="T10" fmla="*/ 10 w 15"/>
                  <a:gd name="T11" fmla="*/ 4 h 11"/>
                  <a:gd name="T12" fmla="*/ 9 w 15"/>
                  <a:gd name="T13" fmla="*/ 5 h 11"/>
                  <a:gd name="T14" fmla="*/ 10 w 15"/>
                  <a:gd name="T15" fmla="*/ 4 h 11"/>
                  <a:gd name="T16" fmla="*/ 9 w 15"/>
                  <a:gd name="T17" fmla="*/ 4 h 11"/>
                  <a:gd name="T18" fmla="*/ 11 w 15"/>
                  <a:gd name="T19" fmla="*/ 2 h 11"/>
                  <a:gd name="T20" fmla="*/ 7 w 15"/>
                  <a:gd name="T21" fmla="*/ 6 h 11"/>
                  <a:gd name="T22" fmla="*/ 10 w 15"/>
                  <a:gd name="T23" fmla="*/ 2 h 11"/>
                  <a:gd name="T24" fmla="*/ 11 w 15"/>
                  <a:gd name="T25" fmla="*/ 0 h 11"/>
                  <a:gd name="T26" fmla="*/ 10 w 15"/>
                  <a:gd name="T27" fmla="*/ 2 h 11"/>
                  <a:gd name="T28" fmla="*/ 7 w 15"/>
                  <a:gd name="T29" fmla="*/ 4 h 11"/>
                  <a:gd name="T30" fmla="*/ 10 w 15"/>
                  <a:gd name="T31" fmla="*/ 1 h 11"/>
                  <a:gd name="T32" fmla="*/ 8 w 15"/>
                  <a:gd name="T33" fmla="*/ 1 h 11"/>
                  <a:gd name="T34" fmla="*/ 3 w 15"/>
                  <a:gd name="T35" fmla="*/ 5 h 11"/>
                  <a:gd name="T36" fmla="*/ 7 w 15"/>
                  <a:gd name="T37" fmla="*/ 2 h 11"/>
                  <a:gd name="T38" fmla="*/ 8 w 15"/>
                  <a:gd name="T39" fmla="*/ 1 h 11"/>
                  <a:gd name="T40" fmla="*/ 2 w 15"/>
                  <a:gd name="T41" fmla="*/ 7 h 11"/>
                  <a:gd name="T42" fmla="*/ 6 w 15"/>
                  <a:gd name="T43" fmla="*/ 4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5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106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7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5 w 8"/>
                  <a:gd name="T1" fmla="*/ 13 h 15"/>
                  <a:gd name="T2" fmla="*/ 6 w 8"/>
                  <a:gd name="T3" fmla="*/ 11 h 15"/>
                  <a:gd name="T4" fmla="*/ 0 w 8"/>
                  <a:gd name="T5" fmla="*/ 0 h 15"/>
                  <a:gd name="T6" fmla="*/ 2 w 8"/>
                  <a:gd name="T7" fmla="*/ 8 h 15"/>
                  <a:gd name="T8" fmla="*/ 2 w 8"/>
                  <a:gd name="T9" fmla="*/ 5 h 15"/>
                  <a:gd name="T10" fmla="*/ 3 w 8"/>
                  <a:gd name="T11" fmla="*/ 10 h 15"/>
                  <a:gd name="T12" fmla="*/ 4 w 8"/>
                  <a:gd name="T13" fmla="*/ 9 h 15"/>
                  <a:gd name="T14" fmla="*/ 5 w 8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8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9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5 h 6"/>
                  <a:gd name="T4" fmla="*/ 0 w 2"/>
                  <a:gd name="T5" fmla="*/ 0 h 6"/>
                  <a:gd name="T6" fmla="*/ 0 w 2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0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1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2 h 11"/>
                  <a:gd name="T6" fmla="*/ 2 w 5"/>
                  <a:gd name="T7" fmla="*/ 7 h 11"/>
                  <a:gd name="T8" fmla="*/ 2 w 5"/>
                  <a:gd name="T9" fmla="*/ 7 h 11"/>
                  <a:gd name="T10" fmla="*/ 3 w 5"/>
                  <a:gd name="T11" fmla="*/ 9 h 11"/>
                  <a:gd name="T12" fmla="*/ 1 w 5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2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3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4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3 h 11"/>
                  <a:gd name="T4" fmla="*/ 7 w 8"/>
                  <a:gd name="T5" fmla="*/ 9 h 11"/>
                  <a:gd name="T6" fmla="*/ 7 w 8"/>
                  <a:gd name="T7" fmla="*/ 7 h 11"/>
                  <a:gd name="T8" fmla="*/ 2 w 8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5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6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4 w 13"/>
                  <a:gd name="T1" fmla="*/ 0 h 15"/>
                  <a:gd name="T2" fmla="*/ 6 w 13"/>
                  <a:gd name="T3" fmla="*/ 6 h 15"/>
                  <a:gd name="T4" fmla="*/ 4 w 13"/>
                  <a:gd name="T5" fmla="*/ 3 h 15"/>
                  <a:gd name="T6" fmla="*/ 3 w 13"/>
                  <a:gd name="T7" fmla="*/ 5 h 15"/>
                  <a:gd name="T8" fmla="*/ 2 w 13"/>
                  <a:gd name="T9" fmla="*/ 1 h 15"/>
                  <a:gd name="T10" fmla="*/ 3 w 13"/>
                  <a:gd name="T11" fmla="*/ 5 h 15"/>
                  <a:gd name="T12" fmla="*/ 0 w 13"/>
                  <a:gd name="T13" fmla="*/ 3 h 15"/>
                  <a:gd name="T14" fmla="*/ 3 w 13"/>
                  <a:gd name="T15" fmla="*/ 8 h 15"/>
                  <a:gd name="T16" fmla="*/ 4 w 13"/>
                  <a:gd name="T17" fmla="*/ 7 h 15"/>
                  <a:gd name="T18" fmla="*/ 6 w 13"/>
                  <a:gd name="T19" fmla="*/ 10 h 15"/>
                  <a:gd name="T20" fmla="*/ 10 w 13"/>
                  <a:gd name="T21" fmla="*/ 11 h 15"/>
                  <a:gd name="T22" fmla="*/ 4 w 13"/>
                  <a:gd name="T23" fmla="*/ 0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7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8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4 h 13"/>
                  <a:gd name="T4" fmla="*/ 0 w 13"/>
                  <a:gd name="T5" fmla="*/ 3 h 13"/>
                  <a:gd name="T6" fmla="*/ 3 w 13"/>
                  <a:gd name="T7" fmla="*/ 6 h 13"/>
                  <a:gd name="T8" fmla="*/ 3 w 13"/>
                  <a:gd name="T9" fmla="*/ 3 h 13"/>
                  <a:gd name="T10" fmla="*/ 8 w 13"/>
                  <a:gd name="T11" fmla="*/ 8 h 13"/>
                  <a:gd name="T12" fmla="*/ 7 w 13"/>
                  <a:gd name="T13" fmla="*/ 8 h 13"/>
                  <a:gd name="T14" fmla="*/ 8 w 13"/>
                  <a:gd name="T15" fmla="*/ 5 h 13"/>
                  <a:gd name="T16" fmla="*/ 7 w 13"/>
                  <a:gd name="T17" fmla="*/ 4 h 13"/>
                  <a:gd name="T18" fmla="*/ 6 w 13"/>
                  <a:gd name="T19" fmla="*/ 3 h 13"/>
                  <a:gd name="T20" fmla="*/ 1 w 13"/>
                  <a:gd name="T21" fmla="*/ 1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9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0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1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2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3 w 29"/>
                  <a:gd name="T1" fmla="*/ 3 h 36"/>
                  <a:gd name="T2" fmla="*/ 20 w 29"/>
                  <a:gd name="T3" fmla="*/ 3 h 36"/>
                  <a:gd name="T4" fmla="*/ 17 w 29"/>
                  <a:gd name="T5" fmla="*/ 2 h 36"/>
                  <a:gd name="T6" fmla="*/ 11 w 29"/>
                  <a:gd name="T7" fmla="*/ 0 h 36"/>
                  <a:gd name="T8" fmla="*/ 13 w 29"/>
                  <a:gd name="T9" fmla="*/ 3 h 36"/>
                  <a:gd name="T10" fmla="*/ 10 w 29"/>
                  <a:gd name="T11" fmla="*/ 2 h 36"/>
                  <a:gd name="T12" fmla="*/ 11 w 29"/>
                  <a:gd name="T13" fmla="*/ 6 h 36"/>
                  <a:gd name="T14" fmla="*/ 12 w 29"/>
                  <a:gd name="T15" fmla="*/ 9 h 36"/>
                  <a:gd name="T16" fmla="*/ 5 w 29"/>
                  <a:gd name="T17" fmla="*/ 18 h 36"/>
                  <a:gd name="T18" fmla="*/ 8 w 29"/>
                  <a:gd name="T19" fmla="*/ 22 h 36"/>
                  <a:gd name="T20" fmla="*/ 6 w 29"/>
                  <a:gd name="T21" fmla="*/ 20 h 36"/>
                  <a:gd name="T22" fmla="*/ 6 w 29"/>
                  <a:gd name="T23" fmla="*/ 19 h 36"/>
                  <a:gd name="T24" fmla="*/ 2 w 29"/>
                  <a:gd name="T25" fmla="*/ 21 h 36"/>
                  <a:gd name="T26" fmla="*/ 7 w 29"/>
                  <a:gd name="T27" fmla="*/ 25 h 36"/>
                  <a:gd name="T28" fmla="*/ 2 w 29"/>
                  <a:gd name="T29" fmla="*/ 22 h 36"/>
                  <a:gd name="T30" fmla="*/ 4 w 29"/>
                  <a:gd name="T31" fmla="*/ 26 h 36"/>
                  <a:gd name="T32" fmla="*/ 7 w 29"/>
                  <a:gd name="T33" fmla="*/ 28 h 36"/>
                  <a:gd name="T34" fmla="*/ 9 w 29"/>
                  <a:gd name="T35" fmla="*/ 30 h 36"/>
                  <a:gd name="T36" fmla="*/ 8 w 29"/>
                  <a:gd name="T37" fmla="*/ 19 h 36"/>
                  <a:gd name="T38" fmla="*/ 11 w 29"/>
                  <a:gd name="T39" fmla="*/ 22 h 36"/>
                  <a:gd name="T40" fmla="*/ 16 w 29"/>
                  <a:gd name="T41" fmla="*/ 18 h 36"/>
                  <a:gd name="T42" fmla="*/ 12 w 29"/>
                  <a:gd name="T43" fmla="*/ 14 h 36"/>
                  <a:gd name="T44" fmla="*/ 14 w 29"/>
                  <a:gd name="T45" fmla="*/ 14 h 36"/>
                  <a:gd name="T46" fmla="*/ 12 w 29"/>
                  <a:gd name="T47" fmla="*/ 13 h 36"/>
                  <a:gd name="T48" fmla="*/ 16 w 29"/>
                  <a:gd name="T49" fmla="*/ 13 h 36"/>
                  <a:gd name="T50" fmla="*/ 11 w 29"/>
                  <a:gd name="T51" fmla="*/ 11 h 36"/>
                  <a:gd name="T52" fmla="*/ 20 w 29"/>
                  <a:gd name="T53" fmla="*/ 12 h 36"/>
                  <a:gd name="T54" fmla="*/ 17 w 29"/>
                  <a:gd name="T55" fmla="*/ 11 h 36"/>
                  <a:gd name="T56" fmla="*/ 14 w 29"/>
                  <a:gd name="T57" fmla="*/ 9 h 36"/>
                  <a:gd name="T58" fmla="*/ 20 w 29"/>
                  <a:gd name="T59" fmla="*/ 11 h 36"/>
                  <a:gd name="T60" fmla="*/ 17 w 29"/>
                  <a:gd name="T61" fmla="*/ 8 h 36"/>
                  <a:gd name="T62" fmla="*/ 14 w 29"/>
                  <a:gd name="T63" fmla="*/ 7 h 36"/>
                  <a:gd name="T64" fmla="*/ 17 w 29"/>
                  <a:gd name="T65" fmla="*/ 4 h 36"/>
                  <a:gd name="T66" fmla="*/ 22 w 29"/>
                  <a:gd name="T67" fmla="*/ 8 h 36"/>
                  <a:gd name="T68" fmla="*/ 24 w 29"/>
                  <a:gd name="T69" fmla="*/ 8 h 36"/>
                  <a:gd name="T70" fmla="*/ 17 w 29"/>
                  <a:gd name="T71" fmla="*/ 3 h 36"/>
                  <a:gd name="T72" fmla="*/ 23 w 29"/>
                  <a:gd name="T73" fmla="*/ 3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3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4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5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126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3 w 4"/>
                  <a:gd name="T1" fmla="*/ 1 h 1"/>
                  <a:gd name="T2" fmla="*/ 0 w 4"/>
                  <a:gd name="T3" fmla="*/ 0 h 1"/>
                  <a:gd name="T4" fmla="*/ 3 w 4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7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8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9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3 w 24"/>
                  <a:gd name="T1" fmla="*/ 2 h 19"/>
                  <a:gd name="T2" fmla="*/ 2 w 24"/>
                  <a:gd name="T3" fmla="*/ 4 h 19"/>
                  <a:gd name="T4" fmla="*/ 10 w 24"/>
                  <a:gd name="T5" fmla="*/ 5 h 19"/>
                  <a:gd name="T6" fmla="*/ 3 w 24"/>
                  <a:gd name="T7" fmla="*/ 5 h 19"/>
                  <a:gd name="T8" fmla="*/ 8 w 24"/>
                  <a:gd name="T9" fmla="*/ 9 h 19"/>
                  <a:gd name="T10" fmla="*/ 5 w 24"/>
                  <a:gd name="T11" fmla="*/ 9 h 19"/>
                  <a:gd name="T12" fmla="*/ 13 w 24"/>
                  <a:gd name="T13" fmla="*/ 12 h 19"/>
                  <a:gd name="T14" fmla="*/ 4 w 24"/>
                  <a:gd name="T15" fmla="*/ 10 h 19"/>
                  <a:gd name="T16" fmla="*/ 3 w 24"/>
                  <a:gd name="T17" fmla="*/ 10 h 19"/>
                  <a:gd name="T18" fmla="*/ 5 w 24"/>
                  <a:gd name="T19" fmla="*/ 13 h 19"/>
                  <a:gd name="T20" fmla="*/ 10 w 24"/>
                  <a:gd name="T21" fmla="*/ 14 h 19"/>
                  <a:gd name="T22" fmla="*/ 15 w 24"/>
                  <a:gd name="T23" fmla="*/ 15 h 19"/>
                  <a:gd name="T24" fmla="*/ 13 w 24"/>
                  <a:gd name="T25" fmla="*/ 13 h 19"/>
                  <a:gd name="T26" fmla="*/ 16 w 24"/>
                  <a:gd name="T27" fmla="*/ 13 h 19"/>
                  <a:gd name="T28" fmla="*/ 13 w 24"/>
                  <a:gd name="T29" fmla="*/ 12 h 19"/>
                  <a:gd name="T30" fmla="*/ 17 w 24"/>
                  <a:gd name="T31" fmla="*/ 12 h 19"/>
                  <a:gd name="T32" fmla="*/ 13 w 24"/>
                  <a:gd name="T33" fmla="*/ 10 h 19"/>
                  <a:gd name="T34" fmla="*/ 15 w 24"/>
                  <a:gd name="T35" fmla="*/ 10 h 19"/>
                  <a:gd name="T36" fmla="*/ 11 w 24"/>
                  <a:gd name="T37" fmla="*/ 9 h 19"/>
                  <a:gd name="T38" fmla="*/ 15 w 24"/>
                  <a:gd name="T39" fmla="*/ 9 h 19"/>
                  <a:gd name="T40" fmla="*/ 12 w 24"/>
                  <a:gd name="T41" fmla="*/ 9 h 19"/>
                  <a:gd name="T42" fmla="*/ 17 w 24"/>
                  <a:gd name="T43" fmla="*/ 5 h 19"/>
                  <a:gd name="T44" fmla="*/ 13 w 24"/>
                  <a:gd name="T45" fmla="*/ 5 h 19"/>
                  <a:gd name="T46" fmla="*/ 16 w 24"/>
                  <a:gd name="T47" fmla="*/ 6 h 19"/>
                  <a:gd name="T48" fmla="*/ 8 w 24"/>
                  <a:gd name="T49" fmla="*/ 6 h 19"/>
                  <a:gd name="T50" fmla="*/ 14 w 24"/>
                  <a:gd name="T51" fmla="*/ 4 h 19"/>
                  <a:gd name="T52" fmla="*/ 13 w 24"/>
                  <a:gd name="T53" fmla="*/ 2 h 19"/>
                  <a:gd name="T54" fmla="*/ 14 w 24"/>
                  <a:gd name="T55" fmla="*/ 2 h 19"/>
                  <a:gd name="T56" fmla="*/ 11 w 24"/>
                  <a:gd name="T57" fmla="*/ 0 h 19"/>
                  <a:gd name="T58" fmla="*/ 10 w 24"/>
                  <a:gd name="T59" fmla="*/ 1 h 19"/>
                  <a:gd name="T60" fmla="*/ 8 w 24"/>
                  <a:gd name="T61" fmla="*/ 1 h 19"/>
                  <a:gd name="T62" fmla="*/ 9 w 24"/>
                  <a:gd name="T63" fmla="*/ 0 h 19"/>
                  <a:gd name="T64" fmla="*/ 4 w 24"/>
                  <a:gd name="T65" fmla="*/ 0 h 19"/>
                  <a:gd name="T66" fmla="*/ 8 w 24"/>
                  <a:gd name="T67" fmla="*/ 1 h 19"/>
                  <a:gd name="T68" fmla="*/ 3 w 24"/>
                  <a:gd name="T69" fmla="*/ 2 h 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0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1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2 w 29"/>
                  <a:gd name="T1" fmla="*/ 6 h 13"/>
                  <a:gd name="T2" fmla="*/ 16 w 29"/>
                  <a:gd name="T3" fmla="*/ 3 h 13"/>
                  <a:gd name="T4" fmla="*/ 9 w 29"/>
                  <a:gd name="T5" fmla="*/ 8 h 13"/>
                  <a:gd name="T6" fmla="*/ 6 w 29"/>
                  <a:gd name="T7" fmla="*/ 8 h 13"/>
                  <a:gd name="T8" fmla="*/ 13 w 29"/>
                  <a:gd name="T9" fmla="*/ 3 h 13"/>
                  <a:gd name="T10" fmla="*/ 13 w 29"/>
                  <a:gd name="T11" fmla="*/ 2 h 13"/>
                  <a:gd name="T12" fmla="*/ 10 w 29"/>
                  <a:gd name="T13" fmla="*/ 4 h 13"/>
                  <a:gd name="T14" fmla="*/ 6 w 29"/>
                  <a:gd name="T15" fmla="*/ 5 h 13"/>
                  <a:gd name="T16" fmla="*/ 8 w 29"/>
                  <a:gd name="T17" fmla="*/ 4 h 13"/>
                  <a:gd name="T18" fmla="*/ 12 w 29"/>
                  <a:gd name="T19" fmla="*/ 0 h 13"/>
                  <a:gd name="T20" fmla="*/ 1 w 29"/>
                  <a:gd name="T21" fmla="*/ 8 h 13"/>
                  <a:gd name="T22" fmla="*/ 2 w 29"/>
                  <a:gd name="T23" fmla="*/ 8 h 13"/>
                  <a:gd name="T24" fmla="*/ 6 w 29"/>
                  <a:gd name="T25" fmla="*/ 3 h 13"/>
                  <a:gd name="T26" fmla="*/ 6 w 29"/>
                  <a:gd name="T27" fmla="*/ 4 h 13"/>
                  <a:gd name="T28" fmla="*/ 2 w 29"/>
                  <a:gd name="T29" fmla="*/ 7 h 13"/>
                  <a:gd name="T30" fmla="*/ 6 w 29"/>
                  <a:gd name="T31" fmla="*/ 11 h 13"/>
                  <a:gd name="T32" fmla="*/ 6 w 29"/>
                  <a:gd name="T33" fmla="*/ 10 h 13"/>
                  <a:gd name="T34" fmla="*/ 9 w 29"/>
                  <a:gd name="T35" fmla="*/ 9 h 13"/>
                  <a:gd name="T36" fmla="*/ 13 w 29"/>
                  <a:gd name="T37" fmla="*/ 7 h 13"/>
                  <a:gd name="T38" fmla="*/ 12 w 29"/>
                  <a:gd name="T39" fmla="*/ 8 h 13"/>
                  <a:gd name="T40" fmla="*/ 17 w 29"/>
                  <a:gd name="T41" fmla="*/ 6 h 13"/>
                  <a:gd name="T42" fmla="*/ 20 w 29"/>
                  <a:gd name="T43" fmla="*/ 7 h 13"/>
                  <a:gd name="T44" fmla="*/ 18 w 29"/>
                  <a:gd name="T45" fmla="*/ 3 h 13"/>
                  <a:gd name="T46" fmla="*/ 12 w 29"/>
                  <a:gd name="T47" fmla="*/ 6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2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3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1 h 2"/>
                  <a:gd name="T4" fmla="*/ 0 w 4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4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5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8 h 10"/>
                  <a:gd name="T2" fmla="*/ 2 w 10"/>
                  <a:gd name="T3" fmla="*/ 8 h 10"/>
                  <a:gd name="T4" fmla="*/ 8 w 10"/>
                  <a:gd name="T5" fmla="*/ 1 h 10"/>
                  <a:gd name="T6" fmla="*/ 3 w 10"/>
                  <a:gd name="T7" fmla="*/ 5 h 10"/>
                  <a:gd name="T8" fmla="*/ 2 w 10"/>
                  <a:gd name="T9" fmla="*/ 5 h 10"/>
                  <a:gd name="T10" fmla="*/ 0 w 10"/>
                  <a:gd name="T11" fmla="*/ 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6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2 w 33"/>
                  <a:gd name="T1" fmla="*/ 6 h 20"/>
                  <a:gd name="T2" fmla="*/ 20 w 33"/>
                  <a:gd name="T3" fmla="*/ 6 h 20"/>
                  <a:gd name="T4" fmla="*/ 21 w 33"/>
                  <a:gd name="T5" fmla="*/ 5 h 20"/>
                  <a:gd name="T6" fmla="*/ 21 w 33"/>
                  <a:gd name="T7" fmla="*/ 2 h 20"/>
                  <a:gd name="T8" fmla="*/ 20 w 33"/>
                  <a:gd name="T9" fmla="*/ 4 h 20"/>
                  <a:gd name="T10" fmla="*/ 17 w 33"/>
                  <a:gd name="T11" fmla="*/ 5 h 20"/>
                  <a:gd name="T12" fmla="*/ 16 w 33"/>
                  <a:gd name="T13" fmla="*/ 9 h 20"/>
                  <a:gd name="T14" fmla="*/ 16 w 33"/>
                  <a:gd name="T15" fmla="*/ 2 h 20"/>
                  <a:gd name="T16" fmla="*/ 15 w 33"/>
                  <a:gd name="T17" fmla="*/ 10 h 20"/>
                  <a:gd name="T18" fmla="*/ 12 w 33"/>
                  <a:gd name="T19" fmla="*/ 7 h 20"/>
                  <a:gd name="T20" fmla="*/ 13 w 33"/>
                  <a:gd name="T21" fmla="*/ 7 h 20"/>
                  <a:gd name="T22" fmla="*/ 11 w 33"/>
                  <a:gd name="T23" fmla="*/ 7 h 20"/>
                  <a:gd name="T24" fmla="*/ 12 w 33"/>
                  <a:gd name="T25" fmla="*/ 2 h 20"/>
                  <a:gd name="T26" fmla="*/ 10 w 33"/>
                  <a:gd name="T27" fmla="*/ 3 h 20"/>
                  <a:gd name="T28" fmla="*/ 10 w 33"/>
                  <a:gd name="T29" fmla="*/ 1 h 20"/>
                  <a:gd name="T30" fmla="*/ 5 w 33"/>
                  <a:gd name="T31" fmla="*/ 4 h 20"/>
                  <a:gd name="T32" fmla="*/ 4 w 33"/>
                  <a:gd name="T33" fmla="*/ 1 h 20"/>
                  <a:gd name="T34" fmla="*/ 5 w 33"/>
                  <a:gd name="T35" fmla="*/ 9 h 20"/>
                  <a:gd name="T36" fmla="*/ 6 w 33"/>
                  <a:gd name="T37" fmla="*/ 9 h 20"/>
                  <a:gd name="T38" fmla="*/ 9 w 33"/>
                  <a:gd name="T39" fmla="*/ 13 h 20"/>
                  <a:gd name="T40" fmla="*/ 8 w 33"/>
                  <a:gd name="T41" fmla="*/ 10 h 20"/>
                  <a:gd name="T42" fmla="*/ 11 w 33"/>
                  <a:gd name="T43" fmla="*/ 14 h 20"/>
                  <a:gd name="T44" fmla="*/ 8 w 33"/>
                  <a:gd name="T45" fmla="*/ 7 h 20"/>
                  <a:gd name="T46" fmla="*/ 10 w 33"/>
                  <a:gd name="T47" fmla="*/ 7 h 20"/>
                  <a:gd name="T48" fmla="*/ 4 w 33"/>
                  <a:gd name="T49" fmla="*/ 2 h 20"/>
                  <a:gd name="T50" fmla="*/ 3 w 33"/>
                  <a:gd name="T51" fmla="*/ 6 h 20"/>
                  <a:gd name="T52" fmla="*/ 5 w 33"/>
                  <a:gd name="T53" fmla="*/ 12 h 20"/>
                  <a:gd name="T54" fmla="*/ 7 w 33"/>
                  <a:gd name="T55" fmla="*/ 13 h 20"/>
                  <a:gd name="T56" fmla="*/ 7 w 33"/>
                  <a:gd name="T57" fmla="*/ 9 h 20"/>
                  <a:gd name="T58" fmla="*/ 8 w 33"/>
                  <a:gd name="T59" fmla="*/ 14 h 20"/>
                  <a:gd name="T60" fmla="*/ 8 w 33"/>
                  <a:gd name="T61" fmla="*/ 9 h 20"/>
                  <a:gd name="T62" fmla="*/ 8 w 33"/>
                  <a:gd name="T63" fmla="*/ 13 h 20"/>
                  <a:gd name="T64" fmla="*/ 9 w 33"/>
                  <a:gd name="T65" fmla="*/ 9 h 20"/>
                  <a:gd name="T66" fmla="*/ 10 w 33"/>
                  <a:gd name="T67" fmla="*/ 14 h 20"/>
                  <a:gd name="T68" fmla="*/ 18 w 33"/>
                  <a:gd name="T69" fmla="*/ 13 h 20"/>
                  <a:gd name="T70" fmla="*/ 19 w 33"/>
                  <a:gd name="T71" fmla="*/ 10 h 20"/>
                  <a:gd name="T72" fmla="*/ 22 w 33"/>
                  <a:gd name="T73" fmla="*/ 11 h 20"/>
                  <a:gd name="T74" fmla="*/ 24 w 33"/>
                  <a:gd name="T75" fmla="*/ 9 h 20"/>
                  <a:gd name="T76" fmla="*/ 20 w 33"/>
                  <a:gd name="T77" fmla="*/ 15 h 20"/>
                  <a:gd name="T78" fmla="*/ 21 w 33"/>
                  <a:gd name="T79" fmla="*/ 15 h 20"/>
                  <a:gd name="T80" fmla="*/ 21 w 33"/>
                  <a:gd name="T81" fmla="*/ 13 h 20"/>
                  <a:gd name="T82" fmla="*/ 22 w 33"/>
                  <a:gd name="T83" fmla="*/ 15 h 20"/>
                  <a:gd name="T84" fmla="*/ 25 w 33"/>
                  <a:gd name="T85" fmla="*/ 6 h 20"/>
                  <a:gd name="T86" fmla="*/ 24 w 33"/>
                  <a:gd name="T87" fmla="*/ 2 h 20"/>
                  <a:gd name="T88" fmla="*/ 22 w 33"/>
                  <a:gd name="T89" fmla="*/ 6 h 2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7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8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9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0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1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2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3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26 w 42"/>
                  <a:gd name="T1" fmla="*/ 2 h 52"/>
                  <a:gd name="T2" fmla="*/ 21 w 42"/>
                  <a:gd name="T3" fmla="*/ 0 h 52"/>
                  <a:gd name="T4" fmla="*/ 18 w 42"/>
                  <a:gd name="T5" fmla="*/ 0 h 52"/>
                  <a:gd name="T6" fmla="*/ 20 w 42"/>
                  <a:gd name="T7" fmla="*/ 3 h 52"/>
                  <a:gd name="T8" fmla="*/ 19 w 42"/>
                  <a:gd name="T9" fmla="*/ 7 h 52"/>
                  <a:gd name="T10" fmla="*/ 16 w 42"/>
                  <a:gd name="T11" fmla="*/ 9 h 52"/>
                  <a:gd name="T12" fmla="*/ 18 w 42"/>
                  <a:gd name="T13" fmla="*/ 15 h 52"/>
                  <a:gd name="T14" fmla="*/ 17 w 42"/>
                  <a:gd name="T15" fmla="*/ 15 h 52"/>
                  <a:gd name="T16" fmla="*/ 14 w 42"/>
                  <a:gd name="T17" fmla="*/ 16 h 52"/>
                  <a:gd name="T18" fmla="*/ 21 w 42"/>
                  <a:gd name="T19" fmla="*/ 21 h 52"/>
                  <a:gd name="T20" fmla="*/ 19 w 42"/>
                  <a:gd name="T21" fmla="*/ 23 h 52"/>
                  <a:gd name="T22" fmla="*/ 15 w 42"/>
                  <a:gd name="T23" fmla="*/ 23 h 52"/>
                  <a:gd name="T24" fmla="*/ 13 w 42"/>
                  <a:gd name="T25" fmla="*/ 25 h 52"/>
                  <a:gd name="T26" fmla="*/ 11 w 42"/>
                  <a:gd name="T27" fmla="*/ 26 h 52"/>
                  <a:gd name="T28" fmla="*/ 11 w 42"/>
                  <a:gd name="T29" fmla="*/ 29 h 52"/>
                  <a:gd name="T30" fmla="*/ 12 w 42"/>
                  <a:gd name="T31" fmla="*/ 32 h 52"/>
                  <a:gd name="T32" fmla="*/ 8 w 42"/>
                  <a:gd name="T33" fmla="*/ 31 h 52"/>
                  <a:gd name="T34" fmla="*/ 8 w 42"/>
                  <a:gd name="T35" fmla="*/ 32 h 52"/>
                  <a:gd name="T36" fmla="*/ 3 w 42"/>
                  <a:gd name="T37" fmla="*/ 36 h 52"/>
                  <a:gd name="T38" fmla="*/ 7 w 42"/>
                  <a:gd name="T39" fmla="*/ 35 h 52"/>
                  <a:gd name="T40" fmla="*/ 5 w 42"/>
                  <a:gd name="T41" fmla="*/ 33 h 52"/>
                  <a:gd name="T42" fmla="*/ 13 w 42"/>
                  <a:gd name="T43" fmla="*/ 39 h 52"/>
                  <a:gd name="T44" fmla="*/ 14 w 42"/>
                  <a:gd name="T45" fmla="*/ 39 h 52"/>
                  <a:gd name="T46" fmla="*/ 15 w 42"/>
                  <a:gd name="T47" fmla="*/ 36 h 52"/>
                  <a:gd name="T48" fmla="*/ 18 w 42"/>
                  <a:gd name="T49" fmla="*/ 36 h 52"/>
                  <a:gd name="T50" fmla="*/ 19 w 42"/>
                  <a:gd name="T51" fmla="*/ 34 h 52"/>
                  <a:gd name="T52" fmla="*/ 19 w 42"/>
                  <a:gd name="T53" fmla="*/ 31 h 52"/>
                  <a:gd name="T54" fmla="*/ 20 w 42"/>
                  <a:gd name="T55" fmla="*/ 31 h 52"/>
                  <a:gd name="T56" fmla="*/ 20 w 42"/>
                  <a:gd name="T57" fmla="*/ 31 h 52"/>
                  <a:gd name="T58" fmla="*/ 21 w 42"/>
                  <a:gd name="T59" fmla="*/ 28 h 52"/>
                  <a:gd name="T60" fmla="*/ 20 w 42"/>
                  <a:gd name="T61" fmla="*/ 25 h 52"/>
                  <a:gd name="T62" fmla="*/ 24 w 42"/>
                  <a:gd name="T63" fmla="*/ 27 h 52"/>
                  <a:gd name="T64" fmla="*/ 25 w 42"/>
                  <a:gd name="T65" fmla="*/ 25 h 52"/>
                  <a:gd name="T66" fmla="*/ 23 w 42"/>
                  <a:gd name="T67" fmla="*/ 22 h 52"/>
                  <a:gd name="T68" fmla="*/ 23 w 42"/>
                  <a:gd name="T69" fmla="*/ 19 h 52"/>
                  <a:gd name="T70" fmla="*/ 23 w 42"/>
                  <a:gd name="T71" fmla="*/ 14 h 52"/>
                  <a:gd name="T72" fmla="*/ 24 w 42"/>
                  <a:gd name="T73" fmla="*/ 14 h 52"/>
                  <a:gd name="T74" fmla="*/ 26 w 42"/>
                  <a:gd name="T75" fmla="*/ 9 h 52"/>
                  <a:gd name="T76" fmla="*/ 20 w 42"/>
                  <a:gd name="T77" fmla="*/ 8 h 52"/>
                  <a:gd name="T78" fmla="*/ 28 w 42"/>
                  <a:gd name="T79" fmla="*/ 10 h 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4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5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6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0 h 1"/>
                  <a:gd name="T4" fmla="*/ 1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7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8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8 w 25"/>
                  <a:gd name="T1" fmla="*/ 1 h 16"/>
                  <a:gd name="T2" fmla="*/ 5 w 25"/>
                  <a:gd name="T3" fmla="*/ 4 h 16"/>
                  <a:gd name="T4" fmla="*/ 6 w 25"/>
                  <a:gd name="T5" fmla="*/ 1 h 16"/>
                  <a:gd name="T6" fmla="*/ 3 w 25"/>
                  <a:gd name="T7" fmla="*/ 7 h 16"/>
                  <a:gd name="T8" fmla="*/ 8 w 25"/>
                  <a:gd name="T9" fmla="*/ 5 h 16"/>
                  <a:gd name="T10" fmla="*/ 5 w 25"/>
                  <a:gd name="T11" fmla="*/ 6 h 16"/>
                  <a:gd name="T12" fmla="*/ 10 w 25"/>
                  <a:gd name="T13" fmla="*/ 7 h 16"/>
                  <a:gd name="T14" fmla="*/ 4 w 25"/>
                  <a:gd name="T15" fmla="*/ 7 h 16"/>
                  <a:gd name="T16" fmla="*/ 7 w 25"/>
                  <a:gd name="T17" fmla="*/ 8 h 16"/>
                  <a:gd name="T18" fmla="*/ 8 w 25"/>
                  <a:gd name="T19" fmla="*/ 8 h 16"/>
                  <a:gd name="T20" fmla="*/ 8 w 25"/>
                  <a:gd name="T21" fmla="*/ 9 h 16"/>
                  <a:gd name="T22" fmla="*/ 8 w 25"/>
                  <a:gd name="T23" fmla="*/ 9 h 16"/>
                  <a:gd name="T24" fmla="*/ 9 w 25"/>
                  <a:gd name="T25" fmla="*/ 10 h 16"/>
                  <a:gd name="T26" fmla="*/ 8 w 25"/>
                  <a:gd name="T27" fmla="*/ 9 h 16"/>
                  <a:gd name="T28" fmla="*/ 9 w 25"/>
                  <a:gd name="T29" fmla="*/ 11 h 16"/>
                  <a:gd name="T30" fmla="*/ 7 w 25"/>
                  <a:gd name="T31" fmla="*/ 10 h 16"/>
                  <a:gd name="T32" fmla="*/ 11 w 25"/>
                  <a:gd name="T33" fmla="*/ 13 h 16"/>
                  <a:gd name="T34" fmla="*/ 13 w 25"/>
                  <a:gd name="T35" fmla="*/ 14 h 16"/>
                  <a:gd name="T36" fmla="*/ 12 w 25"/>
                  <a:gd name="T37" fmla="*/ 11 h 16"/>
                  <a:gd name="T38" fmla="*/ 12 w 25"/>
                  <a:gd name="T39" fmla="*/ 11 h 16"/>
                  <a:gd name="T40" fmla="*/ 10 w 25"/>
                  <a:gd name="T41" fmla="*/ 10 h 16"/>
                  <a:gd name="T42" fmla="*/ 15 w 25"/>
                  <a:gd name="T43" fmla="*/ 11 h 16"/>
                  <a:gd name="T44" fmla="*/ 18 w 25"/>
                  <a:gd name="T45" fmla="*/ 9 h 16"/>
                  <a:gd name="T46" fmla="*/ 18 w 25"/>
                  <a:gd name="T47" fmla="*/ 9 h 16"/>
                  <a:gd name="T48" fmla="*/ 17 w 25"/>
                  <a:gd name="T49" fmla="*/ 8 h 16"/>
                  <a:gd name="T50" fmla="*/ 15 w 25"/>
                  <a:gd name="T51" fmla="*/ 9 h 16"/>
                  <a:gd name="T52" fmla="*/ 9 w 25"/>
                  <a:gd name="T53" fmla="*/ 8 h 16"/>
                  <a:gd name="T54" fmla="*/ 9 w 25"/>
                  <a:gd name="T55" fmla="*/ 7 h 16"/>
                  <a:gd name="T56" fmla="*/ 13 w 25"/>
                  <a:gd name="T57" fmla="*/ 8 h 16"/>
                  <a:gd name="T58" fmla="*/ 12 w 25"/>
                  <a:gd name="T59" fmla="*/ 7 h 16"/>
                  <a:gd name="T60" fmla="*/ 17 w 25"/>
                  <a:gd name="T61" fmla="*/ 6 h 16"/>
                  <a:gd name="T62" fmla="*/ 12 w 25"/>
                  <a:gd name="T63" fmla="*/ 6 h 16"/>
                  <a:gd name="T64" fmla="*/ 11 w 25"/>
                  <a:gd name="T65" fmla="*/ 4 h 16"/>
                  <a:gd name="T66" fmla="*/ 13 w 25"/>
                  <a:gd name="T67" fmla="*/ 3 h 16"/>
                  <a:gd name="T68" fmla="*/ 10 w 25"/>
                  <a:gd name="T69" fmla="*/ 4 h 16"/>
                  <a:gd name="T70" fmla="*/ 10 w 25"/>
                  <a:gd name="T71" fmla="*/ 1 h 16"/>
                  <a:gd name="T72" fmla="*/ 8 w 25"/>
                  <a:gd name="T73" fmla="*/ 3 h 16"/>
                  <a:gd name="T74" fmla="*/ 8 w 25"/>
                  <a:gd name="T75" fmla="*/ 1 h 16"/>
                  <a:gd name="T76" fmla="*/ 8 w 25"/>
                  <a:gd name="T77" fmla="*/ 1 h 16"/>
                  <a:gd name="T78" fmla="*/ 4 w 25"/>
                  <a:gd name="T79" fmla="*/ 6 h 16"/>
                  <a:gd name="T80" fmla="*/ 8 w 25"/>
                  <a:gd name="T81" fmla="*/ 1 h 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9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4 h 9"/>
                  <a:gd name="T2" fmla="*/ 3 w 3"/>
                  <a:gd name="T3" fmla="*/ 1 h 9"/>
                  <a:gd name="T4" fmla="*/ 0 w 3"/>
                  <a:gd name="T5" fmla="*/ 7 h 9"/>
                  <a:gd name="T6" fmla="*/ 1 w 3"/>
                  <a:gd name="T7" fmla="*/ 5 h 9"/>
                  <a:gd name="T8" fmla="*/ 2 w 3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0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3 w 10"/>
                  <a:gd name="T1" fmla="*/ 8 h 19"/>
                  <a:gd name="T2" fmla="*/ 3 w 10"/>
                  <a:gd name="T3" fmla="*/ 10 h 19"/>
                  <a:gd name="T4" fmla="*/ 6 w 10"/>
                  <a:gd name="T5" fmla="*/ 12 h 19"/>
                  <a:gd name="T6" fmla="*/ 7 w 10"/>
                  <a:gd name="T7" fmla="*/ 7 h 19"/>
                  <a:gd name="T8" fmla="*/ 6 w 10"/>
                  <a:gd name="T9" fmla="*/ 10 h 19"/>
                  <a:gd name="T10" fmla="*/ 8 w 10"/>
                  <a:gd name="T11" fmla="*/ 6 h 19"/>
                  <a:gd name="T12" fmla="*/ 7 w 10"/>
                  <a:gd name="T13" fmla="*/ 8 h 19"/>
                  <a:gd name="T14" fmla="*/ 8 w 10"/>
                  <a:gd name="T15" fmla="*/ 6 h 19"/>
                  <a:gd name="T16" fmla="*/ 7 w 10"/>
                  <a:gd name="T17" fmla="*/ 6 h 19"/>
                  <a:gd name="T18" fmla="*/ 8 w 10"/>
                  <a:gd name="T19" fmla="*/ 3 h 19"/>
                  <a:gd name="T20" fmla="*/ 6 w 10"/>
                  <a:gd name="T21" fmla="*/ 8 h 19"/>
                  <a:gd name="T22" fmla="*/ 6 w 10"/>
                  <a:gd name="T23" fmla="*/ 3 h 19"/>
                  <a:gd name="T24" fmla="*/ 5 w 10"/>
                  <a:gd name="T25" fmla="*/ 2 h 19"/>
                  <a:gd name="T26" fmla="*/ 5 w 10"/>
                  <a:gd name="T27" fmla="*/ 3 h 19"/>
                  <a:gd name="T28" fmla="*/ 5 w 10"/>
                  <a:gd name="T29" fmla="*/ 7 h 19"/>
                  <a:gd name="T30" fmla="*/ 5 w 10"/>
                  <a:gd name="T31" fmla="*/ 2 h 19"/>
                  <a:gd name="T32" fmla="*/ 2 w 10"/>
                  <a:gd name="T33" fmla="*/ 4 h 19"/>
                  <a:gd name="T34" fmla="*/ 1 w 10"/>
                  <a:gd name="T35" fmla="*/ 10 h 19"/>
                  <a:gd name="T36" fmla="*/ 1 w 10"/>
                  <a:gd name="T37" fmla="*/ 6 h 19"/>
                  <a:gd name="T38" fmla="*/ 0 w 10"/>
                  <a:gd name="T39" fmla="*/ 4 h 19"/>
                  <a:gd name="T40" fmla="*/ 0 w 10"/>
                  <a:gd name="T41" fmla="*/ 13 h 19"/>
                  <a:gd name="T42" fmla="*/ 3 w 10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1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2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3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6 w 7"/>
                  <a:gd name="T1" fmla="*/ 13 h 15"/>
                  <a:gd name="T2" fmla="*/ 6 w 7"/>
                  <a:gd name="T3" fmla="*/ 11 h 15"/>
                  <a:gd name="T4" fmla="*/ 0 w 7"/>
                  <a:gd name="T5" fmla="*/ 0 h 15"/>
                  <a:gd name="T6" fmla="*/ 3 w 7"/>
                  <a:gd name="T7" fmla="*/ 8 h 15"/>
                  <a:gd name="T8" fmla="*/ 2 w 7"/>
                  <a:gd name="T9" fmla="*/ 5 h 15"/>
                  <a:gd name="T10" fmla="*/ 4 w 7"/>
                  <a:gd name="T11" fmla="*/ 10 h 15"/>
                  <a:gd name="T12" fmla="*/ 4 w 7"/>
                  <a:gd name="T13" fmla="*/ 10 h 15"/>
                  <a:gd name="T14" fmla="*/ 6 w 7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4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1 w 2"/>
                  <a:gd name="T3" fmla="*/ 4 h 5"/>
                  <a:gd name="T4" fmla="*/ 0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5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5 h 6"/>
                  <a:gd name="T4" fmla="*/ 0 w 3"/>
                  <a:gd name="T5" fmla="*/ 0 h 6"/>
                  <a:gd name="T6" fmla="*/ 1 w 3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6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7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2 h 11"/>
                  <a:gd name="T6" fmla="*/ 2 w 5"/>
                  <a:gd name="T7" fmla="*/ 7 h 11"/>
                  <a:gd name="T8" fmla="*/ 2 w 5"/>
                  <a:gd name="T9" fmla="*/ 6 h 11"/>
                  <a:gd name="T10" fmla="*/ 4 w 5"/>
                  <a:gd name="T11" fmla="*/ 9 h 11"/>
                  <a:gd name="T12" fmla="*/ 1 w 5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8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9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0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3 h 11"/>
                  <a:gd name="T4" fmla="*/ 6 w 7"/>
                  <a:gd name="T5" fmla="*/ 9 h 11"/>
                  <a:gd name="T6" fmla="*/ 5 w 7"/>
                  <a:gd name="T7" fmla="*/ 7 h 11"/>
                  <a:gd name="T8" fmla="*/ 1 w 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1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2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2 w 9"/>
                  <a:gd name="T1" fmla="*/ 1 h 15"/>
                  <a:gd name="T2" fmla="*/ 4 w 9"/>
                  <a:gd name="T3" fmla="*/ 6 h 15"/>
                  <a:gd name="T4" fmla="*/ 2 w 9"/>
                  <a:gd name="T5" fmla="*/ 2 h 15"/>
                  <a:gd name="T6" fmla="*/ 2 w 9"/>
                  <a:gd name="T7" fmla="*/ 5 h 15"/>
                  <a:gd name="T8" fmla="*/ 1 w 9"/>
                  <a:gd name="T9" fmla="*/ 0 h 15"/>
                  <a:gd name="T10" fmla="*/ 2 w 9"/>
                  <a:gd name="T11" fmla="*/ 5 h 15"/>
                  <a:gd name="T12" fmla="*/ 0 w 9"/>
                  <a:gd name="T13" fmla="*/ 2 h 15"/>
                  <a:gd name="T14" fmla="*/ 3 w 9"/>
                  <a:gd name="T15" fmla="*/ 6 h 15"/>
                  <a:gd name="T16" fmla="*/ 3 w 9"/>
                  <a:gd name="T17" fmla="*/ 6 h 15"/>
                  <a:gd name="T18" fmla="*/ 4 w 9"/>
                  <a:gd name="T19" fmla="*/ 9 h 15"/>
                  <a:gd name="T20" fmla="*/ 7 w 9"/>
                  <a:gd name="T21" fmla="*/ 11 h 15"/>
                  <a:gd name="T22" fmla="*/ 2 w 9"/>
                  <a:gd name="T23" fmla="*/ 1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3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4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4 h 15"/>
                  <a:gd name="T4" fmla="*/ 0 w 9"/>
                  <a:gd name="T5" fmla="*/ 2 h 15"/>
                  <a:gd name="T6" fmla="*/ 3 w 9"/>
                  <a:gd name="T7" fmla="*/ 6 h 15"/>
                  <a:gd name="T8" fmla="*/ 2 w 9"/>
                  <a:gd name="T9" fmla="*/ 3 h 15"/>
                  <a:gd name="T10" fmla="*/ 6 w 9"/>
                  <a:gd name="T11" fmla="*/ 9 h 15"/>
                  <a:gd name="T12" fmla="*/ 4 w 9"/>
                  <a:gd name="T13" fmla="*/ 8 h 15"/>
                  <a:gd name="T14" fmla="*/ 5 w 9"/>
                  <a:gd name="T15" fmla="*/ 6 h 15"/>
                  <a:gd name="T16" fmla="*/ 4 w 9"/>
                  <a:gd name="T17" fmla="*/ 6 h 15"/>
                  <a:gd name="T18" fmla="*/ 4 w 9"/>
                  <a:gd name="T19" fmla="*/ 4 h 15"/>
                  <a:gd name="T20" fmla="*/ 0 w 9"/>
                  <a:gd name="T21" fmla="*/ 1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5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6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7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18 w 22"/>
                  <a:gd name="T1" fmla="*/ 9 h 23"/>
                  <a:gd name="T2" fmla="*/ 16 w 22"/>
                  <a:gd name="T3" fmla="*/ 7 h 23"/>
                  <a:gd name="T4" fmla="*/ 14 w 22"/>
                  <a:gd name="T5" fmla="*/ 4 h 23"/>
                  <a:gd name="T6" fmla="*/ 10 w 22"/>
                  <a:gd name="T7" fmla="*/ 0 h 23"/>
                  <a:gd name="T8" fmla="*/ 11 w 22"/>
                  <a:gd name="T9" fmla="*/ 2 h 23"/>
                  <a:gd name="T10" fmla="*/ 8 w 22"/>
                  <a:gd name="T11" fmla="*/ 0 h 23"/>
                  <a:gd name="T12" fmla="*/ 8 w 22"/>
                  <a:gd name="T13" fmla="*/ 3 h 23"/>
                  <a:gd name="T14" fmla="*/ 8 w 22"/>
                  <a:gd name="T15" fmla="*/ 5 h 23"/>
                  <a:gd name="T16" fmla="*/ 3 w 22"/>
                  <a:gd name="T17" fmla="*/ 7 h 23"/>
                  <a:gd name="T18" fmla="*/ 7 w 22"/>
                  <a:gd name="T19" fmla="*/ 12 h 23"/>
                  <a:gd name="T20" fmla="*/ 4 w 22"/>
                  <a:gd name="T21" fmla="*/ 9 h 23"/>
                  <a:gd name="T22" fmla="*/ 4 w 22"/>
                  <a:gd name="T23" fmla="*/ 9 h 23"/>
                  <a:gd name="T24" fmla="*/ 2 w 22"/>
                  <a:gd name="T25" fmla="*/ 9 h 23"/>
                  <a:gd name="T26" fmla="*/ 6 w 22"/>
                  <a:gd name="T27" fmla="*/ 14 h 23"/>
                  <a:gd name="T28" fmla="*/ 2 w 22"/>
                  <a:gd name="T29" fmla="*/ 9 h 23"/>
                  <a:gd name="T30" fmla="*/ 3 w 22"/>
                  <a:gd name="T31" fmla="*/ 13 h 23"/>
                  <a:gd name="T32" fmla="*/ 6 w 22"/>
                  <a:gd name="T33" fmla="*/ 17 h 23"/>
                  <a:gd name="T34" fmla="*/ 7 w 22"/>
                  <a:gd name="T35" fmla="*/ 18 h 23"/>
                  <a:gd name="T36" fmla="*/ 6 w 22"/>
                  <a:gd name="T37" fmla="*/ 10 h 23"/>
                  <a:gd name="T38" fmla="*/ 8 w 22"/>
                  <a:gd name="T39" fmla="*/ 13 h 23"/>
                  <a:gd name="T40" fmla="*/ 11 w 22"/>
                  <a:gd name="T41" fmla="*/ 14 h 23"/>
                  <a:gd name="T42" fmla="*/ 9 w 22"/>
                  <a:gd name="T43" fmla="*/ 9 h 23"/>
                  <a:gd name="T44" fmla="*/ 11 w 22"/>
                  <a:gd name="T45" fmla="*/ 10 h 23"/>
                  <a:gd name="T46" fmla="*/ 9 w 22"/>
                  <a:gd name="T47" fmla="*/ 8 h 23"/>
                  <a:gd name="T48" fmla="*/ 11 w 22"/>
                  <a:gd name="T49" fmla="*/ 11 h 23"/>
                  <a:gd name="T50" fmla="*/ 7 w 22"/>
                  <a:gd name="T51" fmla="*/ 6 h 23"/>
                  <a:gd name="T52" fmla="*/ 15 w 22"/>
                  <a:gd name="T53" fmla="*/ 12 h 23"/>
                  <a:gd name="T54" fmla="*/ 12 w 22"/>
                  <a:gd name="T55" fmla="*/ 9 h 23"/>
                  <a:gd name="T56" fmla="*/ 11 w 22"/>
                  <a:gd name="T57" fmla="*/ 7 h 23"/>
                  <a:gd name="T58" fmla="*/ 15 w 22"/>
                  <a:gd name="T59" fmla="*/ 11 h 23"/>
                  <a:gd name="T60" fmla="*/ 13 w 22"/>
                  <a:gd name="T61" fmla="*/ 7 h 23"/>
                  <a:gd name="T62" fmla="*/ 11 w 22"/>
                  <a:gd name="T63" fmla="*/ 5 h 23"/>
                  <a:gd name="T64" fmla="*/ 13 w 22"/>
                  <a:gd name="T65" fmla="*/ 6 h 23"/>
                  <a:gd name="T66" fmla="*/ 16 w 22"/>
                  <a:gd name="T67" fmla="*/ 10 h 23"/>
                  <a:gd name="T68" fmla="*/ 18 w 22"/>
                  <a:gd name="T69" fmla="*/ 12 h 23"/>
                  <a:gd name="T70" fmla="*/ 14 w 22"/>
                  <a:gd name="T71" fmla="*/ 6 h 23"/>
                  <a:gd name="T72" fmla="*/ 18 w 22"/>
                  <a:gd name="T73" fmla="*/ 9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172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0 h 3"/>
                  <a:gd name="T4" fmla="*/ 2 w 3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4 w 17"/>
                  <a:gd name="T1" fmla="*/ 2 h 19"/>
                  <a:gd name="T2" fmla="*/ 2 w 17"/>
                  <a:gd name="T3" fmla="*/ 2 h 19"/>
                  <a:gd name="T4" fmla="*/ 7 w 17"/>
                  <a:gd name="T5" fmla="*/ 7 h 19"/>
                  <a:gd name="T6" fmla="*/ 2 w 17"/>
                  <a:gd name="T7" fmla="*/ 2 h 19"/>
                  <a:gd name="T8" fmla="*/ 5 w 17"/>
                  <a:gd name="T9" fmla="*/ 8 h 19"/>
                  <a:gd name="T10" fmla="*/ 2 w 17"/>
                  <a:gd name="T11" fmla="*/ 6 h 19"/>
                  <a:gd name="T12" fmla="*/ 7 w 17"/>
                  <a:gd name="T13" fmla="*/ 12 h 19"/>
                  <a:gd name="T14" fmla="*/ 2 w 17"/>
                  <a:gd name="T15" fmla="*/ 6 h 19"/>
                  <a:gd name="T16" fmla="*/ 1 w 17"/>
                  <a:gd name="T17" fmla="*/ 6 h 19"/>
                  <a:gd name="T18" fmla="*/ 2 w 17"/>
                  <a:gd name="T19" fmla="*/ 8 h 19"/>
                  <a:gd name="T20" fmla="*/ 6 w 17"/>
                  <a:gd name="T21" fmla="*/ 12 h 19"/>
                  <a:gd name="T22" fmla="*/ 8 w 17"/>
                  <a:gd name="T23" fmla="*/ 14 h 19"/>
                  <a:gd name="T24" fmla="*/ 7 w 17"/>
                  <a:gd name="T25" fmla="*/ 12 h 19"/>
                  <a:gd name="T26" fmla="*/ 9 w 17"/>
                  <a:gd name="T27" fmla="*/ 14 h 19"/>
                  <a:gd name="T28" fmla="*/ 8 w 17"/>
                  <a:gd name="T29" fmla="*/ 12 h 19"/>
                  <a:gd name="T30" fmla="*/ 10 w 17"/>
                  <a:gd name="T31" fmla="*/ 14 h 19"/>
                  <a:gd name="T32" fmla="*/ 8 w 17"/>
                  <a:gd name="T33" fmla="*/ 12 h 19"/>
                  <a:gd name="T34" fmla="*/ 9 w 17"/>
                  <a:gd name="T35" fmla="*/ 13 h 19"/>
                  <a:gd name="T36" fmla="*/ 7 w 17"/>
                  <a:gd name="T37" fmla="*/ 9 h 19"/>
                  <a:gd name="T38" fmla="*/ 10 w 17"/>
                  <a:gd name="T39" fmla="*/ 12 h 19"/>
                  <a:gd name="T40" fmla="*/ 7 w 17"/>
                  <a:gd name="T41" fmla="*/ 10 h 19"/>
                  <a:gd name="T42" fmla="*/ 12 w 17"/>
                  <a:gd name="T43" fmla="*/ 12 h 19"/>
                  <a:gd name="T44" fmla="*/ 10 w 17"/>
                  <a:gd name="T45" fmla="*/ 9 h 19"/>
                  <a:gd name="T46" fmla="*/ 12 w 17"/>
                  <a:gd name="T47" fmla="*/ 12 h 19"/>
                  <a:gd name="T48" fmla="*/ 6 w 17"/>
                  <a:gd name="T49" fmla="*/ 6 h 19"/>
                  <a:gd name="T50" fmla="*/ 12 w 17"/>
                  <a:gd name="T51" fmla="*/ 10 h 19"/>
                  <a:gd name="T52" fmla="*/ 11 w 17"/>
                  <a:gd name="T53" fmla="*/ 9 h 19"/>
                  <a:gd name="T54" fmla="*/ 12 w 17"/>
                  <a:gd name="T55" fmla="*/ 9 h 19"/>
                  <a:gd name="T56" fmla="*/ 10 w 17"/>
                  <a:gd name="T57" fmla="*/ 7 h 19"/>
                  <a:gd name="T58" fmla="*/ 9 w 17"/>
                  <a:gd name="T59" fmla="*/ 6 h 19"/>
                  <a:gd name="T60" fmla="*/ 7 w 17"/>
                  <a:gd name="T61" fmla="*/ 5 h 19"/>
                  <a:gd name="T62" fmla="*/ 9 w 17"/>
                  <a:gd name="T63" fmla="*/ 6 h 19"/>
                  <a:gd name="T64" fmla="*/ 6 w 17"/>
                  <a:gd name="T65" fmla="*/ 2 h 19"/>
                  <a:gd name="T66" fmla="*/ 7 w 17"/>
                  <a:gd name="T67" fmla="*/ 5 h 19"/>
                  <a:gd name="T68" fmla="*/ 4 w 17"/>
                  <a:gd name="T69" fmla="*/ 2 h 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8 w 19"/>
                  <a:gd name="T1" fmla="*/ 10 h 22"/>
                  <a:gd name="T2" fmla="*/ 11 w 19"/>
                  <a:gd name="T3" fmla="*/ 12 h 22"/>
                  <a:gd name="T4" fmla="*/ 4 w 19"/>
                  <a:gd name="T5" fmla="*/ 7 h 22"/>
                  <a:gd name="T6" fmla="*/ 3 w 19"/>
                  <a:gd name="T7" fmla="*/ 6 h 22"/>
                  <a:gd name="T8" fmla="*/ 9 w 19"/>
                  <a:gd name="T9" fmla="*/ 11 h 22"/>
                  <a:gd name="T10" fmla="*/ 11 w 19"/>
                  <a:gd name="T11" fmla="*/ 11 h 22"/>
                  <a:gd name="T12" fmla="*/ 7 w 19"/>
                  <a:gd name="T13" fmla="*/ 7 h 22"/>
                  <a:gd name="T14" fmla="*/ 5 w 19"/>
                  <a:gd name="T15" fmla="*/ 6 h 22"/>
                  <a:gd name="T16" fmla="*/ 6 w 19"/>
                  <a:gd name="T17" fmla="*/ 7 h 22"/>
                  <a:gd name="T18" fmla="*/ 11 w 19"/>
                  <a:gd name="T19" fmla="*/ 10 h 22"/>
                  <a:gd name="T20" fmla="*/ 1 w 19"/>
                  <a:gd name="T21" fmla="*/ 1 h 22"/>
                  <a:gd name="T22" fmla="*/ 2 w 19"/>
                  <a:gd name="T23" fmla="*/ 2 h 22"/>
                  <a:gd name="T24" fmla="*/ 6 w 19"/>
                  <a:gd name="T25" fmla="*/ 5 h 22"/>
                  <a:gd name="T26" fmla="*/ 4 w 19"/>
                  <a:gd name="T27" fmla="*/ 4 h 22"/>
                  <a:gd name="T28" fmla="*/ 3 w 19"/>
                  <a:gd name="T29" fmla="*/ 2 h 22"/>
                  <a:gd name="T30" fmla="*/ 0 w 19"/>
                  <a:gd name="T31" fmla="*/ 5 h 22"/>
                  <a:gd name="T32" fmla="*/ 1 w 19"/>
                  <a:gd name="T33" fmla="*/ 5 h 22"/>
                  <a:gd name="T34" fmla="*/ 3 w 19"/>
                  <a:gd name="T35" fmla="*/ 7 h 22"/>
                  <a:gd name="T36" fmla="*/ 8 w 19"/>
                  <a:gd name="T37" fmla="*/ 11 h 22"/>
                  <a:gd name="T38" fmla="*/ 6 w 19"/>
                  <a:gd name="T39" fmla="*/ 10 h 22"/>
                  <a:gd name="T40" fmla="*/ 11 w 19"/>
                  <a:gd name="T41" fmla="*/ 13 h 22"/>
                  <a:gd name="T42" fmla="*/ 12 w 19"/>
                  <a:gd name="T43" fmla="*/ 16 h 22"/>
                  <a:gd name="T44" fmla="*/ 13 w 19"/>
                  <a:gd name="T45" fmla="*/ 15 h 22"/>
                  <a:gd name="T46" fmla="*/ 8 w 19"/>
                  <a:gd name="T47" fmla="*/ 10 h 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1 h 3"/>
                  <a:gd name="T4" fmla="*/ 0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8 w 11"/>
                  <a:gd name="T5" fmla="*/ 7 h 9"/>
                  <a:gd name="T6" fmla="*/ 3 w 11"/>
                  <a:gd name="T7" fmla="*/ 3 h 9"/>
                  <a:gd name="T8" fmla="*/ 3 w 11"/>
                  <a:gd name="T9" fmla="*/ 3 h 9"/>
                  <a:gd name="T10" fmla="*/ 0 w 11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8 w 19"/>
                  <a:gd name="T1" fmla="*/ 13 h 22"/>
                  <a:gd name="T2" fmla="*/ 8 w 19"/>
                  <a:gd name="T3" fmla="*/ 11 h 22"/>
                  <a:gd name="T4" fmla="*/ 9 w 19"/>
                  <a:gd name="T5" fmla="*/ 13 h 22"/>
                  <a:gd name="T6" fmla="*/ 11 w 19"/>
                  <a:gd name="T7" fmla="*/ 14 h 22"/>
                  <a:gd name="T8" fmla="*/ 9 w 19"/>
                  <a:gd name="T9" fmla="*/ 13 h 22"/>
                  <a:gd name="T10" fmla="*/ 9 w 19"/>
                  <a:gd name="T11" fmla="*/ 11 h 22"/>
                  <a:gd name="T12" fmla="*/ 6 w 19"/>
                  <a:gd name="T13" fmla="*/ 9 h 22"/>
                  <a:gd name="T14" fmla="*/ 12 w 19"/>
                  <a:gd name="T15" fmla="*/ 11 h 22"/>
                  <a:gd name="T16" fmla="*/ 4 w 19"/>
                  <a:gd name="T17" fmla="*/ 7 h 22"/>
                  <a:gd name="T18" fmla="*/ 8 w 19"/>
                  <a:gd name="T19" fmla="*/ 7 h 22"/>
                  <a:gd name="T20" fmla="*/ 8 w 19"/>
                  <a:gd name="T21" fmla="*/ 8 h 22"/>
                  <a:gd name="T22" fmla="*/ 9 w 19"/>
                  <a:gd name="T23" fmla="*/ 7 h 22"/>
                  <a:gd name="T24" fmla="*/ 12 w 19"/>
                  <a:gd name="T25" fmla="*/ 9 h 22"/>
                  <a:gd name="T26" fmla="*/ 13 w 19"/>
                  <a:gd name="T27" fmla="*/ 8 h 22"/>
                  <a:gd name="T28" fmla="*/ 14 w 19"/>
                  <a:gd name="T29" fmla="*/ 9 h 22"/>
                  <a:gd name="T30" fmla="*/ 12 w 19"/>
                  <a:gd name="T31" fmla="*/ 6 h 22"/>
                  <a:gd name="T32" fmla="*/ 14 w 19"/>
                  <a:gd name="T33" fmla="*/ 7 h 22"/>
                  <a:gd name="T34" fmla="*/ 7 w 19"/>
                  <a:gd name="T35" fmla="*/ 3 h 22"/>
                  <a:gd name="T36" fmla="*/ 8 w 19"/>
                  <a:gd name="T37" fmla="*/ 3 h 22"/>
                  <a:gd name="T38" fmla="*/ 13 w 19"/>
                  <a:gd name="T39" fmla="*/ 5 h 22"/>
                  <a:gd name="T40" fmla="*/ 11 w 19"/>
                  <a:gd name="T41" fmla="*/ 4 h 22"/>
                  <a:gd name="T42" fmla="*/ 15 w 19"/>
                  <a:gd name="T43" fmla="*/ 5 h 22"/>
                  <a:gd name="T44" fmla="*/ 9 w 19"/>
                  <a:gd name="T45" fmla="*/ 2 h 22"/>
                  <a:gd name="T46" fmla="*/ 10 w 19"/>
                  <a:gd name="T47" fmla="*/ 2 h 22"/>
                  <a:gd name="T48" fmla="*/ 3 w 19"/>
                  <a:gd name="T49" fmla="*/ 0 h 22"/>
                  <a:gd name="T50" fmla="*/ 4 w 19"/>
                  <a:gd name="T51" fmla="*/ 2 h 22"/>
                  <a:gd name="T52" fmla="*/ 7 w 19"/>
                  <a:gd name="T53" fmla="*/ 5 h 22"/>
                  <a:gd name="T54" fmla="*/ 3 w 19"/>
                  <a:gd name="T55" fmla="*/ 3 h 22"/>
                  <a:gd name="T56" fmla="*/ 7 w 19"/>
                  <a:gd name="T57" fmla="*/ 5 h 22"/>
                  <a:gd name="T58" fmla="*/ 3 w 19"/>
                  <a:gd name="T59" fmla="*/ 3 h 22"/>
                  <a:gd name="T60" fmla="*/ 7 w 19"/>
                  <a:gd name="T61" fmla="*/ 6 h 22"/>
                  <a:gd name="T62" fmla="*/ 2 w 19"/>
                  <a:gd name="T63" fmla="*/ 3 h 22"/>
                  <a:gd name="T64" fmla="*/ 2 w 19"/>
                  <a:gd name="T65" fmla="*/ 8 h 22"/>
                  <a:gd name="T66" fmla="*/ 5 w 19"/>
                  <a:gd name="T67" fmla="*/ 10 h 22"/>
                  <a:gd name="T68" fmla="*/ 4 w 19"/>
                  <a:gd name="T69" fmla="*/ 11 h 22"/>
                  <a:gd name="T70" fmla="*/ 6 w 19"/>
                  <a:gd name="T71" fmla="*/ 13 h 22"/>
                  <a:gd name="T72" fmla="*/ 0 w 19"/>
                  <a:gd name="T73" fmla="*/ 9 h 22"/>
                  <a:gd name="T74" fmla="*/ 1 w 19"/>
                  <a:gd name="T75" fmla="*/ 10 h 22"/>
                  <a:gd name="T76" fmla="*/ 2 w 19"/>
                  <a:gd name="T77" fmla="*/ 11 h 22"/>
                  <a:gd name="T78" fmla="*/ 1 w 19"/>
                  <a:gd name="T79" fmla="*/ 11 h 22"/>
                  <a:gd name="T80" fmla="*/ 9 w 19"/>
                  <a:gd name="T81" fmla="*/ 15 h 22"/>
                  <a:gd name="T82" fmla="*/ 13 w 19"/>
                  <a:gd name="T83" fmla="*/ 16 h 22"/>
                  <a:gd name="T84" fmla="*/ 8 w 19"/>
                  <a:gd name="T85" fmla="*/ 13 h 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5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186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7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8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9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3 w 31"/>
                  <a:gd name="T1" fmla="*/ 0 h 28"/>
                  <a:gd name="T2" fmla="*/ 7 w 31"/>
                  <a:gd name="T3" fmla="*/ 1 h 28"/>
                  <a:gd name="T4" fmla="*/ 5 w 31"/>
                  <a:gd name="T5" fmla="*/ 2 h 28"/>
                  <a:gd name="T6" fmla="*/ 8 w 31"/>
                  <a:gd name="T7" fmla="*/ 2 h 28"/>
                  <a:gd name="T8" fmla="*/ 9 w 31"/>
                  <a:gd name="T9" fmla="*/ 4 h 28"/>
                  <a:gd name="T10" fmla="*/ 7 w 31"/>
                  <a:gd name="T11" fmla="*/ 6 h 28"/>
                  <a:gd name="T12" fmla="*/ 12 w 31"/>
                  <a:gd name="T13" fmla="*/ 7 h 28"/>
                  <a:gd name="T14" fmla="*/ 10 w 31"/>
                  <a:gd name="T15" fmla="*/ 8 h 28"/>
                  <a:gd name="T16" fmla="*/ 9 w 31"/>
                  <a:gd name="T17" fmla="*/ 9 h 28"/>
                  <a:gd name="T18" fmla="*/ 18 w 31"/>
                  <a:gd name="T19" fmla="*/ 10 h 28"/>
                  <a:gd name="T20" fmla="*/ 18 w 31"/>
                  <a:gd name="T21" fmla="*/ 12 h 28"/>
                  <a:gd name="T22" fmla="*/ 14 w 31"/>
                  <a:gd name="T23" fmla="*/ 12 h 28"/>
                  <a:gd name="T24" fmla="*/ 14 w 31"/>
                  <a:gd name="T25" fmla="*/ 13 h 28"/>
                  <a:gd name="T26" fmla="*/ 12 w 31"/>
                  <a:gd name="T27" fmla="*/ 15 h 28"/>
                  <a:gd name="T28" fmla="*/ 14 w 31"/>
                  <a:gd name="T29" fmla="*/ 16 h 28"/>
                  <a:gd name="T30" fmla="*/ 17 w 31"/>
                  <a:gd name="T31" fmla="*/ 17 h 28"/>
                  <a:gd name="T32" fmla="*/ 13 w 31"/>
                  <a:gd name="T33" fmla="*/ 17 h 28"/>
                  <a:gd name="T34" fmla="*/ 14 w 31"/>
                  <a:gd name="T35" fmla="*/ 18 h 28"/>
                  <a:gd name="T36" fmla="*/ 12 w 31"/>
                  <a:gd name="T37" fmla="*/ 21 h 28"/>
                  <a:gd name="T38" fmla="*/ 14 w 31"/>
                  <a:gd name="T39" fmla="*/ 20 h 28"/>
                  <a:gd name="T40" fmla="*/ 11 w 31"/>
                  <a:gd name="T41" fmla="*/ 19 h 28"/>
                  <a:gd name="T42" fmla="*/ 21 w 31"/>
                  <a:gd name="T43" fmla="*/ 21 h 28"/>
                  <a:gd name="T44" fmla="*/ 22 w 31"/>
                  <a:gd name="T45" fmla="*/ 21 h 28"/>
                  <a:gd name="T46" fmla="*/ 21 w 31"/>
                  <a:gd name="T47" fmla="*/ 19 h 28"/>
                  <a:gd name="T48" fmla="*/ 23 w 31"/>
                  <a:gd name="T49" fmla="*/ 18 h 28"/>
                  <a:gd name="T50" fmla="*/ 23 w 31"/>
                  <a:gd name="T51" fmla="*/ 16 h 28"/>
                  <a:gd name="T52" fmla="*/ 22 w 31"/>
                  <a:gd name="T53" fmla="*/ 15 h 28"/>
                  <a:gd name="T54" fmla="*/ 23 w 31"/>
                  <a:gd name="T55" fmla="*/ 15 h 28"/>
                  <a:gd name="T56" fmla="*/ 23 w 31"/>
                  <a:gd name="T57" fmla="*/ 15 h 28"/>
                  <a:gd name="T58" fmla="*/ 22 w 31"/>
                  <a:gd name="T59" fmla="*/ 13 h 28"/>
                  <a:gd name="T60" fmla="*/ 19 w 31"/>
                  <a:gd name="T61" fmla="*/ 12 h 28"/>
                  <a:gd name="T62" fmla="*/ 23 w 31"/>
                  <a:gd name="T63" fmla="*/ 12 h 28"/>
                  <a:gd name="T64" fmla="*/ 23 w 31"/>
                  <a:gd name="T65" fmla="*/ 11 h 28"/>
                  <a:gd name="T66" fmla="*/ 19 w 31"/>
                  <a:gd name="T67" fmla="*/ 10 h 28"/>
                  <a:gd name="T68" fmla="*/ 18 w 31"/>
                  <a:gd name="T69" fmla="*/ 8 h 28"/>
                  <a:gd name="T70" fmla="*/ 16 w 31"/>
                  <a:gd name="T71" fmla="*/ 6 h 28"/>
                  <a:gd name="T72" fmla="*/ 17 w 31"/>
                  <a:gd name="T73" fmla="*/ 5 h 28"/>
                  <a:gd name="T74" fmla="*/ 15 w 31"/>
                  <a:gd name="T75" fmla="*/ 3 h 28"/>
                  <a:gd name="T76" fmla="*/ 10 w 31"/>
                  <a:gd name="T77" fmla="*/ 4 h 28"/>
                  <a:gd name="T78" fmla="*/ 18 w 31"/>
                  <a:gd name="T79" fmla="*/ 2 h 2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0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1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2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3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194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0 w 26"/>
                  <a:gd name="T1" fmla="*/ 2 h 13"/>
                  <a:gd name="T2" fmla="*/ 6 w 26"/>
                  <a:gd name="T3" fmla="*/ 3 h 13"/>
                  <a:gd name="T4" fmla="*/ 9 w 26"/>
                  <a:gd name="T5" fmla="*/ 1 h 13"/>
                  <a:gd name="T6" fmla="*/ 2 w 26"/>
                  <a:gd name="T7" fmla="*/ 3 h 13"/>
                  <a:gd name="T8" fmla="*/ 8 w 26"/>
                  <a:gd name="T9" fmla="*/ 6 h 13"/>
                  <a:gd name="T10" fmla="*/ 6 w 26"/>
                  <a:gd name="T11" fmla="*/ 6 h 13"/>
                  <a:gd name="T12" fmla="*/ 11 w 26"/>
                  <a:gd name="T13" fmla="*/ 7 h 13"/>
                  <a:gd name="T14" fmla="*/ 5 w 26"/>
                  <a:gd name="T15" fmla="*/ 8 h 13"/>
                  <a:gd name="T16" fmla="*/ 7 w 26"/>
                  <a:gd name="T17" fmla="*/ 8 h 13"/>
                  <a:gd name="T18" fmla="*/ 10 w 26"/>
                  <a:gd name="T19" fmla="*/ 8 h 13"/>
                  <a:gd name="T20" fmla="*/ 8 w 26"/>
                  <a:gd name="T21" fmla="*/ 8 h 13"/>
                  <a:gd name="T22" fmla="*/ 10 w 26"/>
                  <a:gd name="T23" fmla="*/ 8 h 13"/>
                  <a:gd name="T24" fmla="*/ 10 w 26"/>
                  <a:gd name="T25" fmla="*/ 8 h 13"/>
                  <a:gd name="T26" fmla="*/ 9 w 26"/>
                  <a:gd name="T27" fmla="*/ 8 h 13"/>
                  <a:gd name="T28" fmla="*/ 11 w 26"/>
                  <a:gd name="T29" fmla="*/ 9 h 13"/>
                  <a:gd name="T30" fmla="*/ 7 w 26"/>
                  <a:gd name="T31" fmla="*/ 9 h 13"/>
                  <a:gd name="T32" fmla="*/ 12 w 26"/>
                  <a:gd name="T33" fmla="*/ 10 h 13"/>
                  <a:gd name="T34" fmla="*/ 15 w 26"/>
                  <a:gd name="T35" fmla="*/ 9 h 13"/>
                  <a:gd name="T36" fmla="*/ 13 w 26"/>
                  <a:gd name="T37" fmla="*/ 8 h 13"/>
                  <a:gd name="T38" fmla="*/ 13 w 26"/>
                  <a:gd name="T39" fmla="*/ 9 h 13"/>
                  <a:gd name="T40" fmla="*/ 11 w 26"/>
                  <a:gd name="T41" fmla="*/ 8 h 13"/>
                  <a:gd name="T42" fmla="*/ 15 w 26"/>
                  <a:gd name="T43" fmla="*/ 8 h 13"/>
                  <a:gd name="T44" fmla="*/ 19 w 26"/>
                  <a:gd name="T45" fmla="*/ 6 h 13"/>
                  <a:gd name="T46" fmla="*/ 19 w 26"/>
                  <a:gd name="T47" fmla="*/ 6 h 13"/>
                  <a:gd name="T48" fmla="*/ 17 w 26"/>
                  <a:gd name="T49" fmla="*/ 6 h 13"/>
                  <a:gd name="T50" fmla="*/ 15 w 26"/>
                  <a:gd name="T51" fmla="*/ 7 h 13"/>
                  <a:gd name="T52" fmla="*/ 10 w 26"/>
                  <a:gd name="T53" fmla="*/ 8 h 13"/>
                  <a:gd name="T54" fmla="*/ 10 w 26"/>
                  <a:gd name="T55" fmla="*/ 8 h 13"/>
                  <a:gd name="T56" fmla="*/ 14 w 26"/>
                  <a:gd name="T57" fmla="*/ 7 h 13"/>
                  <a:gd name="T58" fmla="*/ 12 w 26"/>
                  <a:gd name="T59" fmla="*/ 7 h 13"/>
                  <a:gd name="T60" fmla="*/ 17 w 26"/>
                  <a:gd name="T61" fmla="*/ 5 h 13"/>
                  <a:gd name="T62" fmla="*/ 12 w 26"/>
                  <a:gd name="T63" fmla="*/ 6 h 13"/>
                  <a:gd name="T64" fmla="*/ 11 w 26"/>
                  <a:gd name="T65" fmla="*/ 4 h 13"/>
                  <a:gd name="T66" fmla="*/ 14 w 26"/>
                  <a:gd name="T67" fmla="*/ 3 h 13"/>
                  <a:gd name="T68" fmla="*/ 11 w 26"/>
                  <a:gd name="T69" fmla="*/ 4 h 13"/>
                  <a:gd name="T70" fmla="*/ 12 w 26"/>
                  <a:gd name="T71" fmla="*/ 3 h 13"/>
                  <a:gd name="T72" fmla="*/ 10 w 26"/>
                  <a:gd name="T73" fmla="*/ 3 h 13"/>
                  <a:gd name="T74" fmla="*/ 10 w 26"/>
                  <a:gd name="T75" fmla="*/ 2 h 13"/>
                  <a:gd name="T76" fmla="*/ 10 w 26"/>
                  <a:gd name="T77" fmla="*/ 2 h 13"/>
                  <a:gd name="T78" fmla="*/ 5 w 26"/>
                  <a:gd name="T79" fmla="*/ 3 h 13"/>
                  <a:gd name="T80" fmla="*/ 10 w 26"/>
                  <a:gd name="T81" fmla="*/ 2 h 1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5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7 w 8"/>
                  <a:gd name="T3" fmla="*/ 1 h 4"/>
                  <a:gd name="T4" fmla="*/ 1 w 8"/>
                  <a:gd name="T5" fmla="*/ 2 h 4"/>
                  <a:gd name="T6" fmla="*/ 3 w 8"/>
                  <a:gd name="T7" fmla="*/ 2 h 4"/>
                  <a:gd name="T8" fmla="*/ 4 w 8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6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8 w 19"/>
                  <a:gd name="T1" fmla="*/ 3 h 9"/>
                  <a:gd name="T2" fmla="*/ 5 w 19"/>
                  <a:gd name="T3" fmla="*/ 4 h 9"/>
                  <a:gd name="T4" fmla="*/ 5 w 19"/>
                  <a:gd name="T5" fmla="*/ 5 h 9"/>
                  <a:gd name="T6" fmla="*/ 10 w 19"/>
                  <a:gd name="T7" fmla="*/ 5 h 9"/>
                  <a:gd name="T8" fmla="*/ 8 w 19"/>
                  <a:gd name="T9" fmla="*/ 5 h 9"/>
                  <a:gd name="T10" fmla="*/ 11 w 19"/>
                  <a:gd name="T11" fmla="*/ 5 h 9"/>
                  <a:gd name="T12" fmla="*/ 9 w 19"/>
                  <a:gd name="T13" fmla="*/ 5 h 9"/>
                  <a:gd name="T14" fmla="*/ 12 w 19"/>
                  <a:gd name="T15" fmla="*/ 5 h 9"/>
                  <a:gd name="T16" fmla="*/ 11 w 19"/>
                  <a:gd name="T17" fmla="*/ 4 h 9"/>
                  <a:gd name="T18" fmla="*/ 13 w 19"/>
                  <a:gd name="T19" fmla="*/ 3 h 9"/>
                  <a:gd name="T20" fmla="*/ 8 w 19"/>
                  <a:gd name="T21" fmla="*/ 5 h 9"/>
                  <a:gd name="T22" fmla="*/ 13 w 19"/>
                  <a:gd name="T23" fmla="*/ 2 h 9"/>
                  <a:gd name="T24" fmla="*/ 13 w 19"/>
                  <a:gd name="T25" fmla="*/ 2 h 9"/>
                  <a:gd name="T26" fmla="*/ 13 w 19"/>
                  <a:gd name="T27" fmla="*/ 2 h 9"/>
                  <a:gd name="T28" fmla="*/ 9 w 19"/>
                  <a:gd name="T29" fmla="*/ 3 h 9"/>
                  <a:gd name="T30" fmla="*/ 13 w 19"/>
                  <a:gd name="T31" fmla="*/ 2 h 9"/>
                  <a:gd name="T32" fmla="*/ 11 w 19"/>
                  <a:gd name="T33" fmla="*/ 1 h 9"/>
                  <a:gd name="T34" fmla="*/ 5 w 19"/>
                  <a:gd name="T35" fmla="*/ 3 h 9"/>
                  <a:gd name="T36" fmla="*/ 9 w 19"/>
                  <a:gd name="T37" fmla="*/ 1 h 9"/>
                  <a:gd name="T38" fmla="*/ 10 w 19"/>
                  <a:gd name="T39" fmla="*/ 0 h 9"/>
                  <a:gd name="T40" fmla="*/ 3 w 19"/>
                  <a:gd name="T41" fmla="*/ 4 h 9"/>
                  <a:gd name="T42" fmla="*/ 8 w 19"/>
                  <a:gd name="T43" fmla="*/ 3 h 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7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198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9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1 w 13"/>
                  <a:gd name="T1" fmla="*/ 0 h 10"/>
                  <a:gd name="T2" fmla="*/ 9 w 13"/>
                  <a:gd name="T3" fmla="*/ 0 h 10"/>
                  <a:gd name="T4" fmla="*/ 0 w 13"/>
                  <a:gd name="T5" fmla="*/ 8 h 10"/>
                  <a:gd name="T6" fmla="*/ 6 w 13"/>
                  <a:gd name="T7" fmla="*/ 3 h 10"/>
                  <a:gd name="T8" fmla="*/ 4 w 13"/>
                  <a:gd name="T9" fmla="*/ 5 h 10"/>
                  <a:gd name="T10" fmla="*/ 8 w 13"/>
                  <a:gd name="T11" fmla="*/ 2 h 10"/>
                  <a:gd name="T12" fmla="*/ 8 w 13"/>
                  <a:gd name="T13" fmla="*/ 2 h 10"/>
                  <a:gd name="T14" fmla="*/ 11 w 1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0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1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2 h 4"/>
                  <a:gd name="T2" fmla="*/ 5 w 6"/>
                  <a:gd name="T3" fmla="*/ 0 h 4"/>
                  <a:gd name="T4" fmla="*/ 0 w 6"/>
                  <a:gd name="T5" fmla="*/ 3 h 4"/>
                  <a:gd name="T6" fmla="*/ 2 w 6"/>
                  <a:gd name="T7" fmla="*/ 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2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3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4 h 6"/>
                  <a:gd name="T2" fmla="*/ 2 w 10"/>
                  <a:gd name="T3" fmla="*/ 4 h 6"/>
                  <a:gd name="T4" fmla="*/ 2 w 10"/>
                  <a:gd name="T5" fmla="*/ 4 h 6"/>
                  <a:gd name="T6" fmla="*/ 6 w 10"/>
                  <a:gd name="T7" fmla="*/ 2 h 6"/>
                  <a:gd name="T8" fmla="*/ 6 w 10"/>
                  <a:gd name="T9" fmla="*/ 2 h 6"/>
                  <a:gd name="T10" fmla="*/ 8 w 10"/>
                  <a:gd name="T11" fmla="*/ 0 h 6"/>
                  <a:gd name="T12" fmla="*/ 2 w 10"/>
                  <a:gd name="T13" fmla="*/ 4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4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5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6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5 h 7"/>
                  <a:gd name="T2" fmla="*/ 3 w 11"/>
                  <a:gd name="T3" fmla="*/ 3 h 7"/>
                  <a:gd name="T4" fmla="*/ 9 w 11"/>
                  <a:gd name="T5" fmla="*/ 0 h 7"/>
                  <a:gd name="T6" fmla="*/ 7 w 11"/>
                  <a:gd name="T7" fmla="*/ 0 h 7"/>
                  <a:gd name="T8" fmla="*/ 0 w 11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7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8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5 h 9"/>
                  <a:gd name="T2" fmla="*/ 6 w 14"/>
                  <a:gd name="T3" fmla="*/ 4 h 9"/>
                  <a:gd name="T4" fmla="*/ 2 w 14"/>
                  <a:gd name="T5" fmla="*/ 5 h 9"/>
                  <a:gd name="T6" fmla="*/ 4 w 14"/>
                  <a:gd name="T7" fmla="*/ 5 h 9"/>
                  <a:gd name="T8" fmla="*/ 0 w 14"/>
                  <a:gd name="T9" fmla="*/ 7 h 9"/>
                  <a:gd name="T10" fmla="*/ 4 w 14"/>
                  <a:gd name="T11" fmla="*/ 5 h 9"/>
                  <a:gd name="T12" fmla="*/ 2 w 14"/>
                  <a:gd name="T13" fmla="*/ 7 h 9"/>
                  <a:gd name="T14" fmla="*/ 6 w 14"/>
                  <a:gd name="T15" fmla="*/ 4 h 9"/>
                  <a:gd name="T16" fmla="*/ 5 w 14"/>
                  <a:gd name="T17" fmla="*/ 4 h 9"/>
                  <a:gd name="T18" fmla="*/ 9 w 14"/>
                  <a:gd name="T19" fmla="*/ 2 h 9"/>
                  <a:gd name="T20" fmla="*/ 11 w 14"/>
                  <a:gd name="T21" fmla="*/ 1 h 9"/>
                  <a:gd name="T22" fmla="*/ 1 w 14"/>
                  <a:gd name="T23" fmla="*/ 5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9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0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7 h 8"/>
                  <a:gd name="T2" fmla="*/ 4 w 16"/>
                  <a:gd name="T3" fmla="*/ 6 h 8"/>
                  <a:gd name="T4" fmla="*/ 2 w 16"/>
                  <a:gd name="T5" fmla="*/ 7 h 8"/>
                  <a:gd name="T6" fmla="*/ 6 w 16"/>
                  <a:gd name="T7" fmla="*/ 5 h 8"/>
                  <a:gd name="T8" fmla="*/ 3 w 16"/>
                  <a:gd name="T9" fmla="*/ 6 h 8"/>
                  <a:gd name="T10" fmla="*/ 10 w 16"/>
                  <a:gd name="T11" fmla="*/ 2 h 8"/>
                  <a:gd name="T12" fmla="*/ 8 w 16"/>
                  <a:gd name="T13" fmla="*/ 4 h 8"/>
                  <a:gd name="T14" fmla="*/ 7 w 16"/>
                  <a:gd name="T15" fmla="*/ 3 h 8"/>
                  <a:gd name="T16" fmla="*/ 6 w 16"/>
                  <a:gd name="T17" fmla="*/ 4 h 8"/>
                  <a:gd name="T18" fmla="*/ 4 w 16"/>
                  <a:gd name="T19" fmla="*/ 4 h 8"/>
                  <a:gd name="T20" fmla="*/ 1 w 16"/>
                  <a:gd name="T21" fmla="*/ 7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1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1 w 2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2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3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0 w 3"/>
                  <a:gd name="T5" fmla="*/ 2 h 2"/>
                  <a:gd name="T6" fmla="*/ 1 w 3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4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2 w 20"/>
                  <a:gd name="T1" fmla="*/ 0 h 13"/>
                  <a:gd name="T2" fmla="*/ 10 w 20"/>
                  <a:gd name="T3" fmla="*/ 1 h 13"/>
                  <a:gd name="T4" fmla="*/ 6 w 20"/>
                  <a:gd name="T5" fmla="*/ 2 h 13"/>
                  <a:gd name="T6" fmla="*/ 0 w 20"/>
                  <a:gd name="T7" fmla="*/ 3 h 13"/>
                  <a:gd name="T8" fmla="*/ 3 w 20"/>
                  <a:gd name="T9" fmla="*/ 3 h 13"/>
                  <a:gd name="T10" fmla="*/ 0 w 20"/>
                  <a:gd name="T11" fmla="*/ 3 h 13"/>
                  <a:gd name="T12" fmla="*/ 2 w 20"/>
                  <a:gd name="T13" fmla="*/ 4 h 13"/>
                  <a:gd name="T14" fmla="*/ 4 w 20"/>
                  <a:gd name="T15" fmla="*/ 5 h 13"/>
                  <a:gd name="T16" fmla="*/ 4 w 20"/>
                  <a:gd name="T17" fmla="*/ 8 h 13"/>
                  <a:gd name="T18" fmla="*/ 9 w 20"/>
                  <a:gd name="T19" fmla="*/ 7 h 13"/>
                  <a:gd name="T20" fmla="*/ 6 w 20"/>
                  <a:gd name="T21" fmla="*/ 8 h 13"/>
                  <a:gd name="T22" fmla="*/ 6 w 20"/>
                  <a:gd name="T23" fmla="*/ 8 h 13"/>
                  <a:gd name="T24" fmla="*/ 5 w 20"/>
                  <a:gd name="T25" fmla="*/ 10 h 13"/>
                  <a:gd name="T26" fmla="*/ 10 w 20"/>
                  <a:gd name="T27" fmla="*/ 7 h 13"/>
                  <a:gd name="T28" fmla="*/ 5 w 20"/>
                  <a:gd name="T29" fmla="*/ 10 h 13"/>
                  <a:gd name="T30" fmla="*/ 9 w 20"/>
                  <a:gd name="T31" fmla="*/ 8 h 13"/>
                  <a:gd name="T32" fmla="*/ 13 w 20"/>
                  <a:gd name="T33" fmla="*/ 7 h 13"/>
                  <a:gd name="T34" fmla="*/ 14 w 20"/>
                  <a:gd name="T35" fmla="*/ 6 h 13"/>
                  <a:gd name="T36" fmla="*/ 7 w 20"/>
                  <a:gd name="T37" fmla="*/ 7 h 13"/>
                  <a:gd name="T38" fmla="*/ 10 w 20"/>
                  <a:gd name="T39" fmla="*/ 6 h 13"/>
                  <a:gd name="T40" fmla="*/ 13 w 20"/>
                  <a:gd name="T41" fmla="*/ 3 h 13"/>
                  <a:gd name="T42" fmla="*/ 7 w 20"/>
                  <a:gd name="T43" fmla="*/ 5 h 13"/>
                  <a:gd name="T44" fmla="*/ 10 w 20"/>
                  <a:gd name="T45" fmla="*/ 4 h 13"/>
                  <a:gd name="T46" fmla="*/ 7 w 20"/>
                  <a:gd name="T47" fmla="*/ 5 h 13"/>
                  <a:gd name="T48" fmla="*/ 10 w 20"/>
                  <a:gd name="T49" fmla="*/ 3 h 13"/>
                  <a:gd name="T50" fmla="*/ 4 w 20"/>
                  <a:gd name="T51" fmla="*/ 5 h 13"/>
                  <a:gd name="T52" fmla="*/ 13 w 20"/>
                  <a:gd name="T53" fmla="*/ 2 h 13"/>
                  <a:gd name="T54" fmla="*/ 10 w 20"/>
                  <a:gd name="T55" fmla="*/ 3 h 13"/>
                  <a:gd name="T56" fmla="*/ 6 w 20"/>
                  <a:gd name="T57" fmla="*/ 3 h 13"/>
                  <a:gd name="T58" fmla="*/ 12 w 20"/>
                  <a:gd name="T59" fmla="*/ 2 h 13"/>
                  <a:gd name="T60" fmla="*/ 8 w 20"/>
                  <a:gd name="T61" fmla="*/ 3 h 13"/>
                  <a:gd name="T62" fmla="*/ 6 w 20"/>
                  <a:gd name="T63" fmla="*/ 3 h 13"/>
                  <a:gd name="T64" fmla="*/ 6 w 20"/>
                  <a:gd name="T65" fmla="*/ 2 h 13"/>
                  <a:gd name="T66" fmla="*/ 12 w 20"/>
                  <a:gd name="T67" fmla="*/ 1 h 13"/>
                  <a:gd name="T68" fmla="*/ 14 w 20"/>
                  <a:gd name="T69" fmla="*/ 0 h 13"/>
                  <a:gd name="T70" fmla="*/ 7 w 20"/>
                  <a:gd name="T71" fmla="*/ 2 h 13"/>
                  <a:gd name="T72" fmla="*/ 12 w 20"/>
                  <a:gd name="T73" fmla="*/ 0 h 1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5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6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7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218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9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2 w 3"/>
                  <a:gd name="T3" fmla="*/ 0 h 1"/>
                  <a:gd name="T4" fmla="*/ 0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0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1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4 w 25"/>
                  <a:gd name="T1" fmla="*/ 1 h 6"/>
                  <a:gd name="T2" fmla="*/ 2 w 25"/>
                  <a:gd name="T3" fmla="*/ 2 h 6"/>
                  <a:gd name="T4" fmla="*/ 10 w 25"/>
                  <a:gd name="T5" fmla="*/ 2 h 6"/>
                  <a:gd name="T6" fmla="*/ 2 w 25"/>
                  <a:gd name="T7" fmla="*/ 3 h 6"/>
                  <a:gd name="T8" fmla="*/ 8 w 25"/>
                  <a:gd name="T9" fmla="*/ 3 h 6"/>
                  <a:gd name="T10" fmla="*/ 5 w 25"/>
                  <a:gd name="T11" fmla="*/ 3 h 6"/>
                  <a:gd name="T12" fmla="*/ 13 w 25"/>
                  <a:gd name="T13" fmla="*/ 3 h 6"/>
                  <a:gd name="T14" fmla="*/ 4 w 25"/>
                  <a:gd name="T15" fmla="*/ 4 h 6"/>
                  <a:gd name="T16" fmla="*/ 4 w 25"/>
                  <a:gd name="T17" fmla="*/ 4 h 6"/>
                  <a:gd name="T18" fmla="*/ 6 w 25"/>
                  <a:gd name="T19" fmla="*/ 5 h 6"/>
                  <a:gd name="T20" fmla="*/ 11 w 25"/>
                  <a:gd name="T21" fmla="*/ 4 h 6"/>
                  <a:gd name="T22" fmla="*/ 16 w 25"/>
                  <a:gd name="T23" fmla="*/ 3 h 6"/>
                  <a:gd name="T24" fmla="*/ 13 w 25"/>
                  <a:gd name="T25" fmla="*/ 3 h 6"/>
                  <a:gd name="T26" fmla="*/ 16 w 25"/>
                  <a:gd name="T27" fmla="*/ 3 h 6"/>
                  <a:gd name="T28" fmla="*/ 14 w 25"/>
                  <a:gd name="T29" fmla="*/ 3 h 6"/>
                  <a:gd name="T30" fmla="*/ 16 w 25"/>
                  <a:gd name="T31" fmla="*/ 3 h 6"/>
                  <a:gd name="T32" fmla="*/ 14 w 25"/>
                  <a:gd name="T33" fmla="*/ 3 h 6"/>
                  <a:gd name="T34" fmla="*/ 14 w 25"/>
                  <a:gd name="T35" fmla="*/ 3 h 6"/>
                  <a:gd name="T36" fmla="*/ 10 w 25"/>
                  <a:gd name="T37" fmla="*/ 3 h 6"/>
                  <a:gd name="T38" fmla="*/ 14 w 25"/>
                  <a:gd name="T39" fmla="*/ 3 h 6"/>
                  <a:gd name="T40" fmla="*/ 12 w 25"/>
                  <a:gd name="T41" fmla="*/ 3 h 6"/>
                  <a:gd name="T42" fmla="*/ 16 w 25"/>
                  <a:gd name="T43" fmla="*/ 1 h 6"/>
                  <a:gd name="T44" fmla="*/ 14 w 25"/>
                  <a:gd name="T45" fmla="*/ 2 h 6"/>
                  <a:gd name="T46" fmla="*/ 16 w 25"/>
                  <a:gd name="T47" fmla="*/ 2 h 6"/>
                  <a:gd name="T48" fmla="*/ 8 w 25"/>
                  <a:gd name="T49" fmla="*/ 3 h 6"/>
                  <a:gd name="T50" fmla="*/ 14 w 25"/>
                  <a:gd name="T51" fmla="*/ 1 h 6"/>
                  <a:gd name="T52" fmla="*/ 13 w 25"/>
                  <a:gd name="T53" fmla="*/ 1 h 6"/>
                  <a:gd name="T54" fmla="*/ 14 w 25"/>
                  <a:gd name="T55" fmla="*/ 1 h 6"/>
                  <a:gd name="T56" fmla="*/ 11 w 25"/>
                  <a:gd name="T57" fmla="*/ 0 h 6"/>
                  <a:gd name="T58" fmla="*/ 10 w 25"/>
                  <a:gd name="T59" fmla="*/ 1 h 6"/>
                  <a:gd name="T60" fmla="*/ 8 w 25"/>
                  <a:gd name="T61" fmla="*/ 1 h 6"/>
                  <a:gd name="T62" fmla="*/ 10 w 25"/>
                  <a:gd name="T63" fmla="*/ 0 h 6"/>
                  <a:gd name="T64" fmla="*/ 5 w 25"/>
                  <a:gd name="T65" fmla="*/ 0 h 6"/>
                  <a:gd name="T66" fmla="*/ 8 w 25"/>
                  <a:gd name="T67" fmla="*/ 1 h 6"/>
                  <a:gd name="T68" fmla="*/ 4 w 25"/>
                  <a:gd name="T69" fmla="*/ 1 h 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2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3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2 w 29"/>
                  <a:gd name="T1" fmla="*/ 3 h 4"/>
                  <a:gd name="T2" fmla="*/ 16 w 29"/>
                  <a:gd name="T3" fmla="*/ 2 h 4"/>
                  <a:gd name="T4" fmla="*/ 8 w 29"/>
                  <a:gd name="T5" fmla="*/ 2 h 4"/>
                  <a:gd name="T6" fmla="*/ 6 w 29"/>
                  <a:gd name="T7" fmla="*/ 2 h 4"/>
                  <a:gd name="T8" fmla="*/ 13 w 29"/>
                  <a:gd name="T9" fmla="*/ 2 h 4"/>
                  <a:gd name="T10" fmla="*/ 15 w 29"/>
                  <a:gd name="T11" fmla="*/ 2 h 4"/>
                  <a:gd name="T12" fmla="*/ 10 w 29"/>
                  <a:gd name="T13" fmla="*/ 2 h 4"/>
                  <a:gd name="T14" fmla="*/ 8 w 29"/>
                  <a:gd name="T15" fmla="*/ 2 h 4"/>
                  <a:gd name="T16" fmla="*/ 10 w 29"/>
                  <a:gd name="T17" fmla="*/ 2 h 4"/>
                  <a:gd name="T18" fmla="*/ 14 w 29"/>
                  <a:gd name="T19" fmla="*/ 2 h 4"/>
                  <a:gd name="T20" fmla="*/ 2 w 29"/>
                  <a:gd name="T21" fmla="*/ 0 h 4"/>
                  <a:gd name="T22" fmla="*/ 2 w 29"/>
                  <a:gd name="T23" fmla="*/ 1 h 4"/>
                  <a:gd name="T24" fmla="*/ 8 w 29"/>
                  <a:gd name="T25" fmla="*/ 1 h 4"/>
                  <a:gd name="T26" fmla="*/ 6 w 29"/>
                  <a:gd name="T27" fmla="*/ 1 h 4"/>
                  <a:gd name="T28" fmla="*/ 4 w 29"/>
                  <a:gd name="T29" fmla="*/ 1 h 4"/>
                  <a:gd name="T30" fmla="*/ 4 w 29"/>
                  <a:gd name="T31" fmla="*/ 3 h 4"/>
                  <a:gd name="T32" fmla="*/ 4 w 29"/>
                  <a:gd name="T33" fmla="*/ 3 h 4"/>
                  <a:gd name="T34" fmla="*/ 7 w 29"/>
                  <a:gd name="T35" fmla="*/ 3 h 4"/>
                  <a:gd name="T36" fmla="*/ 13 w 29"/>
                  <a:gd name="T37" fmla="*/ 3 h 4"/>
                  <a:gd name="T38" fmla="*/ 11 w 29"/>
                  <a:gd name="T39" fmla="*/ 3 h 4"/>
                  <a:gd name="T40" fmla="*/ 17 w 29"/>
                  <a:gd name="T41" fmla="*/ 3 h 4"/>
                  <a:gd name="T42" fmla="*/ 19 w 29"/>
                  <a:gd name="T43" fmla="*/ 3 h 4"/>
                  <a:gd name="T44" fmla="*/ 19 w 29"/>
                  <a:gd name="T45" fmla="*/ 3 h 4"/>
                  <a:gd name="T46" fmla="*/ 12 w 29"/>
                  <a:gd name="T47" fmla="*/ 3 h 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4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5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3 w 5"/>
                  <a:gd name="T3" fmla="*/ 1 h 1"/>
                  <a:gd name="T4" fmla="*/ 0 w 5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6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7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1 w 14"/>
                  <a:gd name="T5" fmla="*/ 2 h 2"/>
                  <a:gd name="T6" fmla="*/ 4 w 14"/>
                  <a:gd name="T7" fmla="*/ 1 h 2"/>
                  <a:gd name="T8" fmla="*/ 4 w 14"/>
                  <a:gd name="T9" fmla="*/ 1 h 2"/>
                  <a:gd name="T10" fmla="*/ 0 w 1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8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0 w 22"/>
                  <a:gd name="T1" fmla="*/ 10 h 14"/>
                  <a:gd name="T2" fmla="*/ 9 w 22"/>
                  <a:gd name="T3" fmla="*/ 9 h 14"/>
                  <a:gd name="T4" fmla="*/ 11 w 22"/>
                  <a:gd name="T5" fmla="*/ 10 h 14"/>
                  <a:gd name="T6" fmla="*/ 13 w 22"/>
                  <a:gd name="T7" fmla="*/ 10 h 14"/>
                  <a:gd name="T8" fmla="*/ 11 w 22"/>
                  <a:gd name="T9" fmla="*/ 10 h 14"/>
                  <a:gd name="T10" fmla="*/ 10 w 22"/>
                  <a:gd name="T11" fmla="*/ 9 h 14"/>
                  <a:gd name="T12" fmla="*/ 7 w 22"/>
                  <a:gd name="T13" fmla="*/ 9 h 14"/>
                  <a:gd name="T14" fmla="*/ 13 w 22"/>
                  <a:gd name="T15" fmla="*/ 9 h 14"/>
                  <a:gd name="T16" fmla="*/ 4 w 22"/>
                  <a:gd name="T17" fmla="*/ 8 h 14"/>
                  <a:gd name="T18" fmla="*/ 7 w 22"/>
                  <a:gd name="T19" fmla="*/ 7 h 14"/>
                  <a:gd name="T20" fmla="*/ 7 w 22"/>
                  <a:gd name="T21" fmla="*/ 7 h 14"/>
                  <a:gd name="T22" fmla="*/ 8 w 22"/>
                  <a:gd name="T23" fmla="*/ 7 h 14"/>
                  <a:gd name="T24" fmla="*/ 12 w 22"/>
                  <a:gd name="T25" fmla="*/ 8 h 14"/>
                  <a:gd name="T26" fmla="*/ 11 w 22"/>
                  <a:gd name="T27" fmla="*/ 7 h 14"/>
                  <a:gd name="T28" fmla="*/ 14 w 22"/>
                  <a:gd name="T29" fmla="*/ 8 h 14"/>
                  <a:gd name="T30" fmla="*/ 11 w 22"/>
                  <a:gd name="T31" fmla="*/ 5 h 14"/>
                  <a:gd name="T32" fmla="*/ 13 w 22"/>
                  <a:gd name="T33" fmla="*/ 6 h 14"/>
                  <a:gd name="T34" fmla="*/ 6 w 22"/>
                  <a:gd name="T35" fmla="*/ 3 h 14"/>
                  <a:gd name="T36" fmla="*/ 7 w 22"/>
                  <a:gd name="T37" fmla="*/ 3 h 14"/>
                  <a:gd name="T38" fmla="*/ 11 w 22"/>
                  <a:gd name="T39" fmla="*/ 5 h 14"/>
                  <a:gd name="T40" fmla="*/ 10 w 22"/>
                  <a:gd name="T41" fmla="*/ 4 h 14"/>
                  <a:gd name="T42" fmla="*/ 14 w 22"/>
                  <a:gd name="T43" fmla="*/ 5 h 14"/>
                  <a:gd name="T44" fmla="*/ 7 w 22"/>
                  <a:gd name="T45" fmla="*/ 3 h 14"/>
                  <a:gd name="T46" fmla="*/ 9 w 22"/>
                  <a:gd name="T47" fmla="*/ 3 h 14"/>
                  <a:gd name="T48" fmla="*/ 2 w 22"/>
                  <a:gd name="T49" fmla="*/ 0 h 14"/>
                  <a:gd name="T50" fmla="*/ 2 w 22"/>
                  <a:gd name="T51" fmla="*/ 3 h 14"/>
                  <a:gd name="T52" fmla="*/ 6 w 22"/>
                  <a:gd name="T53" fmla="*/ 5 h 14"/>
                  <a:gd name="T54" fmla="*/ 1 w 22"/>
                  <a:gd name="T55" fmla="*/ 3 h 14"/>
                  <a:gd name="T56" fmla="*/ 6 w 22"/>
                  <a:gd name="T57" fmla="*/ 5 h 14"/>
                  <a:gd name="T58" fmla="*/ 2 w 22"/>
                  <a:gd name="T59" fmla="*/ 4 h 14"/>
                  <a:gd name="T60" fmla="*/ 6 w 22"/>
                  <a:gd name="T61" fmla="*/ 5 h 14"/>
                  <a:gd name="T62" fmla="*/ 0 w 22"/>
                  <a:gd name="T63" fmla="*/ 4 h 14"/>
                  <a:gd name="T64" fmla="*/ 2 w 22"/>
                  <a:gd name="T65" fmla="*/ 9 h 14"/>
                  <a:gd name="T66" fmla="*/ 6 w 22"/>
                  <a:gd name="T67" fmla="*/ 9 h 14"/>
                  <a:gd name="T68" fmla="*/ 6 w 22"/>
                  <a:gd name="T69" fmla="*/ 10 h 14"/>
                  <a:gd name="T70" fmla="*/ 8 w 22"/>
                  <a:gd name="T71" fmla="*/ 11 h 14"/>
                  <a:gd name="T72" fmla="*/ 1 w 22"/>
                  <a:gd name="T73" fmla="*/ 10 h 14"/>
                  <a:gd name="T74" fmla="*/ 2 w 22"/>
                  <a:gd name="T75" fmla="*/ 11 h 14"/>
                  <a:gd name="T76" fmla="*/ 3 w 22"/>
                  <a:gd name="T77" fmla="*/ 10 h 14"/>
                  <a:gd name="T78" fmla="*/ 2 w 22"/>
                  <a:gd name="T79" fmla="*/ 11 h 14"/>
                  <a:gd name="T80" fmla="*/ 11 w 22"/>
                  <a:gd name="T81" fmla="*/ 11 h 14"/>
                  <a:gd name="T82" fmla="*/ 15 w 22"/>
                  <a:gd name="T83" fmla="*/ 11 h 14"/>
                  <a:gd name="T84" fmla="*/ 10 w 22"/>
                  <a:gd name="T85" fmla="*/ 10 h 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9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0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1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232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38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39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0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3 w 25"/>
                <a:gd name="T1" fmla="*/ 8 h 31"/>
                <a:gd name="T2" fmla="*/ 10 w 25"/>
                <a:gd name="T3" fmla="*/ 4 h 31"/>
                <a:gd name="T4" fmla="*/ 7 w 25"/>
                <a:gd name="T5" fmla="*/ 2 h 31"/>
                <a:gd name="T6" fmla="*/ 9 w 25"/>
                <a:gd name="T7" fmla="*/ 6 h 31"/>
                <a:gd name="T8" fmla="*/ 7 w 25"/>
                <a:gd name="T9" fmla="*/ 7 h 31"/>
                <a:gd name="T10" fmla="*/ 6 w 25"/>
                <a:gd name="T11" fmla="*/ 7 h 31"/>
                <a:gd name="T12" fmla="*/ 9 w 25"/>
                <a:gd name="T13" fmla="*/ 12 h 31"/>
                <a:gd name="T14" fmla="*/ 6 w 25"/>
                <a:gd name="T15" fmla="*/ 11 h 31"/>
                <a:gd name="T16" fmla="*/ 5 w 25"/>
                <a:gd name="T17" fmla="*/ 11 h 31"/>
                <a:gd name="T18" fmla="*/ 12 w 25"/>
                <a:gd name="T19" fmla="*/ 16 h 31"/>
                <a:gd name="T20" fmla="*/ 11 w 25"/>
                <a:gd name="T21" fmla="*/ 17 h 31"/>
                <a:gd name="T22" fmla="*/ 8 w 25"/>
                <a:gd name="T23" fmla="*/ 16 h 31"/>
                <a:gd name="T24" fmla="*/ 8 w 25"/>
                <a:gd name="T25" fmla="*/ 17 h 31"/>
                <a:gd name="T26" fmla="*/ 6 w 25"/>
                <a:gd name="T27" fmla="*/ 17 h 31"/>
                <a:gd name="T28" fmla="*/ 7 w 25"/>
                <a:gd name="T29" fmla="*/ 19 h 31"/>
                <a:gd name="T30" fmla="*/ 10 w 25"/>
                <a:gd name="T31" fmla="*/ 21 h 31"/>
                <a:gd name="T32" fmla="*/ 6 w 25"/>
                <a:gd name="T33" fmla="*/ 19 h 31"/>
                <a:gd name="T34" fmla="*/ 7 w 25"/>
                <a:gd name="T35" fmla="*/ 20 h 31"/>
                <a:gd name="T36" fmla="*/ 6 w 25"/>
                <a:gd name="T37" fmla="*/ 22 h 31"/>
                <a:gd name="T38" fmla="*/ 7 w 25"/>
                <a:gd name="T39" fmla="*/ 22 h 31"/>
                <a:gd name="T40" fmla="*/ 5 w 25"/>
                <a:gd name="T41" fmla="*/ 20 h 31"/>
                <a:gd name="T42" fmla="*/ 14 w 25"/>
                <a:gd name="T43" fmla="*/ 23 h 31"/>
                <a:gd name="T44" fmla="*/ 14 w 25"/>
                <a:gd name="T45" fmla="*/ 23 h 31"/>
                <a:gd name="T46" fmla="*/ 14 w 25"/>
                <a:gd name="T47" fmla="*/ 23 h 31"/>
                <a:gd name="T48" fmla="*/ 15 w 25"/>
                <a:gd name="T49" fmla="*/ 23 h 31"/>
                <a:gd name="T50" fmla="*/ 16 w 25"/>
                <a:gd name="T51" fmla="*/ 22 h 31"/>
                <a:gd name="T52" fmla="*/ 14 w 25"/>
                <a:gd name="T53" fmla="*/ 21 h 31"/>
                <a:gd name="T54" fmla="*/ 15 w 25"/>
                <a:gd name="T55" fmla="*/ 21 h 31"/>
                <a:gd name="T56" fmla="*/ 15 w 25"/>
                <a:gd name="T57" fmla="*/ 21 h 31"/>
                <a:gd name="T58" fmla="*/ 14 w 25"/>
                <a:gd name="T59" fmla="*/ 20 h 31"/>
                <a:gd name="T60" fmla="*/ 13 w 25"/>
                <a:gd name="T61" fmla="*/ 19 h 31"/>
                <a:gd name="T62" fmla="*/ 16 w 25"/>
                <a:gd name="T63" fmla="*/ 20 h 31"/>
                <a:gd name="T64" fmla="*/ 17 w 25"/>
                <a:gd name="T65" fmla="*/ 19 h 31"/>
                <a:gd name="T66" fmla="*/ 14 w 25"/>
                <a:gd name="T67" fmla="*/ 17 h 31"/>
                <a:gd name="T68" fmla="*/ 13 w 25"/>
                <a:gd name="T69" fmla="*/ 15 h 31"/>
                <a:gd name="T70" fmla="*/ 12 w 25"/>
                <a:gd name="T71" fmla="*/ 13 h 31"/>
                <a:gd name="T72" fmla="*/ 13 w 25"/>
                <a:gd name="T73" fmla="*/ 13 h 31"/>
                <a:gd name="T74" fmla="*/ 13 w 25"/>
                <a:gd name="T75" fmla="*/ 11 h 31"/>
                <a:gd name="T76" fmla="*/ 9 w 25"/>
                <a:gd name="T77" fmla="*/ 9 h 31"/>
                <a:gd name="T78" fmla="*/ 15 w 25"/>
                <a:gd name="T79" fmla="*/ 13 h 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1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1 h 2"/>
                <a:gd name="T4" fmla="*/ 1 w 3"/>
                <a:gd name="T5" fmla="*/ 0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2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6843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4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5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1 w 16"/>
                <a:gd name="T1" fmla="*/ 7 h 23"/>
                <a:gd name="T2" fmla="*/ 11 w 16"/>
                <a:gd name="T3" fmla="*/ 4 h 23"/>
                <a:gd name="T4" fmla="*/ 12 w 16"/>
                <a:gd name="T5" fmla="*/ 6 h 23"/>
                <a:gd name="T6" fmla="*/ 10 w 16"/>
                <a:gd name="T7" fmla="*/ 0 h 23"/>
                <a:gd name="T8" fmla="*/ 7 w 16"/>
                <a:gd name="T9" fmla="*/ 6 h 23"/>
                <a:gd name="T10" fmla="*/ 6 w 16"/>
                <a:gd name="T11" fmla="*/ 4 h 23"/>
                <a:gd name="T12" fmla="*/ 7 w 16"/>
                <a:gd name="T13" fmla="*/ 9 h 23"/>
                <a:gd name="T14" fmla="*/ 4 w 16"/>
                <a:gd name="T15" fmla="*/ 5 h 23"/>
                <a:gd name="T16" fmla="*/ 4 w 16"/>
                <a:gd name="T17" fmla="*/ 7 h 23"/>
                <a:gd name="T18" fmla="*/ 6 w 16"/>
                <a:gd name="T19" fmla="*/ 9 h 23"/>
                <a:gd name="T20" fmla="*/ 5 w 16"/>
                <a:gd name="T21" fmla="*/ 8 h 23"/>
                <a:gd name="T22" fmla="*/ 6 w 16"/>
                <a:gd name="T23" fmla="*/ 9 h 23"/>
                <a:gd name="T24" fmla="*/ 5 w 16"/>
                <a:gd name="T25" fmla="*/ 9 h 23"/>
                <a:gd name="T26" fmla="*/ 5 w 16"/>
                <a:gd name="T27" fmla="*/ 9 h 23"/>
                <a:gd name="T28" fmla="*/ 5 w 16"/>
                <a:gd name="T29" fmla="*/ 10 h 23"/>
                <a:gd name="T30" fmla="*/ 3 w 16"/>
                <a:gd name="T31" fmla="*/ 8 h 23"/>
                <a:gd name="T32" fmla="*/ 6 w 16"/>
                <a:gd name="T33" fmla="*/ 12 h 23"/>
                <a:gd name="T34" fmla="*/ 7 w 16"/>
                <a:gd name="T35" fmla="*/ 14 h 23"/>
                <a:gd name="T36" fmla="*/ 7 w 16"/>
                <a:gd name="T37" fmla="*/ 12 h 23"/>
                <a:gd name="T38" fmla="*/ 7 w 16"/>
                <a:gd name="T39" fmla="*/ 12 h 23"/>
                <a:gd name="T40" fmla="*/ 6 w 16"/>
                <a:gd name="T41" fmla="*/ 10 h 23"/>
                <a:gd name="T42" fmla="*/ 9 w 16"/>
                <a:gd name="T43" fmla="*/ 14 h 23"/>
                <a:gd name="T44" fmla="*/ 11 w 16"/>
                <a:gd name="T45" fmla="*/ 16 h 23"/>
                <a:gd name="T46" fmla="*/ 11 w 16"/>
                <a:gd name="T47" fmla="*/ 16 h 23"/>
                <a:gd name="T48" fmla="*/ 11 w 16"/>
                <a:gd name="T49" fmla="*/ 14 h 23"/>
                <a:gd name="T50" fmla="*/ 9 w 16"/>
                <a:gd name="T51" fmla="*/ 13 h 23"/>
                <a:gd name="T52" fmla="*/ 6 w 16"/>
                <a:gd name="T53" fmla="*/ 9 h 23"/>
                <a:gd name="T54" fmla="*/ 7 w 16"/>
                <a:gd name="T55" fmla="*/ 9 h 23"/>
                <a:gd name="T56" fmla="*/ 9 w 16"/>
                <a:gd name="T57" fmla="*/ 12 h 23"/>
                <a:gd name="T58" fmla="*/ 8 w 16"/>
                <a:gd name="T59" fmla="*/ 10 h 23"/>
                <a:gd name="T60" fmla="*/ 11 w 16"/>
                <a:gd name="T61" fmla="*/ 14 h 23"/>
                <a:gd name="T62" fmla="*/ 8 w 16"/>
                <a:gd name="T63" fmla="*/ 10 h 23"/>
                <a:gd name="T64" fmla="*/ 10 w 16"/>
                <a:gd name="T65" fmla="*/ 9 h 23"/>
                <a:gd name="T66" fmla="*/ 11 w 16"/>
                <a:gd name="T67" fmla="*/ 11 h 23"/>
                <a:gd name="T68" fmla="*/ 9 w 16"/>
                <a:gd name="T69" fmla="*/ 8 h 23"/>
                <a:gd name="T70" fmla="*/ 11 w 16"/>
                <a:gd name="T71" fmla="*/ 9 h 23"/>
                <a:gd name="T72" fmla="*/ 10 w 16"/>
                <a:gd name="T73" fmla="*/ 7 h 23"/>
                <a:gd name="T74" fmla="*/ 11 w 16"/>
                <a:gd name="T75" fmla="*/ 7 h 23"/>
                <a:gd name="T76" fmla="*/ 11 w 16"/>
                <a:gd name="T77" fmla="*/ 7 h 23"/>
                <a:gd name="T78" fmla="*/ 9 w 16"/>
                <a:gd name="T79" fmla="*/ 2 h 23"/>
                <a:gd name="T80" fmla="*/ 11 w 16"/>
                <a:gd name="T81" fmla="*/ 7 h 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6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3 w 4"/>
                <a:gd name="T3" fmla="*/ 6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7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5 w 10"/>
                <a:gd name="T1" fmla="*/ 8 h 20"/>
                <a:gd name="T2" fmla="*/ 4 w 10"/>
                <a:gd name="T3" fmla="*/ 6 h 20"/>
                <a:gd name="T4" fmla="*/ 2 w 10"/>
                <a:gd name="T5" fmla="*/ 6 h 20"/>
                <a:gd name="T6" fmla="*/ 3 w 10"/>
                <a:gd name="T7" fmla="*/ 10 h 20"/>
                <a:gd name="T8" fmla="*/ 2 w 10"/>
                <a:gd name="T9" fmla="*/ 8 h 20"/>
                <a:gd name="T10" fmla="*/ 3 w 10"/>
                <a:gd name="T11" fmla="*/ 11 h 20"/>
                <a:gd name="T12" fmla="*/ 2 w 10"/>
                <a:gd name="T13" fmla="*/ 10 h 20"/>
                <a:gd name="T14" fmla="*/ 3 w 10"/>
                <a:gd name="T15" fmla="*/ 12 h 20"/>
                <a:gd name="T16" fmla="*/ 3 w 10"/>
                <a:gd name="T17" fmla="*/ 11 h 20"/>
                <a:gd name="T18" fmla="*/ 4 w 10"/>
                <a:gd name="T19" fmla="*/ 13 h 20"/>
                <a:gd name="T20" fmla="*/ 3 w 10"/>
                <a:gd name="T21" fmla="*/ 8 h 20"/>
                <a:gd name="T22" fmla="*/ 5 w 10"/>
                <a:gd name="T23" fmla="*/ 13 h 20"/>
                <a:gd name="T24" fmla="*/ 6 w 10"/>
                <a:gd name="T25" fmla="*/ 14 h 20"/>
                <a:gd name="T26" fmla="*/ 6 w 10"/>
                <a:gd name="T27" fmla="*/ 12 h 20"/>
                <a:gd name="T28" fmla="*/ 4 w 10"/>
                <a:gd name="T29" fmla="*/ 9 h 20"/>
                <a:gd name="T30" fmla="*/ 6 w 10"/>
                <a:gd name="T31" fmla="*/ 14 h 20"/>
                <a:gd name="T32" fmla="*/ 7 w 10"/>
                <a:gd name="T33" fmla="*/ 10 h 20"/>
                <a:gd name="T34" fmla="*/ 6 w 10"/>
                <a:gd name="T35" fmla="*/ 5 h 20"/>
                <a:gd name="T36" fmla="*/ 7 w 10"/>
                <a:gd name="T37" fmla="*/ 9 h 20"/>
                <a:gd name="T38" fmla="*/ 7 w 10"/>
                <a:gd name="T39" fmla="*/ 10 h 20"/>
                <a:gd name="T40" fmla="*/ 6 w 10"/>
                <a:gd name="T41" fmla="*/ 2 h 20"/>
                <a:gd name="T42" fmla="*/ 5 w 10"/>
                <a:gd name="T43" fmla="*/ 8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8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49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0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8 w 9"/>
                <a:gd name="T1" fmla="*/ 11 h 14"/>
                <a:gd name="T2" fmla="*/ 7 w 9"/>
                <a:gd name="T3" fmla="*/ 9 h 14"/>
                <a:gd name="T4" fmla="*/ 0 w 9"/>
                <a:gd name="T5" fmla="*/ 0 h 14"/>
                <a:gd name="T6" fmla="*/ 4 w 9"/>
                <a:gd name="T7" fmla="*/ 6 h 14"/>
                <a:gd name="T8" fmla="*/ 3 w 9"/>
                <a:gd name="T9" fmla="*/ 4 h 14"/>
                <a:gd name="T10" fmla="*/ 5 w 9"/>
                <a:gd name="T11" fmla="*/ 9 h 14"/>
                <a:gd name="T12" fmla="*/ 5 w 9"/>
                <a:gd name="T13" fmla="*/ 8 h 14"/>
                <a:gd name="T14" fmla="*/ 8 w 9"/>
                <a:gd name="T15" fmla="*/ 11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1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3 h 4"/>
                <a:gd name="T4" fmla="*/ 0 w 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2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3 w 4"/>
                <a:gd name="T3" fmla="*/ 5 h 6"/>
                <a:gd name="T4" fmla="*/ 0 w 4"/>
                <a:gd name="T5" fmla="*/ 0 h 6"/>
                <a:gd name="T6" fmla="*/ 1 w 4"/>
                <a:gd name="T7" fmla="*/ 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3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4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3 w 6"/>
                <a:gd name="T7" fmla="*/ 6 h 10"/>
                <a:gd name="T8" fmla="*/ 3 w 6"/>
                <a:gd name="T9" fmla="*/ 6 h 10"/>
                <a:gd name="T10" fmla="*/ 5 w 6"/>
                <a:gd name="T11" fmla="*/ 8 h 10"/>
                <a:gd name="T12" fmla="*/ 1 w 6"/>
                <a:gd name="T13" fmla="*/ 1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5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6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7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1 w 7"/>
                <a:gd name="T3" fmla="*/ 4 h 11"/>
                <a:gd name="T4" fmla="*/ 5 w 7"/>
                <a:gd name="T5" fmla="*/ 9 h 11"/>
                <a:gd name="T6" fmla="*/ 4 w 7"/>
                <a:gd name="T7" fmla="*/ 7 h 11"/>
                <a:gd name="T8" fmla="*/ 1 w 7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8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59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4 w 10"/>
                <a:gd name="T3" fmla="*/ 6 h 14"/>
                <a:gd name="T4" fmla="*/ 2 w 10"/>
                <a:gd name="T5" fmla="*/ 3 h 14"/>
                <a:gd name="T6" fmla="*/ 3 w 10"/>
                <a:gd name="T7" fmla="*/ 4 h 14"/>
                <a:gd name="T8" fmla="*/ 1 w 10"/>
                <a:gd name="T9" fmla="*/ 0 h 14"/>
                <a:gd name="T10" fmla="*/ 2 w 10"/>
                <a:gd name="T11" fmla="*/ 4 h 14"/>
                <a:gd name="T12" fmla="*/ 1 w 10"/>
                <a:gd name="T13" fmla="*/ 2 h 14"/>
                <a:gd name="T14" fmla="*/ 3 w 10"/>
                <a:gd name="T15" fmla="*/ 6 h 14"/>
                <a:gd name="T16" fmla="*/ 3 w 10"/>
                <a:gd name="T17" fmla="*/ 6 h 14"/>
                <a:gd name="T18" fmla="*/ 5 w 10"/>
                <a:gd name="T19" fmla="*/ 9 h 14"/>
                <a:gd name="T20" fmla="*/ 8 w 10"/>
                <a:gd name="T21" fmla="*/ 11 h 14"/>
                <a:gd name="T22" fmla="*/ 2 w 10"/>
                <a:gd name="T23" fmla="*/ 1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0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4 h 16"/>
                <a:gd name="T4" fmla="*/ 1 w 10"/>
                <a:gd name="T5" fmla="*/ 2 h 16"/>
                <a:gd name="T6" fmla="*/ 2 w 10"/>
                <a:gd name="T7" fmla="*/ 6 h 16"/>
                <a:gd name="T8" fmla="*/ 2 w 10"/>
                <a:gd name="T9" fmla="*/ 4 h 16"/>
                <a:gd name="T10" fmla="*/ 6 w 10"/>
                <a:gd name="T11" fmla="*/ 11 h 16"/>
                <a:gd name="T12" fmla="*/ 5 w 10"/>
                <a:gd name="T13" fmla="*/ 9 h 16"/>
                <a:gd name="T14" fmla="*/ 5 w 10"/>
                <a:gd name="T15" fmla="*/ 8 h 16"/>
                <a:gd name="T16" fmla="*/ 4 w 10"/>
                <a:gd name="T17" fmla="*/ 6 h 16"/>
                <a:gd name="T18" fmla="*/ 3 w 10"/>
                <a:gd name="T19" fmla="*/ 4 h 16"/>
                <a:gd name="T20" fmla="*/ 0 w 10"/>
                <a:gd name="T21" fmla="*/ 1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0 w 2"/>
                <a:gd name="T5" fmla="*/ 0 h 2"/>
                <a:gd name="T6" fmla="*/ 1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3 w 18"/>
                <a:gd name="T1" fmla="*/ 9 h 20"/>
                <a:gd name="T2" fmla="*/ 12 w 18"/>
                <a:gd name="T3" fmla="*/ 7 h 20"/>
                <a:gd name="T4" fmla="*/ 9 w 18"/>
                <a:gd name="T5" fmla="*/ 4 h 20"/>
                <a:gd name="T6" fmla="*/ 6 w 18"/>
                <a:gd name="T7" fmla="*/ 0 h 20"/>
                <a:gd name="T8" fmla="*/ 7 w 18"/>
                <a:gd name="T9" fmla="*/ 2 h 20"/>
                <a:gd name="T10" fmla="*/ 5 w 18"/>
                <a:gd name="T11" fmla="*/ 0 h 20"/>
                <a:gd name="T12" fmla="*/ 5 w 18"/>
                <a:gd name="T13" fmla="*/ 2 h 20"/>
                <a:gd name="T14" fmla="*/ 5 w 18"/>
                <a:gd name="T15" fmla="*/ 4 h 20"/>
                <a:gd name="T16" fmla="*/ 2 w 18"/>
                <a:gd name="T17" fmla="*/ 5 h 20"/>
                <a:gd name="T18" fmla="*/ 5 w 18"/>
                <a:gd name="T19" fmla="*/ 10 h 20"/>
                <a:gd name="T20" fmla="*/ 3 w 18"/>
                <a:gd name="T21" fmla="*/ 6 h 20"/>
                <a:gd name="T22" fmla="*/ 3 w 18"/>
                <a:gd name="T23" fmla="*/ 6 h 20"/>
                <a:gd name="T24" fmla="*/ 2 w 18"/>
                <a:gd name="T25" fmla="*/ 6 h 20"/>
                <a:gd name="T26" fmla="*/ 5 w 18"/>
                <a:gd name="T27" fmla="*/ 11 h 20"/>
                <a:gd name="T28" fmla="*/ 1 w 18"/>
                <a:gd name="T29" fmla="*/ 6 h 20"/>
                <a:gd name="T30" fmla="*/ 3 w 18"/>
                <a:gd name="T31" fmla="*/ 10 h 20"/>
                <a:gd name="T32" fmla="*/ 5 w 18"/>
                <a:gd name="T33" fmla="*/ 13 h 20"/>
                <a:gd name="T34" fmla="*/ 6 w 18"/>
                <a:gd name="T35" fmla="*/ 15 h 20"/>
                <a:gd name="T36" fmla="*/ 5 w 18"/>
                <a:gd name="T37" fmla="*/ 8 h 20"/>
                <a:gd name="T38" fmla="*/ 6 w 18"/>
                <a:gd name="T39" fmla="*/ 10 h 20"/>
                <a:gd name="T40" fmla="*/ 9 w 18"/>
                <a:gd name="T41" fmla="*/ 12 h 20"/>
                <a:gd name="T42" fmla="*/ 6 w 18"/>
                <a:gd name="T43" fmla="*/ 7 h 20"/>
                <a:gd name="T44" fmla="*/ 8 w 18"/>
                <a:gd name="T45" fmla="*/ 9 h 20"/>
                <a:gd name="T46" fmla="*/ 6 w 18"/>
                <a:gd name="T47" fmla="*/ 7 h 20"/>
                <a:gd name="T48" fmla="*/ 9 w 18"/>
                <a:gd name="T49" fmla="*/ 9 h 20"/>
                <a:gd name="T50" fmla="*/ 5 w 18"/>
                <a:gd name="T51" fmla="*/ 4 h 20"/>
                <a:gd name="T52" fmla="*/ 11 w 18"/>
                <a:gd name="T53" fmla="*/ 10 h 20"/>
                <a:gd name="T54" fmla="*/ 9 w 18"/>
                <a:gd name="T55" fmla="*/ 8 h 20"/>
                <a:gd name="T56" fmla="*/ 8 w 18"/>
                <a:gd name="T57" fmla="*/ 6 h 20"/>
                <a:gd name="T58" fmla="*/ 11 w 18"/>
                <a:gd name="T59" fmla="*/ 10 h 20"/>
                <a:gd name="T60" fmla="*/ 9 w 18"/>
                <a:gd name="T61" fmla="*/ 6 h 20"/>
                <a:gd name="T62" fmla="*/ 8 w 18"/>
                <a:gd name="T63" fmla="*/ 4 h 20"/>
                <a:gd name="T64" fmla="*/ 9 w 18"/>
                <a:gd name="T65" fmla="*/ 5 h 20"/>
                <a:gd name="T66" fmla="*/ 12 w 18"/>
                <a:gd name="T67" fmla="*/ 10 h 20"/>
                <a:gd name="T68" fmla="*/ 14 w 18"/>
                <a:gd name="T69" fmla="*/ 11 h 20"/>
                <a:gd name="T70" fmla="*/ 10 w 18"/>
                <a:gd name="T71" fmla="*/ 6 h 20"/>
                <a:gd name="T72" fmla="*/ 13 w 18"/>
                <a:gd name="T73" fmla="*/ 9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6869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0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3 w 15"/>
                <a:gd name="T1" fmla="*/ 3 h 20"/>
                <a:gd name="T2" fmla="*/ 2 w 15"/>
                <a:gd name="T3" fmla="*/ 2 h 20"/>
                <a:gd name="T4" fmla="*/ 6 w 15"/>
                <a:gd name="T5" fmla="*/ 9 h 20"/>
                <a:gd name="T6" fmla="*/ 2 w 15"/>
                <a:gd name="T7" fmla="*/ 3 h 20"/>
                <a:gd name="T8" fmla="*/ 4 w 15"/>
                <a:gd name="T9" fmla="*/ 9 h 20"/>
                <a:gd name="T10" fmla="*/ 2 w 15"/>
                <a:gd name="T11" fmla="*/ 6 h 20"/>
                <a:gd name="T12" fmla="*/ 6 w 15"/>
                <a:gd name="T13" fmla="*/ 13 h 20"/>
                <a:gd name="T14" fmla="*/ 1 w 15"/>
                <a:gd name="T15" fmla="*/ 5 h 20"/>
                <a:gd name="T16" fmla="*/ 1 w 15"/>
                <a:gd name="T17" fmla="*/ 5 h 20"/>
                <a:gd name="T18" fmla="*/ 2 w 15"/>
                <a:gd name="T19" fmla="*/ 8 h 20"/>
                <a:gd name="T20" fmla="*/ 5 w 15"/>
                <a:gd name="T21" fmla="*/ 12 h 20"/>
                <a:gd name="T22" fmla="*/ 8 w 15"/>
                <a:gd name="T23" fmla="*/ 15 h 20"/>
                <a:gd name="T24" fmla="*/ 6 w 15"/>
                <a:gd name="T25" fmla="*/ 12 h 20"/>
                <a:gd name="T26" fmla="*/ 8 w 15"/>
                <a:gd name="T27" fmla="*/ 15 h 20"/>
                <a:gd name="T28" fmla="*/ 7 w 15"/>
                <a:gd name="T29" fmla="*/ 13 h 20"/>
                <a:gd name="T30" fmla="*/ 9 w 15"/>
                <a:gd name="T31" fmla="*/ 15 h 20"/>
                <a:gd name="T32" fmla="*/ 7 w 15"/>
                <a:gd name="T33" fmla="*/ 13 h 20"/>
                <a:gd name="T34" fmla="*/ 8 w 15"/>
                <a:gd name="T35" fmla="*/ 14 h 20"/>
                <a:gd name="T36" fmla="*/ 6 w 15"/>
                <a:gd name="T37" fmla="*/ 10 h 20"/>
                <a:gd name="T38" fmla="*/ 9 w 15"/>
                <a:gd name="T39" fmla="*/ 14 h 20"/>
                <a:gd name="T40" fmla="*/ 6 w 15"/>
                <a:gd name="T41" fmla="*/ 11 h 20"/>
                <a:gd name="T42" fmla="*/ 10 w 15"/>
                <a:gd name="T43" fmla="*/ 14 h 20"/>
                <a:gd name="T44" fmla="*/ 9 w 15"/>
                <a:gd name="T45" fmla="*/ 11 h 20"/>
                <a:gd name="T46" fmla="*/ 10 w 15"/>
                <a:gd name="T47" fmla="*/ 14 h 20"/>
                <a:gd name="T48" fmla="*/ 5 w 15"/>
                <a:gd name="T49" fmla="*/ 8 h 20"/>
                <a:gd name="T50" fmla="*/ 10 w 15"/>
                <a:gd name="T51" fmla="*/ 12 h 20"/>
                <a:gd name="T52" fmla="*/ 9 w 15"/>
                <a:gd name="T53" fmla="*/ 10 h 20"/>
                <a:gd name="T54" fmla="*/ 10 w 15"/>
                <a:gd name="T55" fmla="*/ 11 h 20"/>
                <a:gd name="T56" fmla="*/ 9 w 15"/>
                <a:gd name="T57" fmla="*/ 9 h 20"/>
                <a:gd name="T58" fmla="*/ 8 w 15"/>
                <a:gd name="T59" fmla="*/ 9 h 20"/>
                <a:gd name="T60" fmla="*/ 6 w 15"/>
                <a:gd name="T61" fmla="*/ 6 h 20"/>
                <a:gd name="T62" fmla="*/ 7 w 15"/>
                <a:gd name="T63" fmla="*/ 8 h 20"/>
                <a:gd name="T64" fmla="*/ 4 w 15"/>
                <a:gd name="T65" fmla="*/ 3 h 20"/>
                <a:gd name="T66" fmla="*/ 6 w 15"/>
                <a:gd name="T67" fmla="*/ 6 h 20"/>
                <a:gd name="T68" fmla="*/ 3 w 15"/>
                <a:gd name="T69" fmla="*/ 3 h 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8 w 18"/>
                <a:gd name="T1" fmla="*/ 10 h 23"/>
                <a:gd name="T2" fmla="*/ 11 w 18"/>
                <a:gd name="T3" fmla="*/ 13 h 23"/>
                <a:gd name="T4" fmla="*/ 4 w 18"/>
                <a:gd name="T5" fmla="*/ 7 h 23"/>
                <a:gd name="T6" fmla="*/ 3 w 18"/>
                <a:gd name="T7" fmla="*/ 6 h 23"/>
                <a:gd name="T8" fmla="*/ 9 w 18"/>
                <a:gd name="T9" fmla="*/ 11 h 23"/>
                <a:gd name="T10" fmla="*/ 10 w 18"/>
                <a:gd name="T11" fmla="*/ 12 h 23"/>
                <a:gd name="T12" fmla="*/ 7 w 18"/>
                <a:gd name="T13" fmla="*/ 8 h 23"/>
                <a:gd name="T14" fmla="*/ 5 w 18"/>
                <a:gd name="T15" fmla="*/ 6 h 23"/>
                <a:gd name="T16" fmla="*/ 6 w 18"/>
                <a:gd name="T17" fmla="*/ 7 h 23"/>
                <a:gd name="T18" fmla="*/ 10 w 18"/>
                <a:gd name="T19" fmla="*/ 11 h 23"/>
                <a:gd name="T20" fmla="*/ 2 w 18"/>
                <a:gd name="T21" fmla="*/ 2 h 23"/>
                <a:gd name="T22" fmla="*/ 2 w 18"/>
                <a:gd name="T23" fmla="*/ 2 h 23"/>
                <a:gd name="T24" fmla="*/ 6 w 18"/>
                <a:gd name="T25" fmla="*/ 6 h 23"/>
                <a:gd name="T26" fmla="*/ 4 w 18"/>
                <a:gd name="T27" fmla="*/ 5 h 23"/>
                <a:gd name="T28" fmla="*/ 3 w 18"/>
                <a:gd name="T29" fmla="*/ 2 h 23"/>
                <a:gd name="T30" fmla="*/ 1 w 18"/>
                <a:gd name="T31" fmla="*/ 4 h 23"/>
                <a:gd name="T32" fmla="*/ 2 w 18"/>
                <a:gd name="T33" fmla="*/ 4 h 23"/>
                <a:gd name="T34" fmla="*/ 3 w 18"/>
                <a:gd name="T35" fmla="*/ 7 h 23"/>
                <a:gd name="T36" fmla="*/ 8 w 18"/>
                <a:gd name="T37" fmla="*/ 11 h 23"/>
                <a:gd name="T38" fmla="*/ 6 w 18"/>
                <a:gd name="T39" fmla="*/ 10 h 23"/>
                <a:gd name="T40" fmla="*/ 10 w 18"/>
                <a:gd name="T41" fmla="*/ 14 h 23"/>
                <a:gd name="T42" fmla="*/ 12 w 18"/>
                <a:gd name="T43" fmla="*/ 16 h 23"/>
                <a:gd name="T44" fmla="*/ 13 w 18"/>
                <a:gd name="T45" fmla="*/ 16 h 23"/>
                <a:gd name="T46" fmla="*/ 8 w 18"/>
                <a:gd name="T47" fmla="*/ 10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2 w 4"/>
                <a:gd name="T3" fmla="*/ 3 h 3"/>
                <a:gd name="T4" fmla="*/ 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7 w 10"/>
                <a:gd name="T5" fmla="*/ 7 h 10"/>
                <a:gd name="T6" fmla="*/ 3 w 10"/>
                <a:gd name="T7" fmla="*/ 3 h 10"/>
                <a:gd name="T8" fmla="*/ 3 w 10"/>
                <a:gd name="T9" fmla="*/ 2 h 10"/>
                <a:gd name="T10" fmla="*/ 1 w 10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8 w 18"/>
                <a:gd name="T1" fmla="*/ 11 h 20"/>
                <a:gd name="T2" fmla="*/ 8 w 18"/>
                <a:gd name="T3" fmla="*/ 10 h 20"/>
                <a:gd name="T4" fmla="*/ 9 w 18"/>
                <a:gd name="T5" fmla="*/ 12 h 20"/>
                <a:gd name="T6" fmla="*/ 11 w 18"/>
                <a:gd name="T7" fmla="*/ 13 h 20"/>
                <a:gd name="T8" fmla="*/ 9 w 18"/>
                <a:gd name="T9" fmla="*/ 11 h 20"/>
                <a:gd name="T10" fmla="*/ 9 w 18"/>
                <a:gd name="T11" fmla="*/ 10 h 20"/>
                <a:gd name="T12" fmla="*/ 6 w 18"/>
                <a:gd name="T13" fmla="*/ 8 h 20"/>
                <a:gd name="T14" fmla="*/ 12 w 18"/>
                <a:gd name="T15" fmla="*/ 11 h 20"/>
                <a:gd name="T16" fmla="*/ 4 w 18"/>
                <a:gd name="T17" fmla="*/ 5 h 20"/>
                <a:gd name="T18" fmla="*/ 8 w 18"/>
                <a:gd name="T19" fmla="*/ 7 h 20"/>
                <a:gd name="T20" fmla="*/ 8 w 18"/>
                <a:gd name="T21" fmla="*/ 7 h 20"/>
                <a:gd name="T22" fmla="*/ 8 w 18"/>
                <a:gd name="T23" fmla="*/ 7 h 20"/>
                <a:gd name="T24" fmla="*/ 12 w 18"/>
                <a:gd name="T25" fmla="*/ 9 h 20"/>
                <a:gd name="T26" fmla="*/ 12 w 18"/>
                <a:gd name="T27" fmla="*/ 9 h 20"/>
                <a:gd name="T28" fmla="*/ 13 w 18"/>
                <a:gd name="T29" fmla="*/ 9 h 20"/>
                <a:gd name="T30" fmla="*/ 12 w 18"/>
                <a:gd name="T31" fmla="*/ 6 h 20"/>
                <a:gd name="T32" fmla="*/ 14 w 18"/>
                <a:gd name="T33" fmla="*/ 8 h 20"/>
                <a:gd name="T34" fmla="*/ 7 w 18"/>
                <a:gd name="T35" fmla="*/ 3 h 20"/>
                <a:gd name="T36" fmla="*/ 8 w 18"/>
                <a:gd name="T37" fmla="*/ 3 h 20"/>
                <a:gd name="T38" fmla="*/ 13 w 18"/>
                <a:gd name="T39" fmla="*/ 6 h 20"/>
                <a:gd name="T40" fmla="*/ 10 w 18"/>
                <a:gd name="T41" fmla="*/ 4 h 20"/>
                <a:gd name="T42" fmla="*/ 15 w 18"/>
                <a:gd name="T43" fmla="*/ 6 h 20"/>
                <a:gd name="T44" fmla="*/ 8 w 18"/>
                <a:gd name="T45" fmla="*/ 3 h 20"/>
                <a:gd name="T46" fmla="*/ 10 w 18"/>
                <a:gd name="T47" fmla="*/ 3 h 20"/>
                <a:gd name="T48" fmla="*/ 3 w 18"/>
                <a:gd name="T49" fmla="*/ 0 h 20"/>
                <a:gd name="T50" fmla="*/ 3 w 18"/>
                <a:gd name="T51" fmla="*/ 2 h 20"/>
                <a:gd name="T52" fmla="*/ 7 w 18"/>
                <a:gd name="T53" fmla="*/ 4 h 20"/>
                <a:gd name="T54" fmla="*/ 3 w 18"/>
                <a:gd name="T55" fmla="*/ 2 h 20"/>
                <a:gd name="T56" fmla="*/ 7 w 18"/>
                <a:gd name="T57" fmla="*/ 4 h 20"/>
                <a:gd name="T58" fmla="*/ 3 w 18"/>
                <a:gd name="T59" fmla="*/ 3 h 20"/>
                <a:gd name="T60" fmla="*/ 7 w 18"/>
                <a:gd name="T61" fmla="*/ 5 h 20"/>
                <a:gd name="T62" fmla="*/ 2 w 18"/>
                <a:gd name="T63" fmla="*/ 2 h 20"/>
                <a:gd name="T64" fmla="*/ 2 w 18"/>
                <a:gd name="T65" fmla="*/ 5 h 20"/>
                <a:gd name="T66" fmla="*/ 4 w 18"/>
                <a:gd name="T67" fmla="*/ 8 h 20"/>
                <a:gd name="T68" fmla="*/ 4 w 18"/>
                <a:gd name="T69" fmla="*/ 9 h 20"/>
                <a:gd name="T70" fmla="*/ 7 w 18"/>
                <a:gd name="T71" fmla="*/ 11 h 20"/>
                <a:gd name="T72" fmla="*/ 0 w 18"/>
                <a:gd name="T73" fmla="*/ 6 h 20"/>
                <a:gd name="T74" fmla="*/ 1 w 18"/>
                <a:gd name="T75" fmla="*/ 7 h 20"/>
                <a:gd name="T76" fmla="*/ 3 w 18"/>
                <a:gd name="T77" fmla="*/ 8 h 20"/>
                <a:gd name="T78" fmla="*/ 1 w 18"/>
                <a:gd name="T79" fmla="*/ 7 h 20"/>
                <a:gd name="T80" fmla="*/ 8 w 18"/>
                <a:gd name="T81" fmla="*/ 13 h 20"/>
                <a:gd name="T82" fmla="*/ 12 w 18"/>
                <a:gd name="T83" fmla="*/ 14 h 20"/>
                <a:gd name="T84" fmla="*/ 8 w 18"/>
                <a:gd name="T85" fmla="*/ 11 h 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6883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3 w 31"/>
                <a:gd name="T1" fmla="*/ 1 h 21"/>
                <a:gd name="T2" fmla="*/ 7 w 31"/>
                <a:gd name="T3" fmla="*/ 2 h 21"/>
                <a:gd name="T4" fmla="*/ 5 w 31"/>
                <a:gd name="T5" fmla="*/ 2 h 21"/>
                <a:gd name="T6" fmla="*/ 8 w 31"/>
                <a:gd name="T7" fmla="*/ 2 h 21"/>
                <a:gd name="T8" fmla="*/ 9 w 31"/>
                <a:gd name="T9" fmla="*/ 3 h 21"/>
                <a:gd name="T10" fmla="*/ 8 w 31"/>
                <a:gd name="T11" fmla="*/ 5 h 21"/>
                <a:gd name="T12" fmla="*/ 13 w 31"/>
                <a:gd name="T13" fmla="*/ 6 h 21"/>
                <a:gd name="T14" fmla="*/ 11 w 31"/>
                <a:gd name="T15" fmla="*/ 6 h 21"/>
                <a:gd name="T16" fmla="*/ 10 w 31"/>
                <a:gd name="T17" fmla="*/ 6 h 21"/>
                <a:gd name="T18" fmla="*/ 18 w 31"/>
                <a:gd name="T19" fmla="*/ 6 h 21"/>
                <a:gd name="T20" fmla="*/ 18 w 31"/>
                <a:gd name="T21" fmla="*/ 8 h 21"/>
                <a:gd name="T22" fmla="*/ 15 w 31"/>
                <a:gd name="T23" fmla="*/ 8 h 21"/>
                <a:gd name="T24" fmla="*/ 15 w 31"/>
                <a:gd name="T25" fmla="*/ 9 h 21"/>
                <a:gd name="T26" fmla="*/ 13 w 31"/>
                <a:gd name="T27" fmla="*/ 10 h 21"/>
                <a:gd name="T28" fmla="*/ 15 w 31"/>
                <a:gd name="T29" fmla="*/ 11 h 21"/>
                <a:gd name="T30" fmla="*/ 18 w 31"/>
                <a:gd name="T31" fmla="*/ 12 h 21"/>
                <a:gd name="T32" fmla="*/ 14 w 31"/>
                <a:gd name="T33" fmla="*/ 11 h 21"/>
                <a:gd name="T34" fmla="*/ 15 w 31"/>
                <a:gd name="T35" fmla="*/ 12 h 21"/>
                <a:gd name="T36" fmla="*/ 13 w 31"/>
                <a:gd name="T37" fmla="*/ 14 h 21"/>
                <a:gd name="T38" fmla="*/ 15 w 31"/>
                <a:gd name="T39" fmla="*/ 14 h 21"/>
                <a:gd name="T40" fmla="*/ 12 w 31"/>
                <a:gd name="T41" fmla="*/ 12 h 21"/>
                <a:gd name="T42" fmla="*/ 21 w 31"/>
                <a:gd name="T43" fmla="*/ 15 h 21"/>
                <a:gd name="T44" fmla="*/ 23 w 31"/>
                <a:gd name="T45" fmla="*/ 15 h 21"/>
                <a:gd name="T46" fmla="*/ 22 w 31"/>
                <a:gd name="T47" fmla="*/ 14 h 21"/>
                <a:gd name="T48" fmla="*/ 23 w 31"/>
                <a:gd name="T49" fmla="*/ 14 h 21"/>
                <a:gd name="T50" fmla="*/ 24 w 31"/>
                <a:gd name="T51" fmla="*/ 12 h 21"/>
                <a:gd name="T52" fmla="*/ 22 w 31"/>
                <a:gd name="T53" fmla="*/ 11 h 21"/>
                <a:gd name="T54" fmla="*/ 23 w 31"/>
                <a:gd name="T55" fmla="*/ 11 h 21"/>
                <a:gd name="T56" fmla="*/ 23 w 31"/>
                <a:gd name="T57" fmla="*/ 11 h 21"/>
                <a:gd name="T58" fmla="*/ 22 w 31"/>
                <a:gd name="T59" fmla="*/ 10 h 21"/>
                <a:gd name="T60" fmla="*/ 19 w 31"/>
                <a:gd name="T61" fmla="*/ 8 h 21"/>
                <a:gd name="T62" fmla="*/ 23 w 31"/>
                <a:gd name="T63" fmla="*/ 8 h 21"/>
                <a:gd name="T64" fmla="*/ 24 w 31"/>
                <a:gd name="T65" fmla="*/ 7 h 21"/>
                <a:gd name="T66" fmla="*/ 19 w 31"/>
                <a:gd name="T67" fmla="*/ 6 h 21"/>
                <a:gd name="T68" fmla="*/ 18 w 31"/>
                <a:gd name="T69" fmla="*/ 6 h 21"/>
                <a:gd name="T70" fmla="*/ 16 w 31"/>
                <a:gd name="T71" fmla="*/ 4 h 21"/>
                <a:gd name="T72" fmla="*/ 17 w 31"/>
                <a:gd name="T73" fmla="*/ 3 h 21"/>
                <a:gd name="T74" fmla="*/ 15 w 31"/>
                <a:gd name="T75" fmla="*/ 2 h 21"/>
                <a:gd name="T76" fmla="*/ 10 w 31"/>
                <a:gd name="T77" fmla="*/ 3 h 21"/>
                <a:gd name="T78" fmla="*/ 19 w 31"/>
                <a:gd name="T79" fmla="*/ 2 h 2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1 w 2"/>
                <a:gd name="T1" fmla="*/ 1 w 2"/>
                <a:gd name="T2" fmla="*/ 1 w 2"/>
                <a:gd name="T3" fmla="*/ 1 w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9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0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1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0 w 25"/>
                <a:gd name="T1" fmla="*/ 1 h 9"/>
                <a:gd name="T2" fmla="*/ 6 w 25"/>
                <a:gd name="T3" fmla="*/ 2 h 9"/>
                <a:gd name="T4" fmla="*/ 8 w 25"/>
                <a:gd name="T5" fmla="*/ 0 h 9"/>
                <a:gd name="T6" fmla="*/ 2 w 25"/>
                <a:gd name="T7" fmla="*/ 4 h 9"/>
                <a:gd name="T8" fmla="*/ 7 w 25"/>
                <a:gd name="T9" fmla="*/ 4 h 9"/>
                <a:gd name="T10" fmla="*/ 5 w 25"/>
                <a:gd name="T11" fmla="*/ 5 h 9"/>
                <a:gd name="T12" fmla="*/ 10 w 25"/>
                <a:gd name="T13" fmla="*/ 4 h 9"/>
                <a:gd name="T14" fmla="*/ 5 w 25"/>
                <a:gd name="T15" fmla="*/ 6 h 9"/>
                <a:gd name="T16" fmla="*/ 7 w 25"/>
                <a:gd name="T17" fmla="*/ 6 h 9"/>
                <a:gd name="T18" fmla="*/ 9 w 25"/>
                <a:gd name="T19" fmla="*/ 5 h 9"/>
                <a:gd name="T20" fmla="*/ 8 w 25"/>
                <a:gd name="T21" fmla="*/ 6 h 9"/>
                <a:gd name="T22" fmla="*/ 9 w 25"/>
                <a:gd name="T23" fmla="*/ 5 h 9"/>
                <a:gd name="T24" fmla="*/ 10 w 25"/>
                <a:gd name="T25" fmla="*/ 5 h 9"/>
                <a:gd name="T26" fmla="*/ 8 w 25"/>
                <a:gd name="T27" fmla="*/ 6 h 9"/>
                <a:gd name="T28" fmla="*/ 10 w 25"/>
                <a:gd name="T29" fmla="*/ 5 h 9"/>
                <a:gd name="T30" fmla="*/ 7 w 25"/>
                <a:gd name="T31" fmla="*/ 7 h 9"/>
                <a:gd name="T32" fmla="*/ 12 w 25"/>
                <a:gd name="T33" fmla="*/ 6 h 9"/>
                <a:gd name="T34" fmla="*/ 14 w 25"/>
                <a:gd name="T35" fmla="*/ 5 h 9"/>
                <a:gd name="T36" fmla="*/ 12 w 25"/>
                <a:gd name="T37" fmla="*/ 5 h 9"/>
                <a:gd name="T38" fmla="*/ 12 w 25"/>
                <a:gd name="T39" fmla="*/ 5 h 9"/>
                <a:gd name="T40" fmla="*/ 10 w 25"/>
                <a:gd name="T41" fmla="*/ 5 h 9"/>
                <a:gd name="T42" fmla="*/ 15 w 25"/>
                <a:gd name="T43" fmla="*/ 4 h 9"/>
                <a:gd name="T44" fmla="*/ 18 w 25"/>
                <a:gd name="T45" fmla="*/ 2 h 9"/>
                <a:gd name="T46" fmla="*/ 18 w 25"/>
                <a:gd name="T47" fmla="*/ 2 h 9"/>
                <a:gd name="T48" fmla="*/ 16 w 25"/>
                <a:gd name="T49" fmla="*/ 2 h 9"/>
                <a:gd name="T50" fmla="*/ 14 w 25"/>
                <a:gd name="T51" fmla="*/ 4 h 9"/>
                <a:gd name="T52" fmla="*/ 10 w 25"/>
                <a:gd name="T53" fmla="*/ 5 h 9"/>
                <a:gd name="T54" fmla="*/ 10 w 25"/>
                <a:gd name="T55" fmla="*/ 4 h 9"/>
                <a:gd name="T56" fmla="*/ 14 w 25"/>
                <a:gd name="T57" fmla="*/ 4 h 9"/>
                <a:gd name="T58" fmla="*/ 11 w 25"/>
                <a:gd name="T59" fmla="*/ 4 h 9"/>
                <a:gd name="T60" fmla="*/ 16 w 25"/>
                <a:gd name="T61" fmla="*/ 2 h 9"/>
                <a:gd name="T62" fmla="*/ 11 w 25"/>
                <a:gd name="T63" fmla="*/ 4 h 9"/>
                <a:gd name="T64" fmla="*/ 10 w 25"/>
                <a:gd name="T65" fmla="*/ 3 h 9"/>
                <a:gd name="T66" fmla="*/ 14 w 25"/>
                <a:gd name="T67" fmla="*/ 1 h 9"/>
                <a:gd name="T68" fmla="*/ 10 w 25"/>
                <a:gd name="T69" fmla="*/ 3 h 9"/>
                <a:gd name="T70" fmla="*/ 11 w 25"/>
                <a:gd name="T71" fmla="*/ 1 h 9"/>
                <a:gd name="T72" fmla="*/ 9 w 25"/>
                <a:gd name="T73" fmla="*/ 2 h 9"/>
                <a:gd name="T74" fmla="*/ 10 w 25"/>
                <a:gd name="T75" fmla="*/ 1 h 9"/>
                <a:gd name="T76" fmla="*/ 9 w 25"/>
                <a:gd name="T77" fmla="*/ 1 h 9"/>
                <a:gd name="T78" fmla="*/ 5 w 25"/>
                <a:gd name="T79" fmla="*/ 4 h 9"/>
                <a:gd name="T80" fmla="*/ 10 w 25"/>
                <a:gd name="T81" fmla="*/ 1 h 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2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2 w 7"/>
                <a:gd name="T1" fmla="*/ 3 h 4"/>
                <a:gd name="T2" fmla="*/ 5 w 7"/>
                <a:gd name="T3" fmla="*/ 1 h 4"/>
                <a:gd name="T4" fmla="*/ 0 w 7"/>
                <a:gd name="T5" fmla="*/ 4 h 4"/>
                <a:gd name="T6" fmla="*/ 1 w 7"/>
                <a:gd name="T7" fmla="*/ 3 h 4"/>
                <a:gd name="T8" fmla="*/ 2 w 7"/>
                <a:gd name="T9" fmla="*/ 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3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8 w 18"/>
                <a:gd name="T1" fmla="*/ 3 h 8"/>
                <a:gd name="T2" fmla="*/ 5 w 18"/>
                <a:gd name="T3" fmla="*/ 4 h 8"/>
                <a:gd name="T4" fmla="*/ 5 w 18"/>
                <a:gd name="T5" fmla="*/ 5 h 8"/>
                <a:gd name="T6" fmla="*/ 10 w 18"/>
                <a:gd name="T7" fmla="*/ 3 h 8"/>
                <a:gd name="T8" fmla="*/ 7 w 18"/>
                <a:gd name="T9" fmla="*/ 5 h 8"/>
                <a:gd name="T10" fmla="*/ 10 w 18"/>
                <a:gd name="T11" fmla="*/ 3 h 8"/>
                <a:gd name="T12" fmla="*/ 9 w 18"/>
                <a:gd name="T13" fmla="*/ 4 h 8"/>
                <a:gd name="T14" fmla="*/ 11 w 18"/>
                <a:gd name="T15" fmla="*/ 3 h 8"/>
                <a:gd name="T16" fmla="*/ 10 w 18"/>
                <a:gd name="T17" fmla="*/ 3 h 8"/>
                <a:gd name="T18" fmla="*/ 12 w 18"/>
                <a:gd name="T19" fmla="*/ 2 h 8"/>
                <a:gd name="T20" fmla="*/ 8 w 18"/>
                <a:gd name="T21" fmla="*/ 4 h 8"/>
                <a:gd name="T22" fmla="*/ 12 w 18"/>
                <a:gd name="T23" fmla="*/ 2 h 8"/>
                <a:gd name="T24" fmla="*/ 13 w 18"/>
                <a:gd name="T25" fmla="*/ 1 h 8"/>
                <a:gd name="T26" fmla="*/ 12 w 18"/>
                <a:gd name="T27" fmla="*/ 2 h 8"/>
                <a:gd name="T28" fmla="*/ 8 w 18"/>
                <a:gd name="T29" fmla="*/ 3 h 8"/>
                <a:gd name="T30" fmla="*/ 13 w 18"/>
                <a:gd name="T31" fmla="*/ 1 h 8"/>
                <a:gd name="T32" fmla="*/ 10 w 18"/>
                <a:gd name="T33" fmla="*/ 1 h 8"/>
                <a:gd name="T34" fmla="*/ 5 w 18"/>
                <a:gd name="T35" fmla="*/ 4 h 8"/>
                <a:gd name="T36" fmla="*/ 8 w 18"/>
                <a:gd name="T37" fmla="*/ 2 h 8"/>
                <a:gd name="T38" fmla="*/ 9 w 18"/>
                <a:gd name="T39" fmla="*/ 1 h 8"/>
                <a:gd name="T40" fmla="*/ 3 w 18"/>
                <a:gd name="T41" fmla="*/ 5 h 8"/>
                <a:gd name="T42" fmla="*/ 8 w 18"/>
                <a:gd name="T43" fmla="*/ 3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4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5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6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6 w 7"/>
                <a:gd name="T5" fmla="*/ 11 h 14"/>
                <a:gd name="T6" fmla="*/ 3 w 7"/>
                <a:gd name="T7" fmla="*/ 5 h 14"/>
                <a:gd name="T8" fmla="*/ 3 w 7"/>
                <a:gd name="T9" fmla="*/ 7 h 14"/>
                <a:gd name="T10" fmla="*/ 2 w 7"/>
                <a:gd name="T11" fmla="*/ 2 h 14"/>
                <a:gd name="T12" fmla="*/ 2 w 7"/>
                <a:gd name="T13" fmla="*/ 3 h 14"/>
                <a:gd name="T14" fmla="*/ 0 w 7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7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3 h 4"/>
                <a:gd name="T2" fmla="*/ 0 w 2"/>
                <a:gd name="T3" fmla="*/ 0 h 4"/>
                <a:gd name="T4" fmla="*/ 2 w 2"/>
                <a:gd name="T5" fmla="*/ 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8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3 h 7"/>
                <a:gd name="T2" fmla="*/ 0 w 2"/>
                <a:gd name="T3" fmla="*/ 0 h 7"/>
                <a:gd name="T4" fmla="*/ 2 w 2"/>
                <a:gd name="T5" fmla="*/ 5 h 7"/>
                <a:gd name="T6" fmla="*/ 2 w 2"/>
                <a:gd name="T7" fmla="*/ 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99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0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8 h 12"/>
                <a:gd name="T2" fmla="*/ 3 w 3"/>
                <a:gd name="T3" fmla="*/ 8 h 12"/>
                <a:gd name="T4" fmla="*/ 3 w 3"/>
                <a:gd name="T5" fmla="*/ 8 h 12"/>
                <a:gd name="T6" fmla="*/ 1 w 3"/>
                <a:gd name="T7" fmla="*/ 3 h 12"/>
                <a:gd name="T8" fmla="*/ 2 w 3"/>
                <a:gd name="T9" fmla="*/ 3 h 12"/>
                <a:gd name="T10" fmla="*/ 0 w 3"/>
                <a:gd name="T11" fmla="*/ 0 h 12"/>
                <a:gd name="T12" fmla="*/ 2 w 3"/>
                <a:gd name="T13" fmla="*/ 8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1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2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3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2 w 4"/>
                <a:gd name="T1" fmla="*/ 9 h 13"/>
                <a:gd name="T2" fmla="*/ 2 w 4"/>
                <a:gd name="T3" fmla="*/ 6 h 13"/>
                <a:gd name="T4" fmla="*/ 0 w 4"/>
                <a:gd name="T5" fmla="*/ 0 h 13"/>
                <a:gd name="T6" fmla="*/ 1 w 4"/>
                <a:gd name="T7" fmla="*/ 2 h 13"/>
                <a:gd name="T8" fmla="*/ 2 w 4"/>
                <a:gd name="T9" fmla="*/ 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4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5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2 h 17"/>
                <a:gd name="T2" fmla="*/ 1 w 3"/>
                <a:gd name="T3" fmla="*/ 7 h 17"/>
                <a:gd name="T4" fmla="*/ 1 w 3"/>
                <a:gd name="T5" fmla="*/ 11 h 17"/>
                <a:gd name="T6" fmla="*/ 2 w 3"/>
                <a:gd name="T7" fmla="*/ 9 h 17"/>
                <a:gd name="T8" fmla="*/ 2 w 3"/>
                <a:gd name="T9" fmla="*/ 13 h 17"/>
                <a:gd name="T10" fmla="*/ 2 w 3"/>
                <a:gd name="T11" fmla="*/ 9 h 17"/>
                <a:gd name="T12" fmla="*/ 3 w 3"/>
                <a:gd name="T13" fmla="*/ 12 h 17"/>
                <a:gd name="T14" fmla="*/ 2 w 3"/>
                <a:gd name="T15" fmla="*/ 7 h 17"/>
                <a:gd name="T16" fmla="*/ 2 w 3"/>
                <a:gd name="T17" fmla="*/ 7 h 17"/>
                <a:gd name="T18" fmla="*/ 1 w 3"/>
                <a:gd name="T19" fmla="*/ 4 h 17"/>
                <a:gd name="T20" fmla="*/ 0 w 3"/>
                <a:gd name="T21" fmla="*/ 1 h 17"/>
                <a:gd name="T22" fmla="*/ 1 w 3"/>
                <a:gd name="T23" fmla="*/ 12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6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7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1 w 2"/>
                <a:gd name="T1" fmla="*/ 14 h 18"/>
                <a:gd name="T2" fmla="*/ 1 w 2"/>
                <a:gd name="T3" fmla="*/ 11 h 18"/>
                <a:gd name="T4" fmla="*/ 1 w 2"/>
                <a:gd name="T5" fmla="*/ 13 h 18"/>
                <a:gd name="T6" fmla="*/ 1 w 2"/>
                <a:gd name="T7" fmla="*/ 9 h 18"/>
                <a:gd name="T8" fmla="*/ 1 w 2"/>
                <a:gd name="T9" fmla="*/ 12 h 18"/>
                <a:gd name="T10" fmla="*/ 1 w 2"/>
                <a:gd name="T11" fmla="*/ 4 h 18"/>
                <a:gd name="T12" fmla="*/ 1 w 2"/>
                <a:gd name="T13" fmla="*/ 6 h 18"/>
                <a:gd name="T14" fmla="*/ 1 w 2"/>
                <a:gd name="T15" fmla="*/ 7 h 18"/>
                <a:gd name="T16" fmla="*/ 1 w 2"/>
                <a:gd name="T17" fmla="*/ 8 h 18"/>
                <a:gd name="T18" fmla="*/ 0 w 2"/>
                <a:gd name="T19" fmla="*/ 10 h 18"/>
                <a:gd name="T20" fmla="*/ 1 w 2"/>
                <a:gd name="T21" fmla="*/ 14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8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09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0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1 h 2"/>
                <a:gd name="T3" fmla="*/ 0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1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7 w 17"/>
                <a:gd name="T1" fmla="*/ 2 h 20"/>
                <a:gd name="T2" fmla="*/ 6 w 17"/>
                <a:gd name="T3" fmla="*/ 4 h 20"/>
                <a:gd name="T4" fmla="*/ 3 w 17"/>
                <a:gd name="T5" fmla="*/ 6 h 20"/>
                <a:gd name="T6" fmla="*/ 0 w 17"/>
                <a:gd name="T7" fmla="*/ 11 h 20"/>
                <a:gd name="T8" fmla="*/ 2 w 17"/>
                <a:gd name="T9" fmla="*/ 10 h 20"/>
                <a:gd name="T10" fmla="*/ 1 w 17"/>
                <a:gd name="T11" fmla="*/ 12 h 20"/>
                <a:gd name="T12" fmla="*/ 3 w 17"/>
                <a:gd name="T13" fmla="*/ 11 h 20"/>
                <a:gd name="T14" fmla="*/ 6 w 17"/>
                <a:gd name="T15" fmla="*/ 10 h 20"/>
                <a:gd name="T16" fmla="*/ 11 w 17"/>
                <a:gd name="T17" fmla="*/ 14 h 20"/>
                <a:gd name="T18" fmla="*/ 12 w 17"/>
                <a:gd name="T19" fmla="*/ 9 h 20"/>
                <a:gd name="T20" fmla="*/ 12 w 17"/>
                <a:gd name="T21" fmla="*/ 12 h 20"/>
                <a:gd name="T22" fmla="*/ 11 w 17"/>
                <a:gd name="T23" fmla="*/ 12 h 20"/>
                <a:gd name="T24" fmla="*/ 12 w 17"/>
                <a:gd name="T25" fmla="*/ 14 h 20"/>
                <a:gd name="T26" fmla="*/ 13 w 17"/>
                <a:gd name="T27" fmla="*/ 7 h 20"/>
                <a:gd name="T28" fmla="*/ 13 w 17"/>
                <a:gd name="T29" fmla="*/ 14 h 20"/>
                <a:gd name="T30" fmla="*/ 14 w 17"/>
                <a:gd name="T31" fmla="*/ 10 h 20"/>
                <a:gd name="T32" fmla="*/ 14 w 17"/>
                <a:gd name="T33" fmla="*/ 6 h 20"/>
                <a:gd name="T34" fmla="*/ 14 w 17"/>
                <a:gd name="T35" fmla="*/ 3 h 20"/>
                <a:gd name="T36" fmla="*/ 11 w 17"/>
                <a:gd name="T37" fmla="*/ 10 h 20"/>
                <a:gd name="T38" fmla="*/ 12 w 17"/>
                <a:gd name="T39" fmla="*/ 7 h 20"/>
                <a:gd name="T40" fmla="*/ 11 w 17"/>
                <a:gd name="T41" fmla="*/ 4 h 20"/>
                <a:gd name="T42" fmla="*/ 8 w 17"/>
                <a:gd name="T43" fmla="*/ 9 h 20"/>
                <a:gd name="T44" fmla="*/ 9 w 17"/>
                <a:gd name="T45" fmla="*/ 6 h 20"/>
                <a:gd name="T46" fmla="*/ 8 w 17"/>
                <a:gd name="T47" fmla="*/ 9 h 20"/>
                <a:gd name="T48" fmla="*/ 9 w 17"/>
                <a:gd name="T49" fmla="*/ 6 h 20"/>
                <a:gd name="T50" fmla="*/ 6 w 17"/>
                <a:gd name="T51" fmla="*/ 11 h 20"/>
                <a:gd name="T52" fmla="*/ 9 w 17"/>
                <a:gd name="T53" fmla="*/ 2 h 20"/>
                <a:gd name="T54" fmla="*/ 7 w 17"/>
                <a:gd name="T55" fmla="*/ 6 h 20"/>
                <a:gd name="T56" fmla="*/ 6 w 17"/>
                <a:gd name="T57" fmla="*/ 8 h 20"/>
                <a:gd name="T58" fmla="*/ 9 w 17"/>
                <a:gd name="T59" fmla="*/ 3 h 20"/>
                <a:gd name="T60" fmla="*/ 7 w 17"/>
                <a:gd name="T61" fmla="*/ 6 h 20"/>
                <a:gd name="T62" fmla="*/ 5 w 17"/>
                <a:gd name="T63" fmla="*/ 9 h 20"/>
                <a:gd name="T64" fmla="*/ 5 w 17"/>
                <a:gd name="T65" fmla="*/ 6 h 20"/>
                <a:gd name="T66" fmla="*/ 8 w 17"/>
                <a:gd name="T67" fmla="*/ 2 h 20"/>
                <a:gd name="T68" fmla="*/ 9 w 17"/>
                <a:gd name="T69" fmla="*/ 0 h 20"/>
                <a:gd name="T70" fmla="*/ 5 w 17"/>
                <a:gd name="T71" fmla="*/ 6 h 20"/>
                <a:gd name="T72" fmla="*/ 7 w 17"/>
                <a:gd name="T73" fmla="*/ 2 h 2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2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3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4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6915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6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0 h 3"/>
                <a:gd name="T4" fmla="*/ 0 w 1"/>
                <a:gd name="T5" fmla="*/ 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7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8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2 w 21"/>
                <a:gd name="T1" fmla="*/ 8 h 15"/>
                <a:gd name="T2" fmla="*/ 2 w 21"/>
                <a:gd name="T3" fmla="*/ 10 h 15"/>
                <a:gd name="T4" fmla="*/ 9 w 21"/>
                <a:gd name="T5" fmla="*/ 6 h 15"/>
                <a:gd name="T6" fmla="*/ 3 w 21"/>
                <a:gd name="T7" fmla="*/ 10 h 15"/>
                <a:gd name="T8" fmla="*/ 9 w 21"/>
                <a:gd name="T9" fmla="*/ 9 h 15"/>
                <a:gd name="T10" fmla="*/ 6 w 21"/>
                <a:gd name="T11" fmla="*/ 11 h 15"/>
                <a:gd name="T12" fmla="*/ 13 w 21"/>
                <a:gd name="T13" fmla="*/ 6 h 15"/>
                <a:gd name="T14" fmla="*/ 6 w 21"/>
                <a:gd name="T15" fmla="*/ 13 h 15"/>
                <a:gd name="T16" fmla="*/ 6 w 21"/>
                <a:gd name="T17" fmla="*/ 13 h 15"/>
                <a:gd name="T18" fmla="*/ 9 w 21"/>
                <a:gd name="T19" fmla="*/ 12 h 15"/>
                <a:gd name="T20" fmla="*/ 12 w 21"/>
                <a:gd name="T21" fmla="*/ 8 h 15"/>
                <a:gd name="T22" fmla="*/ 15 w 21"/>
                <a:gd name="T23" fmla="*/ 4 h 15"/>
                <a:gd name="T24" fmla="*/ 13 w 21"/>
                <a:gd name="T25" fmla="*/ 6 h 15"/>
                <a:gd name="T26" fmla="*/ 15 w 21"/>
                <a:gd name="T27" fmla="*/ 3 h 15"/>
                <a:gd name="T28" fmla="*/ 13 w 21"/>
                <a:gd name="T29" fmla="*/ 5 h 15"/>
                <a:gd name="T30" fmla="*/ 15 w 21"/>
                <a:gd name="T31" fmla="*/ 3 h 15"/>
                <a:gd name="T32" fmla="*/ 13 w 21"/>
                <a:gd name="T33" fmla="*/ 5 h 15"/>
                <a:gd name="T34" fmla="*/ 14 w 21"/>
                <a:gd name="T35" fmla="*/ 4 h 15"/>
                <a:gd name="T36" fmla="*/ 11 w 21"/>
                <a:gd name="T37" fmla="*/ 7 h 15"/>
                <a:gd name="T38" fmla="*/ 14 w 21"/>
                <a:gd name="T39" fmla="*/ 3 h 15"/>
                <a:gd name="T40" fmla="*/ 11 w 21"/>
                <a:gd name="T41" fmla="*/ 6 h 15"/>
                <a:gd name="T42" fmla="*/ 15 w 21"/>
                <a:gd name="T43" fmla="*/ 2 h 15"/>
                <a:gd name="T44" fmla="*/ 12 w 21"/>
                <a:gd name="T45" fmla="*/ 4 h 15"/>
                <a:gd name="T46" fmla="*/ 15 w 21"/>
                <a:gd name="T47" fmla="*/ 3 h 15"/>
                <a:gd name="T48" fmla="*/ 8 w 21"/>
                <a:gd name="T49" fmla="*/ 8 h 15"/>
                <a:gd name="T50" fmla="*/ 13 w 21"/>
                <a:gd name="T51" fmla="*/ 3 h 15"/>
                <a:gd name="T52" fmla="*/ 11 w 21"/>
                <a:gd name="T53" fmla="*/ 3 h 15"/>
                <a:gd name="T54" fmla="*/ 12 w 21"/>
                <a:gd name="T55" fmla="*/ 3 h 15"/>
                <a:gd name="T56" fmla="*/ 10 w 21"/>
                <a:gd name="T57" fmla="*/ 3 h 15"/>
                <a:gd name="T58" fmla="*/ 9 w 21"/>
                <a:gd name="T59" fmla="*/ 4 h 15"/>
                <a:gd name="T60" fmla="*/ 6 w 21"/>
                <a:gd name="T61" fmla="*/ 5 h 15"/>
                <a:gd name="T62" fmla="*/ 8 w 21"/>
                <a:gd name="T63" fmla="*/ 4 h 15"/>
                <a:gd name="T64" fmla="*/ 3 w 21"/>
                <a:gd name="T65" fmla="*/ 6 h 15"/>
                <a:gd name="T66" fmla="*/ 6 w 21"/>
                <a:gd name="T67" fmla="*/ 6 h 15"/>
                <a:gd name="T68" fmla="*/ 2 w 21"/>
                <a:gd name="T69" fmla="*/ 8 h 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19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0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2 w 28"/>
                <a:gd name="T1" fmla="*/ 3 h 9"/>
                <a:gd name="T2" fmla="*/ 16 w 28"/>
                <a:gd name="T3" fmla="*/ 2 h 9"/>
                <a:gd name="T4" fmla="*/ 8 w 28"/>
                <a:gd name="T5" fmla="*/ 5 h 9"/>
                <a:gd name="T6" fmla="*/ 7 w 28"/>
                <a:gd name="T7" fmla="*/ 4 h 9"/>
                <a:gd name="T8" fmla="*/ 14 w 28"/>
                <a:gd name="T9" fmla="*/ 2 h 9"/>
                <a:gd name="T10" fmla="*/ 15 w 28"/>
                <a:gd name="T11" fmla="*/ 2 h 9"/>
                <a:gd name="T12" fmla="*/ 10 w 28"/>
                <a:gd name="T13" fmla="*/ 3 h 9"/>
                <a:gd name="T14" fmla="*/ 7 w 28"/>
                <a:gd name="T15" fmla="*/ 3 h 9"/>
                <a:gd name="T16" fmla="*/ 9 w 28"/>
                <a:gd name="T17" fmla="*/ 2 h 9"/>
                <a:gd name="T18" fmla="*/ 14 w 28"/>
                <a:gd name="T19" fmla="*/ 2 h 9"/>
                <a:gd name="T20" fmla="*/ 2 w 28"/>
                <a:gd name="T21" fmla="*/ 2 h 9"/>
                <a:gd name="T22" fmla="*/ 2 w 28"/>
                <a:gd name="T23" fmla="*/ 2 h 9"/>
                <a:gd name="T24" fmla="*/ 8 w 28"/>
                <a:gd name="T25" fmla="*/ 2 h 9"/>
                <a:gd name="T26" fmla="*/ 7 w 28"/>
                <a:gd name="T27" fmla="*/ 2 h 9"/>
                <a:gd name="T28" fmla="*/ 3 w 28"/>
                <a:gd name="T29" fmla="*/ 2 h 9"/>
                <a:gd name="T30" fmla="*/ 5 w 28"/>
                <a:gd name="T31" fmla="*/ 7 h 9"/>
                <a:gd name="T32" fmla="*/ 5 w 28"/>
                <a:gd name="T33" fmla="*/ 6 h 9"/>
                <a:gd name="T34" fmla="*/ 8 w 28"/>
                <a:gd name="T35" fmla="*/ 5 h 9"/>
                <a:gd name="T36" fmla="*/ 13 w 28"/>
                <a:gd name="T37" fmla="*/ 3 h 9"/>
                <a:gd name="T38" fmla="*/ 12 w 28"/>
                <a:gd name="T39" fmla="*/ 4 h 9"/>
                <a:gd name="T40" fmla="*/ 17 w 28"/>
                <a:gd name="T41" fmla="*/ 2 h 9"/>
                <a:gd name="T42" fmla="*/ 19 w 28"/>
                <a:gd name="T43" fmla="*/ 2 h 9"/>
                <a:gd name="T44" fmla="*/ 20 w 28"/>
                <a:gd name="T45" fmla="*/ 1 h 9"/>
                <a:gd name="T46" fmla="*/ 12 w 28"/>
                <a:gd name="T47" fmla="*/ 3 h 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1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2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2 w 4"/>
                <a:gd name="T3" fmla="*/ 0 h 2"/>
                <a:gd name="T4" fmla="*/ 0 w 4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3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4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1 h 3"/>
                <a:gd name="T4" fmla="*/ 9 w 13"/>
                <a:gd name="T5" fmla="*/ 1 h 3"/>
                <a:gd name="T6" fmla="*/ 3 w 13"/>
                <a:gd name="T7" fmla="*/ 1 h 3"/>
                <a:gd name="T8" fmla="*/ 3 w 13"/>
                <a:gd name="T9" fmla="*/ 0 h 3"/>
                <a:gd name="T10" fmla="*/ 0 w 1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5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9 w 21"/>
                <a:gd name="T1" fmla="*/ 18 h 27"/>
                <a:gd name="T2" fmla="*/ 8 w 21"/>
                <a:gd name="T3" fmla="*/ 17 h 27"/>
                <a:gd name="T4" fmla="*/ 10 w 21"/>
                <a:gd name="T5" fmla="*/ 18 h 27"/>
                <a:gd name="T6" fmla="*/ 12 w 21"/>
                <a:gd name="T7" fmla="*/ 18 h 27"/>
                <a:gd name="T8" fmla="*/ 11 w 21"/>
                <a:gd name="T9" fmla="*/ 17 h 27"/>
                <a:gd name="T10" fmla="*/ 10 w 21"/>
                <a:gd name="T11" fmla="*/ 16 h 27"/>
                <a:gd name="T12" fmla="*/ 6 w 21"/>
                <a:gd name="T13" fmla="*/ 15 h 27"/>
                <a:gd name="T14" fmla="*/ 13 w 21"/>
                <a:gd name="T15" fmla="*/ 16 h 27"/>
                <a:gd name="T16" fmla="*/ 4 w 21"/>
                <a:gd name="T17" fmla="*/ 13 h 27"/>
                <a:gd name="T18" fmla="*/ 7 w 21"/>
                <a:gd name="T19" fmla="*/ 13 h 27"/>
                <a:gd name="T20" fmla="*/ 8 w 21"/>
                <a:gd name="T21" fmla="*/ 14 h 27"/>
                <a:gd name="T22" fmla="*/ 8 w 21"/>
                <a:gd name="T23" fmla="*/ 13 h 27"/>
                <a:gd name="T24" fmla="*/ 12 w 21"/>
                <a:gd name="T25" fmla="*/ 15 h 27"/>
                <a:gd name="T26" fmla="*/ 12 w 21"/>
                <a:gd name="T27" fmla="*/ 14 h 27"/>
                <a:gd name="T28" fmla="*/ 14 w 21"/>
                <a:gd name="T29" fmla="*/ 15 h 27"/>
                <a:gd name="T30" fmla="*/ 7 w 21"/>
                <a:gd name="T31" fmla="*/ 3 h 27"/>
                <a:gd name="T32" fmla="*/ 7 w 21"/>
                <a:gd name="T33" fmla="*/ 1 h 27"/>
                <a:gd name="T34" fmla="*/ 7 w 21"/>
                <a:gd name="T35" fmla="*/ 9 h 27"/>
                <a:gd name="T36" fmla="*/ 6 w 21"/>
                <a:gd name="T37" fmla="*/ 8 h 27"/>
                <a:gd name="T38" fmla="*/ 7 w 21"/>
                <a:gd name="T39" fmla="*/ 3 h 27"/>
                <a:gd name="T40" fmla="*/ 6 w 21"/>
                <a:gd name="T41" fmla="*/ 5 h 27"/>
                <a:gd name="T42" fmla="*/ 6 w 21"/>
                <a:gd name="T43" fmla="*/ 0 h 27"/>
                <a:gd name="T44" fmla="*/ 5 w 21"/>
                <a:gd name="T45" fmla="*/ 7 h 27"/>
                <a:gd name="T46" fmla="*/ 4 w 21"/>
                <a:gd name="T47" fmla="*/ 6 h 27"/>
                <a:gd name="T48" fmla="*/ 3 w 21"/>
                <a:gd name="T49" fmla="*/ 13 h 27"/>
                <a:gd name="T50" fmla="*/ 5 w 21"/>
                <a:gd name="T51" fmla="*/ 7 h 27"/>
                <a:gd name="T52" fmla="*/ 7 w 21"/>
                <a:gd name="T53" fmla="*/ 10 h 27"/>
                <a:gd name="T54" fmla="*/ 3 w 21"/>
                <a:gd name="T55" fmla="*/ 7 h 27"/>
                <a:gd name="T56" fmla="*/ 7 w 21"/>
                <a:gd name="T57" fmla="*/ 10 h 27"/>
                <a:gd name="T58" fmla="*/ 3 w 21"/>
                <a:gd name="T59" fmla="*/ 8 h 27"/>
                <a:gd name="T60" fmla="*/ 7 w 21"/>
                <a:gd name="T61" fmla="*/ 11 h 27"/>
                <a:gd name="T62" fmla="*/ 2 w 21"/>
                <a:gd name="T63" fmla="*/ 8 h 27"/>
                <a:gd name="T64" fmla="*/ 1 w 21"/>
                <a:gd name="T65" fmla="*/ 15 h 27"/>
                <a:gd name="T66" fmla="*/ 5 w 21"/>
                <a:gd name="T67" fmla="*/ 15 h 27"/>
                <a:gd name="T68" fmla="*/ 5 w 21"/>
                <a:gd name="T69" fmla="*/ 18 h 27"/>
                <a:gd name="T70" fmla="*/ 8 w 21"/>
                <a:gd name="T71" fmla="*/ 19 h 27"/>
                <a:gd name="T72" fmla="*/ 0 w 21"/>
                <a:gd name="T73" fmla="*/ 17 h 27"/>
                <a:gd name="T74" fmla="*/ 1 w 21"/>
                <a:gd name="T75" fmla="*/ 19 h 27"/>
                <a:gd name="T76" fmla="*/ 2 w 21"/>
                <a:gd name="T77" fmla="*/ 18 h 27"/>
                <a:gd name="T78" fmla="*/ 1 w 21"/>
                <a:gd name="T79" fmla="*/ 19 h 27"/>
                <a:gd name="T80" fmla="*/ 11 w 21"/>
                <a:gd name="T81" fmla="*/ 19 h 27"/>
                <a:gd name="T82" fmla="*/ 14 w 21"/>
                <a:gd name="T83" fmla="*/ 19 h 27"/>
                <a:gd name="T84" fmla="*/ 9 w 21"/>
                <a:gd name="T85" fmla="*/ 18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6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7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28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6929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30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31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32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1 w 39"/>
                <a:gd name="T1" fmla="*/ 2 h 29"/>
                <a:gd name="T2" fmla="*/ 6 w 39"/>
                <a:gd name="T3" fmla="*/ 4 h 29"/>
                <a:gd name="T4" fmla="*/ 3 w 39"/>
                <a:gd name="T5" fmla="*/ 7 h 29"/>
                <a:gd name="T6" fmla="*/ 7 w 39"/>
                <a:gd name="T7" fmla="*/ 7 h 29"/>
                <a:gd name="T8" fmla="*/ 10 w 39"/>
                <a:gd name="T9" fmla="*/ 10 h 29"/>
                <a:gd name="T10" fmla="*/ 10 w 39"/>
                <a:gd name="T11" fmla="*/ 12 h 29"/>
                <a:gd name="T12" fmla="*/ 16 w 39"/>
                <a:gd name="T13" fmla="*/ 12 h 29"/>
                <a:gd name="T14" fmla="*/ 15 w 39"/>
                <a:gd name="T15" fmla="*/ 13 h 29"/>
                <a:gd name="T16" fmla="*/ 15 w 39"/>
                <a:gd name="T17" fmla="*/ 15 h 29"/>
                <a:gd name="T18" fmla="*/ 21 w 39"/>
                <a:gd name="T19" fmla="*/ 9 h 29"/>
                <a:gd name="T20" fmla="*/ 22 w 39"/>
                <a:gd name="T21" fmla="*/ 10 h 29"/>
                <a:gd name="T22" fmla="*/ 21 w 39"/>
                <a:gd name="T23" fmla="*/ 13 h 29"/>
                <a:gd name="T24" fmla="*/ 22 w 39"/>
                <a:gd name="T25" fmla="*/ 15 h 29"/>
                <a:gd name="T26" fmla="*/ 23 w 39"/>
                <a:gd name="T27" fmla="*/ 17 h 29"/>
                <a:gd name="T28" fmla="*/ 25 w 39"/>
                <a:gd name="T29" fmla="*/ 16 h 29"/>
                <a:gd name="T30" fmla="*/ 27 w 39"/>
                <a:gd name="T31" fmla="*/ 13 h 29"/>
                <a:gd name="T32" fmla="*/ 26 w 39"/>
                <a:gd name="T33" fmla="*/ 17 h 29"/>
                <a:gd name="T34" fmla="*/ 27 w 39"/>
                <a:gd name="T35" fmla="*/ 17 h 29"/>
                <a:gd name="T36" fmla="*/ 30 w 39"/>
                <a:gd name="T37" fmla="*/ 18 h 29"/>
                <a:gd name="T38" fmla="*/ 29 w 39"/>
                <a:gd name="T39" fmla="*/ 17 h 29"/>
                <a:gd name="T40" fmla="*/ 28 w 39"/>
                <a:gd name="T41" fmla="*/ 19 h 29"/>
                <a:gd name="T42" fmla="*/ 31 w 39"/>
                <a:gd name="T43" fmla="*/ 10 h 29"/>
                <a:gd name="T44" fmla="*/ 31 w 39"/>
                <a:gd name="T45" fmla="*/ 8 h 29"/>
                <a:gd name="T46" fmla="*/ 30 w 39"/>
                <a:gd name="T47" fmla="*/ 9 h 29"/>
                <a:gd name="T48" fmla="*/ 30 w 39"/>
                <a:gd name="T49" fmla="*/ 7 h 29"/>
                <a:gd name="T50" fmla="*/ 29 w 39"/>
                <a:gd name="T51" fmla="*/ 7 h 29"/>
                <a:gd name="T52" fmla="*/ 26 w 39"/>
                <a:gd name="T53" fmla="*/ 8 h 29"/>
                <a:gd name="T54" fmla="*/ 27 w 39"/>
                <a:gd name="T55" fmla="*/ 7 h 29"/>
                <a:gd name="T56" fmla="*/ 27 w 39"/>
                <a:gd name="T57" fmla="*/ 7 h 29"/>
                <a:gd name="T58" fmla="*/ 25 w 39"/>
                <a:gd name="T59" fmla="*/ 7 h 29"/>
                <a:gd name="T60" fmla="*/ 24 w 39"/>
                <a:gd name="T61" fmla="*/ 9 h 29"/>
                <a:gd name="T62" fmla="*/ 25 w 39"/>
                <a:gd name="T63" fmla="*/ 6 h 29"/>
                <a:gd name="T64" fmla="*/ 25 w 39"/>
                <a:gd name="T65" fmla="*/ 5 h 29"/>
                <a:gd name="T66" fmla="*/ 22 w 39"/>
                <a:gd name="T67" fmla="*/ 7 h 29"/>
                <a:gd name="T68" fmla="*/ 20 w 39"/>
                <a:gd name="T69" fmla="*/ 8 h 29"/>
                <a:gd name="T70" fmla="*/ 16 w 39"/>
                <a:gd name="T71" fmla="*/ 7 h 29"/>
                <a:gd name="T72" fmla="*/ 17 w 39"/>
                <a:gd name="T73" fmla="*/ 7 h 29"/>
                <a:gd name="T74" fmla="*/ 15 w 39"/>
                <a:gd name="T75" fmla="*/ 5 h 29"/>
                <a:gd name="T76" fmla="*/ 11 w 39"/>
                <a:gd name="T77" fmla="*/ 9 h 29"/>
                <a:gd name="T78" fmla="*/ 16 w 39"/>
                <a:gd name="T79" fmla="*/ 3 h 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33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0 h 3"/>
                <a:gd name="T4" fmla="*/ 1 w 3"/>
                <a:gd name="T5" fmla="*/ 2 h 3"/>
                <a:gd name="T6" fmla="*/ 0 w 3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34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35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36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37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3 w 26"/>
                <a:gd name="T1" fmla="*/ 7 h 28"/>
                <a:gd name="T2" fmla="*/ 10 w 26"/>
                <a:gd name="T3" fmla="*/ 4 h 28"/>
                <a:gd name="T4" fmla="*/ 13 w 26"/>
                <a:gd name="T5" fmla="*/ 5 h 28"/>
                <a:gd name="T6" fmla="*/ 8 w 26"/>
                <a:gd name="T7" fmla="*/ 0 h 28"/>
                <a:gd name="T8" fmla="*/ 8 w 26"/>
                <a:gd name="T9" fmla="*/ 12 h 28"/>
                <a:gd name="T10" fmla="*/ 6 w 26"/>
                <a:gd name="T11" fmla="*/ 12 h 28"/>
                <a:gd name="T12" fmla="*/ 10 w 26"/>
                <a:gd name="T13" fmla="*/ 16 h 28"/>
                <a:gd name="T14" fmla="*/ 5 w 26"/>
                <a:gd name="T15" fmla="*/ 16 h 28"/>
                <a:gd name="T16" fmla="*/ 6 w 26"/>
                <a:gd name="T17" fmla="*/ 18 h 28"/>
                <a:gd name="T18" fmla="*/ 9 w 26"/>
                <a:gd name="T19" fmla="*/ 17 h 28"/>
                <a:gd name="T20" fmla="*/ 8 w 26"/>
                <a:gd name="T21" fmla="*/ 18 h 28"/>
                <a:gd name="T22" fmla="*/ 9 w 26"/>
                <a:gd name="T23" fmla="*/ 18 h 28"/>
                <a:gd name="T24" fmla="*/ 10 w 26"/>
                <a:gd name="T25" fmla="*/ 19 h 28"/>
                <a:gd name="T26" fmla="*/ 8 w 26"/>
                <a:gd name="T27" fmla="*/ 19 h 28"/>
                <a:gd name="T28" fmla="*/ 11 w 26"/>
                <a:gd name="T29" fmla="*/ 20 h 28"/>
                <a:gd name="T30" fmla="*/ 7 w 26"/>
                <a:gd name="T31" fmla="*/ 20 h 28"/>
                <a:gd name="T32" fmla="*/ 13 w 26"/>
                <a:gd name="T33" fmla="*/ 21 h 28"/>
                <a:gd name="T34" fmla="*/ 15 w 26"/>
                <a:gd name="T35" fmla="*/ 20 h 28"/>
                <a:gd name="T36" fmla="*/ 13 w 26"/>
                <a:gd name="T37" fmla="*/ 19 h 28"/>
                <a:gd name="T38" fmla="*/ 13 w 26"/>
                <a:gd name="T39" fmla="*/ 20 h 28"/>
                <a:gd name="T40" fmla="*/ 11 w 26"/>
                <a:gd name="T41" fmla="*/ 19 h 28"/>
                <a:gd name="T42" fmla="*/ 15 w 26"/>
                <a:gd name="T43" fmla="*/ 18 h 28"/>
                <a:gd name="T44" fmla="*/ 18 w 26"/>
                <a:gd name="T45" fmla="*/ 16 h 28"/>
                <a:gd name="T46" fmla="*/ 19 w 26"/>
                <a:gd name="T47" fmla="*/ 16 h 28"/>
                <a:gd name="T48" fmla="*/ 17 w 26"/>
                <a:gd name="T49" fmla="*/ 16 h 28"/>
                <a:gd name="T50" fmla="*/ 15 w 26"/>
                <a:gd name="T51" fmla="*/ 16 h 28"/>
                <a:gd name="T52" fmla="*/ 10 w 26"/>
                <a:gd name="T53" fmla="*/ 17 h 28"/>
                <a:gd name="T54" fmla="*/ 10 w 26"/>
                <a:gd name="T55" fmla="*/ 16 h 28"/>
                <a:gd name="T56" fmla="*/ 14 w 26"/>
                <a:gd name="T57" fmla="*/ 16 h 28"/>
                <a:gd name="T58" fmla="*/ 12 w 26"/>
                <a:gd name="T59" fmla="*/ 16 h 28"/>
                <a:gd name="T60" fmla="*/ 17 w 26"/>
                <a:gd name="T61" fmla="*/ 15 h 28"/>
                <a:gd name="T62" fmla="*/ 12 w 26"/>
                <a:gd name="T63" fmla="*/ 16 h 28"/>
                <a:gd name="T64" fmla="*/ 11 w 26"/>
                <a:gd name="T65" fmla="*/ 12 h 28"/>
                <a:gd name="T66" fmla="*/ 15 w 26"/>
                <a:gd name="T67" fmla="*/ 12 h 28"/>
                <a:gd name="T68" fmla="*/ 11 w 26"/>
                <a:gd name="T69" fmla="*/ 12 h 28"/>
                <a:gd name="T70" fmla="*/ 13 w 26"/>
                <a:gd name="T71" fmla="*/ 10 h 28"/>
                <a:gd name="T72" fmla="*/ 11 w 26"/>
                <a:gd name="T73" fmla="*/ 10 h 28"/>
                <a:gd name="T74" fmla="*/ 12 w 26"/>
                <a:gd name="T75" fmla="*/ 7 h 28"/>
                <a:gd name="T76" fmla="*/ 12 w 26"/>
                <a:gd name="T77" fmla="*/ 7 h 28"/>
                <a:gd name="T78" fmla="*/ 8 w 26"/>
                <a:gd name="T79" fmla="*/ 4 h 28"/>
                <a:gd name="T80" fmla="*/ 13 w 26"/>
                <a:gd name="T81" fmla="*/ 7 h 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38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2 w 7"/>
                <a:gd name="T1" fmla="*/ 3 h 6"/>
                <a:gd name="T2" fmla="*/ 4 w 7"/>
                <a:gd name="T3" fmla="*/ 5 h 6"/>
                <a:gd name="T4" fmla="*/ 1 w 7"/>
                <a:gd name="T5" fmla="*/ 0 h 6"/>
                <a:gd name="T6" fmla="*/ 1 w 7"/>
                <a:gd name="T7" fmla="*/ 2 h 6"/>
                <a:gd name="T8" fmla="*/ 2 w 7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39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8 w 15"/>
                <a:gd name="T1" fmla="*/ 9 h 20"/>
                <a:gd name="T2" fmla="*/ 6 w 15"/>
                <a:gd name="T3" fmla="*/ 6 h 20"/>
                <a:gd name="T4" fmla="*/ 2 w 15"/>
                <a:gd name="T5" fmla="*/ 9 h 20"/>
                <a:gd name="T6" fmla="*/ 5 w 15"/>
                <a:gd name="T7" fmla="*/ 14 h 20"/>
                <a:gd name="T8" fmla="*/ 2 w 15"/>
                <a:gd name="T9" fmla="*/ 11 h 20"/>
                <a:gd name="T10" fmla="*/ 4 w 15"/>
                <a:gd name="T11" fmla="*/ 14 h 20"/>
                <a:gd name="T12" fmla="*/ 3 w 15"/>
                <a:gd name="T13" fmla="*/ 13 h 20"/>
                <a:gd name="T14" fmla="*/ 5 w 15"/>
                <a:gd name="T15" fmla="*/ 14 h 20"/>
                <a:gd name="T16" fmla="*/ 5 w 15"/>
                <a:gd name="T17" fmla="*/ 14 h 20"/>
                <a:gd name="T18" fmla="*/ 6 w 15"/>
                <a:gd name="T19" fmla="*/ 15 h 20"/>
                <a:gd name="T20" fmla="*/ 4 w 15"/>
                <a:gd name="T21" fmla="*/ 10 h 20"/>
                <a:gd name="T22" fmla="*/ 7 w 15"/>
                <a:gd name="T23" fmla="*/ 14 h 20"/>
                <a:gd name="T24" fmla="*/ 10 w 15"/>
                <a:gd name="T25" fmla="*/ 14 h 20"/>
                <a:gd name="T26" fmla="*/ 9 w 15"/>
                <a:gd name="T27" fmla="*/ 14 h 20"/>
                <a:gd name="T28" fmla="*/ 6 w 15"/>
                <a:gd name="T29" fmla="*/ 10 h 20"/>
                <a:gd name="T30" fmla="*/ 10 w 15"/>
                <a:gd name="T31" fmla="*/ 14 h 20"/>
                <a:gd name="T32" fmla="*/ 11 w 15"/>
                <a:gd name="T33" fmla="*/ 10 h 20"/>
                <a:gd name="T34" fmla="*/ 9 w 15"/>
                <a:gd name="T35" fmla="*/ 4 h 20"/>
                <a:gd name="T36" fmla="*/ 10 w 15"/>
                <a:gd name="T37" fmla="*/ 9 h 20"/>
                <a:gd name="T38" fmla="*/ 12 w 15"/>
                <a:gd name="T39" fmla="*/ 9 h 20"/>
                <a:gd name="T40" fmla="*/ 9 w 15"/>
                <a:gd name="T41" fmla="*/ 2 h 20"/>
                <a:gd name="T42" fmla="*/ 8 w 15"/>
                <a:gd name="T43" fmla="*/ 9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40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41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42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7 w 8"/>
                <a:gd name="T5" fmla="*/ 12 h 14"/>
                <a:gd name="T6" fmla="*/ 4 w 8"/>
                <a:gd name="T7" fmla="*/ 4 h 14"/>
                <a:gd name="T8" fmla="*/ 4 w 8"/>
                <a:gd name="T9" fmla="*/ 8 h 14"/>
                <a:gd name="T10" fmla="*/ 3 w 8"/>
                <a:gd name="T11" fmla="*/ 3 h 14"/>
                <a:gd name="T12" fmla="*/ 2 w 8"/>
                <a:gd name="T13" fmla="*/ 3 h 14"/>
                <a:gd name="T14" fmla="*/ 0 w 8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43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1 w 2"/>
                <a:gd name="T1" fmla="*/ 3 h 4"/>
                <a:gd name="T2" fmla="*/ 0 w 2"/>
                <a:gd name="T3" fmla="*/ 0 h 4"/>
                <a:gd name="T4" fmla="*/ 1 w 2"/>
                <a:gd name="T5" fmla="*/ 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44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1 w 3"/>
                <a:gd name="T1" fmla="*/ 3 h 6"/>
                <a:gd name="T2" fmla="*/ 0 w 3"/>
                <a:gd name="T3" fmla="*/ 0 h 6"/>
                <a:gd name="T4" fmla="*/ 2 w 3"/>
                <a:gd name="T5" fmla="*/ 5 h 6"/>
                <a:gd name="T6" fmla="*/ 1 w 3"/>
                <a:gd name="T7" fmla="*/ 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45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46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7 h 11"/>
                <a:gd name="T2" fmla="*/ 3 w 3"/>
                <a:gd name="T3" fmla="*/ 7 h 11"/>
                <a:gd name="T4" fmla="*/ 3 w 3"/>
                <a:gd name="T5" fmla="*/ 7 h 11"/>
                <a:gd name="T6" fmla="*/ 1 w 3"/>
                <a:gd name="T7" fmla="*/ 2 h 11"/>
                <a:gd name="T8" fmla="*/ 2 w 3"/>
                <a:gd name="T9" fmla="*/ 2 h 11"/>
                <a:gd name="T10" fmla="*/ 0 w 3"/>
                <a:gd name="T11" fmla="*/ 0 h 11"/>
                <a:gd name="T12" fmla="*/ 2 w 3"/>
                <a:gd name="T13" fmla="*/ 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47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48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49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3 w 5"/>
                <a:gd name="T1" fmla="*/ 10 h 12"/>
                <a:gd name="T2" fmla="*/ 2 w 5"/>
                <a:gd name="T3" fmla="*/ 6 h 12"/>
                <a:gd name="T4" fmla="*/ 0 w 5"/>
                <a:gd name="T5" fmla="*/ 0 h 12"/>
                <a:gd name="T6" fmla="*/ 0 w 5"/>
                <a:gd name="T7" fmla="*/ 2 h 12"/>
                <a:gd name="T8" fmla="*/ 3 w 5"/>
                <a:gd name="T9" fmla="*/ 1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50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51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2 h 16"/>
                <a:gd name="T2" fmla="*/ 2 w 6"/>
                <a:gd name="T3" fmla="*/ 7 h 16"/>
                <a:gd name="T4" fmla="*/ 3 w 6"/>
                <a:gd name="T5" fmla="*/ 11 h 16"/>
                <a:gd name="T6" fmla="*/ 3 w 6"/>
                <a:gd name="T7" fmla="*/ 8 h 16"/>
                <a:gd name="T8" fmla="*/ 4 w 6"/>
                <a:gd name="T9" fmla="*/ 13 h 16"/>
                <a:gd name="T10" fmla="*/ 3 w 6"/>
                <a:gd name="T11" fmla="*/ 8 h 16"/>
                <a:gd name="T12" fmla="*/ 5 w 6"/>
                <a:gd name="T13" fmla="*/ 11 h 16"/>
                <a:gd name="T14" fmla="*/ 3 w 6"/>
                <a:gd name="T15" fmla="*/ 6 h 16"/>
                <a:gd name="T16" fmla="*/ 3 w 6"/>
                <a:gd name="T17" fmla="*/ 7 h 16"/>
                <a:gd name="T18" fmla="*/ 2 w 6"/>
                <a:gd name="T19" fmla="*/ 3 h 16"/>
                <a:gd name="T20" fmla="*/ 0 w 6"/>
                <a:gd name="T21" fmla="*/ 1 h 16"/>
                <a:gd name="T22" fmla="*/ 2 w 6"/>
                <a:gd name="T23" fmla="*/ 12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52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53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2 w 4"/>
                <a:gd name="T1" fmla="*/ 14 h 17"/>
                <a:gd name="T2" fmla="*/ 2 w 4"/>
                <a:gd name="T3" fmla="*/ 11 h 17"/>
                <a:gd name="T4" fmla="*/ 3 w 4"/>
                <a:gd name="T5" fmla="*/ 13 h 17"/>
                <a:gd name="T6" fmla="*/ 2 w 4"/>
                <a:gd name="T7" fmla="*/ 8 h 17"/>
                <a:gd name="T8" fmla="*/ 2 w 4"/>
                <a:gd name="T9" fmla="*/ 11 h 17"/>
                <a:gd name="T10" fmla="*/ 1 w 4"/>
                <a:gd name="T11" fmla="*/ 3 h 17"/>
                <a:gd name="T12" fmla="*/ 2 w 4"/>
                <a:gd name="T13" fmla="*/ 6 h 17"/>
                <a:gd name="T14" fmla="*/ 1 w 4"/>
                <a:gd name="T15" fmla="*/ 6 h 17"/>
                <a:gd name="T16" fmla="*/ 1 w 4"/>
                <a:gd name="T17" fmla="*/ 7 h 17"/>
                <a:gd name="T18" fmla="*/ 1 w 4"/>
                <a:gd name="T19" fmla="*/ 9 h 17"/>
                <a:gd name="T20" fmla="*/ 2 w 4"/>
                <a:gd name="T21" fmla="*/ 14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54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55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56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57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1 w 21"/>
                <a:gd name="T1" fmla="*/ 1 h 21"/>
                <a:gd name="T2" fmla="*/ 8 w 21"/>
                <a:gd name="T3" fmla="*/ 2 h 21"/>
                <a:gd name="T4" fmla="*/ 5 w 21"/>
                <a:gd name="T5" fmla="*/ 4 h 21"/>
                <a:gd name="T6" fmla="*/ 0 w 21"/>
                <a:gd name="T7" fmla="*/ 7 h 21"/>
                <a:gd name="T8" fmla="*/ 3 w 21"/>
                <a:gd name="T9" fmla="*/ 6 h 21"/>
                <a:gd name="T10" fmla="*/ 1 w 21"/>
                <a:gd name="T11" fmla="*/ 9 h 21"/>
                <a:gd name="T12" fmla="*/ 4 w 21"/>
                <a:gd name="T13" fmla="*/ 10 h 21"/>
                <a:gd name="T14" fmla="*/ 6 w 21"/>
                <a:gd name="T15" fmla="*/ 10 h 21"/>
                <a:gd name="T16" fmla="*/ 13 w 21"/>
                <a:gd name="T17" fmla="*/ 15 h 21"/>
                <a:gd name="T18" fmla="*/ 15 w 21"/>
                <a:gd name="T19" fmla="*/ 9 h 21"/>
                <a:gd name="T20" fmla="*/ 14 w 21"/>
                <a:gd name="T21" fmla="*/ 12 h 21"/>
                <a:gd name="T22" fmla="*/ 14 w 21"/>
                <a:gd name="T23" fmla="*/ 12 h 21"/>
                <a:gd name="T24" fmla="*/ 15 w 21"/>
                <a:gd name="T25" fmla="*/ 14 h 21"/>
                <a:gd name="T26" fmla="*/ 16 w 21"/>
                <a:gd name="T27" fmla="*/ 7 h 21"/>
                <a:gd name="T28" fmla="*/ 16 w 21"/>
                <a:gd name="T29" fmla="*/ 14 h 21"/>
                <a:gd name="T30" fmla="*/ 17 w 21"/>
                <a:gd name="T31" fmla="*/ 10 h 21"/>
                <a:gd name="T32" fmla="*/ 17 w 21"/>
                <a:gd name="T33" fmla="*/ 6 h 21"/>
                <a:gd name="T34" fmla="*/ 17 w 21"/>
                <a:gd name="T35" fmla="*/ 3 h 21"/>
                <a:gd name="T36" fmla="*/ 13 w 21"/>
                <a:gd name="T37" fmla="*/ 11 h 21"/>
                <a:gd name="T38" fmla="*/ 14 w 21"/>
                <a:gd name="T39" fmla="*/ 7 h 21"/>
                <a:gd name="T40" fmla="*/ 14 w 21"/>
                <a:gd name="T41" fmla="*/ 4 h 21"/>
                <a:gd name="T42" fmla="*/ 11 w 21"/>
                <a:gd name="T43" fmla="*/ 8 h 21"/>
                <a:gd name="T44" fmla="*/ 11 w 21"/>
                <a:gd name="T45" fmla="*/ 6 h 21"/>
                <a:gd name="T46" fmla="*/ 10 w 21"/>
                <a:gd name="T47" fmla="*/ 8 h 21"/>
                <a:gd name="T48" fmla="*/ 11 w 21"/>
                <a:gd name="T49" fmla="*/ 6 h 21"/>
                <a:gd name="T50" fmla="*/ 7 w 21"/>
                <a:gd name="T51" fmla="*/ 11 h 21"/>
                <a:gd name="T52" fmla="*/ 12 w 21"/>
                <a:gd name="T53" fmla="*/ 3 h 21"/>
                <a:gd name="T54" fmla="*/ 10 w 21"/>
                <a:gd name="T55" fmla="*/ 6 h 21"/>
                <a:gd name="T56" fmla="*/ 8 w 21"/>
                <a:gd name="T57" fmla="*/ 7 h 21"/>
                <a:gd name="T58" fmla="*/ 11 w 21"/>
                <a:gd name="T59" fmla="*/ 3 h 21"/>
                <a:gd name="T60" fmla="*/ 8 w 21"/>
                <a:gd name="T61" fmla="*/ 5 h 21"/>
                <a:gd name="T62" fmla="*/ 6 w 21"/>
                <a:gd name="T63" fmla="*/ 7 h 21"/>
                <a:gd name="T64" fmla="*/ 6 w 21"/>
                <a:gd name="T65" fmla="*/ 5 h 21"/>
                <a:gd name="T66" fmla="*/ 11 w 21"/>
                <a:gd name="T67" fmla="*/ 2 h 21"/>
                <a:gd name="T68" fmla="*/ 13 w 21"/>
                <a:gd name="T69" fmla="*/ 0 h 21"/>
                <a:gd name="T70" fmla="*/ 6 w 21"/>
                <a:gd name="T71" fmla="*/ 4 h 21"/>
                <a:gd name="T72" fmla="*/ 11 w 21"/>
                <a:gd name="T73" fmla="*/ 1 h 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58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59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0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6961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2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0 w 2"/>
                <a:gd name="T5" fmla="*/ 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3 w 24"/>
                <a:gd name="T1" fmla="*/ 2 h 13"/>
                <a:gd name="T2" fmla="*/ 2 w 24"/>
                <a:gd name="T3" fmla="*/ 4 h 13"/>
                <a:gd name="T4" fmla="*/ 10 w 24"/>
                <a:gd name="T5" fmla="*/ 3 h 13"/>
                <a:gd name="T6" fmla="*/ 3 w 24"/>
                <a:gd name="T7" fmla="*/ 6 h 13"/>
                <a:gd name="T8" fmla="*/ 9 w 24"/>
                <a:gd name="T9" fmla="*/ 8 h 13"/>
                <a:gd name="T10" fmla="*/ 6 w 24"/>
                <a:gd name="T11" fmla="*/ 8 h 13"/>
                <a:gd name="T12" fmla="*/ 14 w 24"/>
                <a:gd name="T13" fmla="*/ 6 h 13"/>
                <a:gd name="T14" fmla="*/ 6 w 24"/>
                <a:gd name="T15" fmla="*/ 10 h 13"/>
                <a:gd name="T16" fmla="*/ 6 w 24"/>
                <a:gd name="T17" fmla="*/ 10 h 13"/>
                <a:gd name="T18" fmla="*/ 9 w 24"/>
                <a:gd name="T19" fmla="*/ 11 h 13"/>
                <a:gd name="T20" fmla="*/ 13 w 24"/>
                <a:gd name="T21" fmla="*/ 8 h 13"/>
                <a:gd name="T22" fmla="*/ 17 w 24"/>
                <a:gd name="T23" fmla="*/ 6 h 13"/>
                <a:gd name="T24" fmla="*/ 13 w 24"/>
                <a:gd name="T25" fmla="*/ 7 h 13"/>
                <a:gd name="T26" fmla="*/ 17 w 24"/>
                <a:gd name="T27" fmla="*/ 5 h 13"/>
                <a:gd name="T28" fmla="*/ 14 w 24"/>
                <a:gd name="T29" fmla="*/ 6 h 13"/>
                <a:gd name="T30" fmla="*/ 17 w 24"/>
                <a:gd name="T31" fmla="*/ 4 h 13"/>
                <a:gd name="T32" fmla="*/ 14 w 24"/>
                <a:gd name="T33" fmla="*/ 5 h 13"/>
                <a:gd name="T34" fmla="*/ 15 w 24"/>
                <a:gd name="T35" fmla="*/ 5 h 13"/>
                <a:gd name="T36" fmla="*/ 11 w 24"/>
                <a:gd name="T37" fmla="*/ 6 h 13"/>
                <a:gd name="T38" fmla="*/ 15 w 24"/>
                <a:gd name="T39" fmla="*/ 4 h 13"/>
                <a:gd name="T40" fmla="*/ 12 w 24"/>
                <a:gd name="T41" fmla="*/ 5 h 13"/>
                <a:gd name="T42" fmla="*/ 16 w 24"/>
                <a:gd name="T43" fmla="*/ 2 h 13"/>
                <a:gd name="T44" fmla="*/ 13 w 24"/>
                <a:gd name="T45" fmla="*/ 3 h 13"/>
                <a:gd name="T46" fmla="*/ 16 w 24"/>
                <a:gd name="T47" fmla="*/ 3 h 13"/>
                <a:gd name="T48" fmla="*/ 9 w 24"/>
                <a:gd name="T49" fmla="*/ 5 h 13"/>
                <a:gd name="T50" fmla="*/ 14 w 24"/>
                <a:gd name="T51" fmla="*/ 2 h 13"/>
                <a:gd name="T52" fmla="*/ 13 w 24"/>
                <a:gd name="T53" fmla="*/ 1 h 13"/>
                <a:gd name="T54" fmla="*/ 13 w 24"/>
                <a:gd name="T55" fmla="*/ 1 h 13"/>
                <a:gd name="T56" fmla="*/ 11 w 24"/>
                <a:gd name="T57" fmla="*/ 1 h 13"/>
                <a:gd name="T58" fmla="*/ 10 w 24"/>
                <a:gd name="T59" fmla="*/ 1 h 13"/>
                <a:gd name="T60" fmla="*/ 8 w 24"/>
                <a:gd name="T61" fmla="*/ 2 h 13"/>
                <a:gd name="T62" fmla="*/ 10 w 24"/>
                <a:gd name="T63" fmla="*/ 1 h 13"/>
                <a:gd name="T64" fmla="*/ 4 w 24"/>
                <a:gd name="T65" fmla="*/ 1 h 13"/>
                <a:gd name="T66" fmla="*/ 7 w 24"/>
                <a:gd name="T67" fmla="*/ 2 h 13"/>
                <a:gd name="T68" fmla="*/ 3 w 24"/>
                <a:gd name="T69" fmla="*/ 2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1 w 29"/>
                <a:gd name="T1" fmla="*/ 6 h 10"/>
                <a:gd name="T2" fmla="*/ 16 w 29"/>
                <a:gd name="T3" fmla="*/ 5 h 10"/>
                <a:gd name="T4" fmla="*/ 8 w 29"/>
                <a:gd name="T5" fmla="*/ 6 h 10"/>
                <a:gd name="T6" fmla="*/ 6 w 29"/>
                <a:gd name="T7" fmla="*/ 6 h 10"/>
                <a:gd name="T8" fmla="*/ 13 w 29"/>
                <a:gd name="T9" fmla="*/ 5 h 10"/>
                <a:gd name="T10" fmla="*/ 14 w 29"/>
                <a:gd name="T11" fmla="*/ 4 h 10"/>
                <a:gd name="T12" fmla="*/ 10 w 29"/>
                <a:gd name="T13" fmla="*/ 4 h 10"/>
                <a:gd name="T14" fmla="*/ 7 w 29"/>
                <a:gd name="T15" fmla="*/ 3 h 10"/>
                <a:gd name="T16" fmla="*/ 9 w 29"/>
                <a:gd name="T17" fmla="*/ 4 h 10"/>
                <a:gd name="T18" fmla="*/ 14 w 29"/>
                <a:gd name="T19" fmla="*/ 3 h 10"/>
                <a:gd name="T20" fmla="*/ 2 w 29"/>
                <a:gd name="T21" fmla="*/ 1 h 10"/>
                <a:gd name="T22" fmla="*/ 2 w 29"/>
                <a:gd name="T23" fmla="*/ 2 h 10"/>
                <a:gd name="T24" fmla="*/ 8 w 29"/>
                <a:gd name="T25" fmla="*/ 2 h 10"/>
                <a:gd name="T26" fmla="*/ 6 w 29"/>
                <a:gd name="T27" fmla="*/ 2 h 10"/>
                <a:gd name="T28" fmla="*/ 3 w 29"/>
                <a:gd name="T29" fmla="*/ 2 h 10"/>
                <a:gd name="T30" fmla="*/ 4 w 29"/>
                <a:gd name="T31" fmla="*/ 8 h 10"/>
                <a:gd name="T32" fmla="*/ 4 w 29"/>
                <a:gd name="T33" fmla="*/ 7 h 10"/>
                <a:gd name="T34" fmla="*/ 7 w 29"/>
                <a:gd name="T35" fmla="*/ 7 h 10"/>
                <a:gd name="T36" fmla="*/ 12 w 29"/>
                <a:gd name="T37" fmla="*/ 6 h 10"/>
                <a:gd name="T38" fmla="*/ 11 w 29"/>
                <a:gd name="T39" fmla="*/ 7 h 10"/>
                <a:gd name="T40" fmla="*/ 16 w 29"/>
                <a:gd name="T41" fmla="*/ 6 h 10"/>
                <a:gd name="T42" fmla="*/ 19 w 29"/>
                <a:gd name="T43" fmla="*/ 6 h 10"/>
                <a:gd name="T44" fmla="*/ 18 w 29"/>
                <a:gd name="T45" fmla="*/ 6 h 10"/>
                <a:gd name="T46" fmla="*/ 11 w 29"/>
                <a:gd name="T47" fmla="*/ 6 h 1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2 h 4"/>
                <a:gd name="T4" fmla="*/ 10 w 13"/>
                <a:gd name="T5" fmla="*/ 3 h 4"/>
                <a:gd name="T6" fmla="*/ 4 w 13"/>
                <a:gd name="T7" fmla="*/ 2 h 4"/>
                <a:gd name="T8" fmla="*/ 4 w 13"/>
                <a:gd name="T9" fmla="*/ 1 h 4"/>
                <a:gd name="T10" fmla="*/ 0 w 1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9 w 21"/>
                <a:gd name="T1" fmla="*/ 19 h 27"/>
                <a:gd name="T2" fmla="*/ 9 w 21"/>
                <a:gd name="T3" fmla="*/ 18 h 27"/>
                <a:gd name="T4" fmla="*/ 11 w 21"/>
                <a:gd name="T5" fmla="*/ 19 h 27"/>
                <a:gd name="T6" fmla="*/ 13 w 21"/>
                <a:gd name="T7" fmla="*/ 19 h 27"/>
                <a:gd name="T8" fmla="*/ 11 w 21"/>
                <a:gd name="T9" fmla="*/ 18 h 27"/>
                <a:gd name="T10" fmla="*/ 11 w 21"/>
                <a:gd name="T11" fmla="*/ 16 h 27"/>
                <a:gd name="T12" fmla="*/ 6 w 21"/>
                <a:gd name="T13" fmla="*/ 15 h 27"/>
                <a:gd name="T14" fmla="*/ 14 w 21"/>
                <a:gd name="T15" fmla="*/ 16 h 27"/>
                <a:gd name="T16" fmla="*/ 5 w 21"/>
                <a:gd name="T17" fmla="*/ 13 h 27"/>
                <a:gd name="T18" fmla="*/ 8 w 21"/>
                <a:gd name="T19" fmla="*/ 12 h 27"/>
                <a:gd name="T20" fmla="*/ 9 w 21"/>
                <a:gd name="T21" fmla="*/ 13 h 27"/>
                <a:gd name="T22" fmla="*/ 9 w 21"/>
                <a:gd name="T23" fmla="*/ 12 h 27"/>
                <a:gd name="T24" fmla="*/ 13 w 21"/>
                <a:gd name="T25" fmla="*/ 14 h 27"/>
                <a:gd name="T26" fmla="*/ 13 w 21"/>
                <a:gd name="T27" fmla="*/ 12 h 27"/>
                <a:gd name="T28" fmla="*/ 15 w 21"/>
                <a:gd name="T29" fmla="*/ 13 h 27"/>
                <a:gd name="T30" fmla="*/ 14 w 21"/>
                <a:gd name="T31" fmla="*/ 10 h 27"/>
                <a:gd name="T32" fmla="*/ 16 w 21"/>
                <a:gd name="T33" fmla="*/ 11 h 27"/>
                <a:gd name="T34" fmla="*/ 9 w 21"/>
                <a:gd name="T35" fmla="*/ 7 h 27"/>
                <a:gd name="T36" fmla="*/ 11 w 21"/>
                <a:gd name="T37" fmla="*/ 6 h 27"/>
                <a:gd name="T38" fmla="*/ 15 w 21"/>
                <a:gd name="T39" fmla="*/ 9 h 27"/>
                <a:gd name="T40" fmla="*/ 13 w 21"/>
                <a:gd name="T41" fmla="*/ 7 h 27"/>
                <a:gd name="T42" fmla="*/ 17 w 21"/>
                <a:gd name="T43" fmla="*/ 10 h 27"/>
                <a:gd name="T44" fmla="*/ 12 w 21"/>
                <a:gd name="T45" fmla="*/ 4 h 27"/>
                <a:gd name="T46" fmla="*/ 14 w 21"/>
                <a:gd name="T47" fmla="*/ 5 h 27"/>
                <a:gd name="T48" fmla="*/ 8 w 21"/>
                <a:gd name="T49" fmla="*/ 0 h 27"/>
                <a:gd name="T50" fmla="*/ 6 w 21"/>
                <a:gd name="T51" fmla="*/ 5 h 27"/>
                <a:gd name="T52" fmla="*/ 8 w 21"/>
                <a:gd name="T53" fmla="*/ 8 h 27"/>
                <a:gd name="T54" fmla="*/ 4 w 21"/>
                <a:gd name="T55" fmla="*/ 7 h 27"/>
                <a:gd name="T56" fmla="*/ 8 w 21"/>
                <a:gd name="T57" fmla="*/ 8 h 27"/>
                <a:gd name="T58" fmla="*/ 4 w 21"/>
                <a:gd name="T59" fmla="*/ 7 h 27"/>
                <a:gd name="T60" fmla="*/ 8 w 21"/>
                <a:gd name="T61" fmla="*/ 10 h 27"/>
                <a:gd name="T62" fmla="*/ 2 w 21"/>
                <a:gd name="T63" fmla="*/ 7 h 27"/>
                <a:gd name="T64" fmla="*/ 2 w 21"/>
                <a:gd name="T65" fmla="*/ 16 h 27"/>
                <a:gd name="T66" fmla="*/ 6 w 21"/>
                <a:gd name="T67" fmla="*/ 17 h 27"/>
                <a:gd name="T68" fmla="*/ 5 w 21"/>
                <a:gd name="T69" fmla="*/ 20 h 27"/>
                <a:gd name="T70" fmla="*/ 8 w 21"/>
                <a:gd name="T71" fmla="*/ 20 h 27"/>
                <a:gd name="T72" fmla="*/ 0 w 21"/>
                <a:gd name="T73" fmla="*/ 20 h 27"/>
                <a:gd name="T74" fmla="*/ 2 w 21"/>
                <a:gd name="T75" fmla="*/ 20 h 27"/>
                <a:gd name="T76" fmla="*/ 3 w 21"/>
                <a:gd name="T77" fmla="*/ 20 h 27"/>
                <a:gd name="T78" fmla="*/ 2 w 21"/>
                <a:gd name="T79" fmla="*/ 21 h 27"/>
                <a:gd name="T80" fmla="*/ 11 w 21"/>
                <a:gd name="T81" fmla="*/ 21 h 27"/>
                <a:gd name="T82" fmla="*/ 15 w 21"/>
                <a:gd name="T83" fmla="*/ 20 h 27"/>
                <a:gd name="T84" fmla="*/ 9 w 21"/>
                <a:gd name="T85" fmla="*/ 19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2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3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4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6975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6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7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8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0 w 51"/>
                <a:gd name="T1" fmla="*/ 9 h 35"/>
                <a:gd name="T2" fmla="*/ 4 w 51"/>
                <a:gd name="T3" fmla="*/ 10 h 35"/>
                <a:gd name="T4" fmla="*/ 2 w 51"/>
                <a:gd name="T5" fmla="*/ 12 h 35"/>
                <a:gd name="T6" fmla="*/ 7 w 51"/>
                <a:gd name="T7" fmla="*/ 14 h 35"/>
                <a:gd name="T8" fmla="*/ 10 w 51"/>
                <a:gd name="T9" fmla="*/ 17 h 35"/>
                <a:gd name="T10" fmla="*/ 12 w 51"/>
                <a:gd name="T11" fmla="*/ 21 h 35"/>
                <a:gd name="T12" fmla="*/ 18 w 51"/>
                <a:gd name="T13" fmla="*/ 19 h 35"/>
                <a:gd name="T14" fmla="*/ 18 w 51"/>
                <a:gd name="T15" fmla="*/ 21 h 35"/>
                <a:gd name="T16" fmla="*/ 20 w 51"/>
                <a:gd name="T17" fmla="*/ 23 h 35"/>
                <a:gd name="T18" fmla="*/ 23 w 51"/>
                <a:gd name="T19" fmla="*/ 16 h 35"/>
                <a:gd name="T20" fmla="*/ 25 w 51"/>
                <a:gd name="T21" fmla="*/ 16 h 35"/>
                <a:gd name="T22" fmla="*/ 26 w 51"/>
                <a:gd name="T23" fmla="*/ 20 h 35"/>
                <a:gd name="T24" fmla="*/ 28 w 51"/>
                <a:gd name="T25" fmla="*/ 20 h 35"/>
                <a:gd name="T26" fmla="*/ 30 w 51"/>
                <a:gd name="T27" fmla="*/ 22 h 35"/>
                <a:gd name="T28" fmla="*/ 32 w 51"/>
                <a:gd name="T29" fmla="*/ 19 h 35"/>
                <a:gd name="T30" fmla="*/ 34 w 51"/>
                <a:gd name="T31" fmla="*/ 16 h 35"/>
                <a:gd name="T32" fmla="*/ 35 w 51"/>
                <a:gd name="T33" fmla="*/ 20 h 35"/>
                <a:gd name="T34" fmla="*/ 35 w 51"/>
                <a:gd name="T35" fmla="*/ 18 h 35"/>
                <a:gd name="T36" fmla="*/ 33 w 51"/>
                <a:gd name="T37" fmla="*/ 23 h 35"/>
                <a:gd name="T38" fmla="*/ 35 w 51"/>
                <a:gd name="T39" fmla="*/ 22 h 35"/>
                <a:gd name="T40" fmla="*/ 34 w 51"/>
                <a:gd name="T41" fmla="*/ 20 h 35"/>
                <a:gd name="T42" fmla="*/ 41 w 51"/>
                <a:gd name="T43" fmla="*/ 26 h 35"/>
                <a:gd name="T44" fmla="*/ 42 w 51"/>
                <a:gd name="T45" fmla="*/ 26 h 35"/>
                <a:gd name="T46" fmla="*/ 41 w 51"/>
                <a:gd name="T47" fmla="*/ 25 h 35"/>
                <a:gd name="T48" fmla="*/ 41 w 51"/>
                <a:gd name="T49" fmla="*/ 25 h 35"/>
                <a:gd name="T50" fmla="*/ 41 w 51"/>
                <a:gd name="T51" fmla="*/ 25 h 35"/>
                <a:gd name="T52" fmla="*/ 35 w 51"/>
                <a:gd name="T53" fmla="*/ 12 h 35"/>
                <a:gd name="T54" fmla="*/ 35 w 51"/>
                <a:gd name="T55" fmla="*/ 13 h 35"/>
                <a:gd name="T56" fmla="*/ 34 w 51"/>
                <a:gd name="T57" fmla="*/ 12 h 35"/>
                <a:gd name="T58" fmla="*/ 34 w 51"/>
                <a:gd name="T59" fmla="*/ 12 h 35"/>
                <a:gd name="T60" fmla="*/ 32 w 51"/>
                <a:gd name="T61" fmla="*/ 10 h 35"/>
                <a:gd name="T62" fmla="*/ 30 w 51"/>
                <a:gd name="T63" fmla="*/ 10 h 35"/>
                <a:gd name="T64" fmla="*/ 30 w 51"/>
                <a:gd name="T65" fmla="*/ 13 h 35"/>
                <a:gd name="T66" fmla="*/ 30 w 51"/>
                <a:gd name="T67" fmla="*/ 12 h 35"/>
                <a:gd name="T68" fmla="*/ 29 w 51"/>
                <a:gd name="T69" fmla="*/ 12 h 35"/>
                <a:gd name="T70" fmla="*/ 28 w 51"/>
                <a:gd name="T71" fmla="*/ 13 h 35"/>
                <a:gd name="T72" fmla="*/ 26 w 51"/>
                <a:gd name="T73" fmla="*/ 14 h 35"/>
                <a:gd name="T74" fmla="*/ 26 w 51"/>
                <a:gd name="T75" fmla="*/ 10 h 35"/>
                <a:gd name="T76" fmla="*/ 26 w 51"/>
                <a:gd name="T77" fmla="*/ 10 h 35"/>
                <a:gd name="T78" fmla="*/ 24 w 51"/>
                <a:gd name="T79" fmla="*/ 14 h 35"/>
                <a:gd name="T80" fmla="*/ 21 w 51"/>
                <a:gd name="T81" fmla="*/ 14 h 35"/>
                <a:gd name="T82" fmla="*/ 17 w 51"/>
                <a:gd name="T83" fmla="*/ 15 h 35"/>
                <a:gd name="T84" fmla="*/ 17 w 51"/>
                <a:gd name="T85" fmla="*/ 14 h 35"/>
                <a:gd name="T86" fmla="*/ 14 w 51"/>
                <a:gd name="T87" fmla="*/ 12 h 35"/>
                <a:gd name="T88" fmla="*/ 12 w 51"/>
                <a:gd name="T89" fmla="*/ 17 h 35"/>
                <a:gd name="T90" fmla="*/ 16 w 51"/>
                <a:gd name="T91" fmla="*/ 10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9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0 w 2"/>
                <a:gd name="T5" fmla="*/ 2 h 3"/>
                <a:gd name="T6" fmla="*/ 0 w 2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0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1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2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3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2 w 26"/>
                <a:gd name="T1" fmla="*/ 6 h 30"/>
                <a:gd name="T2" fmla="*/ 9 w 26"/>
                <a:gd name="T3" fmla="*/ 4 h 30"/>
                <a:gd name="T4" fmla="*/ 12 w 26"/>
                <a:gd name="T5" fmla="*/ 3 h 30"/>
                <a:gd name="T6" fmla="*/ 6 w 26"/>
                <a:gd name="T7" fmla="*/ 0 h 30"/>
                <a:gd name="T8" fmla="*/ 8 w 26"/>
                <a:gd name="T9" fmla="*/ 13 h 30"/>
                <a:gd name="T10" fmla="*/ 6 w 26"/>
                <a:gd name="T11" fmla="*/ 12 h 30"/>
                <a:gd name="T12" fmla="*/ 10 w 26"/>
                <a:gd name="T13" fmla="*/ 16 h 30"/>
                <a:gd name="T14" fmla="*/ 5 w 26"/>
                <a:gd name="T15" fmla="*/ 16 h 30"/>
                <a:gd name="T16" fmla="*/ 7 w 26"/>
                <a:gd name="T17" fmla="*/ 19 h 30"/>
                <a:gd name="T18" fmla="*/ 9 w 26"/>
                <a:gd name="T19" fmla="*/ 18 h 30"/>
                <a:gd name="T20" fmla="*/ 8 w 26"/>
                <a:gd name="T21" fmla="*/ 19 h 30"/>
                <a:gd name="T22" fmla="*/ 10 w 26"/>
                <a:gd name="T23" fmla="*/ 19 h 30"/>
                <a:gd name="T24" fmla="*/ 10 w 26"/>
                <a:gd name="T25" fmla="*/ 21 h 30"/>
                <a:gd name="T26" fmla="*/ 9 w 26"/>
                <a:gd name="T27" fmla="*/ 20 h 30"/>
                <a:gd name="T28" fmla="*/ 11 w 26"/>
                <a:gd name="T29" fmla="*/ 21 h 30"/>
                <a:gd name="T30" fmla="*/ 8 w 26"/>
                <a:gd name="T31" fmla="*/ 22 h 30"/>
                <a:gd name="T32" fmla="*/ 13 w 26"/>
                <a:gd name="T33" fmla="*/ 23 h 30"/>
                <a:gd name="T34" fmla="*/ 16 w 26"/>
                <a:gd name="T35" fmla="*/ 23 h 30"/>
                <a:gd name="T36" fmla="*/ 13 w 26"/>
                <a:gd name="T37" fmla="*/ 22 h 30"/>
                <a:gd name="T38" fmla="*/ 13 w 26"/>
                <a:gd name="T39" fmla="*/ 22 h 30"/>
                <a:gd name="T40" fmla="*/ 11 w 26"/>
                <a:gd name="T41" fmla="*/ 20 h 30"/>
                <a:gd name="T42" fmla="*/ 16 w 26"/>
                <a:gd name="T43" fmla="*/ 20 h 30"/>
                <a:gd name="T44" fmla="*/ 19 w 26"/>
                <a:gd name="T45" fmla="*/ 18 h 30"/>
                <a:gd name="T46" fmla="*/ 19 w 26"/>
                <a:gd name="T47" fmla="*/ 18 h 30"/>
                <a:gd name="T48" fmla="*/ 17 w 26"/>
                <a:gd name="T49" fmla="*/ 18 h 30"/>
                <a:gd name="T50" fmla="*/ 15 w 26"/>
                <a:gd name="T51" fmla="*/ 18 h 30"/>
                <a:gd name="T52" fmla="*/ 10 w 26"/>
                <a:gd name="T53" fmla="*/ 18 h 30"/>
                <a:gd name="T54" fmla="*/ 10 w 26"/>
                <a:gd name="T55" fmla="*/ 18 h 30"/>
                <a:gd name="T56" fmla="*/ 15 w 26"/>
                <a:gd name="T57" fmla="*/ 18 h 30"/>
                <a:gd name="T58" fmla="*/ 12 w 26"/>
                <a:gd name="T59" fmla="*/ 17 h 30"/>
                <a:gd name="T60" fmla="*/ 17 w 26"/>
                <a:gd name="T61" fmla="*/ 16 h 30"/>
                <a:gd name="T62" fmla="*/ 12 w 26"/>
                <a:gd name="T63" fmla="*/ 16 h 30"/>
                <a:gd name="T64" fmla="*/ 12 w 26"/>
                <a:gd name="T65" fmla="*/ 12 h 30"/>
                <a:gd name="T66" fmla="*/ 15 w 26"/>
                <a:gd name="T67" fmla="*/ 13 h 30"/>
                <a:gd name="T68" fmla="*/ 11 w 26"/>
                <a:gd name="T69" fmla="*/ 12 h 30"/>
                <a:gd name="T70" fmla="*/ 13 w 26"/>
                <a:gd name="T71" fmla="*/ 9 h 30"/>
                <a:gd name="T72" fmla="*/ 11 w 26"/>
                <a:gd name="T73" fmla="*/ 9 h 30"/>
                <a:gd name="T74" fmla="*/ 12 w 26"/>
                <a:gd name="T75" fmla="*/ 7 h 30"/>
                <a:gd name="T76" fmla="*/ 12 w 26"/>
                <a:gd name="T77" fmla="*/ 7 h 30"/>
                <a:gd name="T78" fmla="*/ 7 w 26"/>
                <a:gd name="T79" fmla="*/ 4 h 30"/>
                <a:gd name="T80" fmla="*/ 12 w 26"/>
                <a:gd name="T81" fmla="*/ 6 h 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4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2 w 8"/>
                <a:gd name="T1" fmla="*/ 1 h 3"/>
                <a:gd name="T2" fmla="*/ 5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2 w 8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5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2 w 45"/>
                <a:gd name="T1" fmla="*/ 7 h 22"/>
                <a:gd name="T2" fmla="*/ 25 w 45"/>
                <a:gd name="T3" fmla="*/ 7 h 22"/>
                <a:gd name="T4" fmla="*/ 1 w 45"/>
                <a:gd name="T5" fmla="*/ 11 h 22"/>
                <a:gd name="T6" fmla="*/ 5 w 45"/>
                <a:gd name="T7" fmla="*/ 15 h 22"/>
                <a:gd name="T8" fmla="*/ 2 w 45"/>
                <a:gd name="T9" fmla="*/ 14 h 22"/>
                <a:gd name="T10" fmla="*/ 5 w 45"/>
                <a:gd name="T11" fmla="*/ 16 h 22"/>
                <a:gd name="T12" fmla="*/ 4 w 45"/>
                <a:gd name="T13" fmla="*/ 15 h 22"/>
                <a:gd name="T14" fmla="*/ 6 w 45"/>
                <a:gd name="T15" fmla="*/ 16 h 22"/>
                <a:gd name="T16" fmla="*/ 5 w 45"/>
                <a:gd name="T17" fmla="*/ 15 h 22"/>
                <a:gd name="T18" fmla="*/ 7 w 45"/>
                <a:gd name="T19" fmla="*/ 16 h 22"/>
                <a:gd name="T20" fmla="*/ 3 w 45"/>
                <a:gd name="T21" fmla="*/ 12 h 22"/>
                <a:gd name="T22" fmla="*/ 8 w 45"/>
                <a:gd name="T23" fmla="*/ 14 h 22"/>
                <a:gd name="T24" fmla="*/ 15 w 45"/>
                <a:gd name="T25" fmla="*/ 11 h 22"/>
                <a:gd name="T26" fmla="*/ 15 w 45"/>
                <a:gd name="T27" fmla="*/ 10 h 22"/>
                <a:gd name="T28" fmla="*/ 13 w 45"/>
                <a:gd name="T29" fmla="*/ 7 h 22"/>
                <a:gd name="T30" fmla="*/ 16 w 45"/>
                <a:gd name="T31" fmla="*/ 11 h 22"/>
                <a:gd name="T32" fmla="*/ 24 w 45"/>
                <a:gd name="T33" fmla="*/ 11 h 22"/>
                <a:gd name="T34" fmla="*/ 24 w 45"/>
                <a:gd name="T35" fmla="*/ 15 h 22"/>
                <a:gd name="T36" fmla="*/ 28 w 45"/>
                <a:gd name="T37" fmla="*/ 10 h 22"/>
                <a:gd name="T38" fmla="*/ 25 w 45"/>
                <a:gd name="T39" fmla="*/ 13 h 22"/>
                <a:gd name="T40" fmla="*/ 22 w 45"/>
                <a:gd name="T41" fmla="*/ 12 h 22"/>
                <a:gd name="T42" fmla="*/ 23 w 45"/>
                <a:gd name="T43" fmla="*/ 4 h 22"/>
                <a:gd name="T44" fmla="*/ 22 w 45"/>
                <a:gd name="T45" fmla="*/ 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6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2 w 4"/>
                <a:gd name="T1" fmla="*/ 1 h 5"/>
                <a:gd name="T2" fmla="*/ 0 w 4"/>
                <a:gd name="T3" fmla="*/ 0 h 5"/>
                <a:gd name="T4" fmla="*/ 3 w 4"/>
                <a:gd name="T5" fmla="*/ 4 h 5"/>
                <a:gd name="T6" fmla="*/ 2 w 4"/>
                <a:gd name="T7" fmla="*/ 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7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8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4 w 5"/>
                <a:gd name="T1" fmla="*/ 0 h 16"/>
                <a:gd name="T2" fmla="*/ 3 w 5"/>
                <a:gd name="T3" fmla="*/ 2 h 16"/>
                <a:gd name="T4" fmla="*/ 0 w 5"/>
                <a:gd name="T5" fmla="*/ 13 h 16"/>
                <a:gd name="T6" fmla="*/ 3 w 5"/>
                <a:gd name="T7" fmla="*/ 6 h 16"/>
                <a:gd name="T8" fmla="*/ 2 w 5"/>
                <a:gd name="T9" fmla="*/ 8 h 16"/>
                <a:gd name="T10" fmla="*/ 4 w 5"/>
                <a:gd name="T11" fmla="*/ 3 h 16"/>
                <a:gd name="T12" fmla="*/ 3 w 5"/>
                <a:gd name="T13" fmla="*/ 4 h 16"/>
                <a:gd name="T14" fmla="*/ 4 w 5"/>
                <a:gd name="T15" fmla="*/ 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9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0 h 5"/>
                <a:gd name="T4" fmla="*/ 0 w 2"/>
                <a:gd name="T5" fmla="*/ 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90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0 h 6"/>
                <a:gd name="T4" fmla="*/ 0 w 3"/>
                <a:gd name="T5" fmla="*/ 5 h 6"/>
                <a:gd name="T6" fmla="*/ 2 w 3"/>
                <a:gd name="T7" fmla="*/ 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91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92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6 h 10"/>
                <a:gd name="T2" fmla="*/ 1 w 5"/>
                <a:gd name="T3" fmla="*/ 6 h 10"/>
                <a:gd name="T4" fmla="*/ 1 w 5"/>
                <a:gd name="T5" fmla="*/ 6 h 10"/>
                <a:gd name="T6" fmla="*/ 2 w 5"/>
                <a:gd name="T7" fmla="*/ 2 h 10"/>
                <a:gd name="T8" fmla="*/ 3 w 5"/>
                <a:gd name="T9" fmla="*/ 3 h 10"/>
                <a:gd name="T10" fmla="*/ 4 w 5"/>
                <a:gd name="T11" fmla="*/ 0 h 10"/>
                <a:gd name="T12" fmla="*/ 0 w 5"/>
                <a:gd name="T13" fmla="*/ 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93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94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95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9 h 12"/>
                <a:gd name="T2" fmla="*/ 3 w 5"/>
                <a:gd name="T3" fmla="*/ 6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96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97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1 h 16"/>
                <a:gd name="T2" fmla="*/ 2 w 7"/>
                <a:gd name="T3" fmla="*/ 7 h 16"/>
                <a:gd name="T4" fmla="*/ 1 w 7"/>
                <a:gd name="T5" fmla="*/ 10 h 16"/>
                <a:gd name="T6" fmla="*/ 2 w 7"/>
                <a:gd name="T7" fmla="*/ 8 h 16"/>
                <a:gd name="T8" fmla="*/ 0 w 7"/>
                <a:gd name="T9" fmla="*/ 13 h 16"/>
                <a:gd name="T10" fmla="*/ 2 w 7"/>
                <a:gd name="T11" fmla="*/ 9 h 16"/>
                <a:gd name="T12" fmla="*/ 1 w 7"/>
                <a:gd name="T13" fmla="*/ 12 h 16"/>
                <a:gd name="T14" fmla="*/ 4 w 7"/>
                <a:gd name="T15" fmla="*/ 7 h 16"/>
                <a:gd name="T16" fmla="*/ 3 w 7"/>
                <a:gd name="T17" fmla="*/ 7 h 16"/>
                <a:gd name="T18" fmla="*/ 4 w 7"/>
                <a:gd name="T19" fmla="*/ 4 h 16"/>
                <a:gd name="T20" fmla="*/ 4 w 7"/>
                <a:gd name="T21" fmla="*/ 1 h 16"/>
                <a:gd name="T22" fmla="*/ 0 w 7"/>
                <a:gd name="T23" fmla="*/ 11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98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99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2 h 16"/>
                <a:gd name="T2" fmla="*/ 3 w 8"/>
                <a:gd name="T3" fmla="*/ 10 h 16"/>
                <a:gd name="T4" fmla="*/ 2 w 8"/>
                <a:gd name="T5" fmla="*/ 12 h 16"/>
                <a:gd name="T6" fmla="*/ 4 w 8"/>
                <a:gd name="T7" fmla="*/ 8 h 16"/>
                <a:gd name="T8" fmla="*/ 2 w 8"/>
                <a:gd name="T9" fmla="*/ 10 h 16"/>
                <a:gd name="T10" fmla="*/ 5 w 8"/>
                <a:gd name="T11" fmla="*/ 3 h 16"/>
                <a:gd name="T12" fmla="*/ 4 w 8"/>
                <a:gd name="T13" fmla="*/ 5 h 16"/>
                <a:gd name="T14" fmla="*/ 4 w 8"/>
                <a:gd name="T15" fmla="*/ 6 h 16"/>
                <a:gd name="T16" fmla="*/ 3 w 8"/>
                <a:gd name="T17" fmla="*/ 7 h 16"/>
                <a:gd name="T18" fmla="*/ 2 w 8"/>
                <a:gd name="T19" fmla="*/ 8 h 16"/>
                <a:gd name="T20" fmla="*/ 1 w 8"/>
                <a:gd name="T21" fmla="*/ 12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0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1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2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2 h 3"/>
                <a:gd name="T6" fmla="*/ 1 w 1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3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8 w 22"/>
                <a:gd name="T1" fmla="*/ 1 h 21"/>
                <a:gd name="T2" fmla="*/ 7 w 22"/>
                <a:gd name="T3" fmla="*/ 3 h 21"/>
                <a:gd name="T4" fmla="*/ 4 w 22"/>
                <a:gd name="T5" fmla="*/ 6 h 21"/>
                <a:gd name="T6" fmla="*/ 0 w 22"/>
                <a:gd name="T7" fmla="*/ 10 h 21"/>
                <a:gd name="T8" fmla="*/ 2 w 22"/>
                <a:gd name="T9" fmla="*/ 9 h 21"/>
                <a:gd name="T10" fmla="*/ 1 w 22"/>
                <a:gd name="T11" fmla="*/ 11 h 21"/>
                <a:gd name="T12" fmla="*/ 3 w 22"/>
                <a:gd name="T13" fmla="*/ 11 h 21"/>
                <a:gd name="T14" fmla="*/ 6 w 22"/>
                <a:gd name="T15" fmla="*/ 11 h 21"/>
                <a:gd name="T16" fmla="*/ 10 w 22"/>
                <a:gd name="T17" fmla="*/ 15 h 21"/>
                <a:gd name="T18" fmla="*/ 12 w 22"/>
                <a:gd name="T19" fmla="*/ 11 h 21"/>
                <a:gd name="T20" fmla="*/ 11 w 22"/>
                <a:gd name="T21" fmla="*/ 14 h 21"/>
                <a:gd name="T22" fmla="*/ 11 w 22"/>
                <a:gd name="T23" fmla="*/ 13 h 21"/>
                <a:gd name="T24" fmla="*/ 11 w 22"/>
                <a:gd name="T25" fmla="*/ 15 h 21"/>
                <a:gd name="T26" fmla="*/ 15 w 22"/>
                <a:gd name="T27" fmla="*/ 10 h 21"/>
                <a:gd name="T28" fmla="*/ 12 w 22"/>
                <a:gd name="T29" fmla="*/ 15 h 21"/>
                <a:gd name="T30" fmla="*/ 15 w 22"/>
                <a:gd name="T31" fmla="*/ 12 h 21"/>
                <a:gd name="T32" fmla="*/ 16 w 22"/>
                <a:gd name="T33" fmla="*/ 8 h 21"/>
                <a:gd name="T34" fmla="*/ 17 w 22"/>
                <a:gd name="T35" fmla="*/ 6 h 21"/>
                <a:gd name="T36" fmla="*/ 11 w 22"/>
                <a:gd name="T37" fmla="*/ 11 h 21"/>
                <a:gd name="T38" fmla="*/ 12 w 22"/>
                <a:gd name="T39" fmla="*/ 9 h 21"/>
                <a:gd name="T40" fmla="*/ 12 w 22"/>
                <a:gd name="T41" fmla="*/ 5 h 21"/>
                <a:gd name="T42" fmla="*/ 9 w 22"/>
                <a:gd name="T43" fmla="*/ 9 h 21"/>
                <a:gd name="T44" fmla="*/ 10 w 22"/>
                <a:gd name="T45" fmla="*/ 7 h 21"/>
                <a:gd name="T46" fmla="*/ 8 w 22"/>
                <a:gd name="T47" fmla="*/ 9 h 21"/>
                <a:gd name="T48" fmla="*/ 10 w 22"/>
                <a:gd name="T49" fmla="*/ 6 h 21"/>
                <a:gd name="T50" fmla="*/ 7 w 22"/>
                <a:gd name="T51" fmla="*/ 11 h 21"/>
                <a:gd name="T52" fmla="*/ 11 w 22"/>
                <a:gd name="T53" fmla="*/ 3 h 21"/>
                <a:gd name="T54" fmla="*/ 9 w 22"/>
                <a:gd name="T55" fmla="*/ 6 h 21"/>
                <a:gd name="T56" fmla="*/ 7 w 22"/>
                <a:gd name="T57" fmla="*/ 8 h 21"/>
                <a:gd name="T58" fmla="*/ 10 w 22"/>
                <a:gd name="T59" fmla="*/ 3 h 21"/>
                <a:gd name="T60" fmla="*/ 7 w 22"/>
                <a:gd name="T61" fmla="*/ 6 h 21"/>
                <a:gd name="T62" fmla="*/ 5 w 22"/>
                <a:gd name="T63" fmla="*/ 8 h 21"/>
                <a:gd name="T64" fmla="*/ 5 w 22"/>
                <a:gd name="T65" fmla="*/ 6 h 21"/>
                <a:gd name="T66" fmla="*/ 9 w 22"/>
                <a:gd name="T67" fmla="*/ 2 h 21"/>
                <a:gd name="T68" fmla="*/ 11 w 22"/>
                <a:gd name="T69" fmla="*/ 0 h 21"/>
                <a:gd name="T70" fmla="*/ 5 w 22"/>
                <a:gd name="T71" fmla="*/ 5 h 21"/>
                <a:gd name="T72" fmla="*/ 8 w 22"/>
                <a:gd name="T73" fmla="*/ 1 h 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4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5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6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7007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8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0 h 3"/>
                <a:gd name="T4" fmla="*/ 0 w 2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9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0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2 w 20"/>
                <a:gd name="T1" fmla="*/ 7 h 15"/>
                <a:gd name="T2" fmla="*/ 2 w 20"/>
                <a:gd name="T3" fmla="*/ 10 h 15"/>
                <a:gd name="T4" fmla="*/ 8 w 20"/>
                <a:gd name="T5" fmla="*/ 5 h 15"/>
                <a:gd name="T6" fmla="*/ 2 w 20"/>
                <a:gd name="T7" fmla="*/ 10 h 15"/>
                <a:gd name="T8" fmla="*/ 8 w 20"/>
                <a:gd name="T9" fmla="*/ 8 h 15"/>
                <a:gd name="T10" fmla="*/ 6 w 20"/>
                <a:gd name="T11" fmla="*/ 10 h 15"/>
                <a:gd name="T12" fmla="*/ 12 w 20"/>
                <a:gd name="T13" fmla="*/ 6 h 15"/>
                <a:gd name="T14" fmla="*/ 6 w 20"/>
                <a:gd name="T15" fmla="*/ 11 h 15"/>
                <a:gd name="T16" fmla="*/ 6 w 20"/>
                <a:gd name="T17" fmla="*/ 12 h 15"/>
                <a:gd name="T18" fmla="*/ 9 w 20"/>
                <a:gd name="T19" fmla="*/ 11 h 15"/>
                <a:gd name="T20" fmla="*/ 12 w 20"/>
                <a:gd name="T21" fmla="*/ 7 h 15"/>
                <a:gd name="T22" fmla="*/ 15 w 20"/>
                <a:gd name="T23" fmla="*/ 4 h 15"/>
                <a:gd name="T24" fmla="*/ 12 w 20"/>
                <a:gd name="T25" fmla="*/ 6 h 15"/>
                <a:gd name="T26" fmla="*/ 14 w 20"/>
                <a:gd name="T27" fmla="*/ 4 h 15"/>
                <a:gd name="T28" fmla="*/ 13 w 20"/>
                <a:gd name="T29" fmla="*/ 5 h 15"/>
                <a:gd name="T30" fmla="*/ 14 w 20"/>
                <a:gd name="T31" fmla="*/ 3 h 15"/>
                <a:gd name="T32" fmla="*/ 12 w 20"/>
                <a:gd name="T33" fmla="*/ 5 h 15"/>
                <a:gd name="T34" fmla="*/ 13 w 20"/>
                <a:gd name="T35" fmla="*/ 4 h 15"/>
                <a:gd name="T36" fmla="*/ 10 w 20"/>
                <a:gd name="T37" fmla="*/ 6 h 15"/>
                <a:gd name="T38" fmla="*/ 13 w 20"/>
                <a:gd name="T39" fmla="*/ 3 h 15"/>
                <a:gd name="T40" fmla="*/ 10 w 20"/>
                <a:gd name="T41" fmla="*/ 6 h 15"/>
                <a:gd name="T42" fmla="*/ 14 w 20"/>
                <a:gd name="T43" fmla="*/ 2 h 15"/>
                <a:gd name="T44" fmla="*/ 11 w 20"/>
                <a:gd name="T45" fmla="*/ 3 h 15"/>
                <a:gd name="T46" fmla="*/ 14 w 20"/>
                <a:gd name="T47" fmla="*/ 2 h 15"/>
                <a:gd name="T48" fmla="*/ 7 w 20"/>
                <a:gd name="T49" fmla="*/ 7 h 15"/>
                <a:gd name="T50" fmla="*/ 12 w 20"/>
                <a:gd name="T51" fmla="*/ 2 h 15"/>
                <a:gd name="T52" fmla="*/ 10 w 20"/>
                <a:gd name="T53" fmla="*/ 2 h 15"/>
                <a:gd name="T54" fmla="*/ 11 w 20"/>
                <a:gd name="T55" fmla="*/ 2 h 15"/>
                <a:gd name="T56" fmla="*/ 9 w 20"/>
                <a:gd name="T57" fmla="*/ 2 h 15"/>
                <a:gd name="T58" fmla="*/ 8 w 20"/>
                <a:gd name="T59" fmla="*/ 3 h 15"/>
                <a:gd name="T60" fmla="*/ 6 w 20"/>
                <a:gd name="T61" fmla="*/ 5 h 15"/>
                <a:gd name="T62" fmla="*/ 7 w 20"/>
                <a:gd name="T63" fmla="*/ 4 h 15"/>
                <a:gd name="T64" fmla="*/ 3 w 20"/>
                <a:gd name="T65" fmla="*/ 6 h 15"/>
                <a:gd name="T66" fmla="*/ 6 w 20"/>
                <a:gd name="T67" fmla="*/ 5 h 15"/>
                <a:gd name="T68" fmla="*/ 2 w 20"/>
                <a:gd name="T69" fmla="*/ 7 h 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1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2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2 w 28"/>
                <a:gd name="T1" fmla="*/ 5 h 13"/>
                <a:gd name="T2" fmla="*/ 16 w 28"/>
                <a:gd name="T3" fmla="*/ 3 h 13"/>
                <a:gd name="T4" fmla="*/ 9 w 28"/>
                <a:gd name="T5" fmla="*/ 8 h 13"/>
                <a:gd name="T6" fmla="*/ 7 w 28"/>
                <a:gd name="T7" fmla="*/ 8 h 13"/>
                <a:gd name="T8" fmla="*/ 13 w 28"/>
                <a:gd name="T9" fmla="*/ 4 h 13"/>
                <a:gd name="T10" fmla="*/ 14 w 28"/>
                <a:gd name="T11" fmla="*/ 3 h 13"/>
                <a:gd name="T12" fmla="*/ 10 w 28"/>
                <a:gd name="T13" fmla="*/ 5 h 13"/>
                <a:gd name="T14" fmla="*/ 7 w 28"/>
                <a:gd name="T15" fmla="*/ 6 h 13"/>
                <a:gd name="T16" fmla="*/ 9 w 28"/>
                <a:gd name="T17" fmla="*/ 5 h 13"/>
                <a:gd name="T18" fmla="*/ 13 w 28"/>
                <a:gd name="T19" fmla="*/ 3 h 13"/>
                <a:gd name="T20" fmla="*/ 2 w 28"/>
                <a:gd name="T21" fmla="*/ 7 h 13"/>
                <a:gd name="T22" fmla="*/ 2 w 28"/>
                <a:gd name="T23" fmla="*/ 8 h 13"/>
                <a:gd name="T24" fmla="*/ 7 w 28"/>
                <a:gd name="T25" fmla="*/ 5 h 13"/>
                <a:gd name="T26" fmla="*/ 6 w 28"/>
                <a:gd name="T27" fmla="*/ 6 h 13"/>
                <a:gd name="T28" fmla="*/ 3 w 28"/>
                <a:gd name="T29" fmla="*/ 7 h 13"/>
                <a:gd name="T30" fmla="*/ 6 w 28"/>
                <a:gd name="T31" fmla="*/ 11 h 13"/>
                <a:gd name="T32" fmla="*/ 6 w 28"/>
                <a:gd name="T33" fmla="*/ 10 h 13"/>
                <a:gd name="T34" fmla="*/ 9 w 28"/>
                <a:gd name="T35" fmla="*/ 8 h 13"/>
                <a:gd name="T36" fmla="*/ 13 w 28"/>
                <a:gd name="T37" fmla="*/ 5 h 13"/>
                <a:gd name="T38" fmla="*/ 12 w 28"/>
                <a:gd name="T39" fmla="*/ 7 h 13"/>
                <a:gd name="T40" fmla="*/ 17 w 28"/>
                <a:gd name="T41" fmla="*/ 3 h 13"/>
                <a:gd name="T42" fmla="*/ 19 w 28"/>
                <a:gd name="T43" fmla="*/ 3 h 13"/>
                <a:gd name="T44" fmla="*/ 18 w 28"/>
                <a:gd name="T45" fmla="*/ 2 h 13"/>
                <a:gd name="T46" fmla="*/ 12 w 28"/>
                <a:gd name="T47" fmla="*/ 5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3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4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1 h 3"/>
                <a:gd name="T4" fmla="*/ 0 w 4"/>
                <a:gd name="T5" fmla="*/ 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5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6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2 h 5"/>
                <a:gd name="T2" fmla="*/ 1 w 12"/>
                <a:gd name="T3" fmla="*/ 4 h 5"/>
                <a:gd name="T4" fmla="*/ 9 w 12"/>
                <a:gd name="T5" fmla="*/ 0 h 5"/>
                <a:gd name="T6" fmla="*/ 3 w 12"/>
                <a:gd name="T7" fmla="*/ 2 h 5"/>
                <a:gd name="T8" fmla="*/ 3 w 12"/>
                <a:gd name="T9" fmla="*/ 2 h 5"/>
                <a:gd name="T10" fmla="*/ 0 w 12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7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3 w 24"/>
                <a:gd name="T1" fmla="*/ 10 h 19"/>
                <a:gd name="T2" fmla="*/ 11 w 24"/>
                <a:gd name="T3" fmla="*/ 10 h 19"/>
                <a:gd name="T4" fmla="*/ 13 w 24"/>
                <a:gd name="T5" fmla="*/ 9 h 19"/>
                <a:gd name="T6" fmla="*/ 15 w 24"/>
                <a:gd name="T7" fmla="*/ 9 h 19"/>
                <a:gd name="T8" fmla="*/ 13 w 24"/>
                <a:gd name="T9" fmla="*/ 9 h 19"/>
                <a:gd name="T10" fmla="*/ 12 w 24"/>
                <a:gd name="T11" fmla="*/ 9 h 19"/>
                <a:gd name="T12" fmla="*/ 8 w 24"/>
                <a:gd name="T13" fmla="*/ 9 h 19"/>
                <a:gd name="T14" fmla="*/ 14 w 24"/>
                <a:gd name="T15" fmla="*/ 7 h 19"/>
                <a:gd name="T16" fmla="*/ 5 w 24"/>
                <a:gd name="T17" fmla="*/ 9 h 19"/>
                <a:gd name="T18" fmla="*/ 8 w 24"/>
                <a:gd name="T19" fmla="*/ 7 h 19"/>
                <a:gd name="T20" fmla="*/ 8 w 24"/>
                <a:gd name="T21" fmla="*/ 7 h 19"/>
                <a:gd name="T22" fmla="*/ 8 w 24"/>
                <a:gd name="T23" fmla="*/ 6 h 19"/>
                <a:gd name="T24" fmla="*/ 13 w 24"/>
                <a:gd name="T25" fmla="*/ 6 h 19"/>
                <a:gd name="T26" fmla="*/ 13 w 24"/>
                <a:gd name="T27" fmla="*/ 6 h 19"/>
                <a:gd name="T28" fmla="*/ 14 w 24"/>
                <a:gd name="T29" fmla="*/ 5 h 19"/>
                <a:gd name="T30" fmla="*/ 11 w 24"/>
                <a:gd name="T31" fmla="*/ 3 h 19"/>
                <a:gd name="T32" fmla="*/ 14 w 24"/>
                <a:gd name="T33" fmla="*/ 3 h 19"/>
                <a:gd name="T34" fmla="*/ 6 w 24"/>
                <a:gd name="T35" fmla="*/ 3 h 19"/>
                <a:gd name="T36" fmla="*/ 7 w 24"/>
                <a:gd name="T37" fmla="*/ 2 h 19"/>
                <a:gd name="T38" fmla="*/ 12 w 24"/>
                <a:gd name="T39" fmla="*/ 3 h 19"/>
                <a:gd name="T40" fmla="*/ 9 w 24"/>
                <a:gd name="T41" fmla="*/ 2 h 19"/>
                <a:gd name="T42" fmla="*/ 14 w 24"/>
                <a:gd name="T43" fmla="*/ 2 h 19"/>
                <a:gd name="T44" fmla="*/ 8 w 24"/>
                <a:gd name="T45" fmla="*/ 1 h 19"/>
                <a:gd name="T46" fmla="*/ 8 w 24"/>
                <a:gd name="T47" fmla="*/ 1 h 19"/>
                <a:gd name="T48" fmla="*/ 1 w 24"/>
                <a:gd name="T49" fmla="*/ 1 h 19"/>
                <a:gd name="T50" fmla="*/ 2 w 24"/>
                <a:gd name="T51" fmla="*/ 4 h 19"/>
                <a:gd name="T52" fmla="*/ 6 w 24"/>
                <a:gd name="T53" fmla="*/ 5 h 19"/>
                <a:gd name="T54" fmla="*/ 1 w 24"/>
                <a:gd name="T55" fmla="*/ 6 h 19"/>
                <a:gd name="T56" fmla="*/ 6 w 24"/>
                <a:gd name="T57" fmla="*/ 5 h 19"/>
                <a:gd name="T58" fmla="*/ 2 w 24"/>
                <a:gd name="T59" fmla="*/ 6 h 19"/>
                <a:gd name="T60" fmla="*/ 6 w 24"/>
                <a:gd name="T61" fmla="*/ 6 h 19"/>
                <a:gd name="T62" fmla="*/ 0 w 24"/>
                <a:gd name="T63" fmla="*/ 6 h 19"/>
                <a:gd name="T64" fmla="*/ 4 w 24"/>
                <a:gd name="T65" fmla="*/ 12 h 19"/>
                <a:gd name="T66" fmla="*/ 8 w 24"/>
                <a:gd name="T67" fmla="*/ 11 h 19"/>
                <a:gd name="T68" fmla="*/ 8 w 24"/>
                <a:gd name="T69" fmla="*/ 13 h 19"/>
                <a:gd name="T70" fmla="*/ 12 w 24"/>
                <a:gd name="T71" fmla="*/ 12 h 19"/>
                <a:gd name="T72" fmla="*/ 4 w 24"/>
                <a:gd name="T73" fmla="*/ 14 h 19"/>
                <a:gd name="T74" fmla="*/ 5 w 24"/>
                <a:gd name="T75" fmla="*/ 14 h 19"/>
                <a:gd name="T76" fmla="*/ 7 w 24"/>
                <a:gd name="T77" fmla="*/ 13 h 19"/>
                <a:gd name="T78" fmla="*/ 5 w 24"/>
                <a:gd name="T79" fmla="*/ 15 h 19"/>
                <a:gd name="T80" fmla="*/ 14 w 24"/>
                <a:gd name="T81" fmla="*/ 11 h 19"/>
                <a:gd name="T82" fmla="*/ 18 w 24"/>
                <a:gd name="T83" fmla="*/ 9 h 19"/>
                <a:gd name="T84" fmla="*/ 13 w 24"/>
                <a:gd name="T85" fmla="*/ 10 h 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8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9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0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7021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2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3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4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4 w 27"/>
                <a:gd name="T1" fmla="*/ 6 h 35"/>
                <a:gd name="T2" fmla="*/ 10 w 27"/>
                <a:gd name="T3" fmla="*/ 2 h 35"/>
                <a:gd name="T4" fmla="*/ 7 w 27"/>
                <a:gd name="T5" fmla="*/ 2 h 35"/>
                <a:gd name="T6" fmla="*/ 9 w 27"/>
                <a:gd name="T7" fmla="*/ 4 h 35"/>
                <a:gd name="T8" fmla="*/ 7 w 27"/>
                <a:gd name="T9" fmla="*/ 7 h 35"/>
                <a:gd name="T10" fmla="*/ 5 w 27"/>
                <a:gd name="T11" fmla="*/ 8 h 35"/>
                <a:gd name="T12" fmla="*/ 8 w 27"/>
                <a:gd name="T13" fmla="*/ 13 h 35"/>
                <a:gd name="T14" fmla="*/ 7 w 27"/>
                <a:gd name="T15" fmla="*/ 12 h 35"/>
                <a:gd name="T16" fmla="*/ 5 w 27"/>
                <a:gd name="T17" fmla="*/ 13 h 35"/>
                <a:gd name="T18" fmla="*/ 12 w 27"/>
                <a:gd name="T19" fmla="*/ 17 h 35"/>
                <a:gd name="T20" fmla="*/ 11 w 27"/>
                <a:gd name="T21" fmla="*/ 19 h 35"/>
                <a:gd name="T22" fmla="*/ 8 w 27"/>
                <a:gd name="T23" fmla="*/ 18 h 35"/>
                <a:gd name="T24" fmla="*/ 7 w 27"/>
                <a:gd name="T25" fmla="*/ 20 h 35"/>
                <a:gd name="T26" fmla="*/ 6 w 27"/>
                <a:gd name="T27" fmla="*/ 22 h 35"/>
                <a:gd name="T28" fmla="*/ 7 w 27"/>
                <a:gd name="T29" fmla="*/ 23 h 35"/>
                <a:gd name="T30" fmla="*/ 10 w 27"/>
                <a:gd name="T31" fmla="*/ 25 h 35"/>
                <a:gd name="T32" fmla="*/ 6 w 27"/>
                <a:gd name="T33" fmla="*/ 24 h 35"/>
                <a:gd name="T34" fmla="*/ 7 w 27"/>
                <a:gd name="T35" fmla="*/ 26 h 35"/>
                <a:gd name="T36" fmla="*/ 6 w 27"/>
                <a:gd name="T37" fmla="*/ 29 h 35"/>
                <a:gd name="T38" fmla="*/ 7 w 27"/>
                <a:gd name="T39" fmla="*/ 27 h 35"/>
                <a:gd name="T40" fmla="*/ 5 w 27"/>
                <a:gd name="T41" fmla="*/ 27 h 35"/>
                <a:gd name="T42" fmla="*/ 14 w 27"/>
                <a:gd name="T43" fmla="*/ 27 h 35"/>
                <a:gd name="T44" fmla="*/ 15 w 27"/>
                <a:gd name="T45" fmla="*/ 27 h 35"/>
                <a:gd name="T46" fmla="*/ 14 w 27"/>
                <a:gd name="T47" fmla="*/ 27 h 35"/>
                <a:gd name="T48" fmla="*/ 15 w 27"/>
                <a:gd name="T49" fmla="*/ 26 h 35"/>
                <a:gd name="T50" fmla="*/ 16 w 27"/>
                <a:gd name="T51" fmla="*/ 25 h 35"/>
                <a:gd name="T52" fmla="*/ 15 w 27"/>
                <a:gd name="T53" fmla="*/ 23 h 35"/>
                <a:gd name="T54" fmla="*/ 15 w 27"/>
                <a:gd name="T55" fmla="*/ 23 h 35"/>
                <a:gd name="T56" fmla="*/ 15 w 27"/>
                <a:gd name="T57" fmla="*/ 23 h 35"/>
                <a:gd name="T58" fmla="*/ 15 w 27"/>
                <a:gd name="T59" fmla="*/ 22 h 35"/>
                <a:gd name="T60" fmla="*/ 13 w 27"/>
                <a:gd name="T61" fmla="*/ 20 h 35"/>
                <a:gd name="T62" fmla="*/ 17 w 27"/>
                <a:gd name="T63" fmla="*/ 22 h 35"/>
                <a:gd name="T64" fmla="*/ 17 w 27"/>
                <a:gd name="T65" fmla="*/ 21 h 35"/>
                <a:gd name="T66" fmla="*/ 14 w 27"/>
                <a:gd name="T67" fmla="*/ 18 h 35"/>
                <a:gd name="T68" fmla="*/ 13 w 27"/>
                <a:gd name="T69" fmla="*/ 16 h 35"/>
                <a:gd name="T70" fmla="*/ 12 w 27"/>
                <a:gd name="T71" fmla="*/ 13 h 35"/>
                <a:gd name="T72" fmla="*/ 13 w 27"/>
                <a:gd name="T73" fmla="*/ 13 h 35"/>
                <a:gd name="T74" fmla="*/ 14 w 27"/>
                <a:gd name="T75" fmla="*/ 10 h 35"/>
                <a:gd name="T76" fmla="*/ 9 w 27"/>
                <a:gd name="T77" fmla="*/ 8 h 35"/>
                <a:gd name="T78" fmla="*/ 16 w 27"/>
                <a:gd name="T79" fmla="*/ 12 h 3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5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3 w 4"/>
                <a:gd name="T3" fmla="*/ 1 h 2"/>
                <a:gd name="T4" fmla="*/ 1 w 4"/>
                <a:gd name="T5" fmla="*/ 0 h 2"/>
                <a:gd name="T6" fmla="*/ 0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6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7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8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7029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3 w 18"/>
                <a:gd name="T1" fmla="*/ 7 h 25"/>
                <a:gd name="T2" fmla="*/ 11 w 18"/>
                <a:gd name="T3" fmla="*/ 4 h 25"/>
                <a:gd name="T4" fmla="*/ 13 w 18"/>
                <a:gd name="T5" fmla="*/ 6 h 25"/>
                <a:gd name="T6" fmla="*/ 10 w 18"/>
                <a:gd name="T7" fmla="*/ 0 h 25"/>
                <a:gd name="T8" fmla="*/ 8 w 18"/>
                <a:gd name="T9" fmla="*/ 8 h 25"/>
                <a:gd name="T10" fmla="*/ 6 w 18"/>
                <a:gd name="T11" fmla="*/ 6 h 25"/>
                <a:gd name="T12" fmla="*/ 8 w 18"/>
                <a:gd name="T13" fmla="*/ 10 h 25"/>
                <a:gd name="T14" fmla="*/ 4 w 18"/>
                <a:gd name="T15" fmla="*/ 7 h 25"/>
                <a:gd name="T16" fmla="*/ 5 w 18"/>
                <a:gd name="T17" fmla="*/ 10 h 25"/>
                <a:gd name="T18" fmla="*/ 6 w 18"/>
                <a:gd name="T19" fmla="*/ 11 h 25"/>
                <a:gd name="T20" fmla="*/ 5 w 18"/>
                <a:gd name="T21" fmla="*/ 10 h 25"/>
                <a:gd name="T22" fmla="*/ 5 w 18"/>
                <a:gd name="T23" fmla="*/ 11 h 25"/>
                <a:gd name="T24" fmla="*/ 5 w 18"/>
                <a:gd name="T25" fmla="*/ 12 h 25"/>
                <a:gd name="T26" fmla="*/ 5 w 18"/>
                <a:gd name="T27" fmla="*/ 11 h 25"/>
                <a:gd name="T28" fmla="*/ 5 w 18"/>
                <a:gd name="T29" fmla="*/ 13 h 25"/>
                <a:gd name="T30" fmla="*/ 3 w 18"/>
                <a:gd name="T31" fmla="*/ 11 h 25"/>
                <a:gd name="T32" fmla="*/ 5 w 18"/>
                <a:gd name="T33" fmla="*/ 15 h 25"/>
                <a:gd name="T34" fmla="*/ 8 w 18"/>
                <a:gd name="T35" fmla="*/ 18 h 25"/>
                <a:gd name="T36" fmla="*/ 7 w 18"/>
                <a:gd name="T37" fmla="*/ 14 h 25"/>
                <a:gd name="T38" fmla="*/ 7 w 18"/>
                <a:gd name="T39" fmla="*/ 14 h 25"/>
                <a:gd name="T40" fmla="*/ 6 w 18"/>
                <a:gd name="T41" fmla="*/ 13 h 25"/>
                <a:gd name="T42" fmla="*/ 9 w 18"/>
                <a:gd name="T43" fmla="*/ 17 h 25"/>
                <a:gd name="T44" fmla="*/ 12 w 18"/>
                <a:gd name="T45" fmla="*/ 18 h 25"/>
                <a:gd name="T46" fmla="*/ 12 w 18"/>
                <a:gd name="T47" fmla="*/ 18 h 25"/>
                <a:gd name="T48" fmla="*/ 12 w 18"/>
                <a:gd name="T49" fmla="*/ 16 h 25"/>
                <a:gd name="T50" fmla="*/ 10 w 18"/>
                <a:gd name="T51" fmla="*/ 15 h 25"/>
                <a:gd name="T52" fmla="*/ 6 w 18"/>
                <a:gd name="T53" fmla="*/ 11 h 25"/>
                <a:gd name="T54" fmla="*/ 7 w 18"/>
                <a:gd name="T55" fmla="*/ 10 h 25"/>
                <a:gd name="T56" fmla="*/ 10 w 18"/>
                <a:gd name="T57" fmla="*/ 14 h 25"/>
                <a:gd name="T58" fmla="*/ 9 w 18"/>
                <a:gd name="T59" fmla="*/ 12 h 25"/>
                <a:gd name="T60" fmla="*/ 12 w 18"/>
                <a:gd name="T61" fmla="*/ 15 h 25"/>
                <a:gd name="T62" fmla="*/ 9 w 18"/>
                <a:gd name="T63" fmla="*/ 12 h 25"/>
                <a:gd name="T64" fmla="*/ 11 w 18"/>
                <a:gd name="T65" fmla="*/ 10 h 25"/>
                <a:gd name="T66" fmla="*/ 12 w 18"/>
                <a:gd name="T67" fmla="*/ 12 h 25"/>
                <a:gd name="T68" fmla="*/ 10 w 18"/>
                <a:gd name="T69" fmla="*/ 10 h 25"/>
                <a:gd name="T70" fmla="*/ 12 w 18"/>
                <a:gd name="T71" fmla="*/ 10 h 25"/>
                <a:gd name="T72" fmla="*/ 11 w 18"/>
                <a:gd name="T73" fmla="*/ 8 h 25"/>
                <a:gd name="T74" fmla="*/ 12 w 18"/>
                <a:gd name="T75" fmla="*/ 7 h 25"/>
                <a:gd name="T76" fmla="*/ 12 w 18"/>
                <a:gd name="T77" fmla="*/ 7 h 25"/>
                <a:gd name="T78" fmla="*/ 10 w 18"/>
                <a:gd name="T79" fmla="*/ 3 h 25"/>
                <a:gd name="T80" fmla="*/ 13 w 18"/>
                <a:gd name="T81" fmla="*/ 7 h 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30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4 w 6"/>
                <a:gd name="T3" fmla="*/ 5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31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6 w 12"/>
                <a:gd name="T1" fmla="*/ 7 h 19"/>
                <a:gd name="T2" fmla="*/ 4 w 12"/>
                <a:gd name="T3" fmla="*/ 5 h 19"/>
                <a:gd name="T4" fmla="*/ 2 w 12"/>
                <a:gd name="T5" fmla="*/ 6 h 19"/>
                <a:gd name="T6" fmla="*/ 4 w 12"/>
                <a:gd name="T7" fmla="*/ 10 h 19"/>
                <a:gd name="T8" fmla="*/ 2 w 12"/>
                <a:gd name="T9" fmla="*/ 8 h 19"/>
                <a:gd name="T10" fmla="*/ 4 w 12"/>
                <a:gd name="T11" fmla="*/ 12 h 19"/>
                <a:gd name="T12" fmla="*/ 3 w 12"/>
                <a:gd name="T13" fmla="*/ 10 h 19"/>
                <a:gd name="T14" fmla="*/ 4 w 12"/>
                <a:gd name="T15" fmla="*/ 12 h 19"/>
                <a:gd name="T16" fmla="*/ 4 w 12"/>
                <a:gd name="T17" fmla="*/ 11 h 19"/>
                <a:gd name="T18" fmla="*/ 6 w 12"/>
                <a:gd name="T19" fmla="*/ 13 h 19"/>
                <a:gd name="T20" fmla="*/ 3 w 12"/>
                <a:gd name="T21" fmla="*/ 8 h 19"/>
                <a:gd name="T22" fmla="*/ 7 w 12"/>
                <a:gd name="T23" fmla="*/ 12 h 19"/>
                <a:gd name="T24" fmla="*/ 8 w 12"/>
                <a:gd name="T25" fmla="*/ 13 h 19"/>
                <a:gd name="T26" fmla="*/ 8 w 12"/>
                <a:gd name="T27" fmla="*/ 11 h 19"/>
                <a:gd name="T28" fmla="*/ 5 w 12"/>
                <a:gd name="T29" fmla="*/ 9 h 19"/>
                <a:gd name="T30" fmla="*/ 8 w 12"/>
                <a:gd name="T31" fmla="*/ 12 h 19"/>
                <a:gd name="T32" fmla="*/ 9 w 12"/>
                <a:gd name="T33" fmla="*/ 9 h 19"/>
                <a:gd name="T34" fmla="*/ 6 w 12"/>
                <a:gd name="T35" fmla="*/ 4 h 19"/>
                <a:gd name="T36" fmla="*/ 8 w 12"/>
                <a:gd name="T37" fmla="*/ 8 h 19"/>
                <a:gd name="T38" fmla="*/ 9 w 12"/>
                <a:gd name="T39" fmla="*/ 8 h 19"/>
                <a:gd name="T40" fmla="*/ 5 w 12"/>
                <a:gd name="T41" fmla="*/ 2 h 19"/>
                <a:gd name="T42" fmla="*/ 6 w 12"/>
                <a:gd name="T43" fmla="*/ 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32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5" name="Group 604"/>
          <p:cNvGrpSpPr>
            <a:grpSpLocks noChangeAspect="1"/>
          </p:cNvGrpSpPr>
          <p:nvPr/>
        </p:nvGrpSpPr>
        <p:grpSpPr bwMode="auto">
          <a:xfrm>
            <a:off x="5300663" y="4633913"/>
            <a:ext cx="1477962" cy="2117725"/>
            <a:chOff x="3323" y="1923"/>
            <a:chExt cx="931" cy="1334"/>
          </a:xfrm>
        </p:grpSpPr>
        <p:grpSp>
          <p:nvGrpSpPr>
            <p:cNvPr id="5779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6636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57 w 1030"/>
                  <a:gd name="T1" fmla="*/ 155 h 850"/>
                  <a:gd name="T2" fmla="*/ 28 w 1030"/>
                  <a:gd name="T3" fmla="*/ 273 h 850"/>
                  <a:gd name="T4" fmla="*/ 23 w 1030"/>
                  <a:gd name="T5" fmla="*/ 485 h 850"/>
                  <a:gd name="T6" fmla="*/ 75 w 1030"/>
                  <a:gd name="T7" fmla="*/ 525 h 850"/>
                  <a:gd name="T8" fmla="*/ 64 w 1030"/>
                  <a:gd name="T9" fmla="*/ 731 h 850"/>
                  <a:gd name="T10" fmla="*/ 185 w 1030"/>
                  <a:gd name="T11" fmla="*/ 732 h 850"/>
                  <a:gd name="T12" fmla="*/ 366 w 1030"/>
                  <a:gd name="T13" fmla="*/ 727 h 850"/>
                  <a:gd name="T14" fmla="*/ 715 w 1030"/>
                  <a:gd name="T15" fmla="*/ 730 h 850"/>
                  <a:gd name="T16" fmla="*/ 785 w 1030"/>
                  <a:gd name="T17" fmla="*/ 732 h 850"/>
                  <a:gd name="T18" fmla="*/ 855 w 1030"/>
                  <a:gd name="T19" fmla="*/ 730 h 850"/>
                  <a:gd name="T20" fmla="*/ 848 w 1030"/>
                  <a:gd name="T21" fmla="*/ 625 h 850"/>
                  <a:gd name="T22" fmla="*/ 844 w 1030"/>
                  <a:gd name="T23" fmla="*/ 515 h 850"/>
                  <a:gd name="T24" fmla="*/ 873 w 1030"/>
                  <a:gd name="T25" fmla="*/ 473 h 850"/>
                  <a:gd name="T26" fmla="*/ 884 w 1030"/>
                  <a:gd name="T27" fmla="*/ 367 h 850"/>
                  <a:gd name="T28" fmla="*/ 882 w 1030"/>
                  <a:gd name="T29" fmla="*/ 257 h 850"/>
                  <a:gd name="T30" fmla="*/ 867 w 1030"/>
                  <a:gd name="T31" fmla="*/ 155 h 850"/>
                  <a:gd name="T32" fmla="*/ 865 w 1030"/>
                  <a:gd name="T33" fmla="*/ 110 h 850"/>
                  <a:gd name="T34" fmla="*/ 878 w 1030"/>
                  <a:gd name="T35" fmla="*/ 191 h 850"/>
                  <a:gd name="T36" fmla="*/ 869 w 1030"/>
                  <a:gd name="T37" fmla="*/ 81 h 850"/>
                  <a:gd name="T38" fmla="*/ 856 w 1030"/>
                  <a:gd name="T39" fmla="*/ 28 h 850"/>
                  <a:gd name="T40" fmla="*/ 803 w 1030"/>
                  <a:gd name="T41" fmla="*/ 12 h 850"/>
                  <a:gd name="T42" fmla="*/ 461 w 1030"/>
                  <a:gd name="T43" fmla="*/ 28 h 850"/>
                  <a:gd name="T44" fmla="*/ 258 w 1030"/>
                  <a:gd name="T45" fmla="*/ 23 h 850"/>
                  <a:gd name="T46" fmla="*/ 166 w 1030"/>
                  <a:gd name="T47" fmla="*/ 17 h 850"/>
                  <a:gd name="T48" fmla="*/ 105 w 1030"/>
                  <a:gd name="T49" fmla="*/ 15 h 850"/>
                  <a:gd name="T50" fmla="*/ 80 w 1030"/>
                  <a:gd name="T51" fmla="*/ 70 h 850"/>
                  <a:gd name="T52" fmla="*/ 57 w 1030"/>
                  <a:gd name="T53" fmla="*/ 155 h 8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7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23 h 1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8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4 w 13"/>
                  <a:gd name="T1" fmla="*/ 0 h 152"/>
                  <a:gd name="T2" fmla="*/ 0 w 13"/>
                  <a:gd name="T3" fmla="*/ 4 h 152"/>
                  <a:gd name="T4" fmla="*/ 2 w 13"/>
                  <a:gd name="T5" fmla="*/ 127 h 152"/>
                  <a:gd name="T6" fmla="*/ 7 w 13"/>
                  <a:gd name="T7" fmla="*/ 131 h 152"/>
                  <a:gd name="T8" fmla="*/ 11 w 13"/>
                  <a:gd name="T9" fmla="*/ 127 h 152"/>
                  <a:gd name="T10" fmla="*/ 9 w 13"/>
                  <a:gd name="T11" fmla="*/ 4 h 152"/>
                  <a:gd name="T12" fmla="*/ 4 w 13"/>
                  <a:gd name="T13" fmla="*/ 0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9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0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5 w 17"/>
                  <a:gd name="T5" fmla="*/ 4 h 6"/>
                  <a:gd name="T6" fmla="*/ 6 w 17"/>
                  <a:gd name="T7" fmla="*/ 0 h 6"/>
                  <a:gd name="T8" fmla="*/ 9 w 17"/>
                  <a:gd name="T9" fmla="*/ 3 h 6"/>
                  <a:gd name="T10" fmla="*/ 4 w 17"/>
                  <a:gd name="T11" fmla="*/ 1 h 6"/>
                  <a:gd name="T12" fmla="*/ 4 w 17"/>
                  <a:gd name="T13" fmla="*/ 4 h 6"/>
                  <a:gd name="T14" fmla="*/ 0 w 17"/>
                  <a:gd name="T15" fmla="*/ 4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1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2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1 h 3"/>
                  <a:gd name="T2" fmla="*/ 6 w 7"/>
                  <a:gd name="T3" fmla="*/ 2 h 3"/>
                  <a:gd name="T4" fmla="*/ 0 w 7"/>
                  <a:gd name="T5" fmla="*/ 0 h 3"/>
                  <a:gd name="T6" fmla="*/ 3 w 7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3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4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2 w 11"/>
                  <a:gd name="T5" fmla="*/ 2 h 6"/>
                  <a:gd name="T6" fmla="*/ 7 w 11"/>
                  <a:gd name="T7" fmla="*/ 3 h 6"/>
                  <a:gd name="T8" fmla="*/ 6 w 11"/>
                  <a:gd name="T9" fmla="*/ 5 h 6"/>
                  <a:gd name="T10" fmla="*/ 9 w 11"/>
                  <a:gd name="T11" fmla="*/ 4 h 6"/>
                  <a:gd name="T12" fmla="*/ 2 w 11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5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6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7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4 w 14"/>
                  <a:gd name="T3" fmla="*/ 4 h 4"/>
                  <a:gd name="T4" fmla="*/ 12 w 14"/>
                  <a:gd name="T5" fmla="*/ 3 h 4"/>
                  <a:gd name="T6" fmla="*/ 10 w 14"/>
                  <a:gd name="T7" fmla="*/ 1 h 4"/>
                  <a:gd name="T8" fmla="*/ 1 w 1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8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9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7 w 17"/>
                  <a:gd name="T3" fmla="*/ 4 h 10"/>
                  <a:gd name="T4" fmla="*/ 4 w 17"/>
                  <a:gd name="T5" fmla="*/ 2 h 10"/>
                  <a:gd name="T6" fmla="*/ 5 w 17"/>
                  <a:gd name="T7" fmla="*/ 6 h 10"/>
                  <a:gd name="T8" fmla="*/ 0 w 17"/>
                  <a:gd name="T9" fmla="*/ 4 h 10"/>
                  <a:gd name="T10" fmla="*/ 4 w 17"/>
                  <a:gd name="T11" fmla="*/ 7 h 10"/>
                  <a:gd name="T12" fmla="*/ 1 w 17"/>
                  <a:gd name="T13" fmla="*/ 8 h 10"/>
                  <a:gd name="T14" fmla="*/ 7 w 17"/>
                  <a:gd name="T15" fmla="*/ 8 h 10"/>
                  <a:gd name="T16" fmla="*/ 6 w 17"/>
                  <a:gd name="T17" fmla="*/ 6 h 10"/>
                  <a:gd name="T18" fmla="*/ 10 w 17"/>
                  <a:gd name="T19" fmla="*/ 8 h 10"/>
                  <a:gd name="T20" fmla="*/ 14 w 17"/>
                  <a:gd name="T21" fmla="*/ 5 h 10"/>
                  <a:gd name="T22" fmla="*/ 2 w 17"/>
                  <a:gd name="T23" fmla="*/ 0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0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1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4 h 9"/>
                  <a:gd name="T2" fmla="*/ 4 w 18"/>
                  <a:gd name="T3" fmla="*/ 6 h 9"/>
                  <a:gd name="T4" fmla="*/ 1 w 18"/>
                  <a:gd name="T5" fmla="*/ 6 h 9"/>
                  <a:gd name="T6" fmla="*/ 6 w 18"/>
                  <a:gd name="T7" fmla="*/ 8 h 9"/>
                  <a:gd name="T8" fmla="*/ 3 w 18"/>
                  <a:gd name="T9" fmla="*/ 4 h 9"/>
                  <a:gd name="T10" fmla="*/ 11 w 18"/>
                  <a:gd name="T11" fmla="*/ 4 h 9"/>
                  <a:gd name="T12" fmla="*/ 9 w 18"/>
                  <a:gd name="T13" fmla="*/ 6 h 9"/>
                  <a:gd name="T14" fmla="*/ 9 w 18"/>
                  <a:gd name="T15" fmla="*/ 1 h 9"/>
                  <a:gd name="T16" fmla="*/ 8 w 18"/>
                  <a:gd name="T17" fmla="*/ 2 h 9"/>
                  <a:gd name="T18" fmla="*/ 6 w 18"/>
                  <a:gd name="T19" fmla="*/ 0 h 9"/>
                  <a:gd name="T20" fmla="*/ 1 w 18"/>
                  <a:gd name="T21" fmla="*/ 4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2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3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4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5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6 w 21"/>
                  <a:gd name="T1" fmla="*/ 1 h 55"/>
                  <a:gd name="T2" fmla="*/ 14 w 21"/>
                  <a:gd name="T3" fmla="*/ 3 h 55"/>
                  <a:gd name="T4" fmla="*/ 9 w 21"/>
                  <a:gd name="T5" fmla="*/ 0 h 55"/>
                  <a:gd name="T6" fmla="*/ 3 w 21"/>
                  <a:gd name="T7" fmla="*/ 0 h 55"/>
                  <a:gd name="T8" fmla="*/ 6 w 21"/>
                  <a:gd name="T9" fmla="*/ 4 h 55"/>
                  <a:gd name="T10" fmla="*/ 3 w 21"/>
                  <a:gd name="T11" fmla="*/ 4 h 55"/>
                  <a:gd name="T12" fmla="*/ 4 w 21"/>
                  <a:gd name="T13" fmla="*/ 10 h 55"/>
                  <a:gd name="T14" fmla="*/ 6 w 21"/>
                  <a:gd name="T15" fmla="*/ 16 h 55"/>
                  <a:gd name="T16" fmla="*/ 3 w 21"/>
                  <a:gd name="T17" fmla="*/ 35 h 55"/>
                  <a:gd name="T18" fmla="*/ 9 w 21"/>
                  <a:gd name="T19" fmla="*/ 37 h 55"/>
                  <a:gd name="T20" fmla="*/ 4 w 21"/>
                  <a:gd name="T21" fmla="*/ 38 h 55"/>
                  <a:gd name="T22" fmla="*/ 5 w 21"/>
                  <a:gd name="T23" fmla="*/ 37 h 55"/>
                  <a:gd name="T24" fmla="*/ 3 w 21"/>
                  <a:gd name="T25" fmla="*/ 42 h 55"/>
                  <a:gd name="T26" fmla="*/ 9 w 21"/>
                  <a:gd name="T27" fmla="*/ 43 h 55"/>
                  <a:gd name="T28" fmla="*/ 2 w 21"/>
                  <a:gd name="T29" fmla="*/ 45 h 55"/>
                  <a:gd name="T30" fmla="*/ 6 w 21"/>
                  <a:gd name="T31" fmla="*/ 47 h 55"/>
                  <a:gd name="T32" fmla="*/ 10 w 21"/>
                  <a:gd name="T33" fmla="*/ 45 h 55"/>
                  <a:gd name="T34" fmla="*/ 13 w 21"/>
                  <a:gd name="T35" fmla="*/ 47 h 55"/>
                  <a:gd name="T36" fmla="*/ 7 w 21"/>
                  <a:gd name="T37" fmla="*/ 34 h 55"/>
                  <a:gd name="T38" fmla="*/ 10 w 21"/>
                  <a:gd name="T39" fmla="*/ 35 h 55"/>
                  <a:gd name="T40" fmla="*/ 14 w 21"/>
                  <a:gd name="T41" fmla="*/ 27 h 55"/>
                  <a:gd name="T42" fmla="*/ 9 w 21"/>
                  <a:gd name="T43" fmla="*/ 24 h 55"/>
                  <a:gd name="T44" fmla="*/ 10 w 21"/>
                  <a:gd name="T45" fmla="*/ 22 h 55"/>
                  <a:gd name="T46" fmla="*/ 9 w 21"/>
                  <a:gd name="T47" fmla="*/ 22 h 55"/>
                  <a:gd name="T48" fmla="*/ 12 w 21"/>
                  <a:gd name="T49" fmla="*/ 20 h 55"/>
                  <a:gd name="T50" fmla="*/ 5 w 21"/>
                  <a:gd name="T51" fmla="*/ 18 h 55"/>
                  <a:gd name="T52" fmla="*/ 15 w 21"/>
                  <a:gd name="T53" fmla="*/ 15 h 55"/>
                  <a:gd name="T54" fmla="*/ 12 w 21"/>
                  <a:gd name="T55" fmla="*/ 15 h 55"/>
                  <a:gd name="T56" fmla="*/ 9 w 21"/>
                  <a:gd name="T57" fmla="*/ 14 h 55"/>
                  <a:gd name="T58" fmla="*/ 15 w 21"/>
                  <a:gd name="T59" fmla="*/ 14 h 55"/>
                  <a:gd name="T60" fmla="*/ 11 w 21"/>
                  <a:gd name="T61" fmla="*/ 10 h 55"/>
                  <a:gd name="T62" fmla="*/ 8 w 21"/>
                  <a:gd name="T63" fmla="*/ 10 h 55"/>
                  <a:gd name="T64" fmla="*/ 10 w 21"/>
                  <a:gd name="T65" fmla="*/ 5 h 55"/>
                  <a:gd name="T66" fmla="*/ 15 w 21"/>
                  <a:gd name="T67" fmla="*/ 8 h 55"/>
                  <a:gd name="T68" fmla="*/ 18 w 21"/>
                  <a:gd name="T69" fmla="*/ 7 h 55"/>
                  <a:gd name="T70" fmla="*/ 11 w 21"/>
                  <a:gd name="T71" fmla="*/ 3 h 55"/>
                  <a:gd name="T72" fmla="*/ 16 w 21"/>
                  <a:gd name="T73" fmla="*/ 1 h 5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6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7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8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659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0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2 w 4"/>
                  <a:gd name="T3" fmla="*/ 1 h 1"/>
                  <a:gd name="T4" fmla="*/ 0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1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2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4 w 24"/>
                  <a:gd name="T1" fmla="*/ 2 h 29"/>
                  <a:gd name="T2" fmla="*/ 2 w 24"/>
                  <a:gd name="T3" fmla="*/ 6 h 29"/>
                  <a:gd name="T4" fmla="*/ 11 w 24"/>
                  <a:gd name="T5" fmla="*/ 9 h 29"/>
                  <a:gd name="T6" fmla="*/ 3 w 24"/>
                  <a:gd name="T7" fmla="*/ 9 h 29"/>
                  <a:gd name="T8" fmla="*/ 8 w 24"/>
                  <a:gd name="T9" fmla="*/ 17 h 29"/>
                  <a:gd name="T10" fmla="*/ 4 w 24"/>
                  <a:gd name="T11" fmla="*/ 17 h 29"/>
                  <a:gd name="T12" fmla="*/ 13 w 24"/>
                  <a:gd name="T13" fmla="*/ 21 h 29"/>
                  <a:gd name="T14" fmla="*/ 4 w 24"/>
                  <a:gd name="T15" fmla="*/ 20 h 29"/>
                  <a:gd name="T16" fmla="*/ 3 w 24"/>
                  <a:gd name="T17" fmla="*/ 20 h 29"/>
                  <a:gd name="T18" fmla="*/ 5 w 24"/>
                  <a:gd name="T19" fmla="*/ 24 h 29"/>
                  <a:gd name="T20" fmla="*/ 11 w 24"/>
                  <a:gd name="T21" fmla="*/ 25 h 29"/>
                  <a:gd name="T22" fmla="*/ 16 w 24"/>
                  <a:gd name="T23" fmla="*/ 25 h 29"/>
                  <a:gd name="T24" fmla="*/ 12 w 24"/>
                  <a:gd name="T25" fmla="*/ 22 h 29"/>
                  <a:gd name="T26" fmla="*/ 16 w 24"/>
                  <a:gd name="T27" fmla="*/ 22 h 29"/>
                  <a:gd name="T28" fmla="*/ 13 w 24"/>
                  <a:gd name="T29" fmla="*/ 21 h 29"/>
                  <a:gd name="T30" fmla="*/ 17 w 24"/>
                  <a:gd name="T31" fmla="*/ 21 h 29"/>
                  <a:gd name="T32" fmla="*/ 14 w 24"/>
                  <a:gd name="T33" fmla="*/ 18 h 29"/>
                  <a:gd name="T34" fmla="*/ 15 w 24"/>
                  <a:gd name="T35" fmla="*/ 19 h 29"/>
                  <a:gd name="T36" fmla="*/ 11 w 24"/>
                  <a:gd name="T37" fmla="*/ 17 h 29"/>
                  <a:gd name="T38" fmla="*/ 15 w 24"/>
                  <a:gd name="T39" fmla="*/ 16 h 29"/>
                  <a:gd name="T40" fmla="*/ 12 w 24"/>
                  <a:gd name="T41" fmla="*/ 16 h 29"/>
                  <a:gd name="T42" fmla="*/ 17 w 24"/>
                  <a:gd name="T43" fmla="*/ 11 h 29"/>
                  <a:gd name="T44" fmla="*/ 14 w 24"/>
                  <a:gd name="T45" fmla="*/ 10 h 29"/>
                  <a:gd name="T46" fmla="*/ 17 w 24"/>
                  <a:gd name="T47" fmla="*/ 13 h 29"/>
                  <a:gd name="T48" fmla="*/ 8 w 24"/>
                  <a:gd name="T49" fmla="*/ 12 h 29"/>
                  <a:gd name="T50" fmla="*/ 15 w 24"/>
                  <a:gd name="T51" fmla="*/ 9 h 29"/>
                  <a:gd name="T52" fmla="*/ 14 w 24"/>
                  <a:gd name="T53" fmla="*/ 5 h 29"/>
                  <a:gd name="T54" fmla="*/ 15 w 24"/>
                  <a:gd name="T55" fmla="*/ 5 h 29"/>
                  <a:gd name="T56" fmla="*/ 12 w 24"/>
                  <a:gd name="T57" fmla="*/ 3 h 29"/>
                  <a:gd name="T58" fmla="*/ 11 w 24"/>
                  <a:gd name="T59" fmla="*/ 3 h 29"/>
                  <a:gd name="T60" fmla="*/ 9 w 24"/>
                  <a:gd name="T61" fmla="*/ 3 h 29"/>
                  <a:gd name="T62" fmla="*/ 11 w 24"/>
                  <a:gd name="T63" fmla="*/ 3 h 29"/>
                  <a:gd name="T64" fmla="*/ 5 w 24"/>
                  <a:gd name="T65" fmla="*/ 0 h 29"/>
                  <a:gd name="T66" fmla="*/ 9 w 24"/>
                  <a:gd name="T67" fmla="*/ 3 h 29"/>
                  <a:gd name="T68" fmla="*/ 4 w 24"/>
                  <a:gd name="T69" fmla="*/ 2 h 2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3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4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2 w 28"/>
                  <a:gd name="T1" fmla="*/ 15 h 24"/>
                  <a:gd name="T2" fmla="*/ 17 w 28"/>
                  <a:gd name="T3" fmla="*/ 14 h 24"/>
                  <a:gd name="T4" fmla="*/ 8 w 28"/>
                  <a:gd name="T5" fmla="*/ 14 h 24"/>
                  <a:gd name="T6" fmla="*/ 7 w 28"/>
                  <a:gd name="T7" fmla="*/ 12 h 24"/>
                  <a:gd name="T8" fmla="*/ 15 w 28"/>
                  <a:gd name="T9" fmla="*/ 12 h 24"/>
                  <a:gd name="T10" fmla="*/ 15 w 28"/>
                  <a:gd name="T11" fmla="*/ 11 h 24"/>
                  <a:gd name="T12" fmla="*/ 10 w 28"/>
                  <a:gd name="T13" fmla="*/ 11 h 24"/>
                  <a:gd name="T14" fmla="*/ 8 w 28"/>
                  <a:gd name="T15" fmla="*/ 8 h 24"/>
                  <a:gd name="T16" fmla="*/ 9 w 28"/>
                  <a:gd name="T17" fmla="*/ 9 h 24"/>
                  <a:gd name="T18" fmla="*/ 15 w 28"/>
                  <a:gd name="T19" fmla="*/ 8 h 24"/>
                  <a:gd name="T20" fmla="*/ 2 w 28"/>
                  <a:gd name="T21" fmla="*/ 2 h 24"/>
                  <a:gd name="T22" fmla="*/ 3 w 28"/>
                  <a:gd name="T23" fmla="*/ 4 h 24"/>
                  <a:gd name="T24" fmla="*/ 9 w 28"/>
                  <a:gd name="T25" fmla="*/ 4 h 24"/>
                  <a:gd name="T26" fmla="*/ 7 w 28"/>
                  <a:gd name="T27" fmla="*/ 5 h 24"/>
                  <a:gd name="T28" fmla="*/ 3 w 28"/>
                  <a:gd name="T29" fmla="*/ 4 h 24"/>
                  <a:gd name="T30" fmla="*/ 3 w 28"/>
                  <a:gd name="T31" fmla="*/ 18 h 24"/>
                  <a:gd name="T32" fmla="*/ 3 w 28"/>
                  <a:gd name="T33" fmla="*/ 16 h 24"/>
                  <a:gd name="T34" fmla="*/ 7 w 28"/>
                  <a:gd name="T35" fmla="*/ 18 h 24"/>
                  <a:gd name="T36" fmla="*/ 13 w 28"/>
                  <a:gd name="T37" fmla="*/ 17 h 24"/>
                  <a:gd name="T38" fmla="*/ 11 w 28"/>
                  <a:gd name="T39" fmla="*/ 18 h 24"/>
                  <a:gd name="T40" fmla="*/ 17 w 28"/>
                  <a:gd name="T41" fmla="*/ 18 h 24"/>
                  <a:gd name="T42" fmla="*/ 20 w 28"/>
                  <a:gd name="T43" fmla="*/ 21 h 24"/>
                  <a:gd name="T44" fmla="*/ 20 w 28"/>
                  <a:gd name="T45" fmla="*/ 16 h 24"/>
                  <a:gd name="T46" fmla="*/ 12 w 28"/>
                  <a:gd name="T47" fmla="*/ 15 h 2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8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5 h 7"/>
                  <a:gd name="T4" fmla="*/ 11 w 13"/>
                  <a:gd name="T5" fmla="*/ 5 h 7"/>
                  <a:gd name="T6" fmla="*/ 4 w 13"/>
                  <a:gd name="T7" fmla="*/ 3 h 7"/>
                  <a:gd name="T8" fmla="*/ 4 w 13"/>
                  <a:gd name="T9" fmla="*/ 1 h 7"/>
                  <a:gd name="T10" fmla="*/ 0 w 1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9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1 w 22"/>
                  <a:gd name="T1" fmla="*/ 39 h 56"/>
                  <a:gd name="T2" fmla="*/ 10 w 22"/>
                  <a:gd name="T3" fmla="*/ 37 h 56"/>
                  <a:gd name="T4" fmla="*/ 12 w 22"/>
                  <a:gd name="T5" fmla="*/ 39 h 56"/>
                  <a:gd name="T6" fmla="*/ 15 w 22"/>
                  <a:gd name="T7" fmla="*/ 36 h 56"/>
                  <a:gd name="T8" fmla="*/ 12 w 22"/>
                  <a:gd name="T9" fmla="*/ 37 h 56"/>
                  <a:gd name="T10" fmla="*/ 11 w 22"/>
                  <a:gd name="T11" fmla="*/ 32 h 56"/>
                  <a:gd name="T12" fmla="*/ 7 w 22"/>
                  <a:gd name="T13" fmla="*/ 31 h 56"/>
                  <a:gd name="T14" fmla="*/ 15 w 22"/>
                  <a:gd name="T15" fmla="*/ 28 h 56"/>
                  <a:gd name="T16" fmla="*/ 4 w 22"/>
                  <a:gd name="T17" fmla="*/ 29 h 56"/>
                  <a:gd name="T18" fmla="*/ 8 w 22"/>
                  <a:gd name="T19" fmla="*/ 24 h 56"/>
                  <a:gd name="T20" fmla="*/ 9 w 22"/>
                  <a:gd name="T21" fmla="*/ 25 h 56"/>
                  <a:gd name="T22" fmla="*/ 9 w 22"/>
                  <a:gd name="T23" fmla="*/ 22 h 56"/>
                  <a:gd name="T24" fmla="*/ 13 w 22"/>
                  <a:gd name="T25" fmla="*/ 23 h 56"/>
                  <a:gd name="T26" fmla="*/ 13 w 22"/>
                  <a:gd name="T27" fmla="*/ 19 h 56"/>
                  <a:gd name="T28" fmla="*/ 16 w 22"/>
                  <a:gd name="T29" fmla="*/ 19 h 56"/>
                  <a:gd name="T30" fmla="*/ 12 w 22"/>
                  <a:gd name="T31" fmla="*/ 12 h 56"/>
                  <a:gd name="T32" fmla="*/ 15 w 22"/>
                  <a:gd name="T33" fmla="*/ 11 h 56"/>
                  <a:gd name="T34" fmla="*/ 6 w 22"/>
                  <a:gd name="T35" fmla="*/ 11 h 56"/>
                  <a:gd name="T36" fmla="*/ 7 w 22"/>
                  <a:gd name="T37" fmla="*/ 9 h 56"/>
                  <a:gd name="T38" fmla="*/ 13 w 22"/>
                  <a:gd name="T39" fmla="*/ 9 h 56"/>
                  <a:gd name="T40" fmla="*/ 10 w 22"/>
                  <a:gd name="T41" fmla="*/ 8 h 56"/>
                  <a:gd name="T42" fmla="*/ 16 w 22"/>
                  <a:gd name="T43" fmla="*/ 6 h 56"/>
                  <a:gd name="T44" fmla="*/ 8 w 22"/>
                  <a:gd name="T45" fmla="*/ 3 h 56"/>
                  <a:gd name="T46" fmla="*/ 10 w 22"/>
                  <a:gd name="T47" fmla="*/ 1 h 56"/>
                  <a:gd name="T48" fmla="*/ 1 w 22"/>
                  <a:gd name="T49" fmla="*/ 2 h 56"/>
                  <a:gd name="T50" fmla="*/ 3 w 22"/>
                  <a:gd name="T51" fmla="*/ 13 h 56"/>
                  <a:gd name="T52" fmla="*/ 7 w 22"/>
                  <a:gd name="T53" fmla="*/ 15 h 56"/>
                  <a:gd name="T54" fmla="*/ 2 w 22"/>
                  <a:gd name="T55" fmla="*/ 16 h 56"/>
                  <a:gd name="T56" fmla="*/ 7 w 22"/>
                  <a:gd name="T57" fmla="*/ 16 h 56"/>
                  <a:gd name="T58" fmla="*/ 2 w 22"/>
                  <a:gd name="T59" fmla="*/ 17 h 56"/>
                  <a:gd name="T60" fmla="*/ 6 w 22"/>
                  <a:gd name="T61" fmla="*/ 19 h 56"/>
                  <a:gd name="T62" fmla="*/ 0 w 22"/>
                  <a:gd name="T63" fmla="*/ 20 h 56"/>
                  <a:gd name="T64" fmla="*/ 3 w 22"/>
                  <a:gd name="T65" fmla="*/ 36 h 56"/>
                  <a:gd name="T66" fmla="*/ 6 w 22"/>
                  <a:gd name="T67" fmla="*/ 36 h 56"/>
                  <a:gd name="T68" fmla="*/ 6 w 22"/>
                  <a:gd name="T69" fmla="*/ 43 h 56"/>
                  <a:gd name="T70" fmla="*/ 10 w 22"/>
                  <a:gd name="T71" fmla="*/ 44 h 56"/>
                  <a:gd name="T72" fmla="*/ 2 w 22"/>
                  <a:gd name="T73" fmla="*/ 43 h 56"/>
                  <a:gd name="T74" fmla="*/ 3 w 22"/>
                  <a:gd name="T75" fmla="*/ 45 h 56"/>
                  <a:gd name="T76" fmla="*/ 4 w 22"/>
                  <a:gd name="T77" fmla="*/ 44 h 56"/>
                  <a:gd name="T78" fmla="*/ 3 w 22"/>
                  <a:gd name="T79" fmla="*/ 46 h 56"/>
                  <a:gd name="T80" fmla="*/ 12 w 22"/>
                  <a:gd name="T81" fmla="*/ 45 h 56"/>
                  <a:gd name="T82" fmla="*/ 16 w 22"/>
                  <a:gd name="T83" fmla="*/ 39 h 56"/>
                  <a:gd name="T84" fmla="*/ 11 w 22"/>
                  <a:gd name="T85" fmla="*/ 39 h 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0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1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2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673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4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5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6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5 w 31"/>
                  <a:gd name="T1" fmla="*/ 3 h 94"/>
                  <a:gd name="T2" fmla="*/ 9 w 31"/>
                  <a:gd name="T3" fmla="*/ 1 h 94"/>
                  <a:gd name="T4" fmla="*/ 7 w 31"/>
                  <a:gd name="T5" fmla="*/ 3 h 94"/>
                  <a:gd name="T6" fmla="*/ 9 w 31"/>
                  <a:gd name="T7" fmla="*/ 8 h 94"/>
                  <a:gd name="T8" fmla="*/ 9 w 31"/>
                  <a:gd name="T9" fmla="*/ 17 h 94"/>
                  <a:gd name="T10" fmla="*/ 7 w 31"/>
                  <a:gd name="T11" fmla="*/ 23 h 94"/>
                  <a:gd name="T12" fmla="*/ 12 w 31"/>
                  <a:gd name="T13" fmla="*/ 31 h 94"/>
                  <a:gd name="T14" fmla="*/ 10 w 31"/>
                  <a:gd name="T15" fmla="*/ 33 h 94"/>
                  <a:gd name="T16" fmla="*/ 8 w 31"/>
                  <a:gd name="T17" fmla="*/ 37 h 94"/>
                  <a:gd name="T18" fmla="*/ 17 w 31"/>
                  <a:gd name="T19" fmla="*/ 40 h 94"/>
                  <a:gd name="T20" fmla="*/ 17 w 31"/>
                  <a:gd name="T21" fmla="*/ 44 h 94"/>
                  <a:gd name="T22" fmla="*/ 13 w 31"/>
                  <a:gd name="T23" fmla="*/ 47 h 94"/>
                  <a:gd name="T24" fmla="*/ 13 w 31"/>
                  <a:gd name="T25" fmla="*/ 52 h 94"/>
                  <a:gd name="T26" fmla="*/ 11 w 31"/>
                  <a:gd name="T27" fmla="*/ 58 h 94"/>
                  <a:gd name="T28" fmla="*/ 13 w 31"/>
                  <a:gd name="T29" fmla="*/ 62 h 94"/>
                  <a:gd name="T30" fmla="*/ 16 w 31"/>
                  <a:gd name="T31" fmla="*/ 65 h 94"/>
                  <a:gd name="T32" fmla="*/ 13 w 31"/>
                  <a:gd name="T33" fmla="*/ 66 h 94"/>
                  <a:gd name="T34" fmla="*/ 13 w 31"/>
                  <a:gd name="T35" fmla="*/ 70 h 94"/>
                  <a:gd name="T36" fmla="*/ 12 w 31"/>
                  <a:gd name="T37" fmla="*/ 81 h 94"/>
                  <a:gd name="T38" fmla="*/ 13 w 31"/>
                  <a:gd name="T39" fmla="*/ 75 h 94"/>
                  <a:gd name="T40" fmla="*/ 11 w 31"/>
                  <a:gd name="T41" fmla="*/ 74 h 94"/>
                  <a:gd name="T42" fmla="*/ 21 w 31"/>
                  <a:gd name="T43" fmla="*/ 73 h 94"/>
                  <a:gd name="T44" fmla="*/ 22 w 31"/>
                  <a:gd name="T45" fmla="*/ 72 h 94"/>
                  <a:gd name="T46" fmla="*/ 21 w 31"/>
                  <a:gd name="T47" fmla="*/ 68 h 94"/>
                  <a:gd name="T48" fmla="*/ 23 w 31"/>
                  <a:gd name="T49" fmla="*/ 65 h 94"/>
                  <a:gd name="T50" fmla="*/ 23 w 31"/>
                  <a:gd name="T51" fmla="*/ 59 h 94"/>
                  <a:gd name="T52" fmla="*/ 20 w 31"/>
                  <a:gd name="T53" fmla="*/ 55 h 94"/>
                  <a:gd name="T54" fmla="*/ 22 w 31"/>
                  <a:gd name="T55" fmla="*/ 55 h 94"/>
                  <a:gd name="T56" fmla="*/ 22 w 31"/>
                  <a:gd name="T57" fmla="*/ 53 h 94"/>
                  <a:gd name="T58" fmla="*/ 21 w 31"/>
                  <a:gd name="T59" fmla="*/ 50 h 94"/>
                  <a:gd name="T60" fmla="*/ 18 w 31"/>
                  <a:gd name="T61" fmla="*/ 47 h 94"/>
                  <a:gd name="T62" fmla="*/ 23 w 31"/>
                  <a:gd name="T63" fmla="*/ 45 h 94"/>
                  <a:gd name="T64" fmla="*/ 23 w 31"/>
                  <a:gd name="T65" fmla="*/ 41 h 94"/>
                  <a:gd name="T66" fmla="*/ 19 w 31"/>
                  <a:gd name="T67" fmla="*/ 39 h 94"/>
                  <a:gd name="T68" fmla="*/ 18 w 31"/>
                  <a:gd name="T69" fmla="*/ 34 h 94"/>
                  <a:gd name="T70" fmla="*/ 16 w 31"/>
                  <a:gd name="T71" fmla="*/ 26 h 94"/>
                  <a:gd name="T72" fmla="*/ 17 w 31"/>
                  <a:gd name="T73" fmla="*/ 23 h 94"/>
                  <a:gd name="T74" fmla="*/ 16 w 31"/>
                  <a:gd name="T75" fmla="*/ 15 h 94"/>
                  <a:gd name="T76" fmla="*/ 11 w 31"/>
                  <a:gd name="T77" fmla="*/ 18 h 94"/>
                  <a:gd name="T78" fmla="*/ 19 w 31"/>
                  <a:gd name="T79" fmla="*/ 15 h 9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7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8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5 w 24"/>
                  <a:gd name="T1" fmla="*/ 8 h 51"/>
                  <a:gd name="T2" fmla="*/ 11 w 24"/>
                  <a:gd name="T3" fmla="*/ 5 h 51"/>
                  <a:gd name="T4" fmla="*/ 15 w 24"/>
                  <a:gd name="T5" fmla="*/ 4 h 51"/>
                  <a:gd name="T6" fmla="*/ 8 w 24"/>
                  <a:gd name="T7" fmla="*/ 0 h 51"/>
                  <a:gd name="T8" fmla="*/ 9 w 24"/>
                  <a:gd name="T9" fmla="*/ 22 h 51"/>
                  <a:gd name="T10" fmla="*/ 6 w 24"/>
                  <a:gd name="T11" fmla="*/ 20 h 51"/>
                  <a:gd name="T12" fmla="*/ 11 w 24"/>
                  <a:gd name="T13" fmla="*/ 28 h 51"/>
                  <a:gd name="T14" fmla="*/ 5 w 24"/>
                  <a:gd name="T15" fmla="*/ 27 h 51"/>
                  <a:gd name="T16" fmla="*/ 6 w 24"/>
                  <a:gd name="T17" fmla="*/ 32 h 51"/>
                  <a:gd name="T18" fmla="*/ 9 w 24"/>
                  <a:gd name="T19" fmla="*/ 32 h 51"/>
                  <a:gd name="T20" fmla="*/ 8 w 24"/>
                  <a:gd name="T21" fmla="*/ 33 h 51"/>
                  <a:gd name="T22" fmla="*/ 9 w 24"/>
                  <a:gd name="T23" fmla="*/ 33 h 51"/>
                  <a:gd name="T24" fmla="*/ 9 w 24"/>
                  <a:gd name="T25" fmla="*/ 35 h 51"/>
                  <a:gd name="T26" fmla="*/ 8 w 24"/>
                  <a:gd name="T27" fmla="*/ 35 h 51"/>
                  <a:gd name="T28" fmla="*/ 10 w 24"/>
                  <a:gd name="T29" fmla="*/ 37 h 51"/>
                  <a:gd name="T30" fmla="*/ 6 w 24"/>
                  <a:gd name="T31" fmla="*/ 37 h 51"/>
                  <a:gd name="T32" fmla="*/ 11 w 24"/>
                  <a:gd name="T33" fmla="*/ 43 h 51"/>
                  <a:gd name="T34" fmla="*/ 14 w 24"/>
                  <a:gd name="T35" fmla="*/ 44 h 51"/>
                  <a:gd name="T36" fmla="*/ 11 w 24"/>
                  <a:gd name="T37" fmla="*/ 39 h 51"/>
                  <a:gd name="T38" fmla="*/ 11 w 24"/>
                  <a:gd name="T39" fmla="*/ 39 h 51"/>
                  <a:gd name="T40" fmla="*/ 11 w 24"/>
                  <a:gd name="T41" fmla="*/ 36 h 51"/>
                  <a:gd name="T42" fmla="*/ 15 w 24"/>
                  <a:gd name="T43" fmla="*/ 38 h 51"/>
                  <a:gd name="T44" fmla="*/ 18 w 24"/>
                  <a:gd name="T45" fmla="*/ 34 h 51"/>
                  <a:gd name="T46" fmla="*/ 19 w 24"/>
                  <a:gd name="T47" fmla="*/ 34 h 51"/>
                  <a:gd name="T48" fmla="*/ 18 w 24"/>
                  <a:gd name="T49" fmla="*/ 32 h 51"/>
                  <a:gd name="T50" fmla="*/ 15 w 24"/>
                  <a:gd name="T51" fmla="*/ 33 h 51"/>
                  <a:gd name="T52" fmla="*/ 10 w 24"/>
                  <a:gd name="T53" fmla="*/ 31 h 51"/>
                  <a:gd name="T54" fmla="*/ 10 w 24"/>
                  <a:gd name="T55" fmla="*/ 29 h 51"/>
                  <a:gd name="T56" fmla="*/ 14 w 24"/>
                  <a:gd name="T57" fmla="*/ 31 h 51"/>
                  <a:gd name="T58" fmla="*/ 12 w 24"/>
                  <a:gd name="T59" fmla="*/ 30 h 51"/>
                  <a:gd name="T60" fmla="*/ 18 w 24"/>
                  <a:gd name="T61" fmla="*/ 29 h 51"/>
                  <a:gd name="T62" fmla="*/ 12 w 24"/>
                  <a:gd name="T63" fmla="*/ 28 h 51"/>
                  <a:gd name="T64" fmla="*/ 13 w 24"/>
                  <a:gd name="T65" fmla="*/ 20 h 51"/>
                  <a:gd name="T66" fmla="*/ 16 w 24"/>
                  <a:gd name="T67" fmla="*/ 22 h 51"/>
                  <a:gd name="T68" fmla="*/ 12 w 24"/>
                  <a:gd name="T69" fmla="*/ 20 h 51"/>
                  <a:gd name="T70" fmla="*/ 15 w 24"/>
                  <a:gd name="T71" fmla="*/ 15 h 51"/>
                  <a:gd name="T72" fmla="*/ 12 w 24"/>
                  <a:gd name="T73" fmla="*/ 15 h 51"/>
                  <a:gd name="T74" fmla="*/ 14 w 24"/>
                  <a:gd name="T75" fmla="*/ 9 h 51"/>
                  <a:gd name="T76" fmla="*/ 14 w 24"/>
                  <a:gd name="T77" fmla="*/ 9 h 51"/>
                  <a:gd name="T78" fmla="*/ 9 w 24"/>
                  <a:gd name="T79" fmla="*/ 6 h 51"/>
                  <a:gd name="T80" fmla="*/ 15 w 24"/>
                  <a:gd name="T81" fmla="*/ 8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2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7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3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7 w 15"/>
                  <a:gd name="T1" fmla="*/ 8 h 26"/>
                  <a:gd name="T2" fmla="*/ 4 w 15"/>
                  <a:gd name="T3" fmla="*/ 8 h 26"/>
                  <a:gd name="T4" fmla="*/ 2 w 15"/>
                  <a:gd name="T5" fmla="*/ 15 h 26"/>
                  <a:gd name="T6" fmla="*/ 7 w 15"/>
                  <a:gd name="T7" fmla="*/ 19 h 26"/>
                  <a:gd name="T8" fmla="*/ 3 w 15"/>
                  <a:gd name="T9" fmla="*/ 19 h 26"/>
                  <a:gd name="T10" fmla="*/ 7 w 15"/>
                  <a:gd name="T11" fmla="*/ 22 h 26"/>
                  <a:gd name="T12" fmla="*/ 5 w 15"/>
                  <a:gd name="T13" fmla="*/ 20 h 26"/>
                  <a:gd name="T14" fmla="*/ 7 w 15"/>
                  <a:gd name="T15" fmla="*/ 21 h 26"/>
                  <a:gd name="T16" fmla="*/ 7 w 15"/>
                  <a:gd name="T17" fmla="*/ 19 h 26"/>
                  <a:gd name="T18" fmla="*/ 10 w 15"/>
                  <a:gd name="T19" fmla="*/ 20 h 26"/>
                  <a:gd name="T20" fmla="*/ 5 w 15"/>
                  <a:gd name="T21" fmla="*/ 15 h 26"/>
                  <a:gd name="T22" fmla="*/ 10 w 15"/>
                  <a:gd name="T23" fmla="*/ 17 h 26"/>
                  <a:gd name="T24" fmla="*/ 12 w 15"/>
                  <a:gd name="T25" fmla="*/ 14 h 26"/>
                  <a:gd name="T26" fmla="*/ 10 w 15"/>
                  <a:gd name="T27" fmla="*/ 14 h 26"/>
                  <a:gd name="T28" fmla="*/ 7 w 15"/>
                  <a:gd name="T29" fmla="*/ 13 h 26"/>
                  <a:gd name="T30" fmla="*/ 12 w 15"/>
                  <a:gd name="T31" fmla="*/ 13 h 26"/>
                  <a:gd name="T32" fmla="*/ 11 w 15"/>
                  <a:gd name="T33" fmla="*/ 5 h 26"/>
                  <a:gd name="T34" fmla="*/ 5 w 15"/>
                  <a:gd name="T35" fmla="*/ 3 h 26"/>
                  <a:gd name="T36" fmla="*/ 10 w 15"/>
                  <a:gd name="T37" fmla="*/ 4 h 26"/>
                  <a:gd name="T38" fmla="*/ 11 w 15"/>
                  <a:gd name="T39" fmla="*/ 3 h 26"/>
                  <a:gd name="T40" fmla="*/ 3 w 15"/>
                  <a:gd name="T41" fmla="*/ 0 h 26"/>
                  <a:gd name="T42" fmla="*/ 7 w 15"/>
                  <a:gd name="T43" fmla="*/ 8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4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5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6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4 w 16"/>
                  <a:gd name="T1" fmla="*/ 1 h 7"/>
                  <a:gd name="T2" fmla="*/ 12 w 16"/>
                  <a:gd name="T3" fmla="*/ 0 h 7"/>
                  <a:gd name="T4" fmla="*/ 0 w 16"/>
                  <a:gd name="T5" fmla="*/ 6 h 7"/>
                  <a:gd name="T6" fmla="*/ 9 w 16"/>
                  <a:gd name="T7" fmla="*/ 6 h 7"/>
                  <a:gd name="T8" fmla="*/ 5 w 16"/>
                  <a:gd name="T9" fmla="*/ 4 h 7"/>
                  <a:gd name="T10" fmla="*/ 11 w 16"/>
                  <a:gd name="T11" fmla="*/ 5 h 7"/>
                  <a:gd name="T12" fmla="*/ 10 w 16"/>
                  <a:gd name="T13" fmla="*/ 2 h 7"/>
                  <a:gd name="T14" fmla="*/ 14 w 16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7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0 h 1"/>
                  <a:gd name="T4" fmla="*/ 0 w 5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8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5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9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0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8 w 12"/>
                  <a:gd name="T7" fmla="*/ 2 h 4"/>
                  <a:gd name="T8" fmla="*/ 8 w 12"/>
                  <a:gd name="T9" fmla="*/ 4 h 4"/>
                  <a:gd name="T10" fmla="*/ 11 w 12"/>
                  <a:gd name="T11" fmla="*/ 2 h 4"/>
                  <a:gd name="T12" fmla="*/ 3 w 12"/>
                  <a:gd name="T13" fmla="*/ 1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1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2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3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4 w 13"/>
                  <a:gd name="T3" fmla="*/ 4 h 6"/>
                  <a:gd name="T4" fmla="*/ 11 w 13"/>
                  <a:gd name="T5" fmla="*/ 2 h 6"/>
                  <a:gd name="T6" fmla="*/ 9 w 13"/>
                  <a:gd name="T7" fmla="*/ 1 h 6"/>
                  <a:gd name="T8" fmla="*/ 1 w 13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4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5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7 w 16"/>
                  <a:gd name="T3" fmla="*/ 3 h 9"/>
                  <a:gd name="T4" fmla="*/ 3 w 16"/>
                  <a:gd name="T5" fmla="*/ 3 h 9"/>
                  <a:gd name="T6" fmla="*/ 5 w 16"/>
                  <a:gd name="T7" fmla="*/ 5 h 9"/>
                  <a:gd name="T8" fmla="*/ 0 w 16"/>
                  <a:gd name="T9" fmla="*/ 4 h 9"/>
                  <a:gd name="T10" fmla="*/ 5 w 16"/>
                  <a:gd name="T11" fmla="*/ 6 h 9"/>
                  <a:gd name="T12" fmla="*/ 2 w 16"/>
                  <a:gd name="T13" fmla="*/ 8 h 9"/>
                  <a:gd name="T14" fmla="*/ 8 w 16"/>
                  <a:gd name="T15" fmla="*/ 7 h 9"/>
                  <a:gd name="T16" fmla="*/ 7 w 16"/>
                  <a:gd name="T17" fmla="*/ 5 h 9"/>
                  <a:gd name="T18" fmla="*/ 11 w 16"/>
                  <a:gd name="T19" fmla="*/ 5 h 9"/>
                  <a:gd name="T20" fmla="*/ 14 w 16"/>
                  <a:gd name="T21" fmla="*/ 2 h 9"/>
                  <a:gd name="T22" fmla="*/ 1 w 16"/>
                  <a:gd name="T23" fmla="*/ 1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6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7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5 h 8"/>
                  <a:gd name="T2" fmla="*/ 4 w 17"/>
                  <a:gd name="T3" fmla="*/ 6 h 8"/>
                  <a:gd name="T4" fmla="*/ 2 w 17"/>
                  <a:gd name="T5" fmla="*/ 7 h 8"/>
                  <a:gd name="T6" fmla="*/ 6 w 17"/>
                  <a:gd name="T7" fmla="*/ 7 h 8"/>
                  <a:gd name="T8" fmla="*/ 4 w 17"/>
                  <a:gd name="T9" fmla="*/ 4 h 8"/>
                  <a:gd name="T10" fmla="*/ 11 w 17"/>
                  <a:gd name="T11" fmla="*/ 3 h 8"/>
                  <a:gd name="T12" fmla="*/ 10 w 17"/>
                  <a:gd name="T13" fmla="*/ 4 h 8"/>
                  <a:gd name="T14" fmla="*/ 8 w 17"/>
                  <a:gd name="T15" fmla="*/ 0 h 8"/>
                  <a:gd name="T16" fmla="*/ 6 w 17"/>
                  <a:gd name="T17" fmla="*/ 2 h 8"/>
                  <a:gd name="T18" fmla="*/ 4 w 17"/>
                  <a:gd name="T19" fmla="*/ 1 h 8"/>
                  <a:gd name="T20" fmla="*/ 0 w 17"/>
                  <a:gd name="T21" fmla="*/ 5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8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9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0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1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4 w 19"/>
                  <a:gd name="T1" fmla="*/ 2 h 50"/>
                  <a:gd name="T2" fmla="*/ 12 w 19"/>
                  <a:gd name="T3" fmla="*/ 3 h 50"/>
                  <a:gd name="T4" fmla="*/ 8 w 19"/>
                  <a:gd name="T5" fmla="*/ 1 h 50"/>
                  <a:gd name="T6" fmla="*/ 2 w 19"/>
                  <a:gd name="T7" fmla="*/ 0 h 50"/>
                  <a:gd name="T8" fmla="*/ 4 w 19"/>
                  <a:gd name="T9" fmla="*/ 3 h 50"/>
                  <a:gd name="T10" fmla="*/ 2 w 19"/>
                  <a:gd name="T11" fmla="*/ 3 h 50"/>
                  <a:gd name="T12" fmla="*/ 3 w 19"/>
                  <a:gd name="T13" fmla="*/ 10 h 50"/>
                  <a:gd name="T14" fmla="*/ 4 w 19"/>
                  <a:gd name="T15" fmla="*/ 15 h 50"/>
                  <a:gd name="T16" fmla="*/ 3 w 19"/>
                  <a:gd name="T17" fmla="*/ 33 h 50"/>
                  <a:gd name="T18" fmla="*/ 8 w 19"/>
                  <a:gd name="T19" fmla="*/ 34 h 50"/>
                  <a:gd name="T20" fmla="*/ 4 w 19"/>
                  <a:gd name="T21" fmla="*/ 34 h 50"/>
                  <a:gd name="T22" fmla="*/ 4 w 19"/>
                  <a:gd name="T23" fmla="*/ 34 h 50"/>
                  <a:gd name="T24" fmla="*/ 3 w 19"/>
                  <a:gd name="T25" fmla="*/ 39 h 50"/>
                  <a:gd name="T26" fmla="*/ 10 w 19"/>
                  <a:gd name="T27" fmla="*/ 39 h 50"/>
                  <a:gd name="T28" fmla="*/ 3 w 19"/>
                  <a:gd name="T29" fmla="*/ 41 h 50"/>
                  <a:gd name="T30" fmla="*/ 8 w 19"/>
                  <a:gd name="T31" fmla="*/ 42 h 50"/>
                  <a:gd name="T32" fmla="*/ 12 w 19"/>
                  <a:gd name="T33" fmla="*/ 40 h 50"/>
                  <a:gd name="T34" fmla="*/ 14 w 19"/>
                  <a:gd name="T35" fmla="*/ 41 h 50"/>
                  <a:gd name="T36" fmla="*/ 7 w 19"/>
                  <a:gd name="T37" fmla="*/ 31 h 50"/>
                  <a:gd name="T38" fmla="*/ 10 w 19"/>
                  <a:gd name="T39" fmla="*/ 31 h 50"/>
                  <a:gd name="T40" fmla="*/ 13 w 19"/>
                  <a:gd name="T41" fmla="*/ 24 h 50"/>
                  <a:gd name="T42" fmla="*/ 8 w 19"/>
                  <a:gd name="T43" fmla="*/ 22 h 50"/>
                  <a:gd name="T44" fmla="*/ 9 w 19"/>
                  <a:gd name="T45" fmla="*/ 20 h 50"/>
                  <a:gd name="T46" fmla="*/ 8 w 19"/>
                  <a:gd name="T47" fmla="*/ 20 h 50"/>
                  <a:gd name="T48" fmla="*/ 11 w 19"/>
                  <a:gd name="T49" fmla="*/ 18 h 50"/>
                  <a:gd name="T50" fmla="*/ 4 w 19"/>
                  <a:gd name="T51" fmla="*/ 17 h 50"/>
                  <a:gd name="T52" fmla="*/ 13 w 19"/>
                  <a:gd name="T53" fmla="*/ 14 h 50"/>
                  <a:gd name="T54" fmla="*/ 10 w 19"/>
                  <a:gd name="T55" fmla="*/ 14 h 50"/>
                  <a:gd name="T56" fmla="*/ 7 w 19"/>
                  <a:gd name="T57" fmla="*/ 13 h 50"/>
                  <a:gd name="T58" fmla="*/ 13 w 19"/>
                  <a:gd name="T59" fmla="*/ 12 h 50"/>
                  <a:gd name="T60" fmla="*/ 9 w 19"/>
                  <a:gd name="T61" fmla="*/ 9 h 50"/>
                  <a:gd name="T62" fmla="*/ 6 w 19"/>
                  <a:gd name="T63" fmla="*/ 9 h 50"/>
                  <a:gd name="T64" fmla="*/ 8 w 19"/>
                  <a:gd name="T65" fmla="*/ 5 h 50"/>
                  <a:gd name="T66" fmla="*/ 13 w 19"/>
                  <a:gd name="T67" fmla="*/ 7 h 50"/>
                  <a:gd name="T68" fmla="*/ 16 w 19"/>
                  <a:gd name="T69" fmla="*/ 6 h 50"/>
                  <a:gd name="T70" fmla="*/ 9 w 19"/>
                  <a:gd name="T71" fmla="*/ 3 h 50"/>
                  <a:gd name="T72" fmla="*/ 14 w 19"/>
                  <a:gd name="T73" fmla="*/ 2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2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3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4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5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6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1 h 1"/>
                  <a:gd name="T4" fmla="*/ 0 w 4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7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8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4 w 23"/>
                  <a:gd name="T1" fmla="*/ 1 h 28"/>
                  <a:gd name="T2" fmla="*/ 2 w 23"/>
                  <a:gd name="T3" fmla="*/ 5 h 28"/>
                  <a:gd name="T4" fmla="*/ 10 w 23"/>
                  <a:gd name="T5" fmla="*/ 9 h 28"/>
                  <a:gd name="T6" fmla="*/ 3 w 23"/>
                  <a:gd name="T7" fmla="*/ 8 h 28"/>
                  <a:gd name="T8" fmla="*/ 7 w 23"/>
                  <a:gd name="T9" fmla="*/ 17 h 28"/>
                  <a:gd name="T10" fmla="*/ 4 w 23"/>
                  <a:gd name="T11" fmla="*/ 16 h 28"/>
                  <a:gd name="T12" fmla="*/ 12 w 23"/>
                  <a:gd name="T13" fmla="*/ 21 h 28"/>
                  <a:gd name="T14" fmla="*/ 3 w 23"/>
                  <a:gd name="T15" fmla="*/ 20 h 28"/>
                  <a:gd name="T16" fmla="*/ 3 w 23"/>
                  <a:gd name="T17" fmla="*/ 19 h 28"/>
                  <a:gd name="T18" fmla="*/ 4 w 23"/>
                  <a:gd name="T19" fmla="*/ 23 h 28"/>
                  <a:gd name="T20" fmla="*/ 10 w 23"/>
                  <a:gd name="T21" fmla="*/ 24 h 28"/>
                  <a:gd name="T22" fmla="*/ 15 w 23"/>
                  <a:gd name="T23" fmla="*/ 25 h 28"/>
                  <a:gd name="T24" fmla="*/ 11 w 23"/>
                  <a:gd name="T25" fmla="*/ 21 h 28"/>
                  <a:gd name="T26" fmla="*/ 15 w 23"/>
                  <a:gd name="T27" fmla="*/ 21 h 28"/>
                  <a:gd name="T28" fmla="*/ 13 w 23"/>
                  <a:gd name="T29" fmla="*/ 21 h 28"/>
                  <a:gd name="T30" fmla="*/ 16 w 23"/>
                  <a:gd name="T31" fmla="*/ 21 h 28"/>
                  <a:gd name="T32" fmla="*/ 13 w 23"/>
                  <a:gd name="T33" fmla="*/ 18 h 28"/>
                  <a:gd name="T34" fmla="*/ 14 w 23"/>
                  <a:gd name="T35" fmla="*/ 19 h 28"/>
                  <a:gd name="T36" fmla="*/ 10 w 23"/>
                  <a:gd name="T37" fmla="*/ 17 h 28"/>
                  <a:gd name="T38" fmla="*/ 15 w 23"/>
                  <a:gd name="T39" fmla="*/ 16 h 28"/>
                  <a:gd name="T40" fmla="*/ 11 w 23"/>
                  <a:gd name="T41" fmla="*/ 16 h 28"/>
                  <a:gd name="T42" fmla="*/ 17 w 23"/>
                  <a:gd name="T43" fmla="*/ 12 h 28"/>
                  <a:gd name="T44" fmla="*/ 14 w 23"/>
                  <a:gd name="T45" fmla="*/ 11 h 28"/>
                  <a:gd name="T46" fmla="*/ 16 w 23"/>
                  <a:gd name="T47" fmla="*/ 13 h 28"/>
                  <a:gd name="T48" fmla="*/ 8 w 23"/>
                  <a:gd name="T49" fmla="*/ 13 h 28"/>
                  <a:gd name="T50" fmla="*/ 15 w 23"/>
                  <a:gd name="T51" fmla="*/ 10 h 28"/>
                  <a:gd name="T52" fmla="*/ 14 w 23"/>
                  <a:gd name="T53" fmla="*/ 5 h 28"/>
                  <a:gd name="T54" fmla="*/ 15 w 23"/>
                  <a:gd name="T55" fmla="*/ 6 h 28"/>
                  <a:gd name="T56" fmla="*/ 13 w 23"/>
                  <a:gd name="T57" fmla="*/ 3 h 28"/>
                  <a:gd name="T58" fmla="*/ 11 w 23"/>
                  <a:gd name="T59" fmla="*/ 4 h 28"/>
                  <a:gd name="T60" fmla="*/ 9 w 23"/>
                  <a:gd name="T61" fmla="*/ 3 h 28"/>
                  <a:gd name="T62" fmla="*/ 10 w 23"/>
                  <a:gd name="T63" fmla="*/ 3 h 28"/>
                  <a:gd name="T64" fmla="*/ 6 w 23"/>
                  <a:gd name="T65" fmla="*/ 0 h 28"/>
                  <a:gd name="T66" fmla="*/ 9 w 23"/>
                  <a:gd name="T67" fmla="*/ 3 h 28"/>
                  <a:gd name="T68" fmla="*/ 4 w 23"/>
                  <a:gd name="T69" fmla="*/ 1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9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0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0 w 26"/>
                  <a:gd name="T1" fmla="*/ 14 h 23"/>
                  <a:gd name="T2" fmla="*/ 15 w 26"/>
                  <a:gd name="T3" fmla="*/ 14 h 23"/>
                  <a:gd name="T4" fmla="*/ 7 w 26"/>
                  <a:gd name="T5" fmla="*/ 13 h 23"/>
                  <a:gd name="T6" fmla="*/ 5 w 26"/>
                  <a:gd name="T7" fmla="*/ 10 h 23"/>
                  <a:gd name="T8" fmla="*/ 13 w 26"/>
                  <a:gd name="T9" fmla="*/ 11 h 23"/>
                  <a:gd name="T10" fmla="*/ 14 w 26"/>
                  <a:gd name="T11" fmla="*/ 10 h 23"/>
                  <a:gd name="T12" fmla="*/ 9 w 26"/>
                  <a:gd name="T13" fmla="*/ 10 h 23"/>
                  <a:gd name="T14" fmla="*/ 7 w 26"/>
                  <a:gd name="T15" fmla="*/ 7 h 23"/>
                  <a:gd name="T16" fmla="*/ 8 w 26"/>
                  <a:gd name="T17" fmla="*/ 8 h 23"/>
                  <a:gd name="T18" fmla="*/ 14 w 26"/>
                  <a:gd name="T19" fmla="*/ 7 h 23"/>
                  <a:gd name="T20" fmla="*/ 2 w 26"/>
                  <a:gd name="T21" fmla="*/ 0 h 23"/>
                  <a:gd name="T22" fmla="*/ 2 w 26"/>
                  <a:gd name="T23" fmla="*/ 2 h 23"/>
                  <a:gd name="T24" fmla="*/ 8 w 26"/>
                  <a:gd name="T25" fmla="*/ 3 h 23"/>
                  <a:gd name="T26" fmla="*/ 6 w 26"/>
                  <a:gd name="T27" fmla="*/ 4 h 23"/>
                  <a:gd name="T28" fmla="*/ 3 w 26"/>
                  <a:gd name="T29" fmla="*/ 3 h 23"/>
                  <a:gd name="T30" fmla="*/ 2 w 26"/>
                  <a:gd name="T31" fmla="*/ 15 h 23"/>
                  <a:gd name="T32" fmla="*/ 3 w 26"/>
                  <a:gd name="T33" fmla="*/ 13 h 23"/>
                  <a:gd name="T34" fmla="*/ 5 w 26"/>
                  <a:gd name="T35" fmla="*/ 16 h 23"/>
                  <a:gd name="T36" fmla="*/ 11 w 26"/>
                  <a:gd name="T37" fmla="*/ 16 h 23"/>
                  <a:gd name="T38" fmla="*/ 9 w 26"/>
                  <a:gd name="T39" fmla="*/ 17 h 23"/>
                  <a:gd name="T40" fmla="*/ 15 w 26"/>
                  <a:gd name="T41" fmla="*/ 17 h 23"/>
                  <a:gd name="T42" fmla="*/ 17 w 26"/>
                  <a:gd name="T43" fmla="*/ 20 h 23"/>
                  <a:gd name="T44" fmla="*/ 18 w 26"/>
                  <a:gd name="T45" fmla="*/ 16 h 23"/>
                  <a:gd name="T46" fmla="*/ 10 w 26"/>
                  <a:gd name="T47" fmla="*/ 14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1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2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3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4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5 h 7"/>
                  <a:gd name="T4" fmla="*/ 11 w 13"/>
                  <a:gd name="T5" fmla="*/ 6 h 7"/>
                  <a:gd name="T6" fmla="*/ 5 w 13"/>
                  <a:gd name="T7" fmla="*/ 3 h 7"/>
                  <a:gd name="T8" fmla="*/ 5 w 13"/>
                  <a:gd name="T9" fmla="*/ 1 h 7"/>
                  <a:gd name="T10" fmla="*/ 0 w 1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5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0 w 21"/>
                  <a:gd name="T1" fmla="*/ 38 h 53"/>
                  <a:gd name="T2" fmla="*/ 9 w 21"/>
                  <a:gd name="T3" fmla="*/ 36 h 53"/>
                  <a:gd name="T4" fmla="*/ 11 w 21"/>
                  <a:gd name="T5" fmla="*/ 37 h 53"/>
                  <a:gd name="T6" fmla="*/ 14 w 21"/>
                  <a:gd name="T7" fmla="*/ 36 h 53"/>
                  <a:gd name="T8" fmla="*/ 12 w 21"/>
                  <a:gd name="T9" fmla="*/ 36 h 53"/>
                  <a:gd name="T10" fmla="*/ 11 w 21"/>
                  <a:gd name="T11" fmla="*/ 31 h 53"/>
                  <a:gd name="T12" fmla="*/ 7 w 21"/>
                  <a:gd name="T13" fmla="*/ 30 h 53"/>
                  <a:gd name="T14" fmla="*/ 15 w 21"/>
                  <a:gd name="T15" fmla="*/ 28 h 53"/>
                  <a:gd name="T16" fmla="*/ 5 w 21"/>
                  <a:gd name="T17" fmla="*/ 28 h 53"/>
                  <a:gd name="T18" fmla="*/ 9 w 21"/>
                  <a:gd name="T19" fmla="*/ 23 h 53"/>
                  <a:gd name="T20" fmla="*/ 9 w 21"/>
                  <a:gd name="T21" fmla="*/ 24 h 53"/>
                  <a:gd name="T22" fmla="*/ 9 w 21"/>
                  <a:gd name="T23" fmla="*/ 22 h 53"/>
                  <a:gd name="T24" fmla="*/ 14 w 21"/>
                  <a:gd name="T25" fmla="*/ 23 h 53"/>
                  <a:gd name="T26" fmla="*/ 14 w 21"/>
                  <a:gd name="T27" fmla="*/ 19 h 53"/>
                  <a:gd name="T28" fmla="*/ 16 w 21"/>
                  <a:gd name="T29" fmla="*/ 19 h 53"/>
                  <a:gd name="T30" fmla="*/ 14 w 21"/>
                  <a:gd name="T31" fmla="*/ 12 h 53"/>
                  <a:gd name="T32" fmla="*/ 16 w 21"/>
                  <a:gd name="T33" fmla="*/ 11 h 53"/>
                  <a:gd name="T34" fmla="*/ 8 w 21"/>
                  <a:gd name="T35" fmla="*/ 11 h 53"/>
                  <a:gd name="T36" fmla="*/ 9 w 21"/>
                  <a:gd name="T37" fmla="*/ 8 h 53"/>
                  <a:gd name="T38" fmla="*/ 15 w 21"/>
                  <a:gd name="T39" fmla="*/ 10 h 53"/>
                  <a:gd name="T40" fmla="*/ 12 w 21"/>
                  <a:gd name="T41" fmla="*/ 8 h 53"/>
                  <a:gd name="T42" fmla="*/ 17 w 21"/>
                  <a:gd name="T43" fmla="*/ 7 h 53"/>
                  <a:gd name="T44" fmla="*/ 10 w 21"/>
                  <a:gd name="T45" fmla="*/ 3 h 53"/>
                  <a:gd name="T46" fmla="*/ 11 w 21"/>
                  <a:gd name="T47" fmla="*/ 1 h 53"/>
                  <a:gd name="T48" fmla="*/ 3 w 21"/>
                  <a:gd name="T49" fmla="*/ 2 h 53"/>
                  <a:gd name="T50" fmla="*/ 4 w 21"/>
                  <a:gd name="T51" fmla="*/ 12 h 53"/>
                  <a:gd name="T52" fmla="*/ 8 w 21"/>
                  <a:gd name="T53" fmla="*/ 15 h 53"/>
                  <a:gd name="T54" fmla="*/ 3 w 21"/>
                  <a:gd name="T55" fmla="*/ 15 h 53"/>
                  <a:gd name="T56" fmla="*/ 8 w 21"/>
                  <a:gd name="T57" fmla="*/ 16 h 53"/>
                  <a:gd name="T58" fmla="*/ 3 w 21"/>
                  <a:gd name="T59" fmla="*/ 16 h 53"/>
                  <a:gd name="T60" fmla="*/ 8 w 21"/>
                  <a:gd name="T61" fmla="*/ 18 h 53"/>
                  <a:gd name="T62" fmla="*/ 2 w 21"/>
                  <a:gd name="T63" fmla="*/ 18 h 53"/>
                  <a:gd name="T64" fmla="*/ 2 w 21"/>
                  <a:gd name="T65" fmla="*/ 35 h 53"/>
                  <a:gd name="T66" fmla="*/ 6 w 21"/>
                  <a:gd name="T67" fmla="*/ 35 h 53"/>
                  <a:gd name="T68" fmla="*/ 5 w 21"/>
                  <a:gd name="T69" fmla="*/ 41 h 53"/>
                  <a:gd name="T70" fmla="*/ 9 w 21"/>
                  <a:gd name="T71" fmla="*/ 42 h 53"/>
                  <a:gd name="T72" fmla="*/ 0 w 21"/>
                  <a:gd name="T73" fmla="*/ 41 h 53"/>
                  <a:gd name="T74" fmla="*/ 1 w 21"/>
                  <a:gd name="T75" fmla="*/ 43 h 53"/>
                  <a:gd name="T76" fmla="*/ 3 w 21"/>
                  <a:gd name="T77" fmla="*/ 42 h 53"/>
                  <a:gd name="T78" fmla="*/ 1 w 21"/>
                  <a:gd name="T79" fmla="*/ 43 h 53"/>
                  <a:gd name="T80" fmla="*/ 11 w 21"/>
                  <a:gd name="T81" fmla="*/ 43 h 53"/>
                  <a:gd name="T82" fmla="*/ 15 w 21"/>
                  <a:gd name="T83" fmla="*/ 39 h 53"/>
                  <a:gd name="T84" fmla="*/ 10 w 21"/>
                  <a:gd name="T85" fmla="*/ 38 h 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6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7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8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719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0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1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2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6 w 31"/>
                  <a:gd name="T1" fmla="*/ 3 h 89"/>
                  <a:gd name="T2" fmla="*/ 10 w 31"/>
                  <a:gd name="T3" fmla="*/ 1 h 89"/>
                  <a:gd name="T4" fmla="*/ 7 w 31"/>
                  <a:gd name="T5" fmla="*/ 3 h 89"/>
                  <a:gd name="T6" fmla="*/ 10 w 31"/>
                  <a:gd name="T7" fmla="*/ 8 h 89"/>
                  <a:gd name="T8" fmla="*/ 10 w 31"/>
                  <a:gd name="T9" fmla="*/ 16 h 89"/>
                  <a:gd name="T10" fmla="*/ 8 w 31"/>
                  <a:gd name="T11" fmla="*/ 22 h 89"/>
                  <a:gd name="T12" fmla="*/ 12 w 31"/>
                  <a:gd name="T13" fmla="*/ 29 h 89"/>
                  <a:gd name="T14" fmla="*/ 10 w 31"/>
                  <a:gd name="T15" fmla="*/ 31 h 89"/>
                  <a:gd name="T16" fmla="*/ 9 w 31"/>
                  <a:gd name="T17" fmla="*/ 35 h 89"/>
                  <a:gd name="T18" fmla="*/ 17 w 31"/>
                  <a:gd name="T19" fmla="*/ 37 h 89"/>
                  <a:gd name="T20" fmla="*/ 17 w 31"/>
                  <a:gd name="T21" fmla="*/ 42 h 89"/>
                  <a:gd name="T22" fmla="*/ 14 w 31"/>
                  <a:gd name="T23" fmla="*/ 44 h 89"/>
                  <a:gd name="T24" fmla="*/ 13 w 31"/>
                  <a:gd name="T25" fmla="*/ 49 h 89"/>
                  <a:gd name="T26" fmla="*/ 11 w 31"/>
                  <a:gd name="T27" fmla="*/ 55 h 89"/>
                  <a:gd name="T28" fmla="*/ 13 w 31"/>
                  <a:gd name="T29" fmla="*/ 59 h 89"/>
                  <a:gd name="T30" fmla="*/ 17 w 31"/>
                  <a:gd name="T31" fmla="*/ 62 h 89"/>
                  <a:gd name="T32" fmla="*/ 12 w 31"/>
                  <a:gd name="T33" fmla="*/ 63 h 89"/>
                  <a:gd name="T34" fmla="*/ 13 w 31"/>
                  <a:gd name="T35" fmla="*/ 66 h 89"/>
                  <a:gd name="T36" fmla="*/ 11 w 31"/>
                  <a:gd name="T37" fmla="*/ 76 h 89"/>
                  <a:gd name="T38" fmla="*/ 13 w 31"/>
                  <a:gd name="T39" fmla="*/ 71 h 89"/>
                  <a:gd name="T40" fmla="*/ 10 w 31"/>
                  <a:gd name="T41" fmla="*/ 70 h 89"/>
                  <a:gd name="T42" fmla="*/ 21 w 31"/>
                  <a:gd name="T43" fmla="*/ 69 h 89"/>
                  <a:gd name="T44" fmla="*/ 22 w 31"/>
                  <a:gd name="T45" fmla="*/ 68 h 89"/>
                  <a:gd name="T46" fmla="*/ 21 w 31"/>
                  <a:gd name="T47" fmla="*/ 64 h 89"/>
                  <a:gd name="T48" fmla="*/ 23 w 31"/>
                  <a:gd name="T49" fmla="*/ 61 h 89"/>
                  <a:gd name="T50" fmla="*/ 24 w 31"/>
                  <a:gd name="T51" fmla="*/ 56 h 89"/>
                  <a:gd name="T52" fmla="*/ 22 w 31"/>
                  <a:gd name="T53" fmla="*/ 52 h 89"/>
                  <a:gd name="T54" fmla="*/ 23 w 31"/>
                  <a:gd name="T55" fmla="*/ 52 h 89"/>
                  <a:gd name="T56" fmla="*/ 23 w 31"/>
                  <a:gd name="T57" fmla="*/ 51 h 89"/>
                  <a:gd name="T58" fmla="*/ 22 w 31"/>
                  <a:gd name="T59" fmla="*/ 48 h 89"/>
                  <a:gd name="T60" fmla="*/ 19 w 31"/>
                  <a:gd name="T61" fmla="*/ 44 h 89"/>
                  <a:gd name="T62" fmla="*/ 24 w 31"/>
                  <a:gd name="T63" fmla="*/ 42 h 89"/>
                  <a:gd name="T64" fmla="*/ 24 w 31"/>
                  <a:gd name="T65" fmla="*/ 39 h 89"/>
                  <a:gd name="T66" fmla="*/ 20 w 31"/>
                  <a:gd name="T67" fmla="*/ 36 h 89"/>
                  <a:gd name="T68" fmla="*/ 18 w 31"/>
                  <a:gd name="T69" fmla="*/ 32 h 89"/>
                  <a:gd name="T70" fmla="*/ 17 w 31"/>
                  <a:gd name="T71" fmla="*/ 24 h 89"/>
                  <a:gd name="T72" fmla="*/ 17 w 31"/>
                  <a:gd name="T73" fmla="*/ 22 h 89"/>
                  <a:gd name="T74" fmla="*/ 17 w 31"/>
                  <a:gd name="T75" fmla="*/ 14 h 89"/>
                  <a:gd name="T76" fmla="*/ 11 w 31"/>
                  <a:gd name="T77" fmla="*/ 17 h 89"/>
                  <a:gd name="T78" fmla="*/ 20 w 31"/>
                  <a:gd name="T79" fmla="*/ 14 h 8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3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4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5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6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7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3 w 25"/>
                  <a:gd name="T1" fmla="*/ 7 h 47"/>
                  <a:gd name="T2" fmla="*/ 10 w 25"/>
                  <a:gd name="T3" fmla="*/ 5 h 47"/>
                  <a:gd name="T4" fmla="*/ 12 w 25"/>
                  <a:gd name="T5" fmla="*/ 3 h 47"/>
                  <a:gd name="T6" fmla="*/ 5 w 25"/>
                  <a:gd name="T7" fmla="*/ 0 h 47"/>
                  <a:gd name="T8" fmla="*/ 9 w 25"/>
                  <a:gd name="T9" fmla="*/ 19 h 47"/>
                  <a:gd name="T10" fmla="*/ 6 w 25"/>
                  <a:gd name="T11" fmla="*/ 18 h 47"/>
                  <a:gd name="T12" fmla="*/ 11 w 25"/>
                  <a:gd name="T13" fmla="*/ 26 h 47"/>
                  <a:gd name="T14" fmla="*/ 5 w 25"/>
                  <a:gd name="T15" fmla="*/ 25 h 47"/>
                  <a:gd name="T16" fmla="*/ 7 w 25"/>
                  <a:gd name="T17" fmla="*/ 29 h 47"/>
                  <a:gd name="T18" fmla="*/ 9 w 25"/>
                  <a:gd name="T19" fmla="*/ 29 h 47"/>
                  <a:gd name="T20" fmla="*/ 8 w 25"/>
                  <a:gd name="T21" fmla="*/ 30 h 47"/>
                  <a:gd name="T22" fmla="*/ 9 w 25"/>
                  <a:gd name="T23" fmla="*/ 30 h 47"/>
                  <a:gd name="T24" fmla="*/ 9 w 25"/>
                  <a:gd name="T25" fmla="*/ 32 h 47"/>
                  <a:gd name="T26" fmla="*/ 8 w 25"/>
                  <a:gd name="T27" fmla="*/ 31 h 47"/>
                  <a:gd name="T28" fmla="*/ 10 w 25"/>
                  <a:gd name="T29" fmla="*/ 34 h 47"/>
                  <a:gd name="T30" fmla="*/ 6 w 25"/>
                  <a:gd name="T31" fmla="*/ 33 h 47"/>
                  <a:gd name="T32" fmla="*/ 11 w 25"/>
                  <a:gd name="T33" fmla="*/ 39 h 47"/>
                  <a:gd name="T34" fmla="*/ 15 w 25"/>
                  <a:gd name="T35" fmla="*/ 40 h 47"/>
                  <a:gd name="T36" fmla="*/ 12 w 25"/>
                  <a:gd name="T37" fmla="*/ 35 h 47"/>
                  <a:gd name="T38" fmla="*/ 12 w 25"/>
                  <a:gd name="T39" fmla="*/ 36 h 47"/>
                  <a:gd name="T40" fmla="*/ 11 w 25"/>
                  <a:gd name="T41" fmla="*/ 32 h 47"/>
                  <a:gd name="T42" fmla="*/ 16 w 25"/>
                  <a:gd name="T43" fmla="*/ 35 h 47"/>
                  <a:gd name="T44" fmla="*/ 19 w 25"/>
                  <a:gd name="T45" fmla="*/ 31 h 47"/>
                  <a:gd name="T46" fmla="*/ 19 w 25"/>
                  <a:gd name="T47" fmla="*/ 31 h 47"/>
                  <a:gd name="T48" fmla="*/ 18 w 25"/>
                  <a:gd name="T49" fmla="*/ 29 h 47"/>
                  <a:gd name="T50" fmla="*/ 16 w 25"/>
                  <a:gd name="T51" fmla="*/ 30 h 47"/>
                  <a:gd name="T52" fmla="*/ 10 w 25"/>
                  <a:gd name="T53" fmla="*/ 28 h 47"/>
                  <a:gd name="T54" fmla="*/ 10 w 25"/>
                  <a:gd name="T55" fmla="*/ 27 h 47"/>
                  <a:gd name="T56" fmla="*/ 15 w 25"/>
                  <a:gd name="T57" fmla="*/ 28 h 47"/>
                  <a:gd name="T58" fmla="*/ 12 w 25"/>
                  <a:gd name="T59" fmla="*/ 27 h 47"/>
                  <a:gd name="T60" fmla="*/ 18 w 25"/>
                  <a:gd name="T61" fmla="*/ 26 h 47"/>
                  <a:gd name="T62" fmla="*/ 12 w 25"/>
                  <a:gd name="T63" fmla="*/ 26 h 47"/>
                  <a:gd name="T64" fmla="*/ 13 w 25"/>
                  <a:gd name="T65" fmla="*/ 18 h 47"/>
                  <a:gd name="T66" fmla="*/ 16 w 25"/>
                  <a:gd name="T67" fmla="*/ 19 h 47"/>
                  <a:gd name="T68" fmla="*/ 12 w 25"/>
                  <a:gd name="T69" fmla="*/ 17 h 47"/>
                  <a:gd name="T70" fmla="*/ 14 w 25"/>
                  <a:gd name="T71" fmla="*/ 13 h 47"/>
                  <a:gd name="T72" fmla="*/ 11 w 25"/>
                  <a:gd name="T73" fmla="*/ 13 h 47"/>
                  <a:gd name="T74" fmla="*/ 13 w 25"/>
                  <a:gd name="T75" fmla="*/ 9 h 47"/>
                  <a:gd name="T76" fmla="*/ 12 w 25"/>
                  <a:gd name="T77" fmla="*/ 9 h 47"/>
                  <a:gd name="T78" fmla="*/ 7 w 25"/>
                  <a:gd name="T79" fmla="*/ 5 h 47"/>
                  <a:gd name="T80" fmla="*/ 13 w 25"/>
                  <a:gd name="T81" fmla="*/ 7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8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7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9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8 w 18"/>
                  <a:gd name="T1" fmla="*/ 8 h 24"/>
                  <a:gd name="T2" fmla="*/ 5 w 18"/>
                  <a:gd name="T3" fmla="*/ 7 h 24"/>
                  <a:gd name="T4" fmla="*/ 4 w 18"/>
                  <a:gd name="T5" fmla="*/ 15 h 24"/>
                  <a:gd name="T6" fmla="*/ 9 w 18"/>
                  <a:gd name="T7" fmla="*/ 18 h 24"/>
                  <a:gd name="T8" fmla="*/ 5 w 18"/>
                  <a:gd name="T9" fmla="*/ 18 h 24"/>
                  <a:gd name="T10" fmla="*/ 10 w 18"/>
                  <a:gd name="T11" fmla="*/ 21 h 24"/>
                  <a:gd name="T12" fmla="*/ 8 w 18"/>
                  <a:gd name="T13" fmla="*/ 19 h 24"/>
                  <a:gd name="T14" fmla="*/ 10 w 18"/>
                  <a:gd name="T15" fmla="*/ 19 h 24"/>
                  <a:gd name="T16" fmla="*/ 9 w 18"/>
                  <a:gd name="T17" fmla="*/ 18 h 24"/>
                  <a:gd name="T18" fmla="*/ 12 w 18"/>
                  <a:gd name="T19" fmla="*/ 18 h 24"/>
                  <a:gd name="T20" fmla="*/ 7 w 18"/>
                  <a:gd name="T21" fmla="*/ 15 h 24"/>
                  <a:gd name="T22" fmla="*/ 12 w 18"/>
                  <a:gd name="T23" fmla="*/ 15 h 24"/>
                  <a:gd name="T24" fmla="*/ 14 w 18"/>
                  <a:gd name="T25" fmla="*/ 11 h 24"/>
                  <a:gd name="T26" fmla="*/ 12 w 18"/>
                  <a:gd name="T27" fmla="*/ 12 h 24"/>
                  <a:gd name="T28" fmla="*/ 8 w 18"/>
                  <a:gd name="T29" fmla="*/ 12 h 24"/>
                  <a:gd name="T30" fmla="*/ 13 w 18"/>
                  <a:gd name="T31" fmla="*/ 11 h 24"/>
                  <a:gd name="T32" fmla="*/ 12 w 18"/>
                  <a:gd name="T33" fmla="*/ 4 h 24"/>
                  <a:gd name="T34" fmla="*/ 5 w 18"/>
                  <a:gd name="T35" fmla="*/ 3 h 24"/>
                  <a:gd name="T36" fmla="*/ 11 w 18"/>
                  <a:gd name="T37" fmla="*/ 4 h 24"/>
                  <a:gd name="T38" fmla="*/ 12 w 18"/>
                  <a:gd name="T39" fmla="*/ 2 h 24"/>
                  <a:gd name="T40" fmla="*/ 3 w 18"/>
                  <a:gd name="T41" fmla="*/ 0 h 24"/>
                  <a:gd name="T42" fmla="*/ 8 w 18"/>
                  <a:gd name="T43" fmla="*/ 8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0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1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2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5 w 17"/>
                  <a:gd name="T1" fmla="*/ 2 h 5"/>
                  <a:gd name="T2" fmla="*/ 13 w 17"/>
                  <a:gd name="T3" fmla="*/ 0 h 5"/>
                  <a:gd name="T4" fmla="*/ 0 w 17"/>
                  <a:gd name="T5" fmla="*/ 2 h 5"/>
                  <a:gd name="T6" fmla="*/ 9 w 17"/>
                  <a:gd name="T7" fmla="*/ 4 h 5"/>
                  <a:gd name="T8" fmla="*/ 5 w 17"/>
                  <a:gd name="T9" fmla="*/ 2 h 5"/>
                  <a:gd name="T10" fmla="*/ 11 w 17"/>
                  <a:gd name="T11" fmla="*/ 3 h 5"/>
                  <a:gd name="T12" fmla="*/ 11 w 17"/>
                  <a:gd name="T13" fmla="*/ 2 h 5"/>
                  <a:gd name="T14" fmla="*/ 15 w 17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3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4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5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5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6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8 w 12"/>
                  <a:gd name="T7" fmla="*/ 2 h 4"/>
                  <a:gd name="T8" fmla="*/ 7 w 12"/>
                  <a:gd name="T9" fmla="*/ 3 h 4"/>
                  <a:gd name="T10" fmla="*/ 10 w 12"/>
                  <a:gd name="T11" fmla="*/ 2 h 4"/>
                  <a:gd name="T12" fmla="*/ 3 w 12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7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8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9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4 w 13"/>
                  <a:gd name="T3" fmla="*/ 3 h 4"/>
                  <a:gd name="T4" fmla="*/ 11 w 13"/>
                  <a:gd name="T5" fmla="*/ 2 h 4"/>
                  <a:gd name="T6" fmla="*/ 9 w 13"/>
                  <a:gd name="T7" fmla="*/ 1 h 4"/>
                  <a:gd name="T8" fmla="*/ 0 w 13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0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1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7 w 17"/>
                  <a:gd name="T3" fmla="*/ 4 h 9"/>
                  <a:gd name="T4" fmla="*/ 3 w 17"/>
                  <a:gd name="T5" fmla="*/ 3 h 9"/>
                  <a:gd name="T6" fmla="*/ 5 w 17"/>
                  <a:gd name="T7" fmla="*/ 5 h 9"/>
                  <a:gd name="T8" fmla="*/ 0 w 17"/>
                  <a:gd name="T9" fmla="*/ 4 h 9"/>
                  <a:gd name="T10" fmla="*/ 4 w 17"/>
                  <a:gd name="T11" fmla="*/ 6 h 9"/>
                  <a:gd name="T12" fmla="*/ 1 w 17"/>
                  <a:gd name="T13" fmla="*/ 8 h 9"/>
                  <a:gd name="T14" fmla="*/ 7 w 17"/>
                  <a:gd name="T15" fmla="*/ 7 h 9"/>
                  <a:gd name="T16" fmla="*/ 6 w 17"/>
                  <a:gd name="T17" fmla="*/ 6 h 9"/>
                  <a:gd name="T18" fmla="*/ 10 w 17"/>
                  <a:gd name="T19" fmla="*/ 6 h 9"/>
                  <a:gd name="T20" fmla="*/ 14 w 17"/>
                  <a:gd name="T21" fmla="*/ 3 h 9"/>
                  <a:gd name="T22" fmla="*/ 1 w 1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2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3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4 h 7"/>
                  <a:gd name="T2" fmla="*/ 4 w 18"/>
                  <a:gd name="T3" fmla="*/ 5 h 7"/>
                  <a:gd name="T4" fmla="*/ 2 w 18"/>
                  <a:gd name="T5" fmla="*/ 6 h 7"/>
                  <a:gd name="T6" fmla="*/ 6 w 18"/>
                  <a:gd name="T7" fmla="*/ 6 h 7"/>
                  <a:gd name="T8" fmla="*/ 4 w 18"/>
                  <a:gd name="T9" fmla="*/ 3 h 7"/>
                  <a:gd name="T10" fmla="*/ 12 w 18"/>
                  <a:gd name="T11" fmla="*/ 3 h 7"/>
                  <a:gd name="T12" fmla="*/ 10 w 18"/>
                  <a:gd name="T13" fmla="*/ 4 h 7"/>
                  <a:gd name="T14" fmla="*/ 9 w 18"/>
                  <a:gd name="T15" fmla="*/ 0 h 7"/>
                  <a:gd name="T16" fmla="*/ 7 w 18"/>
                  <a:gd name="T17" fmla="*/ 1 h 7"/>
                  <a:gd name="T18" fmla="*/ 5 w 18"/>
                  <a:gd name="T19" fmla="*/ 0 h 7"/>
                  <a:gd name="T20" fmla="*/ 1 w 18"/>
                  <a:gd name="T21" fmla="*/ 4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4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5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6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7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3 w 19"/>
                  <a:gd name="T1" fmla="*/ 0 h 46"/>
                  <a:gd name="T2" fmla="*/ 10 w 19"/>
                  <a:gd name="T3" fmla="*/ 2 h 46"/>
                  <a:gd name="T4" fmla="*/ 6 w 19"/>
                  <a:gd name="T5" fmla="*/ 0 h 46"/>
                  <a:gd name="T6" fmla="*/ 0 w 19"/>
                  <a:gd name="T7" fmla="*/ 1 h 46"/>
                  <a:gd name="T8" fmla="*/ 3 w 19"/>
                  <a:gd name="T9" fmla="*/ 3 h 46"/>
                  <a:gd name="T10" fmla="*/ 0 w 19"/>
                  <a:gd name="T11" fmla="*/ 3 h 46"/>
                  <a:gd name="T12" fmla="*/ 2 w 19"/>
                  <a:gd name="T13" fmla="*/ 9 h 46"/>
                  <a:gd name="T14" fmla="*/ 3 w 19"/>
                  <a:gd name="T15" fmla="*/ 14 h 46"/>
                  <a:gd name="T16" fmla="*/ 3 w 19"/>
                  <a:gd name="T17" fmla="*/ 30 h 46"/>
                  <a:gd name="T18" fmla="*/ 8 w 19"/>
                  <a:gd name="T19" fmla="*/ 31 h 46"/>
                  <a:gd name="T20" fmla="*/ 4 w 19"/>
                  <a:gd name="T21" fmla="*/ 31 h 46"/>
                  <a:gd name="T22" fmla="*/ 4 w 19"/>
                  <a:gd name="T23" fmla="*/ 31 h 46"/>
                  <a:gd name="T24" fmla="*/ 3 w 19"/>
                  <a:gd name="T25" fmla="*/ 36 h 46"/>
                  <a:gd name="T26" fmla="*/ 10 w 19"/>
                  <a:gd name="T27" fmla="*/ 35 h 46"/>
                  <a:gd name="T28" fmla="*/ 3 w 19"/>
                  <a:gd name="T29" fmla="*/ 37 h 46"/>
                  <a:gd name="T30" fmla="*/ 8 w 19"/>
                  <a:gd name="T31" fmla="*/ 39 h 46"/>
                  <a:gd name="T32" fmla="*/ 12 w 19"/>
                  <a:gd name="T33" fmla="*/ 36 h 46"/>
                  <a:gd name="T34" fmla="*/ 14 w 19"/>
                  <a:gd name="T35" fmla="*/ 38 h 46"/>
                  <a:gd name="T36" fmla="*/ 7 w 19"/>
                  <a:gd name="T37" fmla="*/ 28 h 46"/>
                  <a:gd name="T38" fmla="*/ 10 w 19"/>
                  <a:gd name="T39" fmla="*/ 28 h 46"/>
                  <a:gd name="T40" fmla="*/ 13 w 19"/>
                  <a:gd name="T41" fmla="*/ 21 h 46"/>
                  <a:gd name="T42" fmla="*/ 7 w 19"/>
                  <a:gd name="T43" fmla="*/ 20 h 46"/>
                  <a:gd name="T44" fmla="*/ 9 w 19"/>
                  <a:gd name="T45" fmla="*/ 18 h 46"/>
                  <a:gd name="T46" fmla="*/ 7 w 19"/>
                  <a:gd name="T47" fmla="*/ 18 h 46"/>
                  <a:gd name="T48" fmla="*/ 10 w 19"/>
                  <a:gd name="T49" fmla="*/ 16 h 46"/>
                  <a:gd name="T50" fmla="*/ 3 w 19"/>
                  <a:gd name="T51" fmla="*/ 15 h 46"/>
                  <a:gd name="T52" fmla="*/ 13 w 19"/>
                  <a:gd name="T53" fmla="*/ 11 h 46"/>
                  <a:gd name="T54" fmla="*/ 9 w 19"/>
                  <a:gd name="T55" fmla="*/ 12 h 46"/>
                  <a:gd name="T56" fmla="*/ 6 w 19"/>
                  <a:gd name="T57" fmla="*/ 11 h 46"/>
                  <a:gd name="T58" fmla="*/ 12 w 19"/>
                  <a:gd name="T59" fmla="*/ 10 h 46"/>
                  <a:gd name="T60" fmla="*/ 8 w 19"/>
                  <a:gd name="T61" fmla="*/ 8 h 46"/>
                  <a:gd name="T62" fmla="*/ 5 w 19"/>
                  <a:gd name="T63" fmla="*/ 8 h 46"/>
                  <a:gd name="T64" fmla="*/ 7 w 19"/>
                  <a:gd name="T65" fmla="*/ 4 h 46"/>
                  <a:gd name="T66" fmla="*/ 13 w 19"/>
                  <a:gd name="T67" fmla="*/ 6 h 46"/>
                  <a:gd name="T68" fmla="*/ 15 w 19"/>
                  <a:gd name="T69" fmla="*/ 4 h 46"/>
                  <a:gd name="T70" fmla="*/ 8 w 19"/>
                  <a:gd name="T71" fmla="*/ 2 h 46"/>
                  <a:gd name="T72" fmla="*/ 13 w 19"/>
                  <a:gd name="T73" fmla="*/ 0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8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9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0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751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1 h 1"/>
                  <a:gd name="T4" fmla="*/ 3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2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3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4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3 w 24"/>
                  <a:gd name="T1" fmla="*/ 2 h 25"/>
                  <a:gd name="T2" fmla="*/ 2 w 24"/>
                  <a:gd name="T3" fmla="*/ 5 h 25"/>
                  <a:gd name="T4" fmla="*/ 10 w 24"/>
                  <a:gd name="T5" fmla="*/ 8 h 25"/>
                  <a:gd name="T6" fmla="*/ 3 w 24"/>
                  <a:gd name="T7" fmla="*/ 8 h 25"/>
                  <a:gd name="T8" fmla="*/ 8 w 24"/>
                  <a:gd name="T9" fmla="*/ 15 h 25"/>
                  <a:gd name="T10" fmla="*/ 5 w 24"/>
                  <a:gd name="T11" fmla="*/ 15 h 25"/>
                  <a:gd name="T12" fmla="*/ 13 w 24"/>
                  <a:gd name="T13" fmla="*/ 18 h 25"/>
                  <a:gd name="T14" fmla="*/ 4 w 24"/>
                  <a:gd name="T15" fmla="*/ 18 h 25"/>
                  <a:gd name="T16" fmla="*/ 3 w 24"/>
                  <a:gd name="T17" fmla="*/ 18 h 25"/>
                  <a:gd name="T18" fmla="*/ 7 w 24"/>
                  <a:gd name="T19" fmla="*/ 22 h 25"/>
                  <a:gd name="T20" fmla="*/ 12 w 24"/>
                  <a:gd name="T21" fmla="*/ 22 h 25"/>
                  <a:gd name="T22" fmla="*/ 17 w 24"/>
                  <a:gd name="T23" fmla="*/ 21 h 25"/>
                  <a:gd name="T24" fmla="*/ 13 w 24"/>
                  <a:gd name="T25" fmla="*/ 19 h 25"/>
                  <a:gd name="T26" fmla="*/ 16 w 24"/>
                  <a:gd name="T27" fmla="*/ 18 h 25"/>
                  <a:gd name="T28" fmla="*/ 14 w 24"/>
                  <a:gd name="T29" fmla="*/ 18 h 25"/>
                  <a:gd name="T30" fmla="*/ 17 w 24"/>
                  <a:gd name="T31" fmla="*/ 18 h 25"/>
                  <a:gd name="T32" fmla="*/ 14 w 24"/>
                  <a:gd name="T33" fmla="*/ 16 h 25"/>
                  <a:gd name="T34" fmla="*/ 15 w 24"/>
                  <a:gd name="T35" fmla="*/ 16 h 25"/>
                  <a:gd name="T36" fmla="*/ 11 w 24"/>
                  <a:gd name="T37" fmla="*/ 15 h 25"/>
                  <a:gd name="T38" fmla="*/ 15 w 24"/>
                  <a:gd name="T39" fmla="*/ 14 h 25"/>
                  <a:gd name="T40" fmla="*/ 13 w 24"/>
                  <a:gd name="T41" fmla="*/ 14 h 25"/>
                  <a:gd name="T42" fmla="*/ 17 w 24"/>
                  <a:gd name="T43" fmla="*/ 9 h 25"/>
                  <a:gd name="T44" fmla="*/ 13 w 24"/>
                  <a:gd name="T45" fmla="*/ 9 h 25"/>
                  <a:gd name="T46" fmla="*/ 17 w 24"/>
                  <a:gd name="T47" fmla="*/ 11 h 25"/>
                  <a:gd name="T48" fmla="*/ 8 w 24"/>
                  <a:gd name="T49" fmla="*/ 11 h 25"/>
                  <a:gd name="T50" fmla="*/ 15 w 24"/>
                  <a:gd name="T51" fmla="*/ 8 h 25"/>
                  <a:gd name="T52" fmla="*/ 13 w 24"/>
                  <a:gd name="T53" fmla="*/ 4 h 25"/>
                  <a:gd name="T54" fmla="*/ 14 w 24"/>
                  <a:gd name="T55" fmla="*/ 4 h 25"/>
                  <a:gd name="T56" fmla="*/ 12 w 24"/>
                  <a:gd name="T57" fmla="*/ 3 h 25"/>
                  <a:gd name="T58" fmla="*/ 11 w 24"/>
                  <a:gd name="T59" fmla="*/ 3 h 25"/>
                  <a:gd name="T60" fmla="*/ 8 w 24"/>
                  <a:gd name="T61" fmla="*/ 2 h 25"/>
                  <a:gd name="T62" fmla="*/ 10 w 24"/>
                  <a:gd name="T63" fmla="*/ 2 h 25"/>
                  <a:gd name="T64" fmla="*/ 5 w 24"/>
                  <a:gd name="T65" fmla="*/ 0 h 25"/>
                  <a:gd name="T66" fmla="*/ 8 w 24"/>
                  <a:gd name="T67" fmla="*/ 3 h 25"/>
                  <a:gd name="T68" fmla="*/ 3 w 24"/>
                  <a:gd name="T69" fmla="*/ 2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5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6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3 w 29"/>
                  <a:gd name="T1" fmla="*/ 12 h 19"/>
                  <a:gd name="T2" fmla="*/ 17 w 29"/>
                  <a:gd name="T3" fmla="*/ 11 h 19"/>
                  <a:gd name="T4" fmla="*/ 9 w 29"/>
                  <a:gd name="T5" fmla="*/ 11 h 19"/>
                  <a:gd name="T6" fmla="*/ 7 w 29"/>
                  <a:gd name="T7" fmla="*/ 9 h 19"/>
                  <a:gd name="T8" fmla="*/ 15 w 29"/>
                  <a:gd name="T9" fmla="*/ 9 h 19"/>
                  <a:gd name="T10" fmla="*/ 16 w 29"/>
                  <a:gd name="T11" fmla="*/ 8 h 19"/>
                  <a:gd name="T12" fmla="*/ 10 w 29"/>
                  <a:gd name="T13" fmla="*/ 8 h 19"/>
                  <a:gd name="T14" fmla="*/ 8 w 29"/>
                  <a:gd name="T15" fmla="*/ 6 h 19"/>
                  <a:gd name="T16" fmla="*/ 9 w 29"/>
                  <a:gd name="T17" fmla="*/ 7 h 19"/>
                  <a:gd name="T18" fmla="*/ 16 w 29"/>
                  <a:gd name="T19" fmla="*/ 6 h 19"/>
                  <a:gd name="T20" fmla="*/ 2 w 29"/>
                  <a:gd name="T21" fmla="*/ 1 h 19"/>
                  <a:gd name="T22" fmla="*/ 3 w 29"/>
                  <a:gd name="T23" fmla="*/ 3 h 19"/>
                  <a:gd name="T24" fmla="*/ 9 w 29"/>
                  <a:gd name="T25" fmla="*/ 3 h 19"/>
                  <a:gd name="T26" fmla="*/ 7 w 29"/>
                  <a:gd name="T27" fmla="*/ 4 h 19"/>
                  <a:gd name="T28" fmla="*/ 3 w 29"/>
                  <a:gd name="T29" fmla="*/ 3 h 19"/>
                  <a:gd name="T30" fmla="*/ 4 w 29"/>
                  <a:gd name="T31" fmla="*/ 14 h 19"/>
                  <a:gd name="T32" fmla="*/ 4 w 29"/>
                  <a:gd name="T33" fmla="*/ 13 h 19"/>
                  <a:gd name="T34" fmla="*/ 8 w 29"/>
                  <a:gd name="T35" fmla="*/ 14 h 19"/>
                  <a:gd name="T36" fmla="*/ 14 w 29"/>
                  <a:gd name="T37" fmla="*/ 13 h 19"/>
                  <a:gd name="T38" fmla="*/ 12 w 29"/>
                  <a:gd name="T39" fmla="*/ 14 h 19"/>
                  <a:gd name="T40" fmla="*/ 17 w 29"/>
                  <a:gd name="T41" fmla="*/ 13 h 19"/>
                  <a:gd name="T42" fmla="*/ 20 w 29"/>
                  <a:gd name="T43" fmla="*/ 16 h 19"/>
                  <a:gd name="T44" fmla="*/ 21 w 29"/>
                  <a:gd name="T45" fmla="*/ 13 h 19"/>
                  <a:gd name="T46" fmla="*/ 13 w 29"/>
                  <a:gd name="T47" fmla="*/ 12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7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8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9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0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0 w 13"/>
                  <a:gd name="T5" fmla="*/ 4 h 6"/>
                  <a:gd name="T6" fmla="*/ 3 w 13"/>
                  <a:gd name="T7" fmla="*/ 2 h 6"/>
                  <a:gd name="T8" fmla="*/ 3 w 13"/>
                  <a:gd name="T9" fmla="*/ 0 h 6"/>
                  <a:gd name="T10" fmla="*/ 0 w 13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1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1 w 23"/>
                  <a:gd name="T1" fmla="*/ 33 h 48"/>
                  <a:gd name="T2" fmla="*/ 10 w 23"/>
                  <a:gd name="T3" fmla="*/ 31 h 48"/>
                  <a:gd name="T4" fmla="*/ 12 w 23"/>
                  <a:gd name="T5" fmla="*/ 32 h 48"/>
                  <a:gd name="T6" fmla="*/ 15 w 23"/>
                  <a:gd name="T7" fmla="*/ 31 h 48"/>
                  <a:gd name="T8" fmla="*/ 12 w 23"/>
                  <a:gd name="T9" fmla="*/ 31 h 48"/>
                  <a:gd name="T10" fmla="*/ 11 w 23"/>
                  <a:gd name="T11" fmla="*/ 26 h 48"/>
                  <a:gd name="T12" fmla="*/ 7 w 23"/>
                  <a:gd name="T13" fmla="*/ 26 h 48"/>
                  <a:gd name="T14" fmla="*/ 14 w 23"/>
                  <a:gd name="T15" fmla="*/ 24 h 48"/>
                  <a:gd name="T16" fmla="*/ 4 w 23"/>
                  <a:gd name="T17" fmla="*/ 25 h 48"/>
                  <a:gd name="T18" fmla="*/ 8 w 23"/>
                  <a:gd name="T19" fmla="*/ 21 h 48"/>
                  <a:gd name="T20" fmla="*/ 9 w 23"/>
                  <a:gd name="T21" fmla="*/ 21 h 48"/>
                  <a:gd name="T22" fmla="*/ 9 w 23"/>
                  <a:gd name="T23" fmla="*/ 19 h 48"/>
                  <a:gd name="T24" fmla="*/ 13 w 23"/>
                  <a:gd name="T25" fmla="*/ 19 h 48"/>
                  <a:gd name="T26" fmla="*/ 12 w 23"/>
                  <a:gd name="T27" fmla="*/ 15 h 48"/>
                  <a:gd name="T28" fmla="*/ 15 w 23"/>
                  <a:gd name="T29" fmla="*/ 15 h 48"/>
                  <a:gd name="T30" fmla="*/ 11 w 23"/>
                  <a:gd name="T31" fmla="*/ 9 h 48"/>
                  <a:gd name="T32" fmla="*/ 14 w 23"/>
                  <a:gd name="T33" fmla="*/ 9 h 48"/>
                  <a:gd name="T34" fmla="*/ 6 w 23"/>
                  <a:gd name="T35" fmla="*/ 9 h 48"/>
                  <a:gd name="T36" fmla="*/ 6 w 23"/>
                  <a:gd name="T37" fmla="*/ 6 h 48"/>
                  <a:gd name="T38" fmla="*/ 12 w 23"/>
                  <a:gd name="T39" fmla="*/ 7 h 48"/>
                  <a:gd name="T40" fmla="*/ 10 w 23"/>
                  <a:gd name="T41" fmla="*/ 6 h 48"/>
                  <a:gd name="T42" fmla="*/ 15 w 23"/>
                  <a:gd name="T43" fmla="*/ 4 h 48"/>
                  <a:gd name="T44" fmla="*/ 7 w 23"/>
                  <a:gd name="T45" fmla="*/ 2 h 48"/>
                  <a:gd name="T46" fmla="*/ 9 w 23"/>
                  <a:gd name="T47" fmla="*/ 0 h 48"/>
                  <a:gd name="T48" fmla="*/ 0 w 23"/>
                  <a:gd name="T49" fmla="*/ 2 h 48"/>
                  <a:gd name="T50" fmla="*/ 2 w 23"/>
                  <a:gd name="T51" fmla="*/ 10 h 48"/>
                  <a:gd name="T52" fmla="*/ 6 w 23"/>
                  <a:gd name="T53" fmla="*/ 13 h 48"/>
                  <a:gd name="T54" fmla="*/ 1 w 23"/>
                  <a:gd name="T55" fmla="*/ 13 h 48"/>
                  <a:gd name="T56" fmla="*/ 6 w 23"/>
                  <a:gd name="T57" fmla="*/ 13 h 48"/>
                  <a:gd name="T58" fmla="*/ 2 w 23"/>
                  <a:gd name="T59" fmla="*/ 15 h 48"/>
                  <a:gd name="T60" fmla="*/ 6 w 23"/>
                  <a:gd name="T61" fmla="*/ 15 h 48"/>
                  <a:gd name="T62" fmla="*/ 0 w 23"/>
                  <a:gd name="T63" fmla="*/ 16 h 48"/>
                  <a:gd name="T64" fmla="*/ 3 w 23"/>
                  <a:gd name="T65" fmla="*/ 31 h 48"/>
                  <a:gd name="T66" fmla="*/ 6 w 23"/>
                  <a:gd name="T67" fmla="*/ 31 h 48"/>
                  <a:gd name="T68" fmla="*/ 7 w 23"/>
                  <a:gd name="T69" fmla="*/ 36 h 48"/>
                  <a:gd name="T70" fmla="*/ 10 w 23"/>
                  <a:gd name="T71" fmla="*/ 37 h 48"/>
                  <a:gd name="T72" fmla="*/ 2 w 23"/>
                  <a:gd name="T73" fmla="*/ 37 h 48"/>
                  <a:gd name="T74" fmla="*/ 3 w 23"/>
                  <a:gd name="T75" fmla="*/ 38 h 48"/>
                  <a:gd name="T76" fmla="*/ 4 w 23"/>
                  <a:gd name="T77" fmla="*/ 38 h 48"/>
                  <a:gd name="T78" fmla="*/ 3 w 23"/>
                  <a:gd name="T79" fmla="*/ 39 h 48"/>
                  <a:gd name="T80" fmla="*/ 13 w 23"/>
                  <a:gd name="T81" fmla="*/ 38 h 48"/>
                  <a:gd name="T82" fmla="*/ 17 w 23"/>
                  <a:gd name="T83" fmla="*/ 33 h 48"/>
                  <a:gd name="T84" fmla="*/ 11 w 23"/>
                  <a:gd name="T85" fmla="*/ 33 h 4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2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3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4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765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6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7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8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4 w 32"/>
                  <a:gd name="T1" fmla="*/ 3 h 82"/>
                  <a:gd name="T2" fmla="*/ 9 w 32"/>
                  <a:gd name="T3" fmla="*/ 2 h 82"/>
                  <a:gd name="T4" fmla="*/ 6 w 32"/>
                  <a:gd name="T5" fmla="*/ 4 h 82"/>
                  <a:gd name="T6" fmla="*/ 10 w 32"/>
                  <a:gd name="T7" fmla="*/ 7 h 82"/>
                  <a:gd name="T8" fmla="*/ 10 w 32"/>
                  <a:gd name="T9" fmla="*/ 16 h 82"/>
                  <a:gd name="T10" fmla="*/ 8 w 32"/>
                  <a:gd name="T11" fmla="*/ 21 h 82"/>
                  <a:gd name="T12" fmla="*/ 14 w 32"/>
                  <a:gd name="T13" fmla="*/ 28 h 82"/>
                  <a:gd name="T14" fmla="*/ 12 w 32"/>
                  <a:gd name="T15" fmla="*/ 29 h 82"/>
                  <a:gd name="T16" fmla="*/ 11 w 32"/>
                  <a:gd name="T17" fmla="*/ 33 h 82"/>
                  <a:gd name="T18" fmla="*/ 19 w 32"/>
                  <a:gd name="T19" fmla="*/ 34 h 82"/>
                  <a:gd name="T20" fmla="*/ 19 w 32"/>
                  <a:gd name="T21" fmla="*/ 38 h 82"/>
                  <a:gd name="T22" fmla="*/ 16 w 32"/>
                  <a:gd name="T23" fmla="*/ 41 h 82"/>
                  <a:gd name="T24" fmla="*/ 16 w 32"/>
                  <a:gd name="T25" fmla="*/ 45 h 82"/>
                  <a:gd name="T26" fmla="*/ 14 w 32"/>
                  <a:gd name="T27" fmla="*/ 50 h 82"/>
                  <a:gd name="T28" fmla="*/ 17 w 32"/>
                  <a:gd name="T29" fmla="*/ 54 h 82"/>
                  <a:gd name="T30" fmla="*/ 20 w 32"/>
                  <a:gd name="T31" fmla="*/ 57 h 82"/>
                  <a:gd name="T32" fmla="*/ 16 w 32"/>
                  <a:gd name="T33" fmla="*/ 58 h 82"/>
                  <a:gd name="T34" fmla="*/ 17 w 32"/>
                  <a:gd name="T35" fmla="*/ 61 h 82"/>
                  <a:gd name="T36" fmla="*/ 16 w 32"/>
                  <a:gd name="T37" fmla="*/ 70 h 82"/>
                  <a:gd name="T38" fmla="*/ 18 w 32"/>
                  <a:gd name="T39" fmla="*/ 66 h 82"/>
                  <a:gd name="T40" fmla="*/ 15 w 32"/>
                  <a:gd name="T41" fmla="*/ 65 h 82"/>
                  <a:gd name="T42" fmla="*/ 25 w 32"/>
                  <a:gd name="T43" fmla="*/ 63 h 82"/>
                  <a:gd name="T44" fmla="*/ 26 w 32"/>
                  <a:gd name="T45" fmla="*/ 62 h 82"/>
                  <a:gd name="T46" fmla="*/ 25 w 32"/>
                  <a:gd name="T47" fmla="*/ 59 h 82"/>
                  <a:gd name="T48" fmla="*/ 26 w 32"/>
                  <a:gd name="T49" fmla="*/ 55 h 82"/>
                  <a:gd name="T50" fmla="*/ 26 w 32"/>
                  <a:gd name="T51" fmla="*/ 51 h 82"/>
                  <a:gd name="T52" fmla="*/ 24 w 32"/>
                  <a:gd name="T53" fmla="*/ 48 h 82"/>
                  <a:gd name="T54" fmla="*/ 25 w 32"/>
                  <a:gd name="T55" fmla="*/ 48 h 82"/>
                  <a:gd name="T56" fmla="*/ 25 w 32"/>
                  <a:gd name="T57" fmla="*/ 46 h 82"/>
                  <a:gd name="T58" fmla="*/ 24 w 32"/>
                  <a:gd name="T59" fmla="*/ 43 h 82"/>
                  <a:gd name="T60" fmla="*/ 21 w 32"/>
                  <a:gd name="T61" fmla="*/ 40 h 82"/>
                  <a:gd name="T62" fmla="*/ 26 w 32"/>
                  <a:gd name="T63" fmla="*/ 39 h 82"/>
                  <a:gd name="T64" fmla="*/ 26 w 32"/>
                  <a:gd name="T65" fmla="*/ 35 h 82"/>
                  <a:gd name="T66" fmla="*/ 21 w 32"/>
                  <a:gd name="T67" fmla="*/ 34 h 82"/>
                  <a:gd name="T68" fmla="*/ 19 w 32"/>
                  <a:gd name="T69" fmla="*/ 29 h 82"/>
                  <a:gd name="T70" fmla="*/ 18 w 32"/>
                  <a:gd name="T71" fmla="*/ 23 h 82"/>
                  <a:gd name="T72" fmla="*/ 18 w 32"/>
                  <a:gd name="T73" fmla="*/ 20 h 82"/>
                  <a:gd name="T74" fmla="*/ 17 w 32"/>
                  <a:gd name="T75" fmla="*/ 13 h 82"/>
                  <a:gd name="T76" fmla="*/ 11 w 32"/>
                  <a:gd name="T77" fmla="*/ 16 h 82"/>
                  <a:gd name="T78" fmla="*/ 20 w 32"/>
                  <a:gd name="T79" fmla="*/ 12 h 8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9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0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1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0 h 2"/>
                  <a:gd name="T4" fmla="*/ 1 w 3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2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3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1 w 27"/>
                  <a:gd name="T1" fmla="*/ 7 h 44"/>
                  <a:gd name="T2" fmla="*/ 7 w 27"/>
                  <a:gd name="T3" fmla="*/ 5 h 44"/>
                  <a:gd name="T4" fmla="*/ 10 w 27"/>
                  <a:gd name="T5" fmla="*/ 3 h 44"/>
                  <a:gd name="T6" fmla="*/ 3 w 27"/>
                  <a:gd name="T7" fmla="*/ 1 h 44"/>
                  <a:gd name="T8" fmla="*/ 9 w 27"/>
                  <a:gd name="T9" fmla="*/ 20 h 44"/>
                  <a:gd name="T10" fmla="*/ 5 w 27"/>
                  <a:gd name="T11" fmla="*/ 19 h 44"/>
                  <a:gd name="T12" fmla="*/ 11 w 27"/>
                  <a:gd name="T13" fmla="*/ 25 h 44"/>
                  <a:gd name="T14" fmla="*/ 5 w 27"/>
                  <a:gd name="T15" fmla="*/ 25 h 44"/>
                  <a:gd name="T16" fmla="*/ 8 w 27"/>
                  <a:gd name="T17" fmla="*/ 29 h 44"/>
                  <a:gd name="T18" fmla="*/ 10 w 27"/>
                  <a:gd name="T19" fmla="*/ 29 h 44"/>
                  <a:gd name="T20" fmla="*/ 9 w 27"/>
                  <a:gd name="T21" fmla="*/ 30 h 44"/>
                  <a:gd name="T22" fmla="*/ 10 w 27"/>
                  <a:gd name="T23" fmla="*/ 29 h 44"/>
                  <a:gd name="T24" fmla="*/ 11 w 27"/>
                  <a:gd name="T25" fmla="*/ 32 h 44"/>
                  <a:gd name="T26" fmla="*/ 9 w 27"/>
                  <a:gd name="T27" fmla="*/ 31 h 44"/>
                  <a:gd name="T28" fmla="*/ 12 w 27"/>
                  <a:gd name="T29" fmla="*/ 33 h 44"/>
                  <a:gd name="T30" fmla="*/ 9 w 27"/>
                  <a:gd name="T31" fmla="*/ 34 h 44"/>
                  <a:gd name="T32" fmla="*/ 14 w 27"/>
                  <a:gd name="T33" fmla="*/ 37 h 44"/>
                  <a:gd name="T34" fmla="*/ 17 w 27"/>
                  <a:gd name="T35" fmla="*/ 38 h 44"/>
                  <a:gd name="T36" fmla="*/ 14 w 27"/>
                  <a:gd name="T37" fmla="*/ 34 h 44"/>
                  <a:gd name="T38" fmla="*/ 14 w 27"/>
                  <a:gd name="T39" fmla="*/ 35 h 44"/>
                  <a:gd name="T40" fmla="*/ 12 w 27"/>
                  <a:gd name="T41" fmla="*/ 32 h 44"/>
                  <a:gd name="T42" fmla="*/ 17 w 27"/>
                  <a:gd name="T43" fmla="*/ 33 h 44"/>
                  <a:gd name="T44" fmla="*/ 20 w 27"/>
                  <a:gd name="T45" fmla="*/ 29 h 44"/>
                  <a:gd name="T46" fmla="*/ 20 w 27"/>
                  <a:gd name="T47" fmla="*/ 29 h 44"/>
                  <a:gd name="T48" fmla="*/ 19 w 27"/>
                  <a:gd name="T49" fmla="*/ 28 h 44"/>
                  <a:gd name="T50" fmla="*/ 16 w 27"/>
                  <a:gd name="T51" fmla="*/ 29 h 44"/>
                  <a:gd name="T52" fmla="*/ 10 w 27"/>
                  <a:gd name="T53" fmla="*/ 29 h 44"/>
                  <a:gd name="T54" fmla="*/ 10 w 27"/>
                  <a:gd name="T55" fmla="*/ 27 h 44"/>
                  <a:gd name="T56" fmla="*/ 15 w 27"/>
                  <a:gd name="T57" fmla="*/ 27 h 44"/>
                  <a:gd name="T58" fmla="*/ 13 w 27"/>
                  <a:gd name="T59" fmla="*/ 27 h 44"/>
                  <a:gd name="T60" fmla="*/ 18 w 27"/>
                  <a:gd name="T61" fmla="*/ 24 h 44"/>
                  <a:gd name="T62" fmla="*/ 13 w 27"/>
                  <a:gd name="T63" fmla="*/ 25 h 44"/>
                  <a:gd name="T64" fmla="*/ 12 w 27"/>
                  <a:gd name="T65" fmla="*/ 18 h 44"/>
                  <a:gd name="T66" fmla="*/ 14 w 27"/>
                  <a:gd name="T67" fmla="*/ 18 h 44"/>
                  <a:gd name="T68" fmla="*/ 11 w 27"/>
                  <a:gd name="T69" fmla="*/ 17 h 44"/>
                  <a:gd name="T70" fmla="*/ 13 w 27"/>
                  <a:gd name="T71" fmla="*/ 13 h 44"/>
                  <a:gd name="T72" fmla="*/ 10 w 27"/>
                  <a:gd name="T73" fmla="*/ 14 h 44"/>
                  <a:gd name="T74" fmla="*/ 10 w 27"/>
                  <a:gd name="T75" fmla="*/ 9 h 44"/>
                  <a:gd name="T76" fmla="*/ 10 w 27"/>
                  <a:gd name="T77" fmla="*/ 9 h 44"/>
                  <a:gd name="T78" fmla="*/ 5 w 27"/>
                  <a:gd name="T79" fmla="*/ 6 h 44"/>
                  <a:gd name="T80" fmla="*/ 11 w 27"/>
                  <a:gd name="T81" fmla="*/ 7 h 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4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7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5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8 w 17"/>
                  <a:gd name="T1" fmla="*/ 11 h 30"/>
                  <a:gd name="T2" fmla="*/ 6 w 17"/>
                  <a:gd name="T3" fmla="*/ 10 h 30"/>
                  <a:gd name="T4" fmla="*/ 2 w 17"/>
                  <a:gd name="T5" fmla="*/ 19 h 30"/>
                  <a:gd name="T6" fmla="*/ 6 w 17"/>
                  <a:gd name="T7" fmla="*/ 23 h 30"/>
                  <a:gd name="T8" fmla="*/ 2 w 17"/>
                  <a:gd name="T9" fmla="*/ 23 h 30"/>
                  <a:gd name="T10" fmla="*/ 7 w 17"/>
                  <a:gd name="T11" fmla="*/ 25 h 30"/>
                  <a:gd name="T12" fmla="*/ 5 w 17"/>
                  <a:gd name="T13" fmla="*/ 23 h 30"/>
                  <a:gd name="T14" fmla="*/ 7 w 17"/>
                  <a:gd name="T15" fmla="*/ 24 h 30"/>
                  <a:gd name="T16" fmla="*/ 7 w 17"/>
                  <a:gd name="T17" fmla="*/ 23 h 30"/>
                  <a:gd name="T18" fmla="*/ 9 w 17"/>
                  <a:gd name="T19" fmla="*/ 23 h 30"/>
                  <a:gd name="T20" fmla="*/ 5 w 17"/>
                  <a:gd name="T21" fmla="*/ 19 h 30"/>
                  <a:gd name="T22" fmla="*/ 9 w 17"/>
                  <a:gd name="T23" fmla="*/ 20 h 30"/>
                  <a:gd name="T24" fmla="*/ 12 w 17"/>
                  <a:gd name="T25" fmla="*/ 17 h 30"/>
                  <a:gd name="T26" fmla="*/ 11 w 17"/>
                  <a:gd name="T27" fmla="*/ 17 h 30"/>
                  <a:gd name="T28" fmla="*/ 7 w 17"/>
                  <a:gd name="T29" fmla="*/ 16 h 30"/>
                  <a:gd name="T30" fmla="*/ 12 w 17"/>
                  <a:gd name="T31" fmla="*/ 16 h 30"/>
                  <a:gd name="T32" fmla="*/ 12 w 17"/>
                  <a:gd name="T33" fmla="*/ 8 h 30"/>
                  <a:gd name="T34" fmla="*/ 8 w 17"/>
                  <a:gd name="T35" fmla="*/ 4 h 30"/>
                  <a:gd name="T36" fmla="*/ 12 w 17"/>
                  <a:gd name="T37" fmla="*/ 7 h 30"/>
                  <a:gd name="T38" fmla="*/ 13 w 17"/>
                  <a:gd name="T39" fmla="*/ 6 h 30"/>
                  <a:gd name="T40" fmla="*/ 7 w 17"/>
                  <a:gd name="T41" fmla="*/ 0 h 30"/>
                  <a:gd name="T42" fmla="*/ 8 w 17"/>
                  <a:gd name="T43" fmla="*/ 11 h 3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6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7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8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3 w 15"/>
                  <a:gd name="T1" fmla="*/ 3 h 13"/>
                  <a:gd name="T2" fmla="*/ 12 w 15"/>
                  <a:gd name="T3" fmla="*/ 1 h 13"/>
                  <a:gd name="T4" fmla="*/ 0 w 15"/>
                  <a:gd name="T5" fmla="*/ 6 h 13"/>
                  <a:gd name="T6" fmla="*/ 9 w 15"/>
                  <a:gd name="T7" fmla="*/ 9 h 13"/>
                  <a:gd name="T8" fmla="*/ 5 w 15"/>
                  <a:gd name="T9" fmla="*/ 5 h 13"/>
                  <a:gd name="T10" fmla="*/ 11 w 15"/>
                  <a:gd name="T11" fmla="*/ 7 h 13"/>
                  <a:gd name="T12" fmla="*/ 10 w 15"/>
                  <a:gd name="T13" fmla="*/ 3 h 13"/>
                  <a:gd name="T14" fmla="*/ 13 w 15"/>
                  <a:gd name="T15" fmla="*/ 3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9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1 h 2"/>
                  <a:gd name="T4" fmla="*/ 0 w 5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0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1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2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6 w 10"/>
                  <a:gd name="T7" fmla="*/ 6 h 10"/>
                  <a:gd name="T8" fmla="*/ 5 w 10"/>
                  <a:gd name="T9" fmla="*/ 9 h 10"/>
                  <a:gd name="T10" fmla="*/ 9 w 10"/>
                  <a:gd name="T11" fmla="*/ 7 h 10"/>
                  <a:gd name="T12" fmla="*/ 2 w 10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3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4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5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4 w 13"/>
                  <a:gd name="T3" fmla="*/ 8 h 9"/>
                  <a:gd name="T4" fmla="*/ 11 w 13"/>
                  <a:gd name="T5" fmla="*/ 4 h 9"/>
                  <a:gd name="T6" fmla="*/ 10 w 13"/>
                  <a:gd name="T7" fmla="*/ 1 h 9"/>
                  <a:gd name="T8" fmla="*/ 1 w 13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6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7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8 w 17"/>
                  <a:gd name="T3" fmla="*/ 8 h 21"/>
                  <a:gd name="T4" fmla="*/ 4 w 17"/>
                  <a:gd name="T5" fmla="*/ 5 h 21"/>
                  <a:gd name="T6" fmla="*/ 5 w 17"/>
                  <a:gd name="T7" fmla="*/ 12 h 21"/>
                  <a:gd name="T8" fmla="*/ 0 w 17"/>
                  <a:gd name="T9" fmla="*/ 9 h 21"/>
                  <a:gd name="T10" fmla="*/ 4 w 17"/>
                  <a:gd name="T11" fmla="*/ 15 h 21"/>
                  <a:gd name="T12" fmla="*/ 0 w 17"/>
                  <a:gd name="T13" fmla="*/ 18 h 21"/>
                  <a:gd name="T14" fmla="*/ 6 w 17"/>
                  <a:gd name="T15" fmla="*/ 17 h 21"/>
                  <a:gd name="T16" fmla="*/ 6 w 17"/>
                  <a:gd name="T17" fmla="*/ 14 h 21"/>
                  <a:gd name="T18" fmla="*/ 10 w 17"/>
                  <a:gd name="T19" fmla="*/ 16 h 21"/>
                  <a:gd name="T20" fmla="*/ 14 w 17"/>
                  <a:gd name="T21" fmla="*/ 7 h 21"/>
                  <a:gd name="T22" fmla="*/ 3 w 17"/>
                  <a:gd name="T23" fmla="*/ 0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8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9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0 h 17"/>
                  <a:gd name="T2" fmla="*/ 3 w 17"/>
                  <a:gd name="T3" fmla="*/ 13 h 17"/>
                  <a:gd name="T4" fmla="*/ 1 w 17"/>
                  <a:gd name="T5" fmla="*/ 14 h 17"/>
                  <a:gd name="T6" fmla="*/ 5 w 17"/>
                  <a:gd name="T7" fmla="*/ 15 h 17"/>
                  <a:gd name="T8" fmla="*/ 3 w 17"/>
                  <a:gd name="T9" fmla="*/ 8 h 17"/>
                  <a:gd name="T10" fmla="*/ 11 w 17"/>
                  <a:gd name="T11" fmla="*/ 7 h 17"/>
                  <a:gd name="T12" fmla="*/ 8 w 17"/>
                  <a:gd name="T13" fmla="*/ 11 h 17"/>
                  <a:gd name="T14" fmla="*/ 8 w 17"/>
                  <a:gd name="T15" fmla="*/ 1 h 17"/>
                  <a:gd name="T16" fmla="*/ 7 w 17"/>
                  <a:gd name="T17" fmla="*/ 3 h 17"/>
                  <a:gd name="T18" fmla="*/ 5 w 17"/>
                  <a:gd name="T19" fmla="*/ 0 h 17"/>
                  <a:gd name="T20" fmla="*/ 0 w 17"/>
                  <a:gd name="T21" fmla="*/ 1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0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1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2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3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0 w 25"/>
                  <a:gd name="T1" fmla="*/ 3 h 115"/>
                  <a:gd name="T2" fmla="*/ 18 w 25"/>
                  <a:gd name="T3" fmla="*/ 5 h 115"/>
                  <a:gd name="T4" fmla="*/ 14 w 25"/>
                  <a:gd name="T5" fmla="*/ 1 h 115"/>
                  <a:gd name="T6" fmla="*/ 8 w 25"/>
                  <a:gd name="T7" fmla="*/ 1 h 115"/>
                  <a:gd name="T8" fmla="*/ 10 w 25"/>
                  <a:gd name="T9" fmla="*/ 9 h 115"/>
                  <a:gd name="T10" fmla="*/ 7 w 25"/>
                  <a:gd name="T11" fmla="*/ 9 h 115"/>
                  <a:gd name="T12" fmla="*/ 8 w 25"/>
                  <a:gd name="T13" fmla="*/ 23 h 115"/>
                  <a:gd name="T14" fmla="*/ 8 w 25"/>
                  <a:gd name="T15" fmla="*/ 34 h 115"/>
                  <a:gd name="T16" fmla="*/ 4 w 25"/>
                  <a:gd name="T17" fmla="*/ 75 h 115"/>
                  <a:gd name="T18" fmla="*/ 9 w 25"/>
                  <a:gd name="T19" fmla="*/ 77 h 115"/>
                  <a:gd name="T20" fmla="*/ 5 w 25"/>
                  <a:gd name="T21" fmla="*/ 80 h 115"/>
                  <a:gd name="T22" fmla="*/ 5 w 25"/>
                  <a:gd name="T23" fmla="*/ 77 h 115"/>
                  <a:gd name="T24" fmla="*/ 3 w 25"/>
                  <a:gd name="T25" fmla="*/ 90 h 115"/>
                  <a:gd name="T26" fmla="*/ 10 w 25"/>
                  <a:gd name="T27" fmla="*/ 90 h 115"/>
                  <a:gd name="T28" fmla="*/ 3 w 25"/>
                  <a:gd name="T29" fmla="*/ 95 h 115"/>
                  <a:gd name="T30" fmla="*/ 6 w 25"/>
                  <a:gd name="T31" fmla="*/ 99 h 115"/>
                  <a:gd name="T32" fmla="*/ 11 w 25"/>
                  <a:gd name="T33" fmla="*/ 95 h 115"/>
                  <a:gd name="T34" fmla="*/ 13 w 25"/>
                  <a:gd name="T35" fmla="*/ 98 h 115"/>
                  <a:gd name="T36" fmla="*/ 8 w 25"/>
                  <a:gd name="T37" fmla="*/ 71 h 115"/>
                  <a:gd name="T38" fmla="*/ 11 w 25"/>
                  <a:gd name="T39" fmla="*/ 72 h 115"/>
                  <a:gd name="T40" fmla="*/ 16 w 25"/>
                  <a:gd name="T41" fmla="*/ 57 h 115"/>
                  <a:gd name="T42" fmla="*/ 11 w 25"/>
                  <a:gd name="T43" fmla="*/ 50 h 115"/>
                  <a:gd name="T44" fmla="*/ 13 w 25"/>
                  <a:gd name="T45" fmla="*/ 46 h 115"/>
                  <a:gd name="T46" fmla="*/ 11 w 25"/>
                  <a:gd name="T47" fmla="*/ 46 h 115"/>
                  <a:gd name="T48" fmla="*/ 14 w 25"/>
                  <a:gd name="T49" fmla="*/ 41 h 115"/>
                  <a:gd name="T50" fmla="*/ 8 w 25"/>
                  <a:gd name="T51" fmla="*/ 39 h 115"/>
                  <a:gd name="T52" fmla="*/ 18 w 25"/>
                  <a:gd name="T53" fmla="*/ 30 h 115"/>
                  <a:gd name="T54" fmla="*/ 14 w 25"/>
                  <a:gd name="T55" fmla="*/ 31 h 115"/>
                  <a:gd name="T56" fmla="*/ 11 w 25"/>
                  <a:gd name="T57" fmla="*/ 30 h 115"/>
                  <a:gd name="T58" fmla="*/ 18 w 25"/>
                  <a:gd name="T59" fmla="*/ 29 h 115"/>
                  <a:gd name="T60" fmla="*/ 14 w 25"/>
                  <a:gd name="T61" fmla="*/ 20 h 115"/>
                  <a:gd name="T62" fmla="*/ 11 w 25"/>
                  <a:gd name="T63" fmla="*/ 21 h 115"/>
                  <a:gd name="T64" fmla="*/ 14 w 25"/>
                  <a:gd name="T65" fmla="*/ 10 h 115"/>
                  <a:gd name="T66" fmla="*/ 19 w 25"/>
                  <a:gd name="T67" fmla="*/ 17 h 115"/>
                  <a:gd name="T68" fmla="*/ 22 w 25"/>
                  <a:gd name="T69" fmla="*/ 13 h 115"/>
                  <a:gd name="T70" fmla="*/ 15 w 25"/>
                  <a:gd name="T71" fmla="*/ 6 h 115"/>
                  <a:gd name="T72" fmla="*/ 20 w 25"/>
                  <a:gd name="T73" fmla="*/ 3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4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5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6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7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8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2 w 4"/>
                  <a:gd name="T3" fmla="*/ 2 h 2"/>
                  <a:gd name="T4" fmla="*/ 0 w 4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9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800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5 w 23"/>
                  <a:gd name="T1" fmla="*/ 3 h 63"/>
                  <a:gd name="T2" fmla="*/ 2 w 23"/>
                  <a:gd name="T3" fmla="*/ 13 h 63"/>
                  <a:gd name="T4" fmla="*/ 10 w 23"/>
                  <a:gd name="T5" fmla="*/ 20 h 63"/>
                  <a:gd name="T6" fmla="*/ 3 w 23"/>
                  <a:gd name="T7" fmla="*/ 19 h 63"/>
                  <a:gd name="T8" fmla="*/ 7 w 23"/>
                  <a:gd name="T9" fmla="*/ 38 h 63"/>
                  <a:gd name="T10" fmla="*/ 3 w 23"/>
                  <a:gd name="T11" fmla="*/ 38 h 63"/>
                  <a:gd name="T12" fmla="*/ 11 w 23"/>
                  <a:gd name="T13" fmla="*/ 45 h 63"/>
                  <a:gd name="T14" fmla="*/ 2 w 23"/>
                  <a:gd name="T15" fmla="*/ 45 h 63"/>
                  <a:gd name="T16" fmla="*/ 2 w 23"/>
                  <a:gd name="T17" fmla="*/ 44 h 63"/>
                  <a:gd name="T18" fmla="*/ 3 w 23"/>
                  <a:gd name="T19" fmla="*/ 53 h 63"/>
                  <a:gd name="T20" fmla="*/ 9 w 23"/>
                  <a:gd name="T21" fmla="*/ 55 h 63"/>
                  <a:gd name="T22" fmla="*/ 14 w 23"/>
                  <a:gd name="T23" fmla="*/ 55 h 63"/>
                  <a:gd name="T24" fmla="*/ 10 w 23"/>
                  <a:gd name="T25" fmla="*/ 49 h 63"/>
                  <a:gd name="T26" fmla="*/ 14 w 23"/>
                  <a:gd name="T27" fmla="*/ 48 h 63"/>
                  <a:gd name="T28" fmla="*/ 12 w 23"/>
                  <a:gd name="T29" fmla="*/ 45 h 63"/>
                  <a:gd name="T30" fmla="*/ 15 w 23"/>
                  <a:gd name="T31" fmla="*/ 45 h 63"/>
                  <a:gd name="T32" fmla="*/ 12 w 23"/>
                  <a:gd name="T33" fmla="*/ 40 h 63"/>
                  <a:gd name="T34" fmla="*/ 13 w 23"/>
                  <a:gd name="T35" fmla="*/ 41 h 63"/>
                  <a:gd name="T36" fmla="*/ 10 w 23"/>
                  <a:gd name="T37" fmla="*/ 38 h 63"/>
                  <a:gd name="T38" fmla="*/ 14 w 23"/>
                  <a:gd name="T39" fmla="*/ 36 h 63"/>
                  <a:gd name="T40" fmla="*/ 11 w 23"/>
                  <a:gd name="T41" fmla="*/ 36 h 63"/>
                  <a:gd name="T42" fmla="*/ 17 w 23"/>
                  <a:gd name="T43" fmla="*/ 24 h 63"/>
                  <a:gd name="T44" fmla="*/ 14 w 23"/>
                  <a:gd name="T45" fmla="*/ 24 h 63"/>
                  <a:gd name="T46" fmla="*/ 16 w 23"/>
                  <a:gd name="T47" fmla="*/ 29 h 63"/>
                  <a:gd name="T48" fmla="*/ 8 w 23"/>
                  <a:gd name="T49" fmla="*/ 28 h 63"/>
                  <a:gd name="T50" fmla="*/ 15 w 23"/>
                  <a:gd name="T51" fmla="*/ 21 h 63"/>
                  <a:gd name="T52" fmla="*/ 14 w 23"/>
                  <a:gd name="T53" fmla="*/ 12 h 63"/>
                  <a:gd name="T54" fmla="*/ 16 w 23"/>
                  <a:gd name="T55" fmla="*/ 12 h 63"/>
                  <a:gd name="T56" fmla="*/ 13 w 23"/>
                  <a:gd name="T57" fmla="*/ 7 h 63"/>
                  <a:gd name="T58" fmla="*/ 11 w 23"/>
                  <a:gd name="T59" fmla="*/ 9 h 63"/>
                  <a:gd name="T60" fmla="*/ 10 w 23"/>
                  <a:gd name="T61" fmla="*/ 6 h 63"/>
                  <a:gd name="T62" fmla="*/ 11 w 23"/>
                  <a:gd name="T63" fmla="*/ 6 h 63"/>
                  <a:gd name="T64" fmla="*/ 6 w 23"/>
                  <a:gd name="T65" fmla="*/ 0 h 63"/>
                  <a:gd name="T66" fmla="*/ 10 w 23"/>
                  <a:gd name="T67" fmla="*/ 6 h 63"/>
                  <a:gd name="T68" fmla="*/ 5 w 23"/>
                  <a:gd name="T69" fmla="*/ 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1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2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1 w 27"/>
                  <a:gd name="T1" fmla="*/ 31 h 50"/>
                  <a:gd name="T2" fmla="*/ 15 w 27"/>
                  <a:gd name="T3" fmla="*/ 29 h 50"/>
                  <a:gd name="T4" fmla="*/ 7 w 27"/>
                  <a:gd name="T5" fmla="*/ 29 h 50"/>
                  <a:gd name="T6" fmla="*/ 6 w 27"/>
                  <a:gd name="T7" fmla="*/ 25 h 50"/>
                  <a:gd name="T8" fmla="*/ 14 w 27"/>
                  <a:gd name="T9" fmla="*/ 25 h 50"/>
                  <a:gd name="T10" fmla="*/ 14 w 27"/>
                  <a:gd name="T11" fmla="*/ 21 h 50"/>
                  <a:gd name="T12" fmla="*/ 9 w 27"/>
                  <a:gd name="T13" fmla="*/ 21 h 50"/>
                  <a:gd name="T14" fmla="*/ 7 w 27"/>
                  <a:gd name="T15" fmla="*/ 15 h 50"/>
                  <a:gd name="T16" fmla="*/ 9 w 27"/>
                  <a:gd name="T17" fmla="*/ 18 h 50"/>
                  <a:gd name="T18" fmla="*/ 14 w 27"/>
                  <a:gd name="T19" fmla="*/ 15 h 50"/>
                  <a:gd name="T20" fmla="*/ 2 w 27"/>
                  <a:gd name="T21" fmla="*/ 3 h 50"/>
                  <a:gd name="T22" fmla="*/ 2 w 27"/>
                  <a:gd name="T23" fmla="*/ 7 h 50"/>
                  <a:gd name="T24" fmla="*/ 8 w 27"/>
                  <a:gd name="T25" fmla="*/ 8 h 50"/>
                  <a:gd name="T26" fmla="*/ 6 w 27"/>
                  <a:gd name="T27" fmla="*/ 11 h 50"/>
                  <a:gd name="T28" fmla="*/ 3 w 27"/>
                  <a:gd name="T29" fmla="*/ 9 h 50"/>
                  <a:gd name="T30" fmla="*/ 3 w 27"/>
                  <a:gd name="T31" fmla="*/ 36 h 50"/>
                  <a:gd name="T32" fmla="*/ 3 w 27"/>
                  <a:gd name="T33" fmla="*/ 32 h 50"/>
                  <a:gd name="T34" fmla="*/ 6 w 27"/>
                  <a:gd name="T35" fmla="*/ 36 h 50"/>
                  <a:gd name="T36" fmla="*/ 12 w 27"/>
                  <a:gd name="T37" fmla="*/ 34 h 50"/>
                  <a:gd name="T38" fmla="*/ 10 w 27"/>
                  <a:gd name="T39" fmla="*/ 36 h 50"/>
                  <a:gd name="T40" fmla="*/ 15 w 27"/>
                  <a:gd name="T41" fmla="*/ 37 h 50"/>
                  <a:gd name="T42" fmla="*/ 18 w 27"/>
                  <a:gd name="T43" fmla="*/ 43 h 50"/>
                  <a:gd name="T44" fmla="*/ 19 w 27"/>
                  <a:gd name="T45" fmla="*/ 33 h 50"/>
                  <a:gd name="T46" fmla="*/ 11 w 27"/>
                  <a:gd name="T47" fmla="*/ 31 h 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3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4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5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1 h 3"/>
                  <a:gd name="T6" fmla="*/ 2 w 2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6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0 h 15"/>
                  <a:gd name="T4" fmla="*/ 10 w 13"/>
                  <a:gd name="T5" fmla="*/ 10 h 15"/>
                  <a:gd name="T6" fmla="*/ 4 w 13"/>
                  <a:gd name="T7" fmla="*/ 6 h 15"/>
                  <a:gd name="T8" fmla="*/ 4 w 13"/>
                  <a:gd name="T9" fmla="*/ 0 h 15"/>
                  <a:gd name="T10" fmla="*/ 0 w 13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7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0 w 22"/>
                  <a:gd name="T1" fmla="*/ 85 h 119"/>
                  <a:gd name="T2" fmla="*/ 10 w 22"/>
                  <a:gd name="T3" fmla="*/ 80 h 119"/>
                  <a:gd name="T4" fmla="*/ 12 w 22"/>
                  <a:gd name="T5" fmla="*/ 82 h 119"/>
                  <a:gd name="T6" fmla="*/ 14 w 22"/>
                  <a:gd name="T7" fmla="*/ 78 h 119"/>
                  <a:gd name="T8" fmla="*/ 12 w 22"/>
                  <a:gd name="T9" fmla="*/ 78 h 119"/>
                  <a:gd name="T10" fmla="*/ 11 w 22"/>
                  <a:gd name="T11" fmla="*/ 68 h 119"/>
                  <a:gd name="T12" fmla="*/ 7 w 22"/>
                  <a:gd name="T13" fmla="*/ 67 h 119"/>
                  <a:gd name="T14" fmla="*/ 14 w 22"/>
                  <a:gd name="T15" fmla="*/ 61 h 119"/>
                  <a:gd name="T16" fmla="*/ 4 w 22"/>
                  <a:gd name="T17" fmla="*/ 62 h 119"/>
                  <a:gd name="T18" fmla="*/ 8 w 22"/>
                  <a:gd name="T19" fmla="*/ 52 h 119"/>
                  <a:gd name="T20" fmla="*/ 9 w 22"/>
                  <a:gd name="T21" fmla="*/ 54 h 119"/>
                  <a:gd name="T22" fmla="*/ 9 w 22"/>
                  <a:gd name="T23" fmla="*/ 48 h 119"/>
                  <a:gd name="T24" fmla="*/ 13 w 22"/>
                  <a:gd name="T25" fmla="*/ 48 h 119"/>
                  <a:gd name="T26" fmla="*/ 13 w 22"/>
                  <a:gd name="T27" fmla="*/ 40 h 119"/>
                  <a:gd name="T28" fmla="*/ 15 w 22"/>
                  <a:gd name="T29" fmla="*/ 41 h 119"/>
                  <a:gd name="T30" fmla="*/ 11 w 22"/>
                  <a:gd name="T31" fmla="*/ 24 h 119"/>
                  <a:gd name="T32" fmla="*/ 15 w 22"/>
                  <a:gd name="T33" fmla="*/ 23 h 119"/>
                  <a:gd name="T34" fmla="*/ 6 w 22"/>
                  <a:gd name="T35" fmla="*/ 23 h 119"/>
                  <a:gd name="T36" fmla="*/ 7 w 22"/>
                  <a:gd name="T37" fmla="*/ 17 h 119"/>
                  <a:gd name="T38" fmla="*/ 12 w 22"/>
                  <a:gd name="T39" fmla="*/ 19 h 119"/>
                  <a:gd name="T40" fmla="*/ 10 w 22"/>
                  <a:gd name="T41" fmla="*/ 15 h 119"/>
                  <a:gd name="T42" fmla="*/ 15 w 22"/>
                  <a:gd name="T43" fmla="*/ 12 h 119"/>
                  <a:gd name="T44" fmla="*/ 7 w 22"/>
                  <a:gd name="T45" fmla="*/ 5 h 119"/>
                  <a:gd name="T46" fmla="*/ 9 w 22"/>
                  <a:gd name="T47" fmla="*/ 1 h 119"/>
                  <a:gd name="T48" fmla="*/ 1 w 22"/>
                  <a:gd name="T49" fmla="*/ 4 h 119"/>
                  <a:gd name="T50" fmla="*/ 2 w 22"/>
                  <a:gd name="T51" fmla="*/ 27 h 119"/>
                  <a:gd name="T52" fmla="*/ 6 w 22"/>
                  <a:gd name="T53" fmla="*/ 33 h 119"/>
                  <a:gd name="T54" fmla="*/ 1 w 22"/>
                  <a:gd name="T55" fmla="*/ 34 h 119"/>
                  <a:gd name="T56" fmla="*/ 6 w 22"/>
                  <a:gd name="T57" fmla="*/ 34 h 119"/>
                  <a:gd name="T58" fmla="*/ 2 w 22"/>
                  <a:gd name="T59" fmla="*/ 37 h 119"/>
                  <a:gd name="T60" fmla="*/ 6 w 22"/>
                  <a:gd name="T61" fmla="*/ 40 h 119"/>
                  <a:gd name="T62" fmla="*/ 0 w 22"/>
                  <a:gd name="T63" fmla="*/ 42 h 119"/>
                  <a:gd name="T64" fmla="*/ 2 w 22"/>
                  <a:gd name="T65" fmla="*/ 78 h 119"/>
                  <a:gd name="T66" fmla="*/ 6 w 22"/>
                  <a:gd name="T67" fmla="*/ 77 h 119"/>
                  <a:gd name="T68" fmla="*/ 6 w 22"/>
                  <a:gd name="T69" fmla="*/ 91 h 119"/>
                  <a:gd name="T70" fmla="*/ 9 w 22"/>
                  <a:gd name="T71" fmla="*/ 93 h 119"/>
                  <a:gd name="T72" fmla="*/ 1 w 22"/>
                  <a:gd name="T73" fmla="*/ 93 h 119"/>
                  <a:gd name="T74" fmla="*/ 2 w 22"/>
                  <a:gd name="T75" fmla="*/ 97 h 119"/>
                  <a:gd name="T76" fmla="*/ 3 w 22"/>
                  <a:gd name="T77" fmla="*/ 94 h 119"/>
                  <a:gd name="T78" fmla="*/ 2 w 22"/>
                  <a:gd name="T79" fmla="*/ 99 h 119"/>
                  <a:gd name="T80" fmla="*/ 11 w 22"/>
                  <a:gd name="T81" fmla="*/ 96 h 119"/>
                  <a:gd name="T82" fmla="*/ 16 w 22"/>
                  <a:gd name="T83" fmla="*/ 85 h 119"/>
                  <a:gd name="T84" fmla="*/ 10 w 22"/>
                  <a:gd name="T85" fmla="*/ 85 h 1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8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9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0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811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2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3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4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5 w 34"/>
                  <a:gd name="T1" fmla="*/ 6 h 203"/>
                  <a:gd name="T2" fmla="*/ 9 w 34"/>
                  <a:gd name="T3" fmla="*/ 3 h 203"/>
                  <a:gd name="T4" fmla="*/ 6 w 34"/>
                  <a:gd name="T5" fmla="*/ 9 h 203"/>
                  <a:gd name="T6" fmla="*/ 10 w 34"/>
                  <a:gd name="T7" fmla="*/ 19 h 203"/>
                  <a:gd name="T8" fmla="*/ 11 w 34"/>
                  <a:gd name="T9" fmla="*/ 39 h 203"/>
                  <a:gd name="T10" fmla="*/ 9 w 34"/>
                  <a:gd name="T11" fmla="*/ 51 h 203"/>
                  <a:gd name="T12" fmla="*/ 15 w 34"/>
                  <a:gd name="T13" fmla="*/ 68 h 203"/>
                  <a:gd name="T14" fmla="*/ 13 w 34"/>
                  <a:gd name="T15" fmla="*/ 72 h 203"/>
                  <a:gd name="T16" fmla="*/ 11 w 34"/>
                  <a:gd name="T17" fmla="*/ 81 h 203"/>
                  <a:gd name="T18" fmla="*/ 20 w 34"/>
                  <a:gd name="T19" fmla="*/ 84 h 203"/>
                  <a:gd name="T20" fmla="*/ 21 w 34"/>
                  <a:gd name="T21" fmla="*/ 93 h 203"/>
                  <a:gd name="T22" fmla="*/ 18 w 34"/>
                  <a:gd name="T23" fmla="*/ 101 h 203"/>
                  <a:gd name="T24" fmla="*/ 18 w 34"/>
                  <a:gd name="T25" fmla="*/ 112 h 203"/>
                  <a:gd name="T26" fmla="*/ 16 w 34"/>
                  <a:gd name="T27" fmla="*/ 124 h 203"/>
                  <a:gd name="T28" fmla="*/ 19 w 34"/>
                  <a:gd name="T29" fmla="*/ 134 h 203"/>
                  <a:gd name="T30" fmla="*/ 22 w 34"/>
                  <a:gd name="T31" fmla="*/ 141 h 203"/>
                  <a:gd name="T32" fmla="*/ 18 w 34"/>
                  <a:gd name="T33" fmla="*/ 143 h 203"/>
                  <a:gd name="T34" fmla="*/ 19 w 34"/>
                  <a:gd name="T35" fmla="*/ 150 h 203"/>
                  <a:gd name="T36" fmla="*/ 18 w 34"/>
                  <a:gd name="T37" fmla="*/ 174 h 203"/>
                  <a:gd name="T38" fmla="*/ 19 w 34"/>
                  <a:gd name="T39" fmla="*/ 162 h 203"/>
                  <a:gd name="T40" fmla="*/ 17 w 34"/>
                  <a:gd name="T41" fmla="*/ 159 h 203"/>
                  <a:gd name="T42" fmla="*/ 27 w 34"/>
                  <a:gd name="T43" fmla="*/ 157 h 203"/>
                  <a:gd name="T44" fmla="*/ 28 w 34"/>
                  <a:gd name="T45" fmla="*/ 153 h 203"/>
                  <a:gd name="T46" fmla="*/ 26 w 34"/>
                  <a:gd name="T47" fmla="*/ 145 h 203"/>
                  <a:gd name="T48" fmla="*/ 28 w 34"/>
                  <a:gd name="T49" fmla="*/ 138 h 203"/>
                  <a:gd name="T50" fmla="*/ 28 w 34"/>
                  <a:gd name="T51" fmla="*/ 127 h 203"/>
                  <a:gd name="T52" fmla="*/ 26 w 34"/>
                  <a:gd name="T53" fmla="*/ 117 h 203"/>
                  <a:gd name="T54" fmla="*/ 27 w 34"/>
                  <a:gd name="T55" fmla="*/ 117 h 203"/>
                  <a:gd name="T56" fmla="*/ 27 w 34"/>
                  <a:gd name="T57" fmla="*/ 115 h 203"/>
                  <a:gd name="T58" fmla="*/ 26 w 34"/>
                  <a:gd name="T59" fmla="*/ 107 h 203"/>
                  <a:gd name="T60" fmla="*/ 23 w 34"/>
                  <a:gd name="T61" fmla="*/ 99 h 203"/>
                  <a:gd name="T62" fmla="*/ 27 w 34"/>
                  <a:gd name="T63" fmla="*/ 97 h 203"/>
                  <a:gd name="T64" fmla="*/ 27 w 34"/>
                  <a:gd name="T65" fmla="*/ 87 h 203"/>
                  <a:gd name="T66" fmla="*/ 23 w 34"/>
                  <a:gd name="T67" fmla="*/ 83 h 203"/>
                  <a:gd name="T68" fmla="*/ 20 w 34"/>
                  <a:gd name="T69" fmla="*/ 72 h 203"/>
                  <a:gd name="T70" fmla="*/ 19 w 34"/>
                  <a:gd name="T71" fmla="*/ 55 h 203"/>
                  <a:gd name="T72" fmla="*/ 19 w 34"/>
                  <a:gd name="T73" fmla="*/ 51 h 203"/>
                  <a:gd name="T74" fmla="*/ 18 w 34"/>
                  <a:gd name="T75" fmla="*/ 33 h 203"/>
                  <a:gd name="T76" fmla="*/ 12 w 34"/>
                  <a:gd name="T77" fmla="*/ 40 h 203"/>
                  <a:gd name="T78" fmla="*/ 20 w 34"/>
                  <a:gd name="T79" fmla="*/ 31 h 20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5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3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6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7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8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9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2 w 26"/>
                  <a:gd name="T1" fmla="*/ 15 h 106"/>
                  <a:gd name="T2" fmla="*/ 8 w 26"/>
                  <a:gd name="T3" fmla="*/ 11 h 106"/>
                  <a:gd name="T4" fmla="*/ 12 w 26"/>
                  <a:gd name="T5" fmla="*/ 8 h 106"/>
                  <a:gd name="T6" fmla="*/ 4 w 26"/>
                  <a:gd name="T7" fmla="*/ 2 h 106"/>
                  <a:gd name="T8" fmla="*/ 9 w 26"/>
                  <a:gd name="T9" fmla="*/ 45 h 106"/>
                  <a:gd name="T10" fmla="*/ 5 w 26"/>
                  <a:gd name="T11" fmla="*/ 42 h 106"/>
                  <a:gd name="T12" fmla="*/ 11 w 26"/>
                  <a:gd name="T13" fmla="*/ 58 h 106"/>
                  <a:gd name="T14" fmla="*/ 5 w 26"/>
                  <a:gd name="T15" fmla="*/ 58 h 106"/>
                  <a:gd name="T16" fmla="*/ 7 w 26"/>
                  <a:gd name="T17" fmla="*/ 68 h 106"/>
                  <a:gd name="T18" fmla="*/ 10 w 26"/>
                  <a:gd name="T19" fmla="*/ 67 h 106"/>
                  <a:gd name="T20" fmla="*/ 9 w 26"/>
                  <a:gd name="T21" fmla="*/ 70 h 106"/>
                  <a:gd name="T22" fmla="*/ 10 w 26"/>
                  <a:gd name="T23" fmla="*/ 69 h 106"/>
                  <a:gd name="T24" fmla="*/ 10 w 26"/>
                  <a:gd name="T25" fmla="*/ 76 h 106"/>
                  <a:gd name="T26" fmla="*/ 9 w 26"/>
                  <a:gd name="T27" fmla="*/ 74 h 106"/>
                  <a:gd name="T28" fmla="*/ 11 w 26"/>
                  <a:gd name="T29" fmla="*/ 78 h 106"/>
                  <a:gd name="T30" fmla="*/ 7 w 26"/>
                  <a:gd name="T31" fmla="*/ 78 h 106"/>
                  <a:gd name="T32" fmla="*/ 12 w 26"/>
                  <a:gd name="T33" fmla="*/ 90 h 106"/>
                  <a:gd name="T34" fmla="*/ 16 w 26"/>
                  <a:gd name="T35" fmla="*/ 91 h 106"/>
                  <a:gd name="T36" fmla="*/ 13 w 26"/>
                  <a:gd name="T37" fmla="*/ 81 h 106"/>
                  <a:gd name="T38" fmla="*/ 13 w 26"/>
                  <a:gd name="T39" fmla="*/ 82 h 106"/>
                  <a:gd name="T40" fmla="*/ 12 w 26"/>
                  <a:gd name="T41" fmla="*/ 76 h 106"/>
                  <a:gd name="T42" fmla="*/ 17 w 26"/>
                  <a:gd name="T43" fmla="*/ 79 h 106"/>
                  <a:gd name="T44" fmla="*/ 19 w 26"/>
                  <a:gd name="T45" fmla="*/ 69 h 106"/>
                  <a:gd name="T46" fmla="*/ 20 w 26"/>
                  <a:gd name="T47" fmla="*/ 69 h 106"/>
                  <a:gd name="T48" fmla="*/ 19 w 26"/>
                  <a:gd name="T49" fmla="*/ 66 h 106"/>
                  <a:gd name="T50" fmla="*/ 16 w 26"/>
                  <a:gd name="T51" fmla="*/ 68 h 106"/>
                  <a:gd name="T52" fmla="*/ 10 w 26"/>
                  <a:gd name="T53" fmla="*/ 66 h 106"/>
                  <a:gd name="T54" fmla="*/ 11 w 26"/>
                  <a:gd name="T55" fmla="*/ 62 h 106"/>
                  <a:gd name="T56" fmla="*/ 15 w 26"/>
                  <a:gd name="T57" fmla="*/ 64 h 106"/>
                  <a:gd name="T58" fmla="*/ 12 w 26"/>
                  <a:gd name="T59" fmla="*/ 62 h 106"/>
                  <a:gd name="T60" fmla="*/ 19 w 26"/>
                  <a:gd name="T61" fmla="*/ 59 h 106"/>
                  <a:gd name="T62" fmla="*/ 13 w 26"/>
                  <a:gd name="T63" fmla="*/ 58 h 106"/>
                  <a:gd name="T64" fmla="*/ 12 w 26"/>
                  <a:gd name="T65" fmla="*/ 41 h 106"/>
                  <a:gd name="T66" fmla="*/ 16 w 26"/>
                  <a:gd name="T67" fmla="*/ 44 h 106"/>
                  <a:gd name="T68" fmla="*/ 12 w 26"/>
                  <a:gd name="T69" fmla="*/ 40 h 106"/>
                  <a:gd name="T70" fmla="*/ 13 w 26"/>
                  <a:gd name="T71" fmla="*/ 29 h 106"/>
                  <a:gd name="T72" fmla="*/ 11 w 26"/>
                  <a:gd name="T73" fmla="*/ 30 h 106"/>
                  <a:gd name="T74" fmla="*/ 12 w 26"/>
                  <a:gd name="T75" fmla="*/ 19 h 106"/>
                  <a:gd name="T76" fmla="*/ 12 w 26"/>
                  <a:gd name="T77" fmla="*/ 19 h 106"/>
                  <a:gd name="T78" fmla="*/ 6 w 26"/>
                  <a:gd name="T79" fmla="*/ 14 h 106"/>
                  <a:gd name="T80" fmla="*/ 12 w 26"/>
                  <a:gd name="T81" fmla="*/ 15 h 10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0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7 w 9"/>
                  <a:gd name="T3" fmla="*/ 4 h 5"/>
                  <a:gd name="T4" fmla="*/ 1 w 9"/>
                  <a:gd name="T5" fmla="*/ 1 h 5"/>
                  <a:gd name="T6" fmla="*/ 3 w 9"/>
                  <a:gd name="T7" fmla="*/ 3 h 5"/>
                  <a:gd name="T8" fmla="*/ 4 w 9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1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8 w 19"/>
                  <a:gd name="T1" fmla="*/ 16 h 54"/>
                  <a:gd name="T2" fmla="*/ 5 w 19"/>
                  <a:gd name="T3" fmla="*/ 15 h 54"/>
                  <a:gd name="T4" fmla="*/ 4 w 19"/>
                  <a:gd name="T5" fmla="*/ 33 h 54"/>
                  <a:gd name="T6" fmla="*/ 9 w 19"/>
                  <a:gd name="T7" fmla="*/ 38 h 54"/>
                  <a:gd name="T8" fmla="*/ 6 w 19"/>
                  <a:gd name="T9" fmla="*/ 40 h 54"/>
                  <a:gd name="T10" fmla="*/ 10 w 19"/>
                  <a:gd name="T11" fmla="*/ 44 h 54"/>
                  <a:gd name="T12" fmla="*/ 8 w 19"/>
                  <a:gd name="T13" fmla="*/ 42 h 54"/>
                  <a:gd name="T14" fmla="*/ 10 w 19"/>
                  <a:gd name="T15" fmla="*/ 42 h 54"/>
                  <a:gd name="T16" fmla="*/ 10 w 19"/>
                  <a:gd name="T17" fmla="*/ 39 h 54"/>
                  <a:gd name="T18" fmla="*/ 12 w 19"/>
                  <a:gd name="T19" fmla="*/ 40 h 54"/>
                  <a:gd name="T20" fmla="*/ 8 w 19"/>
                  <a:gd name="T21" fmla="*/ 32 h 54"/>
                  <a:gd name="T22" fmla="*/ 12 w 19"/>
                  <a:gd name="T23" fmla="*/ 32 h 54"/>
                  <a:gd name="T24" fmla="*/ 13 w 19"/>
                  <a:gd name="T25" fmla="*/ 24 h 54"/>
                  <a:gd name="T26" fmla="*/ 13 w 19"/>
                  <a:gd name="T27" fmla="*/ 25 h 54"/>
                  <a:gd name="T28" fmla="*/ 8 w 19"/>
                  <a:gd name="T29" fmla="*/ 26 h 54"/>
                  <a:gd name="T30" fmla="*/ 13 w 19"/>
                  <a:gd name="T31" fmla="*/ 23 h 54"/>
                  <a:gd name="T32" fmla="*/ 12 w 19"/>
                  <a:gd name="T33" fmla="*/ 8 h 54"/>
                  <a:gd name="T34" fmla="*/ 6 w 19"/>
                  <a:gd name="T35" fmla="*/ 4 h 54"/>
                  <a:gd name="T36" fmla="*/ 10 w 19"/>
                  <a:gd name="T37" fmla="*/ 6 h 54"/>
                  <a:gd name="T38" fmla="*/ 11 w 19"/>
                  <a:gd name="T39" fmla="*/ 3 h 54"/>
                  <a:gd name="T40" fmla="*/ 3 w 19"/>
                  <a:gd name="T41" fmla="*/ 0 h 54"/>
                  <a:gd name="T42" fmla="*/ 8 w 19"/>
                  <a:gd name="T43" fmla="*/ 16 h 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2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3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4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3 w 15"/>
                  <a:gd name="T1" fmla="*/ 3 h 13"/>
                  <a:gd name="T2" fmla="*/ 11 w 15"/>
                  <a:gd name="T3" fmla="*/ 0 h 13"/>
                  <a:gd name="T4" fmla="*/ 0 w 15"/>
                  <a:gd name="T5" fmla="*/ 7 h 13"/>
                  <a:gd name="T6" fmla="*/ 9 w 15"/>
                  <a:gd name="T7" fmla="*/ 10 h 13"/>
                  <a:gd name="T8" fmla="*/ 5 w 15"/>
                  <a:gd name="T9" fmla="*/ 6 h 13"/>
                  <a:gd name="T10" fmla="*/ 11 w 15"/>
                  <a:gd name="T11" fmla="*/ 8 h 13"/>
                  <a:gd name="T12" fmla="*/ 10 w 15"/>
                  <a:gd name="T13" fmla="*/ 3 h 13"/>
                  <a:gd name="T14" fmla="*/ 13 w 15"/>
                  <a:gd name="T15" fmla="*/ 3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5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6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6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7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8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8 w 12"/>
                  <a:gd name="T7" fmla="*/ 4 h 8"/>
                  <a:gd name="T8" fmla="*/ 8 w 12"/>
                  <a:gd name="T9" fmla="*/ 7 h 8"/>
                  <a:gd name="T10" fmla="*/ 10 w 12"/>
                  <a:gd name="T11" fmla="*/ 4 h 8"/>
                  <a:gd name="T12" fmla="*/ 2 w 12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9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0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1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3 h 9"/>
                  <a:gd name="T2" fmla="*/ 5 w 12"/>
                  <a:gd name="T3" fmla="*/ 7 h 9"/>
                  <a:gd name="T4" fmla="*/ 11 w 12"/>
                  <a:gd name="T5" fmla="*/ 3 h 9"/>
                  <a:gd name="T6" fmla="*/ 9 w 12"/>
                  <a:gd name="T7" fmla="*/ 0 h 9"/>
                  <a:gd name="T8" fmla="*/ 0 w 12"/>
                  <a:gd name="T9" fmla="*/ 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2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3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7 w 17"/>
                  <a:gd name="T3" fmla="*/ 6 h 19"/>
                  <a:gd name="T4" fmla="*/ 3 w 17"/>
                  <a:gd name="T5" fmla="*/ 4 h 19"/>
                  <a:gd name="T6" fmla="*/ 5 w 17"/>
                  <a:gd name="T7" fmla="*/ 11 h 19"/>
                  <a:gd name="T8" fmla="*/ 0 w 17"/>
                  <a:gd name="T9" fmla="*/ 8 h 19"/>
                  <a:gd name="T10" fmla="*/ 5 w 17"/>
                  <a:gd name="T11" fmla="*/ 14 h 19"/>
                  <a:gd name="T12" fmla="*/ 2 w 17"/>
                  <a:gd name="T13" fmla="*/ 17 h 19"/>
                  <a:gd name="T14" fmla="*/ 8 w 17"/>
                  <a:gd name="T15" fmla="*/ 16 h 19"/>
                  <a:gd name="T16" fmla="*/ 7 w 17"/>
                  <a:gd name="T17" fmla="*/ 13 h 19"/>
                  <a:gd name="T18" fmla="*/ 11 w 17"/>
                  <a:gd name="T19" fmla="*/ 14 h 19"/>
                  <a:gd name="T20" fmla="*/ 14 w 17"/>
                  <a:gd name="T21" fmla="*/ 4 h 19"/>
                  <a:gd name="T22" fmla="*/ 1 w 17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4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5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0 h 17"/>
                  <a:gd name="T2" fmla="*/ 5 w 18"/>
                  <a:gd name="T3" fmla="*/ 13 h 17"/>
                  <a:gd name="T4" fmla="*/ 3 w 18"/>
                  <a:gd name="T5" fmla="*/ 14 h 17"/>
                  <a:gd name="T6" fmla="*/ 7 w 18"/>
                  <a:gd name="T7" fmla="*/ 14 h 17"/>
                  <a:gd name="T8" fmla="*/ 4 w 18"/>
                  <a:gd name="T9" fmla="*/ 8 h 17"/>
                  <a:gd name="T10" fmla="*/ 12 w 18"/>
                  <a:gd name="T11" fmla="*/ 6 h 17"/>
                  <a:gd name="T12" fmla="*/ 11 w 18"/>
                  <a:gd name="T13" fmla="*/ 10 h 17"/>
                  <a:gd name="T14" fmla="*/ 10 w 18"/>
                  <a:gd name="T15" fmla="*/ 0 h 17"/>
                  <a:gd name="T16" fmla="*/ 8 w 18"/>
                  <a:gd name="T17" fmla="*/ 2 h 17"/>
                  <a:gd name="T18" fmla="*/ 6 w 18"/>
                  <a:gd name="T19" fmla="*/ 0 h 17"/>
                  <a:gd name="T20" fmla="*/ 1 w 18"/>
                  <a:gd name="T21" fmla="*/ 1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80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6436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7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8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9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6 w 21"/>
                  <a:gd name="T1" fmla="*/ 1 h 111"/>
                  <a:gd name="T2" fmla="*/ 14 w 21"/>
                  <a:gd name="T3" fmla="*/ 4 h 111"/>
                  <a:gd name="T4" fmla="*/ 9 w 21"/>
                  <a:gd name="T5" fmla="*/ 0 h 111"/>
                  <a:gd name="T6" fmla="*/ 3 w 21"/>
                  <a:gd name="T7" fmla="*/ 0 h 111"/>
                  <a:gd name="T8" fmla="*/ 6 w 21"/>
                  <a:gd name="T9" fmla="*/ 8 h 111"/>
                  <a:gd name="T10" fmla="*/ 3 w 21"/>
                  <a:gd name="T11" fmla="*/ 8 h 111"/>
                  <a:gd name="T12" fmla="*/ 4 w 21"/>
                  <a:gd name="T13" fmla="*/ 22 h 111"/>
                  <a:gd name="T14" fmla="*/ 6 w 21"/>
                  <a:gd name="T15" fmla="*/ 32 h 111"/>
                  <a:gd name="T16" fmla="*/ 3 w 21"/>
                  <a:gd name="T17" fmla="*/ 73 h 111"/>
                  <a:gd name="T18" fmla="*/ 9 w 21"/>
                  <a:gd name="T19" fmla="*/ 74 h 111"/>
                  <a:gd name="T20" fmla="*/ 4 w 21"/>
                  <a:gd name="T21" fmla="*/ 78 h 111"/>
                  <a:gd name="T22" fmla="*/ 5 w 21"/>
                  <a:gd name="T23" fmla="*/ 75 h 111"/>
                  <a:gd name="T24" fmla="*/ 3 w 21"/>
                  <a:gd name="T25" fmla="*/ 86 h 111"/>
                  <a:gd name="T26" fmla="*/ 9 w 21"/>
                  <a:gd name="T27" fmla="*/ 86 h 111"/>
                  <a:gd name="T28" fmla="*/ 3 w 21"/>
                  <a:gd name="T29" fmla="*/ 92 h 111"/>
                  <a:gd name="T30" fmla="*/ 7 w 21"/>
                  <a:gd name="T31" fmla="*/ 96 h 111"/>
                  <a:gd name="T32" fmla="*/ 12 w 21"/>
                  <a:gd name="T33" fmla="*/ 92 h 111"/>
                  <a:gd name="T34" fmla="*/ 15 w 21"/>
                  <a:gd name="T35" fmla="*/ 95 h 111"/>
                  <a:gd name="T36" fmla="*/ 7 w 21"/>
                  <a:gd name="T37" fmla="*/ 69 h 111"/>
                  <a:gd name="T38" fmla="*/ 10 w 21"/>
                  <a:gd name="T39" fmla="*/ 70 h 111"/>
                  <a:gd name="T40" fmla="*/ 14 w 21"/>
                  <a:gd name="T41" fmla="*/ 54 h 111"/>
                  <a:gd name="T42" fmla="*/ 9 w 21"/>
                  <a:gd name="T43" fmla="*/ 48 h 111"/>
                  <a:gd name="T44" fmla="*/ 11 w 21"/>
                  <a:gd name="T45" fmla="*/ 45 h 111"/>
                  <a:gd name="T46" fmla="*/ 9 w 21"/>
                  <a:gd name="T47" fmla="*/ 44 h 111"/>
                  <a:gd name="T48" fmla="*/ 12 w 21"/>
                  <a:gd name="T49" fmla="*/ 40 h 111"/>
                  <a:gd name="T50" fmla="*/ 5 w 21"/>
                  <a:gd name="T51" fmla="*/ 38 h 111"/>
                  <a:gd name="T52" fmla="*/ 15 w 21"/>
                  <a:gd name="T53" fmla="*/ 29 h 111"/>
                  <a:gd name="T54" fmla="*/ 12 w 21"/>
                  <a:gd name="T55" fmla="*/ 30 h 111"/>
                  <a:gd name="T56" fmla="*/ 9 w 21"/>
                  <a:gd name="T57" fmla="*/ 28 h 111"/>
                  <a:gd name="T58" fmla="*/ 15 w 21"/>
                  <a:gd name="T59" fmla="*/ 27 h 111"/>
                  <a:gd name="T60" fmla="*/ 11 w 21"/>
                  <a:gd name="T61" fmla="*/ 19 h 111"/>
                  <a:gd name="T62" fmla="*/ 8 w 21"/>
                  <a:gd name="T63" fmla="*/ 20 h 111"/>
                  <a:gd name="T64" fmla="*/ 10 w 21"/>
                  <a:gd name="T65" fmla="*/ 10 h 111"/>
                  <a:gd name="T66" fmla="*/ 15 w 21"/>
                  <a:gd name="T67" fmla="*/ 15 h 111"/>
                  <a:gd name="T68" fmla="*/ 18 w 21"/>
                  <a:gd name="T69" fmla="*/ 11 h 111"/>
                  <a:gd name="T70" fmla="*/ 11 w 21"/>
                  <a:gd name="T71" fmla="*/ 5 h 111"/>
                  <a:gd name="T72" fmla="*/ 16 w 21"/>
                  <a:gd name="T73" fmla="*/ 1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0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1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2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3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2 h 3"/>
                  <a:gd name="T4" fmla="*/ 4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4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5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6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3 h 61"/>
                  <a:gd name="T2" fmla="*/ 1 w 24"/>
                  <a:gd name="T3" fmla="*/ 13 h 61"/>
                  <a:gd name="T4" fmla="*/ 11 w 24"/>
                  <a:gd name="T5" fmla="*/ 19 h 61"/>
                  <a:gd name="T6" fmla="*/ 2 w 24"/>
                  <a:gd name="T7" fmla="*/ 18 h 61"/>
                  <a:gd name="T8" fmla="*/ 8 w 24"/>
                  <a:gd name="T9" fmla="*/ 36 h 61"/>
                  <a:gd name="T10" fmla="*/ 4 w 24"/>
                  <a:gd name="T11" fmla="*/ 36 h 61"/>
                  <a:gd name="T12" fmla="*/ 14 w 24"/>
                  <a:gd name="T13" fmla="*/ 43 h 61"/>
                  <a:gd name="T14" fmla="*/ 4 w 24"/>
                  <a:gd name="T15" fmla="*/ 43 h 61"/>
                  <a:gd name="T16" fmla="*/ 4 w 24"/>
                  <a:gd name="T17" fmla="*/ 42 h 61"/>
                  <a:gd name="T18" fmla="*/ 6 w 24"/>
                  <a:gd name="T19" fmla="*/ 51 h 61"/>
                  <a:gd name="T20" fmla="*/ 11 w 24"/>
                  <a:gd name="T21" fmla="*/ 52 h 61"/>
                  <a:gd name="T22" fmla="*/ 17 w 24"/>
                  <a:gd name="T23" fmla="*/ 52 h 61"/>
                  <a:gd name="T24" fmla="*/ 13 w 24"/>
                  <a:gd name="T25" fmla="*/ 45 h 61"/>
                  <a:gd name="T26" fmla="*/ 17 w 24"/>
                  <a:gd name="T27" fmla="*/ 45 h 61"/>
                  <a:gd name="T28" fmla="*/ 14 w 24"/>
                  <a:gd name="T29" fmla="*/ 43 h 61"/>
                  <a:gd name="T30" fmla="*/ 18 w 24"/>
                  <a:gd name="T31" fmla="*/ 42 h 61"/>
                  <a:gd name="T32" fmla="*/ 14 w 24"/>
                  <a:gd name="T33" fmla="*/ 38 h 61"/>
                  <a:gd name="T34" fmla="*/ 15 w 24"/>
                  <a:gd name="T35" fmla="*/ 38 h 61"/>
                  <a:gd name="T36" fmla="*/ 11 w 24"/>
                  <a:gd name="T37" fmla="*/ 35 h 61"/>
                  <a:gd name="T38" fmla="*/ 16 w 24"/>
                  <a:gd name="T39" fmla="*/ 33 h 61"/>
                  <a:gd name="T40" fmla="*/ 12 w 24"/>
                  <a:gd name="T41" fmla="*/ 33 h 61"/>
                  <a:gd name="T42" fmla="*/ 17 w 24"/>
                  <a:gd name="T43" fmla="*/ 22 h 61"/>
                  <a:gd name="T44" fmla="*/ 14 w 24"/>
                  <a:gd name="T45" fmla="*/ 21 h 61"/>
                  <a:gd name="T46" fmla="*/ 17 w 24"/>
                  <a:gd name="T47" fmla="*/ 26 h 61"/>
                  <a:gd name="T48" fmla="*/ 8 w 24"/>
                  <a:gd name="T49" fmla="*/ 26 h 61"/>
                  <a:gd name="T50" fmla="*/ 15 w 24"/>
                  <a:gd name="T51" fmla="*/ 20 h 61"/>
                  <a:gd name="T52" fmla="*/ 14 w 24"/>
                  <a:gd name="T53" fmla="*/ 11 h 61"/>
                  <a:gd name="T54" fmla="*/ 15 w 24"/>
                  <a:gd name="T55" fmla="*/ 11 h 61"/>
                  <a:gd name="T56" fmla="*/ 12 w 24"/>
                  <a:gd name="T57" fmla="*/ 6 h 61"/>
                  <a:gd name="T58" fmla="*/ 11 w 24"/>
                  <a:gd name="T59" fmla="*/ 8 h 61"/>
                  <a:gd name="T60" fmla="*/ 8 w 24"/>
                  <a:gd name="T61" fmla="*/ 5 h 61"/>
                  <a:gd name="T62" fmla="*/ 10 w 24"/>
                  <a:gd name="T63" fmla="*/ 5 h 61"/>
                  <a:gd name="T64" fmla="*/ 4 w 24"/>
                  <a:gd name="T65" fmla="*/ 0 h 61"/>
                  <a:gd name="T66" fmla="*/ 8 w 24"/>
                  <a:gd name="T67" fmla="*/ 6 h 61"/>
                  <a:gd name="T68" fmla="*/ 4 w 24"/>
                  <a:gd name="T69" fmla="*/ 3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7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8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3 w 28"/>
                  <a:gd name="T1" fmla="*/ 30 h 47"/>
                  <a:gd name="T2" fmla="*/ 18 w 28"/>
                  <a:gd name="T3" fmla="*/ 28 h 47"/>
                  <a:gd name="T4" fmla="*/ 8 w 28"/>
                  <a:gd name="T5" fmla="*/ 28 h 47"/>
                  <a:gd name="T6" fmla="*/ 6 w 28"/>
                  <a:gd name="T7" fmla="*/ 24 h 47"/>
                  <a:gd name="T8" fmla="*/ 15 w 28"/>
                  <a:gd name="T9" fmla="*/ 24 h 47"/>
                  <a:gd name="T10" fmla="*/ 16 w 28"/>
                  <a:gd name="T11" fmla="*/ 20 h 47"/>
                  <a:gd name="T12" fmla="*/ 11 w 28"/>
                  <a:gd name="T13" fmla="*/ 20 h 47"/>
                  <a:gd name="T14" fmla="*/ 8 w 28"/>
                  <a:gd name="T15" fmla="*/ 15 h 47"/>
                  <a:gd name="T16" fmla="*/ 10 w 28"/>
                  <a:gd name="T17" fmla="*/ 17 h 47"/>
                  <a:gd name="T18" fmla="*/ 15 w 28"/>
                  <a:gd name="T19" fmla="*/ 14 h 47"/>
                  <a:gd name="T20" fmla="*/ 1 w 28"/>
                  <a:gd name="T21" fmla="*/ 3 h 47"/>
                  <a:gd name="T22" fmla="*/ 2 w 28"/>
                  <a:gd name="T23" fmla="*/ 7 h 47"/>
                  <a:gd name="T24" fmla="*/ 8 w 28"/>
                  <a:gd name="T25" fmla="*/ 7 h 47"/>
                  <a:gd name="T26" fmla="*/ 6 w 28"/>
                  <a:gd name="T27" fmla="*/ 10 h 47"/>
                  <a:gd name="T28" fmla="*/ 4 w 28"/>
                  <a:gd name="T29" fmla="*/ 8 h 47"/>
                  <a:gd name="T30" fmla="*/ 4 w 28"/>
                  <a:gd name="T31" fmla="*/ 35 h 47"/>
                  <a:gd name="T32" fmla="*/ 4 w 28"/>
                  <a:gd name="T33" fmla="*/ 31 h 47"/>
                  <a:gd name="T34" fmla="*/ 8 w 28"/>
                  <a:gd name="T35" fmla="*/ 35 h 47"/>
                  <a:gd name="T36" fmla="*/ 13 w 28"/>
                  <a:gd name="T37" fmla="*/ 33 h 47"/>
                  <a:gd name="T38" fmla="*/ 12 w 28"/>
                  <a:gd name="T39" fmla="*/ 35 h 47"/>
                  <a:gd name="T40" fmla="*/ 18 w 28"/>
                  <a:gd name="T41" fmla="*/ 35 h 47"/>
                  <a:gd name="T42" fmla="*/ 21 w 28"/>
                  <a:gd name="T43" fmla="*/ 40 h 47"/>
                  <a:gd name="T44" fmla="*/ 21 w 28"/>
                  <a:gd name="T45" fmla="*/ 31 h 47"/>
                  <a:gd name="T46" fmla="*/ 13 w 28"/>
                  <a:gd name="T47" fmla="*/ 30 h 4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9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0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1 h 2"/>
                  <a:gd name="T4" fmla="*/ 0 w 5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1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2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0 h 14"/>
                  <a:gd name="T4" fmla="*/ 11 w 14"/>
                  <a:gd name="T5" fmla="*/ 10 h 14"/>
                  <a:gd name="T6" fmla="*/ 4 w 14"/>
                  <a:gd name="T7" fmla="*/ 6 h 14"/>
                  <a:gd name="T8" fmla="*/ 4 w 14"/>
                  <a:gd name="T9" fmla="*/ 0 h 14"/>
                  <a:gd name="T10" fmla="*/ 0 w 1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3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0 w 22"/>
                  <a:gd name="T1" fmla="*/ 83 h 117"/>
                  <a:gd name="T2" fmla="*/ 10 w 22"/>
                  <a:gd name="T3" fmla="*/ 78 h 117"/>
                  <a:gd name="T4" fmla="*/ 12 w 22"/>
                  <a:gd name="T5" fmla="*/ 80 h 117"/>
                  <a:gd name="T6" fmla="*/ 15 w 22"/>
                  <a:gd name="T7" fmla="*/ 76 h 117"/>
                  <a:gd name="T8" fmla="*/ 12 w 22"/>
                  <a:gd name="T9" fmla="*/ 76 h 117"/>
                  <a:gd name="T10" fmla="*/ 11 w 22"/>
                  <a:gd name="T11" fmla="*/ 67 h 117"/>
                  <a:gd name="T12" fmla="*/ 7 w 22"/>
                  <a:gd name="T13" fmla="*/ 66 h 117"/>
                  <a:gd name="T14" fmla="*/ 14 w 22"/>
                  <a:gd name="T15" fmla="*/ 60 h 117"/>
                  <a:gd name="T16" fmla="*/ 4 w 22"/>
                  <a:gd name="T17" fmla="*/ 61 h 117"/>
                  <a:gd name="T18" fmla="*/ 8 w 22"/>
                  <a:gd name="T19" fmla="*/ 51 h 117"/>
                  <a:gd name="T20" fmla="*/ 8 w 22"/>
                  <a:gd name="T21" fmla="*/ 53 h 117"/>
                  <a:gd name="T22" fmla="*/ 8 w 22"/>
                  <a:gd name="T23" fmla="*/ 47 h 117"/>
                  <a:gd name="T24" fmla="*/ 13 w 22"/>
                  <a:gd name="T25" fmla="*/ 47 h 117"/>
                  <a:gd name="T26" fmla="*/ 12 w 22"/>
                  <a:gd name="T27" fmla="*/ 40 h 117"/>
                  <a:gd name="T28" fmla="*/ 15 w 22"/>
                  <a:gd name="T29" fmla="*/ 40 h 117"/>
                  <a:gd name="T30" fmla="*/ 11 w 22"/>
                  <a:gd name="T31" fmla="*/ 24 h 117"/>
                  <a:gd name="T32" fmla="*/ 14 w 22"/>
                  <a:gd name="T33" fmla="*/ 22 h 117"/>
                  <a:gd name="T34" fmla="*/ 6 w 22"/>
                  <a:gd name="T35" fmla="*/ 23 h 117"/>
                  <a:gd name="T36" fmla="*/ 6 w 22"/>
                  <a:gd name="T37" fmla="*/ 17 h 117"/>
                  <a:gd name="T38" fmla="*/ 12 w 22"/>
                  <a:gd name="T39" fmla="*/ 19 h 117"/>
                  <a:gd name="T40" fmla="*/ 10 w 22"/>
                  <a:gd name="T41" fmla="*/ 15 h 117"/>
                  <a:gd name="T42" fmla="*/ 15 w 22"/>
                  <a:gd name="T43" fmla="*/ 12 h 117"/>
                  <a:gd name="T44" fmla="*/ 7 w 22"/>
                  <a:gd name="T45" fmla="*/ 6 h 117"/>
                  <a:gd name="T46" fmla="*/ 9 w 22"/>
                  <a:gd name="T47" fmla="*/ 2 h 117"/>
                  <a:gd name="T48" fmla="*/ 1 w 22"/>
                  <a:gd name="T49" fmla="*/ 4 h 117"/>
                  <a:gd name="T50" fmla="*/ 2 w 22"/>
                  <a:gd name="T51" fmla="*/ 27 h 117"/>
                  <a:gd name="T52" fmla="*/ 6 w 22"/>
                  <a:gd name="T53" fmla="*/ 33 h 117"/>
                  <a:gd name="T54" fmla="*/ 1 w 22"/>
                  <a:gd name="T55" fmla="*/ 34 h 117"/>
                  <a:gd name="T56" fmla="*/ 6 w 22"/>
                  <a:gd name="T57" fmla="*/ 34 h 117"/>
                  <a:gd name="T58" fmla="*/ 2 w 22"/>
                  <a:gd name="T59" fmla="*/ 37 h 117"/>
                  <a:gd name="T60" fmla="*/ 6 w 22"/>
                  <a:gd name="T61" fmla="*/ 39 h 117"/>
                  <a:gd name="T62" fmla="*/ 0 w 22"/>
                  <a:gd name="T63" fmla="*/ 41 h 117"/>
                  <a:gd name="T64" fmla="*/ 3 w 22"/>
                  <a:gd name="T65" fmla="*/ 77 h 117"/>
                  <a:gd name="T66" fmla="*/ 6 w 22"/>
                  <a:gd name="T67" fmla="*/ 76 h 117"/>
                  <a:gd name="T68" fmla="*/ 6 w 22"/>
                  <a:gd name="T69" fmla="*/ 89 h 117"/>
                  <a:gd name="T70" fmla="*/ 10 w 22"/>
                  <a:gd name="T71" fmla="*/ 91 h 117"/>
                  <a:gd name="T72" fmla="*/ 2 w 22"/>
                  <a:gd name="T73" fmla="*/ 91 h 117"/>
                  <a:gd name="T74" fmla="*/ 3 w 22"/>
                  <a:gd name="T75" fmla="*/ 95 h 117"/>
                  <a:gd name="T76" fmla="*/ 4 w 22"/>
                  <a:gd name="T77" fmla="*/ 92 h 117"/>
                  <a:gd name="T78" fmla="*/ 3 w 22"/>
                  <a:gd name="T79" fmla="*/ 97 h 117"/>
                  <a:gd name="T80" fmla="*/ 12 w 22"/>
                  <a:gd name="T81" fmla="*/ 93 h 117"/>
                  <a:gd name="T82" fmla="*/ 16 w 22"/>
                  <a:gd name="T83" fmla="*/ 83 h 117"/>
                  <a:gd name="T84" fmla="*/ 10 w 22"/>
                  <a:gd name="T85" fmla="*/ 83 h 1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4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6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457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8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9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0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6 w 31"/>
                  <a:gd name="T1" fmla="*/ 6 h 198"/>
                  <a:gd name="T2" fmla="*/ 10 w 31"/>
                  <a:gd name="T3" fmla="*/ 3 h 198"/>
                  <a:gd name="T4" fmla="*/ 7 w 31"/>
                  <a:gd name="T5" fmla="*/ 9 h 198"/>
                  <a:gd name="T6" fmla="*/ 10 w 31"/>
                  <a:gd name="T7" fmla="*/ 17 h 198"/>
                  <a:gd name="T8" fmla="*/ 10 w 31"/>
                  <a:gd name="T9" fmla="*/ 37 h 198"/>
                  <a:gd name="T10" fmla="*/ 8 w 31"/>
                  <a:gd name="T11" fmla="*/ 49 h 198"/>
                  <a:gd name="T12" fmla="*/ 12 w 31"/>
                  <a:gd name="T13" fmla="*/ 66 h 198"/>
                  <a:gd name="T14" fmla="*/ 10 w 31"/>
                  <a:gd name="T15" fmla="*/ 70 h 198"/>
                  <a:gd name="T16" fmla="*/ 9 w 31"/>
                  <a:gd name="T17" fmla="*/ 79 h 198"/>
                  <a:gd name="T18" fmla="*/ 17 w 31"/>
                  <a:gd name="T19" fmla="*/ 83 h 198"/>
                  <a:gd name="T20" fmla="*/ 17 w 31"/>
                  <a:gd name="T21" fmla="*/ 92 h 198"/>
                  <a:gd name="T22" fmla="*/ 13 w 31"/>
                  <a:gd name="T23" fmla="*/ 98 h 198"/>
                  <a:gd name="T24" fmla="*/ 13 w 31"/>
                  <a:gd name="T25" fmla="*/ 110 h 198"/>
                  <a:gd name="T26" fmla="*/ 11 w 31"/>
                  <a:gd name="T27" fmla="*/ 121 h 198"/>
                  <a:gd name="T28" fmla="*/ 13 w 31"/>
                  <a:gd name="T29" fmla="*/ 131 h 198"/>
                  <a:gd name="T30" fmla="*/ 17 w 31"/>
                  <a:gd name="T31" fmla="*/ 138 h 198"/>
                  <a:gd name="T32" fmla="*/ 12 w 31"/>
                  <a:gd name="T33" fmla="*/ 140 h 198"/>
                  <a:gd name="T34" fmla="*/ 13 w 31"/>
                  <a:gd name="T35" fmla="*/ 147 h 198"/>
                  <a:gd name="T36" fmla="*/ 11 w 31"/>
                  <a:gd name="T37" fmla="*/ 170 h 198"/>
                  <a:gd name="T38" fmla="*/ 13 w 31"/>
                  <a:gd name="T39" fmla="*/ 158 h 198"/>
                  <a:gd name="T40" fmla="*/ 10 w 31"/>
                  <a:gd name="T41" fmla="*/ 156 h 198"/>
                  <a:gd name="T42" fmla="*/ 21 w 31"/>
                  <a:gd name="T43" fmla="*/ 154 h 198"/>
                  <a:gd name="T44" fmla="*/ 22 w 31"/>
                  <a:gd name="T45" fmla="*/ 150 h 198"/>
                  <a:gd name="T46" fmla="*/ 21 w 31"/>
                  <a:gd name="T47" fmla="*/ 143 h 198"/>
                  <a:gd name="T48" fmla="*/ 23 w 31"/>
                  <a:gd name="T49" fmla="*/ 136 h 198"/>
                  <a:gd name="T50" fmla="*/ 24 w 31"/>
                  <a:gd name="T51" fmla="*/ 124 h 198"/>
                  <a:gd name="T52" fmla="*/ 21 w 31"/>
                  <a:gd name="T53" fmla="*/ 115 h 198"/>
                  <a:gd name="T54" fmla="*/ 22 w 31"/>
                  <a:gd name="T55" fmla="*/ 115 h 198"/>
                  <a:gd name="T56" fmla="*/ 22 w 31"/>
                  <a:gd name="T57" fmla="*/ 112 h 198"/>
                  <a:gd name="T58" fmla="*/ 21 w 31"/>
                  <a:gd name="T59" fmla="*/ 105 h 198"/>
                  <a:gd name="T60" fmla="*/ 19 w 31"/>
                  <a:gd name="T61" fmla="*/ 98 h 198"/>
                  <a:gd name="T62" fmla="*/ 24 w 31"/>
                  <a:gd name="T63" fmla="*/ 95 h 198"/>
                  <a:gd name="T64" fmla="*/ 24 w 31"/>
                  <a:gd name="T65" fmla="*/ 86 h 198"/>
                  <a:gd name="T66" fmla="*/ 19 w 31"/>
                  <a:gd name="T67" fmla="*/ 81 h 198"/>
                  <a:gd name="T68" fmla="*/ 18 w 31"/>
                  <a:gd name="T69" fmla="*/ 70 h 198"/>
                  <a:gd name="T70" fmla="*/ 17 w 31"/>
                  <a:gd name="T71" fmla="*/ 54 h 198"/>
                  <a:gd name="T72" fmla="*/ 17 w 31"/>
                  <a:gd name="T73" fmla="*/ 49 h 198"/>
                  <a:gd name="T74" fmla="*/ 17 w 31"/>
                  <a:gd name="T75" fmla="*/ 32 h 198"/>
                  <a:gd name="T76" fmla="*/ 11 w 31"/>
                  <a:gd name="T77" fmla="*/ 39 h 198"/>
                  <a:gd name="T78" fmla="*/ 20 w 31"/>
                  <a:gd name="T79" fmla="*/ 30 h 1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1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2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3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0 h 3"/>
                  <a:gd name="T4" fmla="*/ 1 w 2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4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5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2 w 26"/>
                  <a:gd name="T1" fmla="*/ 16 h 103"/>
                  <a:gd name="T2" fmla="*/ 9 w 26"/>
                  <a:gd name="T3" fmla="*/ 11 h 103"/>
                  <a:gd name="T4" fmla="*/ 12 w 26"/>
                  <a:gd name="T5" fmla="*/ 8 h 103"/>
                  <a:gd name="T6" fmla="*/ 4 w 26"/>
                  <a:gd name="T7" fmla="*/ 2 h 103"/>
                  <a:gd name="T8" fmla="*/ 9 w 26"/>
                  <a:gd name="T9" fmla="*/ 44 h 103"/>
                  <a:gd name="T10" fmla="*/ 6 w 26"/>
                  <a:gd name="T11" fmla="*/ 41 h 103"/>
                  <a:gd name="T12" fmla="*/ 12 w 26"/>
                  <a:gd name="T13" fmla="*/ 57 h 103"/>
                  <a:gd name="T14" fmla="*/ 5 w 26"/>
                  <a:gd name="T15" fmla="*/ 56 h 103"/>
                  <a:gd name="T16" fmla="*/ 8 w 26"/>
                  <a:gd name="T17" fmla="*/ 67 h 103"/>
                  <a:gd name="T18" fmla="*/ 11 w 26"/>
                  <a:gd name="T19" fmla="*/ 66 h 103"/>
                  <a:gd name="T20" fmla="*/ 9 w 26"/>
                  <a:gd name="T21" fmla="*/ 68 h 103"/>
                  <a:gd name="T22" fmla="*/ 10 w 26"/>
                  <a:gd name="T23" fmla="*/ 67 h 103"/>
                  <a:gd name="T24" fmla="*/ 11 w 26"/>
                  <a:gd name="T25" fmla="*/ 74 h 103"/>
                  <a:gd name="T26" fmla="*/ 10 w 26"/>
                  <a:gd name="T27" fmla="*/ 72 h 103"/>
                  <a:gd name="T28" fmla="*/ 12 w 26"/>
                  <a:gd name="T29" fmla="*/ 77 h 103"/>
                  <a:gd name="T30" fmla="*/ 8 w 26"/>
                  <a:gd name="T31" fmla="*/ 77 h 103"/>
                  <a:gd name="T32" fmla="*/ 13 w 26"/>
                  <a:gd name="T33" fmla="*/ 89 h 103"/>
                  <a:gd name="T34" fmla="*/ 17 w 26"/>
                  <a:gd name="T35" fmla="*/ 89 h 103"/>
                  <a:gd name="T36" fmla="*/ 13 w 26"/>
                  <a:gd name="T37" fmla="*/ 79 h 103"/>
                  <a:gd name="T38" fmla="*/ 13 w 26"/>
                  <a:gd name="T39" fmla="*/ 80 h 103"/>
                  <a:gd name="T40" fmla="*/ 12 w 26"/>
                  <a:gd name="T41" fmla="*/ 74 h 103"/>
                  <a:gd name="T42" fmla="*/ 17 w 26"/>
                  <a:gd name="T43" fmla="*/ 78 h 103"/>
                  <a:gd name="T44" fmla="*/ 20 w 26"/>
                  <a:gd name="T45" fmla="*/ 67 h 103"/>
                  <a:gd name="T46" fmla="*/ 20 w 26"/>
                  <a:gd name="T47" fmla="*/ 68 h 103"/>
                  <a:gd name="T48" fmla="*/ 19 w 26"/>
                  <a:gd name="T49" fmla="*/ 65 h 103"/>
                  <a:gd name="T50" fmla="*/ 17 w 26"/>
                  <a:gd name="T51" fmla="*/ 67 h 103"/>
                  <a:gd name="T52" fmla="*/ 11 w 26"/>
                  <a:gd name="T53" fmla="*/ 65 h 103"/>
                  <a:gd name="T54" fmla="*/ 11 w 26"/>
                  <a:gd name="T55" fmla="*/ 61 h 103"/>
                  <a:gd name="T56" fmla="*/ 16 w 26"/>
                  <a:gd name="T57" fmla="*/ 64 h 103"/>
                  <a:gd name="T58" fmla="*/ 13 w 26"/>
                  <a:gd name="T59" fmla="*/ 61 h 103"/>
                  <a:gd name="T60" fmla="*/ 19 w 26"/>
                  <a:gd name="T61" fmla="*/ 58 h 103"/>
                  <a:gd name="T62" fmla="*/ 13 w 26"/>
                  <a:gd name="T63" fmla="*/ 57 h 103"/>
                  <a:gd name="T64" fmla="*/ 13 w 26"/>
                  <a:gd name="T65" fmla="*/ 41 h 103"/>
                  <a:gd name="T66" fmla="*/ 16 w 26"/>
                  <a:gd name="T67" fmla="*/ 43 h 103"/>
                  <a:gd name="T68" fmla="*/ 12 w 26"/>
                  <a:gd name="T69" fmla="*/ 40 h 103"/>
                  <a:gd name="T70" fmla="*/ 14 w 26"/>
                  <a:gd name="T71" fmla="*/ 29 h 103"/>
                  <a:gd name="T72" fmla="*/ 12 w 26"/>
                  <a:gd name="T73" fmla="*/ 29 h 103"/>
                  <a:gd name="T74" fmla="*/ 12 w 26"/>
                  <a:gd name="T75" fmla="*/ 19 h 103"/>
                  <a:gd name="T76" fmla="*/ 12 w 26"/>
                  <a:gd name="T77" fmla="*/ 19 h 103"/>
                  <a:gd name="T78" fmla="*/ 7 w 26"/>
                  <a:gd name="T79" fmla="*/ 13 h 103"/>
                  <a:gd name="T80" fmla="*/ 12 w 26"/>
                  <a:gd name="T81" fmla="*/ 16 h 10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6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2 w 8"/>
                  <a:gd name="T1" fmla="*/ 2 h 4"/>
                  <a:gd name="T2" fmla="*/ 6 w 8"/>
                  <a:gd name="T3" fmla="*/ 3 h 4"/>
                  <a:gd name="T4" fmla="*/ 0 w 8"/>
                  <a:gd name="T5" fmla="*/ 1 h 4"/>
                  <a:gd name="T6" fmla="*/ 2 w 8"/>
                  <a:gd name="T7" fmla="*/ 3 h 4"/>
                  <a:gd name="T8" fmla="*/ 2 w 8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7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8 w 19"/>
                  <a:gd name="T1" fmla="*/ 20 h 58"/>
                  <a:gd name="T2" fmla="*/ 4 w 19"/>
                  <a:gd name="T3" fmla="*/ 19 h 58"/>
                  <a:gd name="T4" fmla="*/ 4 w 19"/>
                  <a:gd name="T5" fmla="*/ 38 h 58"/>
                  <a:gd name="T6" fmla="*/ 10 w 19"/>
                  <a:gd name="T7" fmla="*/ 42 h 58"/>
                  <a:gd name="T8" fmla="*/ 7 w 19"/>
                  <a:gd name="T9" fmla="*/ 44 h 58"/>
                  <a:gd name="T10" fmla="*/ 11 w 19"/>
                  <a:gd name="T11" fmla="*/ 48 h 58"/>
                  <a:gd name="T12" fmla="*/ 9 w 19"/>
                  <a:gd name="T13" fmla="*/ 46 h 58"/>
                  <a:gd name="T14" fmla="*/ 11 w 19"/>
                  <a:gd name="T15" fmla="*/ 46 h 58"/>
                  <a:gd name="T16" fmla="*/ 10 w 19"/>
                  <a:gd name="T17" fmla="*/ 43 h 58"/>
                  <a:gd name="T18" fmla="*/ 13 w 19"/>
                  <a:gd name="T19" fmla="*/ 44 h 58"/>
                  <a:gd name="T20" fmla="*/ 7 w 19"/>
                  <a:gd name="T21" fmla="*/ 36 h 58"/>
                  <a:gd name="T22" fmla="*/ 12 w 19"/>
                  <a:gd name="T23" fmla="*/ 36 h 58"/>
                  <a:gd name="T24" fmla="*/ 13 w 19"/>
                  <a:gd name="T25" fmla="*/ 28 h 58"/>
                  <a:gd name="T26" fmla="*/ 12 w 19"/>
                  <a:gd name="T27" fmla="*/ 28 h 58"/>
                  <a:gd name="T28" fmla="*/ 8 w 19"/>
                  <a:gd name="T29" fmla="*/ 29 h 58"/>
                  <a:gd name="T30" fmla="*/ 13 w 19"/>
                  <a:gd name="T31" fmla="*/ 27 h 58"/>
                  <a:gd name="T32" fmla="*/ 11 w 19"/>
                  <a:gd name="T33" fmla="*/ 10 h 58"/>
                  <a:gd name="T34" fmla="*/ 6 w 19"/>
                  <a:gd name="T35" fmla="*/ 5 h 58"/>
                  <a:gd name="T36" fmla="*/ 10 w 19"/>
                  <a:gd name="T37" fmla="*/ 8 h 58"/>
                  <a:gd name="T38" fmla="*/ 12 w 19"/>
                  <a:gd name="T39" fmla="*/ 4 h 58"/>
                  <a:gd name="T40" fmla="*/ 4 w 19"/>
                  <a:gd name="T41" fmla="*/ 0 h 58"/>
                  <a:gd name="T42" fmla="*/ 8 w 19"/>
                  <a:gd name="T43" fmla="*/ 20 h 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8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9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0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3 w 16"/>
                  <a:gd name="T1" fmla="*/ 3 h 14"/>
                  <a:gd name="T2" fmla="*/ 11 w 16"/>
                  <a:gd name="T3" fmla="*/ 0 h 14"/>
                  <a:gd name="T4" fmla="*/ 0 w 16"/>
                  <a:gd name="T5" fmla="*/ 9 h 14"/>
                  <a:gd name="T6" fmla="*/ 10 w 16"/>
                  <a:gd name="T7" fmla="*/ 10 h 14"/>
                  <a:gd name="T8" fmla="*/ 5 w 16"/>
                  <a:gd name="T9" fmla="*/ 7 h 14"/>
                  <a:gd name="T10" fmla="*/ 12 w 16"/>
                  <a:gd name="T11" fmla="*/ 8 h 14"/>
                  <a:gd name="T12" fmla="*/ 10 w 16"/>
                  <a:gd name="T13" fmla="*/ 3 h 14"/>
                  <a:gd name="T14" fmla="*/ 13 w 16"/>
                  <a:gd name="T15" fmla="*/ 3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1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2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6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3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4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2 h 8"/>
                  <a:gd name="T6" fmla="*/ 8 w 13"/>
                  <a:gd name="T7" fmla="*/ 3 h 8"/>
                  <a:gd name="T8" fmla="*/ 8 w 13"/>
                  <a:gd name="T9" fmla="*/ 6 h 8"/>
                  <a:gd name="T10" fmla="*/ 11 w 13"/>
                  <a:gd name="T11" fmla="*/ 4 h 8"/>
                  <a:gd name="T12" fmla="*/ 2 w 1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5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6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7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5 w 13"/>
                  <a:gd name="T3" fmla="*/ 9 h 10"/>
                  <a:gd name="T4" fmla="*/ 11 w 13"/>
                  <a:gd name="T5" fmla="*/ 4 h 10"/>
                  <a:gd name="T6" fmla="*/ 9 w 13"/>
                  <a:gd name="T7" fmla="*/ 1 h 10"/>
                  <a:gd name="T8" fmla="*/ 0 w 13"/>
                  <a:gd name="T9" fmla="*/ 4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8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9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7 w 17"/>
                  <a:gd name="T3" fmla="*/ 7 h 20"/>
                  <a:gd name="T4" fmla="*/ 3 w 17"/>
                  <a:gd name="T5" fmla="*/ 5 h 20"/>
                  <a:gd name="T6" fmla="*/ 5 w 17"/>
                  <a:gd name="T7" fmla="*/ 11 h 20"/>
                  <a:gd name="T8" fmla="*/ 0 w 17"/>
                  <a:gd name="T9" fmla="*/ 9 h 20"/>
                  <a:gd name="T10" fmla="*/ 5 w 17"/>
                  <a:gd name="T11" fmla="*/ 14 h 20"/>
                  <a:gd name="T12" fmla="*/ 2 w 17"/>
                  <a:gd name="T13" fmla="*/ 17 h 20"/>
                  <a:gd name="T14" fmla="*/ 8 w 17"/>
                  <a:gd name="T15" fmla="*/ 15 h 20"/>
                  <a:gd name="T16" fmla="*/ 7 w 17"/>
                  <a:gd name="T17" fmla="*/ 13 h 20"/>
                  <a:gd name="T18" fmla="*/ 11 w 17"/>
                  <a:gd name="T19" fmla="*/ 14 h 20"/>
                  <a:gd name="T20" fmla="*/ 14 w 17"/>
                  <a:gd name="T21" fmla="*/ 5 h 20"/>
                  <a:gd name="T22" fmla="*/ 1 w 17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0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1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8 h 16"/>
                  <a:gd name="T2" fmla="*/ 4 w 18"/>
                  <a:gd name="T3" fmla="*/ 11 h 16"/>
                  <a:gd name="T4" fmla="*/ 2 w 18"/>
                  <a:gd name="T5" fmla="*/ 12 h 16"/>
                  <a:gd name="T6" fmla="*/ 7 w 18"/>
                  <a:gd name="T7" fmla="*/ 13 h 16"/>
                  <a:gd name="T8" fmla="*/ 4 w 18"/>
                  <a:gd name="T9" fmla="*/ 7 h 16"/>
                  <a:gd name="T10" fmla="*/ 12 w 18"/>
                  <a:gd name="T11" fmla="*/ 5 h 16"/>
                  <a:gd name="T12" fmla="*/ 11 w 18"/>
                  <a:gd name="T13" fmla="*/ 9 h 16"/>
                  <a:gd name="T14" fmla="*/ 9 w 18"/>
                  <a:gd name="T15" fmla="*/ 0 h 16"/>
                  <a:gd name="T16" fmla="*/ 7 w 18"/>
                  <a:gd name="T17" fmla="*/ 2 h 16"/>
                  <a:gd name="T18" fmla="*/ 5 w 18"/>
                  <a:gd name="T19" fmla="*/ 0 h 16"/>
                  <a:gd name="T20" fmla="*/ 1 w 18"/>
                  <a:gd name="T21" fmla="*/ 8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2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2 h 3"/>
                  <a:gd name="T2" fmla="*/ 3 w 3"/>
                  <a:gd name="T3" fmla="*/ 0 h 3"/>
                  <a:gd name="T4" fmla="*/ 2 w 3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3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4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5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17 w 22"/>
                  <a:gd name="T1" fmla="*/ 1 h 111"/>
                  <a:gd name="T2" fmla="*/ 15 w 22"/>
                  <a:gd name="T3" fmla="*/ 4 h 111"/>
                  <a:gd name="T4" fmla="*/ 11 w 22"/>
                  <a:gd name="T5" fmla="*/ 0 h 111"/>
                  <a:gd name="T6" fmla="*/ 5 w 22"/>
                  <a:gd name="T7" fmla="*/ 0 h 111"/>
                  <a:gd name="T8" fmla="*/ 7 w 22"/>
                  <a:gd name="T9" fmla="*/ 8 h 111"/>
                  <a:gd name="T10" fmla="*/ 4 w 22"/>
                  <a:gd name="T11" fmla="*/ 8 h 111"/>
                  <a:gd name="T12" fmla="*/ 5 w 22"/>
                  <a:gd name="T13" fmla="*/ 22 h 111"/>
                  <a:gd name="T14" fmla="*/ 6 w 22"/>
                  <a:gd name="T15" fmla="*/ 32 h 111"/>
                  <a:gd name="T16" fmla="*/ 3 w 22"/>
                  <a:gd name="T17" fmla="*/ 73 h 111"/>
                  <a:gd name="T18" fmla="*/ 9 w 22"/>
                  <a:gd name="T19" fmla="*/ 74 h 111"/>
                  <a:gd name="T20" fmla="*/ 4 w 22"/>
                  <a:gd name="T21" fmla="*/ 77 h 111"/>
                  <a:gd name="T22" fmla="*/ 5 w 22"/>
                  <a:gd name="T23" fmla="*/ 75 h 111"/>
                  <a:gd name="T24" fmla="*/ 3 w 22"/>
                  <a:gd name="T25" fmla="*/ 86 h 111"/>
                  <a:gd name="T26" fmla="*/ 10 w 22"/>
                  <a:gd name="T27" fmla="*/ 86 h 111"/>
                  <a:gd name="T28" fmla="*/ 3 w 22"/>
                  <a:gd name="T29" fmla="*/ 92 h 111"/>
                  <a:gd name="T30" fmla="*/ 7 w 22"/>
                  <a:gd name="T31" fmla="*/ 95 h 111"/>
                  <a:gd name="T32" fmla="*/ 11 w 22"/>
                  <a:gd name="T33" fmla="*/ 92 h 111"/>
                  <a:gd name="T34" fmla="*/ 14 w 22"/>
                  <a:gd name="T35" fmla="*/ 94 h 111"/>
                  <a:gd name="T36" fmla="*/ 7 w 22"/>
                  <a:gd name="T37" fmla="*/ 68 h 111"/>
                  <a:gd name="T38" fmla="*/ 10 w 22"/>
                  <a:gd name="T39" fmla="*/ 70 h 111"/>
                  <a:gd name="T40" fmla="*/ 15 w 22"/>
                  <a:gd name="T41" fmla="*/ 54 h 111"/>
                  <a:gd name="T42" fmla="*/ 9 w 22"/>
                  <a:gd name="T43" fmla="*/ 48 h 111"/>
                  <a:gd name="T44" fmla="*/ 11 w 22"/>
                  <a:gd name="T45" fmla="*/ 44 h 111"/>
                  <a:gd name="T46" fmla="*/ 9 w 22"/>
                  <a:gd name="T47" fmla="*/ 44 h 111"/>
                  <a:gd name="T48" fmla="*/ 13 w 22"/>
                  <a:gd name="T49" fmla="*/ 40 h 111"/>
                  <a:gd name="T50" fmla="*/ 6 w 22"/>
                  <a:gd name="T51" fmla="*/ 38 h 111"/>
                  <a:gd name="T52" fmla="*/ 16 w 22"/>
                  <a:gd name="T53" fmla="*/ 29 h 111"/>
                  <a:gd name="T54" fmla="*/ 12 w 22"/>
                  <a:gd name="T55" fmla="*/ 30 h 111"/>
                  <a:gd name="T56" fmla="*/ 10 w 22"/>
                  <a:gd name="T57" fmla="*/ 28 h 111"/>
                  <a:gd name="T58" fmla="*/ 16 w 22"/>
                  <a:gd name="T59" fmla="*/ 27 h 111"/>
                  <a:gd name="T60" fmla="*/ 12 w 22"/>
                  <a:gd name="T61" fmla="*/ 19 h 111"/>
                  <a:gd name="T62" fmla="*/ 9 w 22"/>
                  <a:gd name="T63" fmla="*/ 20 h 111"/>
                  <a:gd name="T64" fmla="*/ 11 w 22"/>
                  <a:gd name="T65" fmla="*/ 10 h 111"/>
                  <a:gd name="T66" fmla="*/ 16 w 22"/>
                  <a:gd name="T67" fmla="*/ 15 h 111"/>
                  <a:gd name="T68" fmla="*/ 19 w 22"/>
                  <a:gd name="T69" fmla="*/ 12 h 111"/>
                  <a:gd name="T70" fmla="*/ 12 w 22"/>
                  <a:gd name="T71" fmla="*/ 5 h 111"/>
                  <a:gd name="T72" fmla="*/ 17 w 22"/>
                  <a:gd name="T73" fmla="*/ 1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6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7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8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9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0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0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1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2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4 w 23"/>
                  <a:gd name="T1" fmla="*/ 3 h 61"/>
                  <a:gd name="T2" fmla="*/ 2 w 23"/>
                  <a:gd name="T3" fmla="*/ 13 h 61"/>
                  <a:gd name="T4" fmla="*/ 10 w 23"/>
                  <a:gd name="T5" fmla="*/ 20 h 61"/>
                  <a:gd name="T6" fmla="*/ 2 w 23"/>
                  <a:gd name="T7" fmla="*/ 18 h 61"/>
                  <a:gd name="T8" fmla="*/ 7 w 23"/>
                  <a:gd name="T9" fmla="*/ 36 h 61"/>
                  <a:gd name="T10" fmla="*/ 3 w 23"/>
                  <a:gd name="T11" fmla="*/ 36 h 61"/>
                  <a:gd name="T12" fmla="*/ 12 w 23"/>
                  <a:gd name="T13" fmla="*/ 43 h 61"/>
                  <a:gd name="T14" fmla="*/ 3 w 23"/>
                  <a:gd name="T15" fmla="*/ 43 h 61"/>
                  <a:gd name="T16" fmla="*/ 2 w 23"/>
                  <a:gd name="T17" fmla="*/ 43 h 61"/>
                  <a:gd name="T18" fmla="*/ 4 w 23"/>
                  <a:gd name="T19" fmla="*/ 52 h 61"/>
                  <a:gd name="T20" fmla="*/ 10 w 23"/>
                  <a:gd name="T21" fmla="*/ 53 h 61"/>
                  <a:gd name="T22" fmla="*/ 14 w 23"/>
                  <a:gd name="T23" fmla="*/ 53 h 61"/>
                  <a:gd name="T24" fmla="*/ 11 w 23"/>
                  <a:gd name="T25" fmla="*/ 47 h 61"/>
                  <a:gd name="T26" fmla="*/ 15 w 23"/>
                  <a:gd name="T27" fmla="*/ 46 h 61"/>
                  <a:gd name="T28" fmla="*/ 12 w 23"/>
                  <a:gd name="T29" fmla="*/ 44 h 61"/>
                  <a:gd name="T30" fmla="*/ 16 w 23"/>
                  <a:gd name="T31" fmla="*/ 43 h 61"/>
                  <a:gd name="T32" fmla="*/ 13 w 23"/>
                  <a:gd name="T33" fmla="*/ 39 h 61"/>
                  <a:gd name="T34" fmla="*/ 14 w 23"/>
                  <a:gd name="T35" fmla="*/ 39 h 61"/>
                  <a:gd name="T36" fmla="*/ 10 w 23"/>
                  <a:gd name="T37" fmla="*/ 36 h 61"/>
                  <a:gd name="T38" fmla="*/ 14 w 23"/>
                  <a:gd name="T39" fmla="*/ 35 h 61"/>
                  <a:gd name="T40" fmla="*/ 11 w 23"/>
                  <a:gd name="T41" fmla="*/ 35 h 61"/>
                  <a:gd name="T42" fmla="*/ 17 w 23"/>
                  <a:gd name="T43" fmla="*/ 23 h 61"/>
                  <a:gd name="T44" fmla="*/ 13 w 23"/>
                  <a:gd name="T45" fmla="*/ 23 h 61"/>
                  <a:gd name="T46" fmla="*/ 16 w 23"/>
                  <a:gd name="T47" fmla="*/ 28 h 61"/>
                  <a:gd name="T48" fmla="*/ 8 w 23"/>
                  <a:gd name="T49" fmla="*/ 27 h 61"/>
                  <a:gd name="T50" fmla="*/ 15 w 23"/>
                  <a:gd name="T51" fmla="*/ 20 h 61"/>
                  <a:gd name="T52" fmla="*/ 14 w 23"/>
                  <a:gd name="T53" fmla="*/ 12 h 61"/>
                  <a:gd name="T54" fmla="*/ 15 w 23"/>
                  <a:gd name="T55" fmla="*/ 12 h 61"/>
                  <a:gd name="T56" fmla="*/ 12 w 23"/>
                  <a:gd name="T57" fmla="*/ 6 h 61"/>
                  <a:gd name="T58" fmla="*/ 11 w 23"/>
                  <a:gd name="T59" fmla="*/ 8 h 61"/>
                  <a:gd name="T60" fmla="*/ 9 w 23"/>
                  <a:gd name="T61" fmla="*/ 6 h 61"/>
                  <a:gd name="T62" fmla="*/ 10 w 23"/>
                  <a:gd name="T63" fmla="*/ 5 h 61"/>
                  <a:gd name="T64" fmla="*/ 6 w 23"/>
                  <a:gd name="T65" fmla="*/ 0 h 61"/>
                  <a:gd name="T66" fmla="*/ 9 w 23"/>
                  <a:gd name="T67" fmla="*/ 6 h 61"/>
                  <a:gd name="T68" fmla="*/ 4 w 23"/>
                  <a:gd name="T69" fmla="*/ 3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3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4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0 w 26"/>
                  <a:gd name="T1" fmla="*/ 29 h 48"/>
                  <a:gd name="T2" fmla="*/ 15 w 26"/>
                  <a:gd name="T3" fmla="*/ 28 h 48"/>
                  <a:gd name="T4" fmla="*/ 7 w 26"/>
                  <a:gd name="T5" fmla="*/ 28 h 48"/>
                  <a:gd name="T6" fmla="*/ 5 w 26"/>
                  <a:gd name="T7" fmla="*/ 23 h 48"/>
                  <a:gd name="T8" fmla="*/ 13 w 26"/>
                  <a:gd name="T9" fmla="*/ 24 h 48"/>
                  <a:gd name="T10" fmla="*/ 14 w 26"/>
                  <a:gd name="T11" fmla="*/ 20 h 48"/>
                  <a:gd name="T12" fmla="*/ 9 w 26"/>
                  <a:gd name="T13" fmla="*/ 20 h 48"/>
                  <a:gd name="T14" fmla="*/ 7 w 26"/>
                  <a:gd name="T15" fmla="*/ 15 h 48"/>
                  <a:gd name="T16" fmla="*/ 8 w 26"/>
                  <a:gd name="T17" fmla="*/ 17 h 48"/>
                  <a:gd name="T18" fmla="*/ 14 w 26"/>
                  <a:gd name="T19" fmla="*/ 15 h 48"/>
                  <a:gd name="T20" fmla="*/ 2 w 26"/>
                  <a:gd name="T21" fmla="*/ 3 h 48"/>
                  <a:gd name="T22" fmla="*/ 3 w 26"/>
                  <a:gd name="T23" fmla="*/ 6 h 48"/>
                  <a:gd name="T24" fmla="*/ 8 w 26"/>
                  <a:gd name="T25" fmla="*/ 6 h 48"/>
                  <a:gd name="T26" fmla="*/ 6 w 26"/>
                  <a:gd name="T27" fmla="*/ 9 h 48"/>
                  <a:gd name="T28" fmla="*/ 3 w 26"/>
                  <a:gd name="T29" fmla="*/ 7 h 48"/>
                  <a:gd name="T30" fmla="*/ 2 w 26"/>
                  <a:gd name="T31" fmla="*/ 34 h 48"/>
                  <a:gd name="T32" fmla="*/ 3 w 26"/>
                  <a:gd name="T33" fmla="*/ 31 h 48"/>
                  <a:gd name="T34" fmla="*/ 5 w 26"/>
                  <a:gd name="T35" fmla="*/ 34 h 48"/>
                  <a:gd name="T36" fmla="*/ 11 w 26"/>
                  <a:gd name="T37" fmla="*/ 32 h 48"/>
                  <a:gd name="T38" fmla="*/ 9 w 26"/>
                  <a:gd name="T39" fmla="*/ 35 h 48"/>
                  <a:gd name="T40" fmla="*/ 15 w 26"/>
                  <a:gd name="T41" fmla="*/ 35 h 48"/>
                  <a:gd name="T42" fmla="*/ 17 w 26"/>
                  <a:gd name="T43" fmla="*/ 41 h 48"/>
                  <a:gd name="T44" fmla="*/ 18 w 26"/>
                  <a:gd name="T45" fmla="*/ 32 h 48"/>
                  <a:gd name="T46" fmla="*/ 10 w 26"/>
                  <a:gd name="T47" fmla="*/ 29 h 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5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6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2 w 5"/>
                  <a:gd name="T3" fmla="*/ 3 h 3"/>
                  <a:gd name="T4" fmla="*/ 0 w 5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7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1 h 3"/>
                  <a:gd name="T6" fmla="*/ 2 w 2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8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0 h 15"/>
                  <a:gd name="T4" fmla="*/ 10 w 13"/>
                  <a:gd name="T5" fmla="*/ 10 h 15"/>
                  <a:gd name="T6" fmla="*/ 4 w 13"/>
                  <a:gd name="T7" fmla="*/ 6 h 15"/>
                  <a:gd name="T8" fmla="*/ 4 w 13"/>
                  <a:gd name="T9" fmla="*/ 0 h 15"/>
                  <a:gd name="T10" fmla="*/ 1 w 13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9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0 w 21"/>
                  <a:gd name="T1" fmla="*/ 83 h 116"/>
                  <a:gd name="T2" fmla="*/ 9 w 21"/>
                  <a:gd name="T3" fmla="*/ 78 h 116"/>
                  <a:gd name="T4" fmla="*/ 11 w 21"/>
                  <a:gd name="T5" fmla="*/ 80 h 116"/>
                  <a:gd name="T6" fmla="*/ 14 w 21"/>
                  <a:gd name="T7" fmla="*/ 76 h 116"/>
                  <a:gd name="T8" fmla="*/ 12 w 21"/>
                  <a:gd name="T9" fmla="*/ 76 h 116"/>
                  <a:gd name="T10" fmla="*/ 11 w 21"/>
                  <a:gd name="T11" fmla="*/ 67 h 116"/>
                  <a:gd name="T12" fmla="*/ 7 w 21"/>
                  <a:gd name="T13" fmla="*/ 66 h 116"/>
                  <a:gd name="T14" fmla="*/ 15 w 21"/>
                  <a:gd name="T15" fmla="*/ 59 h 116"/>
                  <a:gd name="T16" fmla="*/ 5 w 21"/>
                  <a:gd name="T17" fmla="*/ 60 h 116"/>
                  <a:gd name="T18" fmla="*/ 9 w 21"/>
                  <a:gd name="T19" fmla="*/ 50 h 116"/>
                  <a:gd name="T20" fmla="*/ 9 w 21"/>
                  <a:gd name="T21" fmla="*/ 53 h 116"/>
                  <a:gd name="T22" fmla="*/ 9 w 21"/>
                  <a:gd name="T23" fmla="*/ 47 h 116"/>
                  <a:gd name="T24" fmla="*/ 14 w 21"/>
                  <a:gd name="T25" fmla="*/ 47 h 116"/>
                  <a:gd name="T26" fmla="*/ 14 w 21"/>
                  <a:gd name="T27" fmla="*/ 40 h 116"/>
                  <a:gd name="T28" fmla="*/ 16 w 21"/>
                  <a:gd name="T29" fmla="*/ 40 h 116"/>
                  <a:gd name="T30" fmla="*/ 13 w 21"/>
                  <a:gd name="T31" fmla="*/ 24 h 116"/>
                  <a:gd name="T32" fmla="*/ 15 w 21"/>
                  <a:gd name="T33" fmla="*/ 22 h 116"/>
                  <a:gd name="T34" fmla="*/ 8 w 21"/>
                  <a:gd name="T35" fmla="*/ 23 h 116"/>
                  <a:gd name="T36" fmla="*/ 8 w 21"/>
                  <a:gd name="T37" fmla="*/ 16 h 116"/>
                  <a:gd name="T38" fmla="*/ 14 w 21"/>
                  <a:gd name="T39" fmla="*/ 18 h 116"/>
                  <a:gd name="T40" fmla="*/ 11 w 21"/>
                  <a:gd name="T41" fmla="*/ 15 h 116"/>
                  <a:gd name="T42" fmla="*/ 16 w 21"/>
                  <a:gd name="T43" fmla="*/ 12 h 116"/>
                  <a:gd name="T44" fmla="*/ 9 w 21"/>
                  <a:gd name="T45" fmla="*/ 5 h 116"/>
                  <a:gd name="T46" fmla="*/ 10 w 21"/>
                  <a:gd name="T47" fmla="*/ 1 h 116"/>
                  <a:gd name="T48" fmla="*/ 3 w 21"/>
                  <a:gd name="T49" fmla="*/ 4 h 116"/>
                  <a:gd name="T50" fmla="*/ 3 w 21"/>
                  <a:gd name="T51" fmla="*/ 27 h 116"/>
                  <a:gd name="T52" fmla="*/ 8 w 21"/>
                  <a:gd name="T53" fmla="*/ 32 h 116"/>
                  <a:gd name="T54" fmla="*/ 3 w 21"/>
                  <a:gd name="T55" fmla="*/ 33 h 116"/>
                  <a:gd name="T56" fmla="*/ 8 w 21"/>
                  <a:gd name="T57" fmla="*/ 33 h 116"/>
                  <a:gd name="T58" fmla="*/ 3 w 21"/>
                  <a:gd name="T59" fmla="*/ 36 h 116"/>
                  <a:gd name="T60" fmla="*/ 7 w 21"/>
                  <a:gd name="T61" fmla="*/ 39 h 116"/>
                  <a:gd name="T62" fmla="*/ 1 w 21"/>
                  <a:gd name="T63" fmla="*/ 41 h 116"/>
                  <a:gd name="T64" fmla="*/ 2 w 21"/>
                  <a:gd name="T65" fmla="*/ 76 h 116"/>
                  <a:gd name="T66" fmla="*/ 6 w 21"/>
                  <a:gd name="T67" fmla="*/ 75 h 116"/>
                  <a:gd name="T68" fmla="*/ 5 w 21"/>
                  <a:gd name="T69" fmla="*/ 89 h 116"/>
                  <a:gd name="T70" fmla="*/ 9 w 21"/>
                  <a:gd name="T71" fmla="*/ 91 h 116"/>
                  <a:gd name="T72" fmla="*/ 0 w 21"/>
                  <a:gd name="T73" fmla="*/ 90 h 116"/>
                  <a:gd name="T74" fmla="*/ 1 w 21"/>
                  <a:gd name="T75" fmla="*/ 94 h 116"/>
                  <a:gd name="T76" fmla="*/ 3 w 21"/>
                  <a:gd name="T77" fmla="*/ 91 h 116"/>
                  <a:gd name="T78" fmla="*/ 1 w 21"/>
                  <a:gd name="T79" fmla="*/ 96 h 116"/>
                  <a:gd name="T80" fmla="*/ 11 w 21"/>
                  <a:gd name="T81" fmla="*/ 93 h 116"/>
                  <a:gd name="T82" fmla="*/ 15 w 21"/>
                  <a:gd name="T83" fmla="*/ 83 h 116"/>
                  <a:gd name="T84" fmla="*/ 10 w 21"/>
                  <a:gd name="T85" fmla="*/ 83 h 1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0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1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2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503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4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5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6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5 w 34"/>
                  <a:gd name="T1" fmla="*/ 6 h 198"/>
                  <a:gd name="T2" fmla="*/ 9 w 34"/>
                  <a:gd name="T3" fmla="*/ 3 h 198"/>
                  <a:gd name="T4" fmla="*/ 6 w 34"/>
                  <a:gd name="T5" fmla="*/ 10 h 198"/>
                  <a:gd name="T6" fmla="*/ 9 w 34"/>
                  <a:gd name="T7" fmla="*/ 18 h 198"/>
                  <a:gd name="T8" fmla="*/ 10 w 34"/>
                  <a:gd name="T9" fmla="*/ 37 h 198"/>
                  <a:gd name="T10" fmla="*/ 9 w 34"/>
                  <a:gd name="T11" fmla="*/ 50 h 198"/>
                  <a:gd name="T12" fmla="*/ 14 w 34"/>
                  <a:gd name="T13" fmla="*/ 67 h 198"/>
                  <a:gd name="T14" fmla="*/ 12 w 34"/>
                  <a:gd name="T15" fmla="*/ 70 h 198"/>
                  <a:gd name="T16" fmla="*/ 11 w 34"/>
                  <a:gd name="T17" fmla="*/ 79 h 198"/>
                  <a:gd name="T18" fmla="*/ 20 w 34"/>
                  <a:gd name="T19" fmla="*/ 83 h 198"/>
                  <a:gd name="T20" fmla="*/ 20 w 34"/>
                  <a:gd name="T21" fmla="*/ 92 h 198"/>
                  <a:gd name="T22" fmla="*/ 16 w 34"/>
                  <a:gd name="T23" fmla="*/ 98 h 198"/>
                  <a:gd name="T24" fmla="*/ 16 w 34"/>
                  <a:gd name="T25" fmla="*/ 110 h 198"/>
                  <a:gd name="T26" fmla="*/ 15 w 34"/>
                  <a:gd name="T27" fmla="*/ 121 h 198"/>
                  <a:gd name="T28" fmla="*/ 17 w 34"/>
                  <a:gd name="T29" fmla="*/ 130 h 198"/>
                  <a:gd name="T30" fmla="*/ 20 w 34"/>
                  <a:gd name="T31" fmla="*/ 138 h 198"/>
                  <a:gd name="T32" fmla="*/ 17 w 34"/>
                  <a:gd name="T33" fmla="*/ 140 h 198"/>
                  <a:gd name="T34" fmla="*/ 18 w 34"/>
                  <a:gd name="T35" fmla="*/ 147 h 198"/>
                  <a:gd name="T36" fmla="*/ 17 w 34"/>
                  <a:gd name="T37" fmla="*/ 170 h 198"/>
                  <a:gd name="T38" fmla="*/ 19 w 34"/>
                  <a:gd name="T39" fmla="*/ 158 h 198"/>
                  <a:gd name="T40" fmla="*/ 15 w 34"/>
                  <a:gd name="T41" fmla="*/ 156 h 198"/>
                  <a:gd name="T42" fmla="*/ 26 w 34"/>
                  <a:gd name="T43" fmla="*/ 154 h 198"/>
                  <a:gd name="T44" fmla="*/ 26 w 34"/>
                  <a:gd name="T45" fmla="*/ 150 h 198"/>
                  <a:gd name="T46" fmla="*/ 26 w 34"/>
                  <a:gd name="T47" fmla="*/ 142 h 198"/>
                  <a:gd name="T48" fmla="*/ 27 w 34"/>
                  <a:gd name="T49" fmla="*/ 135 h 198"/>
                  <a:gd name="T50" fmla="*/ 27 w 34"/>
                  <a:gd name="T51" fmla="*/ 124 h 198"/>
                  <a:gd name="T52" fmla="*/ 25 w 34"/>
                  <a:gd name="T53" fmla="*/ 115 h 198"/>
                  <a:gd name="T54" fmla="*/ 26 w 34"/>
                  <a:gd name="T55" fmla="*/ 115 h 198"/>
                  <a:gd name="T56" fmla="*/ 26 w 34"/>
                  <a:gd name="T57" fmla="*/ 111 h 198"/>
                  <a:gd name="T58" fmla="*/ 25 w 34"/>
                  <a:gd name="T59" fmla="*/ 105 h 198"/>
                  <a:gd name="T60" fmla="*/ 22 w 34"/>
                  <a:gd name="T61" fmla="*/ 97 h 198"/>
                  <a:gd name="T62" fmla="*/ 26 w 34"/>
                  <a:gd name="T63" fmla="*/ 94 h 198"/>
                  <a:gd name="T64" fmla="*/ 26 w 34"/>
                  <a:gd name="T65" fmla="*/ 85 h 198"/>
                  <a:gd name="T66" fmla="*/ 21 w 34"/>
                  <a:gd name="T67" fmla="*/ 81 h 198"/>
                  <a:gd name="T68" fmla="*/ 20 w 34"/>
                  <a:gd name="T69" fmla="*/ 70 h 198"/>
                  <a:gd name="T70" fmla="*/ 18 w 34"/>
                  <a:gd name="T71" fmla="*/ 54 h 198"/>
                  <a:gd name="T72" fmla="*/ 18 w 34"/>
                  <a:gd name="T73" fmla="*/ 49 h 198"/>
                  <a:gd name="T74" fmla="*/ 17 w 34"/>
                  <a:gd name="T75" fmla="*/ 32 h 198"/>
                  <a:gd name="T76" fmla="*/ 12 w 34"/>
                  <a:gd name="T77" fmla="*/ 39 h 198"/>
                  <a:gd name="T78" fmla="*/ 20 w 34"/>
                  <a:gd name="T79" fmla="*/ 30 h 1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7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3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8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9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0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1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3 w 26"/>
                  <a:gd name="T1" fmla="*/ 16 h 104"/>
                  <a:gd name="T2" fmla="*/ 9 w 26"/>
                  <a:gd name="T3" fmla="*/ 11 h 104"/>
                  <a:gd name="T4" fmla="*/ 13 w 26"/>
                  <a:gd name="T5" fmla="*/ 8 h 104"/>
                  <a:gd name="T6" fmla="*/ 7 w 26"/>
                  <a:gd name="T7" fmla="*/ 1 h 104"/>
                  <a:gd name="T8" fmla="*/ 8 w 26"/>
                  <a:gd name="T9" fmla="*/ 44 h 104"/>
                  <a:gd name="T10" fmla="*/ 6 w 26"/>
                  <a:gd name="T11" fmla="*/ 42 h 104"/>
                  <a:gd name="T12" fmla="*/ 10 w 26"/>
                  <a:gd name="T13" fmla="*/ 58 h 104"/>
                  <a:gd name="T14" fmla="*/ 5 w 26"/>
                  <a:gd name="T15" fmla="*/ 57 h 104"/>
                  <a:gd name="T16" fmla="*/ 7 w 26"/>
                  <a:gd name="T17" fmla="*/ 67 h 104"/>
                  <a:gd name="T18" fmla="*/ 9 w 26"/>
                  <a:gd name="T19" fmla="*/ 67 h 104"/>
                  <a:gd name="T20" fmla="*/ 8 w 26"/>
                  <a:gd name="T21" fmla="*/ 68 h 104"/>
                  <a:gd name="T22" fmla="*/ 9 w 26"/>
                  <a:gd name="T23" fmla="*/ 68 h 104"/>
                  <a:gd name="T24" fmla="*/ 10 w 26"/>
                  <a:gd name="T25" fmla="*/ 74 h 104"/>
                  <a:gd name="T26" fmla="*/ 8 w 26"/>
                  <a:gd name="T27" fmla="*/ 73 h 104"/>
                  <a:gd name="T28" fmla="*/ 10 w 26"/>
                  <a:gd name="T29" fmla="*/ 77 h 104"/>
                  <a:gd name="T30" fmla="*/ 8 w 26"/>
                  <a:gd name="T31" fmla="*/ 77 h 104"/>
                  <a:gd name="T32" fmla="*/ 12 w 26"/>
                  <a:gd name="T33" fmla="*/ 89 h 104"/>
                  <a:gd name="T34" fmla="*/ 16 w 26"/>
                  <a:gd name="T35" fmla="*/ 90 h 104"/>
                  <a:gd name="T36" fmla="*/ 13 w 26"/>
                  <a:gd name="T37" fmla="*/ 80 h 104"/>
                  <a:gd name="T38" fmla="*/ 13 w 26"/>
                  <a:gd name="T39" fmla="*/ 80 h 104"/>
                  <a:gd name="T40" fmla="*/ 11 w 26"/>
                  <a:gd name="T41" fmla="*/ 74 h 104"/>
                  <a:gd name="T42" fmla="*/ 16 w 26"/>
                  <a:gd name="T43" fmla="*/ 78 h 104"/>
                  <a:gd name="T44" fmla="*/ 19 w 26"/>
                  <a:gd name="T45" fmla="*/ 68 h 104"/>
                  <a:gd name="T46" fmla="*/ 19 w 26"/>
                  <a:gd name="T47" fmla="*/ 68 h 104"/>
                  <a:gd name="T48" fmla="*/ 18 w 26"/>
                  <a:gd name="T49" fmla="*/ 65 h 104"/>
                  <a:gd name="T50" fmla="*/ 15 w 26"/>
                  <a:gd name="T51" fmla="*/ 68 h 104"/>
                  <a:gd name="T52" fmla="*/ 10 w 26"/>
                  <a:gd name="T53" fmla="*/ 65 h 104"/>
                  <a:gd name="T54" fmla="*/ 10 w 26"/>
                  <a:gd name="T55" fmla="*/ 61 h 104"/>
                  <a:gd name="T56" fmla="*/ 14 w 26"/>
                  <a:gd name="T57" fmla="*/ 64 h 104"/>
                  <a:gd name="T58" fmla="*/ 13 w 26"/>
                  <a:gd name="T59" fmla="*/ 61 h 104"/>
                  <a:gd name="T60" fmla="*/ 18 w 26"/>
                  <a:gd name="T61" fmla="*/ 58 h 104"/>
                  <a:gd name="T62" fmla="*/ 13 w 26"/>
                  <a:gd name="T63" fmla="*/ 58 h 104"/>
                  <a:gd name="T64" fmla="*/ 12 w 26"/>
                  <a:gd name="T65" fmla="*/ 41 h 104"/>
                  <a:gd name="T66" fmla="*/ 15 w 26"/>
                  <a:gd name="T67" fmla="*/ 43 h 104"/>
                  <a:gd name="T68" fmla="*/ 12 w 26"/>
                  <a:gd name="T69" fmla="*/ 40 h 104"/>
                  <a:gd name="T70" fmla="*/ 14 w 26"/>
                  <a:gd name="T71" fmla="*/ 29 h 104"/>
                  <a:gd name="T72" fmla="*/ 11 w 26"/>
                  <a:gd name="T73" fmla="*/ 30 h 104"/>
                  <a:gd name="T74" fmla="*/ 13 w 26"/>
                  <a:gd name="T75" fmla="*/ 19 h 104"/>
                  <a:gd name="T76" fmla="*/ 13 w 26"/>
                  <a:gd name="T77" fmla="*/ 19 h 104"/>
                  <a:gd name="T78" fmla="*/ 8 w 26"/>
                  <a:gd name="T79" fmla="*/ 13 h 104"/>
                  <a:gd name="T80" fmla="*/ 13 w 26"/>
                  <a:gd name="T81" fmla="*/ 16 h 1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2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7 w 9"/>
                  <a:gd name="T3" fmla="*/ 4 h 5"/>
                  <a:gd name="T4" fmla="*/ 2 w 9"/>
                  <a:gd name="T5" fmla="*/ 0 h 5"/>
                  <a:gd name="T6" fmla="*/ 3 w 9"/>
                  <a:gd name="T7" fmla="*/ 2 h 5"/>
                  <a:gd name="T8" fmla="*/ 4 w 9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3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8 w 18"/>
                  <a:gd name="T1" fmla="*/ 15 h 49"/>
                  <a:gd name="T2" fmla="*/ 5 w 18"/>
                  <a:gd name="T3" fmla="*/ 14 h 49"/>
                  <a:gd name="T4" fmla="*/ 3 w 18"/>
                  <a:gd name="T5" fmla="*/ 30 h 49"/>
                  <a:gd name="T6" fmla="*/ 8 w 18"/>
                  <a:gd name="T7" fmla="*/ 35 h 49"/>
                  <a:gd name="T8" fmla="*/ 5 w 18"/>
                  <a:gd name="T9" fmla="*/ 36 h 49"/>
                  <a:gd name="T10" fmla="*/ 8 w 18"/>
                  <a:gd name="T11" fmla="*/ 41 h 49"/>
                  <a:gd name="T12" fmla="*/ 8 w 18"/>
                  <a:gd name="T13" fmla="*/ 39 h 49"/>
                  <a:gd name="T14" fmla="*/ 9 w 18"/>
                  <a:gd name="T15" fmla="*/ 39 h 49"/>
                  <a:gd name="T16" fmla="*/ 8 w 18"/>
                  <a:gd name="T17" fmla="*/ 36 h 49"/>
                  <a:gd name="T18" fmla="*/ 11 w 18"/>
                  <a:gd name="T19" fmla="*/ 37 h 49"/>
                  <a:gd name="T20" fmla="*/ 7 w 18"/>
                  <a:gd name="T21" fmla="*/ 29 h 49"/>
                  <a:gd name="T22" fmla="*/ 12 w 18"/>
                  <a:gd name="T23" fmla="*/ 29 h 49"/>
                  <a:gd name="T24" fmla="*/ 13 w 18"/>
                  <a:gd name="T25" fmla="*/ 21 h 49"/>
                  <a:gd name="T26" fmla="*/ 13 w 18"/>
                  <a:gd name="T27" fmla="*/ 22 h 49"/>
                  <a:gd name="T28" fmla="*/ 8 w 18"/>
                  <a:gd name="T29" fmla="*/ 23 h 49"/>
                  <a:gd name="T30" fmla="*/ 13 w 18"/>
                  <a:gd name="T31" fmla="*/ 21 h 49"/>
                  <a:gd name="T32" fmla="*/ 11 w 18"/>
                  <a:gd name="T33" fmla="*/ 6 h 49"/>
                  <a:gd name="T34" fmla="*/ 5 w 18"/>
                  <a:gd name="T35" fmla="*/ 3 h 49"/>
                  <a:gd name="T36" fmla="*/ 10 w 18"/>
                  <a:gd name="T37" fmla="*/ 4 h 49"/>
                  <a:gd name="T38" fmla="*/ 11 w 18"/>
                  <a:gd name="T39" fmla="*/ 2 h 49"/>
                  <a:gd name="T40" fmla="*/ 3 w 18"/>
                  <a:gd name="T41" fmla="*/ 0 h 49"/>
                  <a:gd name="T42" fmla="*/ 8 w 18"/>
                  <a:gd name="T43" fmla="*/ 15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4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5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6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4 w 16"/>
                  <a:gd name="T1" fmla="*/ 3 h 11"/>
                  <a:gd name="T2" fmla="*/ 12 w 16"/>
                  <a:gd name="T3" fmla="*/ 0 h 11"/>
                  <a:gd name="T4" fmla="*/ 0 w 16"/>
                  <a:gd name="T5" fmla="*/ 5 h 11"/>
                  <a:gd name="T6" fmla="*/ 8 w 16"/>
                  <a:gd name="T7" fmla="*/ 9 h 11"/>
                  <a:gd name="T8" fmla="*/ 5 w 16"/>
                  <a:gd name="T9" fmla="*/ 5 h 11"/>
                  <a:gd name="T10" fmla="*/ 11 w 16"/>
                  <a:gd name="T11" fmla="*/ 8 h 11"/>
                  <a:gd name="T12" fmla="*/ 10 w 16"/>
                  <a:gd name="T13" fmla="*/ 3 h 11"/>
                  <a:gd name="T14" fmla="*/ 14 w 16"/>
                  <a:gd name="T15" fmla="*/ 3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7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1 h 2"/>
                  <a:gd name="T4" fmla="*/ 0 w 5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8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6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9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0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3 h 9"/>
                  <a:gd name="T4" fmla="*/ 4 w 13"/>
                  <a:gd name="T5" fmla="*/ 2 h 9"/>
                  <a:gd name="T6" fmla="*/ 8 w 13"/>
                  <a:gd name="T7" fmla="*/ 4 h 9"/>
                  <a:gd name="T8" fmla="*/ 8 w 13"/>
                  <a:gd name="T9" fmla="*/ 7 h 9"/>
                  <a:gd name="T10" fmla="*/ 12 w 13"/>
                  <a:gd name="T11" fmla="*/ 5 h 9"/>
                  <a:gd name="T12" fmla="*/ 3 w 1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1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2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3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8 h 9"/>
                  <a:gd name="T4" fmla="*/ 11 w 12"/>
                  <a:gd name="T5" fmla="*/ 4 h 9"/>
                  <a:gd name="T6" fmla="*/ 9 w 12"/>
                  <a:gd name="T7" fmla="*/ 1 h 9"/>
                  <a:gd name="T8" fmla="*/ 0 w 12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4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5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7 w 17"/>
                  <a:gd name="T3" fmla="*/ 6 h 18"/>
                  <a:gd name="T4" fmla="*/ 2 w 17"/>
                  <a:gd name="T5" fmla="*/ 4 h 18"/>
                  <a:gd name="T6" fmla="*/ 5 w 17"/>
                  <a:gd name="T7" fmla="*/ 9 h 18"/>
                  <a:gd name="T8" fmla="*/ 0 w 17"/>
                  <a:gd name="T9" fmla="*/ 7 h 18"/>
                  <a:gd name="T10" fmla="*/ 5 w 17"/>
                  <a:gd name="T11" fmla="*/ 13 h 18"/>
                  <a:gd name="T12" fmla="*/ 2 w 17"/>
                  <a:gd name="T13" fmla="*/ 15 h 18"/>
                  <a:gd name="T14" fmla="*/ 7 w 17"/>
                  <a:gd name="T15" fmla="*/ 14 h 18"/>
                  <a:gd name="T16" fmla="*/ 7 w 17"/>
                  <a:gd name="T17" fmla="*/ 11 h 18"/>
                  <a:gd name="T18" fmla="*/ 10 w 17"/>
                  <a:gd name="T19" fmla="*/ 13 h 18"/>
                  <a:gd name="T20" fmla="*/ 12 w 17"/>
                  <a:gd name="T21" fmla="*/ 4 h 18"/>
                  <a:gd name="T22" fmla="*/ 1 w 17"/>
                  <a:gd name="T23" fmla="*/ 0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6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7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9 h 16"/>
                  <a:gd name="T2" fmla="*/ 4 w 18"/>
                  <a:gd name="T3" fmla="*/ 12 h 16"/>
                  <a:gd name="T4" fmla="*/ 2 w 18"/>
                  <a:gd name="T5" fmla="*/ 13 h 16"/>
                  <a:gd name="T6" fmla="*/ 6 w 18"/>
                  <a:gd name="T7" fmla="*/ 14 h 16"/>
                  <a:gd name="T8" fmla="*/ 3 w 18"/>
                  <a:gd name="T9" fmla="*/ 8 h 16"/>
                  <a:gd name="T10" fmla="*/ 11 w 18"/>
                  <a:gd name="T11" fmla="*/ 6 h 16"/>
                  <a:gd name="T12" fmla="*/ 9 w 18"/>
                  <a:gd name="T13" fmla="*/ 10 h 16"/>
                  <a:gd name="T14" fmla="*/ 8 w 18"/>
                  <a:gd name="T15" fmla="*/ 1 h 16"/>
                  <a:gd name="T16" fmla="*/ 7 w 18"/>
                  <a:gd name="T17" fmla="*/ 3 h 16"/>
                  <a:gd name="T18" fmla="*/ 5 w 18"/>
                  <a:gd name="T19" fmla="*/ 0 h 16"/>
                  <a:gd name="T20" fmla="*/ 1 w 18"/>
                  <a:gd name="T21" fmla="*/ 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8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9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0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0 h 3"/>
                  <a:gd name="T4" fmla="*/ 0 w 3"/>
                  <a:gd name="T5" fmla="*/ 1 h 3"/>
                  <a:gd name="T6" fmla="*/ 1 w 3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1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6 w 20"/>
                  <a:gd name="T1" fmla="*/ 1 h 103"/>
                  <a:gd name="T2" fmla="*/ 14 w 20"/>
                  <a:gd name="T3" fmla="*/ 3 h 103"/>
                  <a:gd name="T4" fmla="*/ 10 w 20"/>
                  <a:gd name="T5" fmla="*/ 0 h 103"/>
                  <a:gd name="T6" fmla="*/ 4 w 20"/>
                  <a:gd name="T7" fmla="*/ 0 h 103"/>
                  <a:gd name="T8" fmla="*/ 5 w 20"/>
                  <a:gd name="T9" fmla="*/ 7 h 103"/>
                  <a:gd name="T10" fmla="*/ 3 w 20"/>
                  <a:gd name="T11" fmla="*/ 7 h 103"/>
                  <a:gd name="T12" fmla="*/ 4 w 20"/>
                  <a:gd name="T13" fmla="*/ 20 h 103"/>
                  <a:gd name="T14" fmla="*/ 5 w 20"/>
                  <a:gd name="T15" fmla="*/ 29 h 103"/>
                  <a:gd name="T16" fmla="*/ 3 w 20"/>
                  <a:gd name="T17" fmla="*/ 67 h 103"/>
                  <a:gd name="T18" fmla="*/ 8 w 20"/>
                  <a:gd name="T19" fmla="*/ 69 h 103"/>
                  <a:gd name="T20" fmla="*/ 5 w 20"/>
                  <a:gd name="T21" fmla="*/ 72 h 103"/>
                  <a:gd name="T22" fmla="*/ 5 w 20"/>
                  <a:gd name="T23" fmla="*/ 69 h 103"/>
                  <a:gd name="T24" fmla="*/ 4 w 20"/>
                  <a:gd name="T25" fmla="*/ 80 h 103"/>
                  <a:gd name="T26" fmla="*/ 11 w 20"/>
                  <a:gd name="T27" fmla="*/ 80 h 103"/>
                  <a:gd name="T28" fmla="*/ 4 w 20"/>
                  <a:gd name="T29" fmla="*/ 85 h 103"/>
                  <a:gd name="T30" fmla="*/ 8 w 20"/>
                  <a:gd name="T31" fmla="*/ 88 h 103"/>
                  <a:gd name="T32" fmla="*/ 13 w 20"/>
                  <a:gd name="T33" fmla="*/ 85 h 103"/>
                  <a:gd name="T34" fmla="*/ 15 w 20"/>
                  <a:gd name="T35" fmla="*/ 87 h 103"/>
                  <a:gd name="T36" fmla="*/ 7 w 20"/>
                  <a:gd name="T37" fmla="*/ 63 h 103"/>
                  <a:gd name="T38" fmla="*/ 11 w 20"/>
                  <a:gd name="T39" fmla="*/ 64 h 103"/>
                  <a:gd name="T40" fmla="*/ 14 w 20"/>
                  <a:gd name="T41" fmla="*/ 50 h 103"/>
                  <a:gd name="T42" fmla="*/ 8 w 20"/>
                  <a:gd name="T43" fmla="*/ 44 h 103"/>
                  <a:gd name="T44" fmla="*/ 11 w 20"/>
                  <a:gd name="T45" fmla="*/ 41 h 103"/>
                  <a:gd name="T46" fmla="*/ 8 w 20"/>
                  <a:gd name="T47" fmla="*/ 41 h 103"/>
                  <a:gd name="T48" fmla="*/ 12 w 20"/>
                  <a:gd name="T49" fmla="*/ 36 h 103"/>
                  <a:gd name="T50" fmla="*/ 5 w 20"/>
                  <a:gd name="T51" fmla="*/ 35 h 103"/>
                  <a:gd name="T52" fmla="*/ 15 w 20"/>
                  <a:gd name="T53" fmla="*/ 27 h 103"/>
                  <a:gd name="T54" fmla="*/ 12 w 20"/>
                  <a:gd name="T55" fmla="*/ 28 h 103"/>
                  <a:gd name="T56" fmla="*/ 8 w 20"/>
                  <a:gd name="T57" fmla="*/ 26 h 103"/>
                  <a:gd name="T58" fmla="*/ 14 w 20"/>
                  <a:gd name="T59" fmla="*/ 24 h 103"/>
                  <a:gd name="T60" fmla="*/ 11 w 20"/>
                  <a:gd name="T61" fmla="*/ 17 h 103"/>
                  <a:gd name="T62" fmla="*/ 7 w 20"/>
                  <a:gd name="T63" fmla="*/ 18 h 103"/>
                  <a:gd name="T64" fmla="*/ 10 w 20"/>
                  <a:gd name="T65" fmla="*/ 9 h 103"/>
                  <a:gd name="T66" fmla="*/ 15 w 20"/>
                  <a:gd name="T67" fmla="*/ 14 h 103"/>
                  <a:gd name="T68" fmla="*/ 18 w 20"/>
                  <a:gd name="T69" fmla="*/ 10 h 103"/>
                  <a:gd name="T70" fmla="*/ 11 w 20"/>
                  <a:gd name="T71" fmla="*/ 4 h 103"/>
                  <a:gd name="T72" fmla="*/ 16 w 20"/>
                  <a:gd name="T73" fmla="*/ 1 h 10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2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3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4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5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6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7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8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4 w 24"/>
                  <a:gd name="T1" fmla="*/ 3 h 56"/>
                  <a:gd name="T2" fmla="*/ 2 w 24"/>
                  <a:gd name="T3" fmla="*/ 11 h 56"/>
                  <a:gd name="T4" fmla="*/ 10 w 24"/>
                  <a:gd name="T5" fmla="*/ 17 h 56"/>
                  <a:gd name="T6" fmla="*/ 3 w 24"/>
                  <a:gd name="T7" fmla="*/ 16 h 56"/>
                  <a:gd name="T8" fmla="*/ 8 w 24"/>
                  <a:gd name="T9" fmla="*/ 33 h 56"/>
                  <a:gd name="T10" fmla="*/ 4 w 24"/>
                  <a:gd name="T11" fmla="*/ 33 h 56"/>
                  <a:gd name="T12" fmla="*/ 13 w 24"/>
                  <a:gd name="T13" fmla="*/ 39 h 56"/>
                  <a:gd name="T14" fmla="*/ 3 w 24"/>
                  <a:gd name="T15" fmla="*/ 39 h 56"/>
                  <a:gd name="T16" fmla="*/ 3 w 24"/>
                  <a:gd name="T17" fmla="*/ 39 h 56"/>
                  <a:gd name="T18" fmla="*/ 5 w 24"/>
                  <a:gd name="T19" fmla="*/ 47 h 56"/>
                  <a:gd name="T20" fmla="*/ 11 w 24"/>
                  <a:gd name="T21" fmla="*/ 48 h 56"/>
                  <a:gd name="T22" fmla="*/ 15 w 24"/>
                  <a:gd name="T23" fmla="*/ 48 h 56"/>
                  <a:gd name="T24" fmla="*/ 12 w 24"/>
                  <a:gd name="T25" fmla="*/ 42 h 56"/>
                  <a:gd name="T26" fmla="*/ 15 w 24"/>
                  <a:gd name="T27" fmla="*/ 42 h 56"/>
                  <a:gd name="T28" fmla="*/ 13 w 24"/>
                  <a:gd name="T29" fmla="*/ 39 h 56"/>
                  <a:gd name="T30" fmla="*/ 16 w 24"/>
                  <a:gd name="T31" fmla="*/ 39 h 56"/>
                  <a:gd name="T32" fmla="*/ 13 w 24"/>
                  <a:gd name="T33" fmla="*/ 35 h 56"/>
                  <a:gd name="T34" fmla="*/ 14 w 24"/>
                  <a:gd name="T35" fmla="*/ 35 h 56"/>
                  <a:gd name="T36" fmla="*/ 11 w 24"/>
                  <a:gd name="T37" fmla="*/ 33 h 56"/>
                  <a:gd name="T38" fmla="*/ 15 w 24"/>
                  <a:gd name="T39" fmla="*/ 31 h 56"/>
                  <a:gd name="T40" fmla="*/ 12 w 24"/>
                  <a:gd name="T41" fmla="*/ 31 h 56"/>
                  <a:gd name="T42" fmla="*/ 17 w 24"/>
                  <a:gd name="T43" fmla="*/ 21 h 56"/>
                  <a:gd name="T44" fmla="*/ 13 w 24"/>
                  <a:gd name="T45" fmla="*/ 20 h 56"/>
                  <a:gd name="T46" fmla="*/ 16 w 24"/>
                  <a:gd name="T47" fmla="*/ 25 h 56"/>
                  <a:gd name="T48" fmla="*/ 8 w 24"/>
                  <a:gd name="T49" fmla="*/ 24 h 56"/>
                  <a:gd name="T50" fmla="*/ 15 w 24"/>
                  <a:gd name="T51" fmla="*/ 18 h 56"/>
                  <a:gd name="T52" fmla="*/ 13 w 24"/>
                  <a:gd name="T53" fmla="*/ 10 h 56"/>
                  <a:gd name="T54" fmla="*/ 15 w 24"/>
                  <a:gd name="T55" fmla="*/ 10 h 56"/>
                  <a:gd name="T56" fmla="*/ 12 w 24"/>
                  <a:gd name="T57" fmla="*/ 5 h 56"/>
                  <a:gd name="T58" fmla="*/ 11 w 24"/>
                  <a:gd name="T59" fmla="*/ 7 h 56"/>
                  <a:gd name="T60" fmla="*/ 8 w 24"/>
                  <a:gd name="T61" fmla="*/ 4 h 56"/>
                  <a:gd name="T62" fmla="*/ 10 w 24"/>
                  <a:gd name="T63" fmla="*/ 4 h 56"/>
                  <a:gd name="T64" fmla="*/ 5 w 24"/>
                  <a:gd name="T65" fmla="*/ 0 h 56"/>
                  <a:gd name="T66" fmla="*/ 8 w 24"/>
                  <a:gd name="T67" fmla="*/ 5 h 56"/>
                  <a:gd name="T68" fmla="*/ 4 w 24"/>
                  <a:gd name="T69" fmla="*/ 3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9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0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2 w 28"/>
                  <a:gd name="T1" fmla="*/ 28 h 44"/>
                  <a:gd name="T2" fmla="*/ 17 w 28"/>
                  <a:gd name="T3" fmla="*/ 27 h 44"/>
                  <a:gd name="T4" fmla="*/ 8 w 28"/>
                  <a:gd name="T5" fmla="*/ 27 h 44"/>
                  <a:gd name="T6" fmla="*/ 7 w 28"/>
                  <a:gd name="T7" fmla="*/ 22 h 44"/>
                  <a:gd name="T8" fmla="*/ 15 w 28"/>
                  <a:gd name="T9" fmla="*/ 22 h 44"/>
                  <a:gd name="T10" fmla="*/ 15 w 28"/>
                  <a:gd name="T11" fmla="*/ 19 h 44"/>
                  <a:gd name="T12" fmla="*/ 10 w 28"/>
                  <a:gd name="T13" fmla="*/ 19 h 44"/>
                  <a:gd name="T14" fmla="*/ 8 w 28"/>
                  <a:gd name="T15" fmla="*/ 14 h 44"/>
                  <a:gd name="T16" fmla="*/ 9 w 28"/>
                  <a:gd name="T17" fmla="*/ 16 h 44"/>
                  <a:gd name="T18" fmla="*/ 15 w 28"/>
                  <a:gd name="T19" fmla="*/ 14 h 44"/>
                  <a:gd name="T20" fmla="*/ 2 w 28"/>
                  <a:gd name="T21" fmla="*/ 3 h 44"/>
                  <a:gd name="T22" fmla="*/ 3 w 28"/>
                  <a:gd name="T23" fmla="*/ 6 h 44"/>
                  <a:gd name="T24" fmla="*/ 9 w 28"/>
                  <a:gd name="T25" fmla="*/ 7 h 44"/>
                  <a:gd name="T26" fmla="*/ 7 w 28"/>
                  <a:gd name="T27" fmla="*/ 10 h 44"/>
                  <a:gd name="T28" fmla="*/ 3 w 28"/>
                  <a:gd name="T29" fmla="*/ 8 h 44"/>
                  <a:gd name="T30" fmla="*/ 3 w 28"/>
                  <a:gd name="T31" fmla="*/ 33 h 44"/>
                  <a:gd name="T32" fmla="*/ 3 w 28"/>
                  <a:gd name="T33" fmla="*/ 29 h 44"/>
                  <a:gd name="T34" fmla="*/ 8 w 28"/>
                  <a:gd name="T35" fmla="*/ 33 h 44"/>
                  <a:gd name="T36" fmla="*/ 13 w 28"/>
                  <a:gd name="T37" fmla="*/ 31 h 44"/>
                  <a:gd name="T38" fmla="*/ 11 w 28"/>
                  <a:gd name="T39" fmla="*/ 33 h 44"/>
                  <a:gd name="T40" fmla="*/ 17 w 28"/>
                  <a:gd name="T41" fmla="*/ 33 h 44"/>
                  <a:gd name="T42" fmla="*/ 20 w 28"/>
                  <a:gd name="T43" fmla="*/ 38 h 44"/>
                  <a:gd name="T44" fmla="*/ 20 w 28"/>
                  <a:gd name="T45" fmla="*/ 29 h 44"/>
                  <a:gd name="T46" fmla="*/ 12 w 28"/>
                  <a:gd name="T47" fmla="*/ 28 h 4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1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2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3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4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9 h 13"/>
                  <a:gd name="T4" fmla="*/ 10 w 13"/>
                  <a:gd name="T5" fmla="*/ 9 h 13"/>
                  <a:gd name="T6" fmla="*/ 4 w 13"/>
                  <a:gd name="T7" fmla="*/ 5 h 13"/>
                  <a:gd name="T8" fmla="*/ 4 w 13"/>
                  <a:gd name="T9" fmla="*/ 0 h 13"/>
                  <a:gd name="T10" fmla="*/ 0 w 13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5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1 w 22"/>
                  <a:gd name="T1" fmla="*/ 76 h 107"/>
                  <a:gd name="T2" fmla="*/ 10 w 22"/>
                  <a:gd name="T3" fmla="*/ 71 h 107"/>
                  <a:gd name="T4" fmla="*/ 12 w 22"/>
                  <a:gd name="T5" fmla="*/ 73 h 107"/>
                  <a:gd name="T6" fmla="*/ 15 w 22"/>
                  <a:gd name="T7" fmla="*/ 70 h 107"/>
                  <a:gd name="T8" fmla="*/ 12 w 22"/>
                  <a:gd name="T9" fmla="*/ 70 h 107"/>
                  <a:gd name="T10" fmla="*/ 11 w 22"/>
                  <a:gd name="T11" fmla="*/ 61 h 107"/>
                  <a:gd name="T12" fmla="*/ 7 w 22"/>
                  <a:gd name="T13" fmla="*/ 59 h 107"/>
                  <a:gd name="T14" fmla="*/ 14 w 22"/>
                  <a:gd name="T15" fmla="*/ 54 h 107"/>
                  <a:gd name="T16" fmla="*/ 4 w 22"/>
                  <a:gd name="T17" fmla="*/ 55 h 107"/>
                  <a:gd name="T18" fmla="*/ 8 w 22"/>
                  <a:gd name="T19" fmla="*/ 46 h 107"/>
                  <a:gd name="T20" fmla="*/ 9 w 22"/>
                  <a:gd name="T21" fmla="*/ 48 h 107"/>
                  <a:gd name="T22" fmla="*/ 9 w 22"/>
                  <a:gd name="T23" fmla="*/ 43 h 107"/>
                  <a:gd name="T24" fmla="*/ 13 w 22"/>
                  <a:gd name="T25" fmla="*/ 43 h 107"/>
                  <a:gd name="T26" fmla="*/ 13 w 22"/>
                  <a:gd name="T27" fmla="*/ 35 h 107"/>
                  <a:gd name="T28" fmla="*/ 15 w 22"/>
                  <a:gd name="T29" fmla="*/ 36 h 107"/>
                  <a:gd name="T30" fmla="*/ 11 w 22"/>
                  <a:gd name="T31" fmla="*/ 21 h 107"/>
                  <a:gd name="T32" fmla="*/ 14 w 22"/>
                  <a:gd name="T33" fmla="*/ 20 h 107"/>
                  <a:gd name="T34" fmla="*/ 5 w 22"/>
                  <a:gd name="T35" fmla="*/ 21 h 107"/>
                  <a:gd name="T36" fmla="*/ 6 w 22"/>
                  <a:gd name="T37" fmla="*/ 15 h 107"/>
                  <a:gd name="T38" fmla="*/ 11 w 22"/>
                  <a:gd name="T39" fmla="*/ 16 h 107"/>
                  <a:gd name="T40" fmla="*/ 9 w 22"/>
                  <a:gd name="T41" fmla="*/ 13 h 107"/>
                  <a:gd name="T42" fmla="*/ 14 w 22"/>
                  <a:gd name="T43" fmla="*/ 10 h 107"/>
                  <a:gd name="T44" fmla="*/ 6 w 22"/>
                  <a:gd name="T45" fmla="*/ 4 h 107"/>
                  <a:gd name="T46" fmla="*/ 8 w 22"/>
                  <a:gd name="T47" fmla="*/ 1 h 107"/>
                  <a:gd name="T48" fmla="*/ 0 w 22"/>
                  <a:gd name="T49" fmla="*/ 3 h 107"/>
                  <a:gd name="T50" fmla="*/ 2 w 22"/>
                  <a:gd name="T51" fmla="*/ 24 h 107"/>
                  <a:gd name="T52" fmla="*/ 6 w 22"/>
                  <a:gd name="T53" fmla="*/ 29 h 107"/>
                  <a:gd name="T54" fmla="*/ 1 w 22"/>
                  <a:gd name="T55" fmla="*/ 30 h 107"/>
                  <a:gd name="T56" fmla="*/ 6 w 22"/>
                  <a:gd name="T57" fmla="*/ 30 h 107"/>
                  <a:gd name="T58" fmla="*/ 2 w 22"/>
                  <a:gd name="T59" fmla="*/ 34 h 107"/>
                  <a:gd name="T60" fmla="*/ 6 w 22"/>
                  <a:gd name="T61" fmla="*/ 35 h 107"/>
                  <a:gd name="T62" fmla="*/ 0 w 22"/>
                  <a:gd name="T63" fmla="*/ 37 h 107"/>
                  <a:gd name="T64" fmla="*/ 3 w 22"/>
                  <a:gd name="T65" fmla="*/ 70 h 107"/>
                  <a:gd name="T66" fmla="*/ 6 w 22"/>
                  <a:gd name="T67" fmla="*/ 69 h 107"/>
                  <a:gd name="T68" fmla="*/ 6 w 22"/>
                  <a:gd name="T69" fmla="*/ 82 h 107"/>
                  <a:gd name="T70" fmla="*/ 10 w 22"/>
                  <a:gd name="T71" fmla="*/ 83 h 107"/>
                  <a:gd name="T72" fmla="*/ 1 w 22"/>
                  <a:gd name="T73" fmla="*/ 83 h 107"/>
                  <a:gd name="T74" fmla="*/ 3 w 22"/>
                  <a:gd name="T75" fmla="*/ 87 h 107"/>
                  <a:gd name="T76" fmla="*/ 4 w 22"/>
                  <a:gd name="T77" fmla="*/ 84 h 107"/>
                  <a:gd name="T78" fmla="*/ 3 w 22"/>
                  <a:gd name="T79" fmla="*/ 89 h 107"/>
                  <a:gd name="T80" fmla="*/ 12 w 22"/>
                  <a:gd name="T81" fmla="*/ 86 h 107"/>
                  <a:gd name="T82" fmla="*/ 16 w 22"/>
                  <a:gd name="T83" fmla="*/ 76 h 107"/>
                  <a:gd name="T84" fmla="*/ 11 w 22"/>
                  <a:gd name="T85" fmla="*/ 76 h 1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6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7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8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549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0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1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2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5 w 35"/>
                  <a:gd name="T1" fmla="*/ 5 h 183"/>
                  <a:gd name="T2" fmla="*/ 9 w 35"/>
                  <a:gd name="T3" fmla="*/ 3 h 183"/>
                  <a:gd name="T4" fmla="*/ 6 w 35"/>
                  <a:gd name="T5" fmla="*/ 9 h 183"/>
                  <a:gd name="T6" fmla="*/ 9 w 35"/>
                  <a:gd name="T7" fmla="*/ 16 h 183"/>
                  <a:gd name="T8" fmla="*/ 10 w 35"/>
                  <a:gd name="T9" fmla="*/ 34 h 183"/>
                  <a:gd name="T10" fmla="*/ 9 w 35"/>
                  <a:gd name="T11" fmla="*/ 45 h 183"/>
                  <a:gd name="T12" fmla="*/ 15 w 35"/>
                  <a:gd name="T13" fmla="*/ 61 h 183"/>
                  <a:gd name="T14" fmla="*/ 13 w 35"/>
                  <a:gd name="T15" fmla="*/ 64 h 183"/>
                  <a:gd name="T16" fmla="*/ 11 w 35"/>
                  <a:gd name="T17" fmla="*/ 73 h 183"/>
                  <a:gd name="T18" fmla="*/ 21 w 35"/>
                  <a:gd name="T19" fmla="*/ 76 h 183"/>
                  <a:gd name="T20" fmla="*/ 21 w 35"/>
                  <a:gd name="T21" fmla="*/ 84 h 183"/>
                  <a:gd name="T22" fmla="*/ 17 w 35"/>
                  <a:gd name="T23" fmla="*/ 90 h 183"/>
                  <a:gd name="T24" fmla="*/ 17 w 35"/>
                  <a:gd name="T25" fmla="*/ 100 h 183"/>
                  <a:gd name="T26" fmla="*/ 16 w 35"/>
                  <a:gd name="T27" fmla="*/ 112 h 183"/>
                  <a:gd name="T28" fmla="*/ 18 w 35"/>
                  <a:gd name="T29" fmla="*/ 120 h 183"/>
                  <a:gd name="T30" fmla="*/ 21 w 35"/>
                  <a:gd name="T31" fmla="*/ 127 h 183"/>
                  <a:gd name="T32" fmla="*/ 18 w 35"/>
                  <a:gd name="T33" fmla="*/ 129 h 183"/>
                  <a:gd name="T34" fmla="*/ 19 w 35"/>
                  <a:gd name="T35" fmla="*/ 135 h 183"/>
                  <a:gd name="T36" fmla="*/ 18 w 35"/>
                  <a:gd name="T37" fmla="*/ 157 h 183"/>
                  <a:gd name="T38" fmla="*/ 20 w 35"/>
                  <a:gd name="T39" fmla="*/ 146 h 183"/>
                  <a:gd name="T40" fmla="*/ 17 w 35"/>
                  <a:gd name="T41" fmla="*/ 143 h 183"/>
                  <a:gd name="T42" fmla="*/ 27 w 35"/>
                  <a:gd name="T43" fmla="*/ 141 h 183"/>
                  <a:gd name="T44" fmla="*/ 28 w 35"/>
                  <a:gd name="T45" fmla="*/ 138 h 183"/>
                  <a:gd name="T46" fmla="*/ 27 w 35"/>
                  <a:gd name="T47" fmla="*/ 130 h 183"/>
                  <a:gd name="T48" fmla="*/ 28 w 35"/>
                  <a:gd name="T49" fmla="*/ 124 h 183"/>
                  <a:gd name="T50" fmla="*/ 28 w 35"/>
                  <a:gd name="T51" fmla="*/ 114 h 183"/>
                  <a:gd name="T52" fmla="*/ 26 w 35"/>
                  <a:gd name="T53" fmla="*/ 106 h 183"/>
                  <a:gd name="T54" fmla="*/ 27 w 35"/>
                  <a:gd name="T55" fmla="*/ 106 h 183"/>
                  <a:gd name="T56" fmla="*/ 27 w 35"/>
                  <a:gd name="T57" fmla="*/ 103 h 183"/>
                  <a:gd name="T58" fmla="*/ 26 w 35"/>
                  <a:gd name="T59" fmla="*/ 96 h 183"/>
                  <a:gd name="T60" fmla="*/ 23 w 35"/>
                  <a:gd name="T61" fmla="*/ 89 h 183"/>
                  <a:gd name="T62" fmla="*/ 27 w 35"/>
                  <a:gd name="T63" fmla="*/ 87 h 183"/>
                  <a:gd name="T64" fmla="*/ 27 w 35"/>
                  <a:gd name="T65" fmla="*/ 78 h 183"/>
                  <a:gd name="T66" fmla="*/ 22 w 35"/>
                  <a:gd name="T67" fmla="*/ 75 h 183"/>
                  <a:gd name="T68" fmla="*/ 21 w 35"/>
                  <a:gd name="T69" fmla="*/ 64 h 183"/>
                  <a:gd name="T70" fmla="*/ 18 w 35"/>
                  <a:gd name="T71" fmla="*/ 50 h 183"/>
                  <a:gd name="T72" fmla="*/ 19 w 35"/>
                  <a:gd name="T73" fmla="*/ 45 h 183"/>
                  <a:gd name="T74" fmla="*/ 17 w 35"/>
                  <a:gd name="T75" fmla="*/ 29 h 183"/>
                  <a:gd name="T76" fmla="*/ 12 w 35"/>
                  <a:gd name="T77" fmla="*/ 36 h 183"/>
                  <a:gd name="T78" fmla="*/ 20 w 35"/>
                  <a:gd name="T79" fmla="*/ 27 h 18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3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4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5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6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2 w 26"/>
                  <a:gd name="T1" fmla="*/ 15 h 96"/>
                  <a:gd name="T2" fmla="*/ 8 w 26"/>
                  <a:gd name="T3" fmla="*/ 10 h 96"/>
                  <a:gd name="T4" fmla="*/ 10 w 26"/>
                  <a:gd name="T5" fmla="*/ 7 h 96"/>
                  <a:gd name="T6" fmla="*/ 3 w 26"/>
                  <a:gd name="T7" fmla="*/ 2 h 96"/>
                  <a:gd name="T8" fmla="*/ 8 w 26"/>
                  <a:gd name="T9" fmla="*/ 41 h 96"/>
                  <a:gd name="T10" fmla="*/ 6 w 26"/>
                  <a:gd name="T11" fmla="*/ 38 h 96"/>
                  <a:gd name="T12" fmla="*/ 10 w 26"/>
                  <a:gd name="T13" fmla="*/ 53 h 96"/>
                  <a:gd name="T14" fmla="*/ 5 w 26"/>
                  <a:gd name="T15" fmla="*/ 52 h 96"/>
                  <a:gd name="T16" fmla="*/ 8 w 26"/>
                  <a:gd name="T17" fmla="*/ 62 h 96"/>
                  <a:gd name="T18" fmla="*/ 9 w 26"/>
                  <a:gd name="T19" fmla="*/ 61 h 96"/>
                  <a:gd name="T20" fmla="*/ 8 w 26"/>
                  <a:gd name="T21" fmla="*/ 63 h 96"/>
                  <a:gd name="T22" fmla="*/ 9 w 26"/>
                  <a:gd name="T23" fmla="*/ 62 h 96"/>
                  <a:gd name="T24" fmla="*/ 10 w 26"/>
                  <a:gd name="T25" fmla="*/ 68 h 96"/>
                  <a:gd name="T26" fmla="*/ 8 w 26"/>
                  <a:gd name="T27" fmla="*/ 67 h 96"/>
                  <a:gd name="T28" fmla="*/ 11 w 26"/>
                  <a:gd name="T29" fmla="*/ 71 h 96"/>
                  <a:gd name="T30" fmla="*/ 8 w 26"/>
                  <a:gd name="T31" fmla="*/ 71 h 96"/>
                  <a:gd name="T32" fmla="*/ 13 w 26"/>
                  <a:gd name="T33" fmla="*/ 82 h 96"/>
                  <a:gd name="T34" fmla="*/ 16 w 26"/>
                  <a:gd name="T35" fmla="*/ 82 h 96"/>
                  <a:gd name="T36" fmla="*/ 13 w 26"/>
                  <a:gd name="T37" fmla="*/ 73 h 96"/>
                  <a:gd name="T38" fmla="*/ 13 w 26"/>
                  <a:gd name="T39" fmla="*/ 73 h 96"/>
                  <a:gd name="T40" fmla="*/ 11 w 26"/>
                  <a:gd name="T41" fmla="*/ 68 h 96"/>
                  <a:gd name="T42" fmla="*/ 16 w 26"/>
                  <a:gd name="T43" fmla="*/ 72 h 96"/>
                  <a:gd name="T44" fmla="*/ 19 w 26"/>
                  <a:gd name="T45" fmla="*/ 62 h 96"/>
                  <a:gd name="T46" fmla="*/ 19 w 26"/>
                  <a:gd name="T47" fmla="*/ 62 h 96"/>
                  <a:gd name="T48" fmla="*/ 18 w 26"/>
                  <a:gd name="T49" fmla="*/ 60 h 96"/>
                  <a:gd name="T50" fmla="*/ 16 w 26"/>
                  <a:gd name="T51" fmla="*/ 62 h 96"/>
                  <a:gd name="T52" fmla="*/ 10 w 26"/>
                  <a:gd name="T53" fmla="*/ 60 h 96"/>
                  <a:gd name="T54" fmla="*/ 10 w 26"/>
                  <a:gd name="T55" fmla="*/ 56 h 96"/>
                  <a:gd name="T56" fmla="*/ 14 w 26"/>
                  <a:gd name="T57" fmla="*/ 59 h 96"/>
                  <a:gd name="T58" fmla="*/ 13 w 26"/>
                  <a:gd name="T59" fmla="*/ 56 h 96"/>
                  <a:gd name="T60" fmla="*/ 18 w 26"/>
                  <a:gd name="T61" fmla="*/ 53 h 96"/>
                  <a:gd name="T62" fmla="*/ 13 w 26"/>
                  <a:gd name="T63" fmla="*/ 53 h 96"/>
                  <a:gd name="T64" fmla="*/ 12 w 26"/>
                  <a:gd name="T65" fmla="*/ 38 h 96"/>
                  <a:gd name="T66" fmla="*/ 15 w 26"/>
                  <a:gd name="T67" fmla="*/ 39 h 96"/>
                  <a:gd name="T68" fmla="*/ 12 w 26"/>
                  <a:gd name="T69" fmla="*/ 37 h 96"/>
                  <a:gd name="T70" fmla="*/ 14 w 26"/>
                  <a:gd name="T71" fmla="*/ 26 h 96"/>
                  <a:gd name="T72" fmla="*/ 11 w 26"/>
                  <a:gd name="T73" fmla="*/ 27 h 96"/>
                  <a:gd name="T74" fmla="*/ 11 w 26"/>
                  <a:gd name="T75" fmla="*/ 17 h 96"/>
                  <a:gd name="T76" fmla="*/ 11 w 26"/>
                  <a:gd name="T77" fmla="*/ 17 h 96"/>
                  <a:gd name="T78" fmla="*/ 6 w 26"/>
                  <a:gd name="T79" fmla="*/ 13 h 96"/>
                  <a:gd name="T80" fmla="*/ 12 w 26"/>
                  <a:gd name="T81" fmla="*/ 15 h 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8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3 w 9"/>
                  <a:gd name="T1" fmla="*/ 2 h 4"/>
                  <a:gd name="T2" fmla="*/ 6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3 w 9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9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9 w 20"/>
                  <a:gd name="T1" fmla="*/ 15 h 49"/>
                  <a:gd name="T2" fmla="*/ 6 w 20"/>
                  <a:gd name="T3" fmla="*/ 15 h 49"/>
                  <a:gd name="T4" fmla="*/ 5 w 20"/>
                  <a:gd name="T5" fmla="*/ 30 h 49"/>
                  <a:gd name="T6" fmla="*/ 10 w 20"/>
                  <a:gd name="T7" fmla="*/ 35 h 49"/>
                  <a:gd name="T8" fmla="*/ 7 w 20"/>
                  <a:gd name="T9" fmla="*/ 36 h 49"/>
                  <a:gd name="T10" fmla="*/ 11 w 20"/>
                  <a:gd name="T11" fmla="*/ 40 h 49"/>
                  <a:gd name="T12" fmla="*/ 9 w 20"/>
                  <a:gd name="T13" fmla="*/ 38 h 49"/>
                  <a:gd name="T14" fmla="*/ 12 w 20"/>
                  <a:gd name="T15" fmla="*/ 38 h 49"/>
                  <a:gd name="T16" fmla="*/ 11 w 20"/>
                  <a:gd name="T17" fmla="*/ 35 h 49"/>
                  <a:gd name="T18" fmla="*/ 14 w 20"/>
                  <a:gd name="T19" fmla="*/ 36 h 49"/>
                  <a:gd name="T20" fmla="*/ 9 w 20"/>
                  <a:gd name="T21" fmla="*/ 29 h 49"/>
                  <a:gd name="T22" fmla="*/ 13 w 20"/>
                  <a:gd name="T23" fmla="*/ 29 h 49"/>
                  <a:gd name="T24" fmla="*/ 14 w 20"/>
                  <a:gd name="T25" fmla="*/ 21 h 49"/>
                  <a:gd name="T26" fmla="*/ 13 w 20"/>
                  <a:gd name="T27" fmla="*/ 22 h 49"/>
                  <a:gd name="T28" fmla="*/ 9 w 20"/>
                  <a:gd name="T29" fmla="*/ 23 h 49"/>
                  <a:gd name="T30" fmla="*/ 14 w 20"/>
                  <a:gd name="T31" fmla="*/ 21 h 49"/>
                  <a:gd name="T32" fmla="*/ 12 w 20"/>
                  <a:gd name="T33" fmla="*/ 7 h 49"/>
                  <a:gd name="T34" fmla="*/ 6 w 20"/>
                  <a:gd name="T35" fmla="*/ 4 h 49"/>
                  <a:gd name="T36" fmla="*/ 10 w 20"/>
                  <a:gd name="T37" fmla="*/ 5 h 49"/>
                  <a:gd name="T38" fmla="*/ 11 w 20"/>
                  <a:gd name="T39" fmla="*/ 3 h 49"/>
                  <a:gd name="T40" fmla="*/ 3 w 20"/>
                  <a:gd name="T41" fmla="*/ 0 h 49"/>
                  <a:gd name="T42" fmla="*/ 9 w 20"/>
                  <a:gd name="T43" fmla="*/ 15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0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1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2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3 w 16"/>
                  <a:gd name="T1" fmla="*/ 3 h 13"/>
                  <a:gd name="T2" fmla="*/ 11 w 16"/>
                  <a:gd name="T3" fmla="*/ 0 h 13"/>
                  <a:gd name="T4" fmla="*/ 0 w 16"/>
                  <a:gd name="T5" fmla="*/ 7 h 13"/>
                  <a:gd name="T6" fmla="*/ 9 w 16"/>
                  <a:gd name="T7" fmla="*/ 10 h 13"/>
                  <a:gd name="T8" fmla="*/ 5 w 16"/>
                  <a:gd name="T9" fmla="*/ 6 h 13"/>
                  <a:gd name="T10" fmla="*/ 11 w 16"/>
                  <a:gd name="T11" fmla="*/ 8 h 13"/>
                  <a:gd name="T12" fmla="*/ 10 w 16"/>
                  <a:gd name="T13" fmla="*/ 3 h 13"/>
                  <a:gd name="T14" fmla="*/ 13 w 16"/>
                  <a:gd name="T15" fmla="*/ 3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3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4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6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5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6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8 w 13"/>
                  <a:gd name="T7" fmla="*/ 4 h 8"/>
                  <a:gd name="T8" fmla="*/ 8 w 13"/>
                  <a:gd name="T9" fmla="*/ 7 h 8"/>
                  <a:gd name="T10" fmla="*/ 12 w 13"/>
                  <a:gd name="T11" fmla="*/ 4 h 8"/>
                  <a:gd name="T12" fmla="*/ 2 w 1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7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8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9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8 h 10"/>
                  <a:gd name="T4" fmla="*/ 12 w 13"/>
                  <a:gd name="T5" fmla="*/ 4 h 10"/>
                  <a:gd name="T6" fmla="*/ 10 w 13"/>
                  <a:gd name="T7" fmla="*/ 1 h 10"/>
                  <a:gd name="T8" fmla="*/ 1 w 13"/>
                  <a:gd name="T9" fmla="*/ 4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0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1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7 w 16"/>
                  <a:gd name="T3" fmla="*/ 6 h 19"/>
                  <a:gd name="T4" fmla="*/ 3 w 16"/>
                  <a:gd name="T5" fmla="*/ 4 h 19"/>
                  <a:gd name="T6" fmla="*/ 5 w 16"/>
                  <a:gd name="T7" fmla="*/ 11 h 19"/>
                  <a:gd name="T8" fmla="*/ 0 w 16"/>
                  <a:gd name="T9" fmla="*/ 8 h 19"/>
                  <a:gd name="T10" fmla="*/ 5 w 16"/>
                  <a:gd name="T11" fmla="*/ 13 h 19"/>
                  <a:gd name="T12" fmla="*/ 2 w 16"/>
                  <a:gd name="T13" fmla="*/ 17 h 19"/>
                  <a:gd name="T14" fmla="*/ 7 w 16"/>
                  <a:gd name="T15" fmla="*/ 15 h 19"/>
                  <a:gd name="T16" fmla="*/ 6 w 16"/>
                  <a:gd name="T17" fmla="*/ 13 h 19"/>
                  <a:gd name="T18" fmla="*/ 11 w 16"/>
                  <a:gd name="T19" fmla="*/ 13 h 19"/>
                  <a:gd name="T20" fmla="*/ 13 w 16"/>
                  <a:gd name="T21" fmla="*/ 4 h 19"/>
                  <a:gd name="T22" fmla="*/ 1 w 16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2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3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9 h 16"/>
                  <a:gd name="T2" fmla="*/ 4 w 18"/>
                  <a:gd name="T3" fmla="*/ 12 h 16"/>
                  <a:gd name="T4" fmla="*/ 2 w 18"/>
                  <a:gd name="T5" fmla="*/ 13 h 16"/>
                  <a:gd name="T6" fmla="*/ 6 w 18"/>
                  <a:gd name="T7" fmla="*/ 13 h 16"/>
                  <a:gd name="T8" fmla="*/ 4 w 18"/>
                  <a:gd name="T9" fmla="*/ 7 h 16"/>
                  <a:gd name="T10" fmla="*/ 12 w 18"/>
                  <a:gd name="T11" fmla="*/ 5 h 16"/>
                  <a:gd name="T12" fmla="*/ 10 w 18"/>
                  <a:gd name="T13" fmla="*/ 9 h 16"/>
                  <a:gd name="T14" fmla="*/ 9 w 18"/>
                  <a:gd name="T15" fmla="*/ 0 h 16"/>
                  <a:gd name="T16" fmla="*/ 7 w 18"/>
                  <a:gd name="T17" fmla="*/ 2 h 16"/>
                  <a:gd name="T18" fmla="*/ 5 w 18"/>
                  <a:gd name="T19" fmla="*/ 0 h 16"/>
                  <a:gd name="T20" fmla="*/ 1 w 18"/>
                  <a:gd name="T21" fmla="*/ 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4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2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5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6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7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4 w 20"/>
                  <a:gd name="T1" fmla="*/ 1 h 108"/>
                  <a:gd name="T2" fmla="*/ 12 w 20"/>
                  <a:gd name="T3" fmla="*/ 3 h 108"/>
                  <a:gd name="T4" fmla="*/ 9 w 20"/>
                  <a:gd name="T5" fmla="*/ 0 h 108"/>
                  <a:gd name="T6" fmla="*/ 3 w 20"/>
                  <a:gd name="T7" fmla="*/ 0 h 108"/>
                  <a:gd name="T8" fmla="*/ 5 w 20"/>
                  <a:gd name="T9" fmla="*/ 8 h 108"/>
                  <a:gd name="T10" fmla="*/ 2 w 20"/>
                  <a:gd name="T11" fmla="*/ 8 h 108"/>
                  <a:gd name="T12" fmla="*/ 3 w 20"/>
                  <a:gd name="T13" fmla="*/ 22 h 108"/>
                  <a:gd name="T14" fmla="*/ 5 w 20"/>
                  <a:gd name="T15" fmla="*/ 31 h 108"/>
                  <a:gd name="T16" fmla="*/ 3 w 20"/>
                  <a:gd name="T17" fmla="*/ 70 h 108"/>
                  <a:gd name="T18" fmla="*/ 9 w 20"/>
                  <a:gd name="T19" fmla="*/ 72 h 108"/>
                  <a:gd name="T20" fmla="*/ 5 w 20"/>
                  <a:gd name="T21" fmla="*/ 75 h 108"/>
                  <a:gd name="T22" fmla="*/ 5 w 20"/>
                  <a:gd name="T23" fmla="*/ 72 h 108"/>
                  <a:gd name="T24" fmla="*/ 3 w 20"/>
                  <a:gd name="T25" fmla="*/ 84 h 108"/>
                  <a:gd name="T26" fmla="*/ 10 w 20"/>
                  <a:gd name="T27" fmla="*/ 84 h 108"/>
                  <a:gd name="T28" fmla="*/ 3 w 20"/>
                  <a:gd name="T29" fmla="*/ 89 h 108"/>
                  <a:gd name="T30" fmla="*/ 8 w 20"/>
                  <a:gd name="T31" fmla="*/ 92 h 108"/>
                  <a:gd name="T32" fmla="*/ 12 w 20"/>
                  <a:gd name="T33" fmla="*/ 89 h 108"/>
                  <a:gd name="T34" fmla="*/ 14 w 20"/>
                  <a:gd name="T35" fmla="*/ 91 h 108"/>
                  <a:gd name="T36" fmla="*/ 7 w 20"/>
                  <a:gd name="T37" fmla="*/ 66 h 108"/>
                  <a:gd name="T38" fmla="*/ 10 w 20"/>
                  <a:gd name="T39" fmla="*/ 67 h 108"/>
                  <a:gd name="T40" fmla="*/ 14 w 20"/>
                  <a:gd name="T41" fmla="*/ 52 h 108"/>
                  <a:gd name="T42" fmla="*/ 8 w 20"/>
                  <a:gd name="T43" fmla="*/ 46 h 108"/>
                  <a:gd name="T44" fmla="*/ 10 w 20"/>
                  <a:gd name="T45" fmla="*/ 42 h 108"/>
                  <a:gd name="T46" fmla="*/ 8 w 20"/>
                  <a:gd name="T47" fmla="*/ 42 h 108"/>
                  <a:gd name="T48" fmla="*/ 11 w 20"/>
                  <a:gd name="T49" fmla="*/ 38 h 108"/>
                  <a:gd name="T50" fmla="*/ 4 w 20"/>
                  <a:gd name="T51" fmla="*/ 37 h 108"/>
                  <a:gd name="T52" fmla="*/ 14 w 20"/>
                  <a:gd name="T53" fmla="*/ 28 h 108"/>
                  <a:gd name="T54" fmla="*/ 10 w 20"/>
                  <a:gd name="T55" fmla="*/ 28 h 108"/>
                  <a:gd name="T56" fmla="*/ 8 w 20"/>
                  <a:gd name="T57" fmla="*/ 27 h 108"/>
                  <a:gd name="T58" fmla="*/ 14 w 20"/>
                  <a:gd name="T59" fmla="*/ 25 h 108"/>
                  <a:gd name="T60" fmla="*/ 10 w 20"/>
                  <a:gd name="T61" fmla="*/ 18 h 108"/>
                  <a:gd name="T62" fmla="*/ 7 w 20"/>
                  <a:gd name="T63" fmla="*/ 19 h 108"/>
                  <a:gd name="T64" fmla="*/ 9 w 20"/>
                  <a:gd name="T65" fmla="*/ 9 h 108"/>
                  <a:gd name="T66" fmla="*/ 14 w 20"/>
                  <a:gd name="T67" fmla="*/ 14 h 108"/>
                  <a:gd name="T68" fmla="*/ 17 w 20"/>
                  <a:gd name="T69" fmla="*/ 11 h 108"/>
                  <a:gd name="T70" fmla="*/ 9 w 20"/>
                  <a:gd name="T71" fmla="*/ 4 h 108"/>
                  <a:gd name="T72" fmla="*/ 14 w 20"/>
                  <a:gd name="T73" fmla="*/ 1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8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9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0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1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2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2 h 3"/>
                  <a:gd name="T4" fmla="*/ 0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3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4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4 w 24"/>
                  <a:gd name="T1" fmla="*/ 3 h 59"/>
                  <a:gd name="T2" fmla="*/ 2 w 24"/>
                  <a:gd name="T3" fmla="*/ 12 h 59"/>
                  <a:gd name="T4" fmla="*/ 11 w 24"/>
                  <a:gd name="T5" fmla="*/ 19 h 59"/>
                  <a:gd name="T6" fmla="*/ 3 w 24"/>
                  <a:gd name="T7" fmla="*/ 17 h 59"/>
                  <a:gd name="T8" fmla="*/ 8 w 24"/>
                  <a:gd name="T9" fmla="*/ 35 h 59"/>
                  <a:gd name="T10" fmla="*/ 4 w 24"/>
                  <a:gd name="T11" fmla="*/ 35 h 59"/>
                  <a:gd name="T12" fmla="*/ 13 w 24"/>
                  <a:gd name="T13" fmla="*/ 41 h 59"/>
                  <a:gd name="T14" fmla="*/ 4 w 24"/>
                  <a:gd name="T15" fmla="*/ 41 h 59"/>
                  <a:gd name="T16" fmla="*/ 3 w 24"/>
                  <a:gd name="T17" fmla="*/ 41 h 59"/>
                  <a:gd name="T18" fmla="*/ 5 w 24"/>
                  <a:gd name="T19" fmla="*/ 50 h 59"/>
                  <a:gd name="T20" fmla="*/ 11 w 24"/>
                  <a:gd name="T21" fmla="*/ 51 h 59"/>
                  <a:gd name="T22" fmla="*/ 16 w 24"/>
                  <a:gd name="T23" fmla="*/ 51 h 59"/>
                  <a:gd name="T24" fmla="*/ 12 w 24"/>
                  <a:gd name="T25" fmla="*/ 45 h 59"/>
                  <a:gd name="T26" fmla="*/ 16 w 24"/>
                  <a:gd name="T27" fmla="*/ 44 h 59"/>
                  <a:gd name="T28" fmla="*/ 13 w 24"/>
                  <a:gd name="T29" fmla="*/ 42 h 59"/>
                  <a:gd name="T30" fmla="*/ 17 w 24"/>
                  <a:gd name="T31" fmla="*/ 41 h 59"/>
                  <a:gd name="T32" fmla="*/ 14 w 24"/>
                  <a:gd name="T33" fmla="*/ 37 h 59"/>
                  <a:gd name="T34" fmla="*/ 15 w 24"/>
                  <a:gd name="T35" fmla="*/ 37 h 59"/>
                  <a:gd name="T36" fmla="*/ 11 w 24"/>
                  <a:gd name="T37" fmla="*/ 35 h 59"/>
                  <a:gd name="T38" fmla="*/ 15 w 24"/>
                  <a:gd name="T39" fmla="*/ 33 h 59"/>
                  <a:gd name="T40" fmla="*/ 12 w 24"/>
                  <a:gd name="T41" fmla="*/ 33 h 59"/>
                  <a:gd name="T42" fmla="*/ 18 w 24"/>
                  <a:gd name="T43" fmla="*/ 22 h 59"/>
                  <a:gd name="T44" fmla="*/ 14 w 24"/>
                  <a:gd name="T45" fmla="*/ 22 h 59"/>
                  <a:gd name="T46" fmla="*/ 17 w 24"/>
                  <a:gd name="T47" fmla="*/ 26 h 59"/>
                  <a:gd name="T48" fmla="*/ 8 w 24"/>
                  <a:gd name="T49" fmla="*/ 25 h 59"/>
                  <a:gd name="T50" fmla="*/ 16 w 24"/>
                  <a:gd name="T51" fmla="*/ 19 h 59"/>
                  <a:gd name="T52" fmla="*/ 14 w 24"/>
                  <a:gd name="T53" fmla="*/ 11 h 59"/>
                  <a:gd name="T54" fmla="*/ 15 w 24"/>
                  <a:gd name="T55" fmla="*/ 11 h 59"/>
                  <a:gd name="T56" fmla="*/ 12 w 24"/>
                  <a:gd name="T57" fmla="*/ 5 h 59"/>
                  <a:gd name="T58" fmla="*/ 11 w 24"/>
                  <a:gd name="T59" fmla="*/ 7 h 59"/>
                  <a:gd name="T60" fmla="*/ 9 w 24"/>
                  <a:gd name="T61" fmla="*/ 5 h 59"/>
                  <a:gd name="T62" fmla="*/ 11 w 24"/>
                  <a:gd name="T63" fmla="*/ 5 h 59"/>
                  <a:gd name="T64" fmla="*/ 5 w 24"/>
                  <a:gd name="T65" fmla="*/ 0 h 59"/>
                  <a:gd name="T66" fmla="*/ 9 w 24"/>
                  <a:gd name="T67" fmla="*/ 6 h 59"/>
                  <a:gd name="T68" fmla="*/ 4 w 24"/>
                  <a:gd name="T69" fmla="*/ 3 h 5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5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6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2 w 28"/>
                  <a:gd name="T1" fmla="*/ 30 h 47"/>
                  <a:gd name="T2" fmla="*/ 17 w 28"/>
                  <a:gd name="T3" fmla="*/ 29 h 47"/>
                  <a:gd name="T4" fmla="*/ 8 w 28"/>
                  <a:gd name="T5" fmla="*/ 29 h 47"/>
                  <a:gd name="T6" fmla="*/ 7 w 28"/>
                  <a:gd name="T7" fmla="*/ 24 h 47"/>
                  <a:gd name="T8" fmla="*/ 15 w 28"/>
                  <a:gd name="T9" fmla="*/ 24 h 47"/>
                  <a:gd name="T10" fmla="*/ 15 w 28"/>
                  <a:gd name="T11" fmla="*/ 20 h 47"/>
                  <a:gd name="T12" fmla="*/ 10 w 28"/>
                  <a:gd name="T13" fmla="*/ 20 h 47"/>
                  <a:gd name="T14" fmla="*/ 8 w 28"/>
                  <a:gd name="T15" fmla="*/ 15 h 47"/>
                  <a:gd name="T16" fmla="*/ 9 w 28"/>
                  <a:gd name="T17" fmla="*/ 17 h 47"/>
                  <a:gd name="T18" fmla="*/ 15 w 28"/>
                  <a:gd name="T19" fmla="*/ 15 h 47"/>
                  <a:gd name="T20" fmla="*/ 2 w 28"/>
                  <a:gd name="T21" fmla="*/ 3 h 47"/>
                  <a:gd name="T22" fmla="*/ 3 w 28"/>
                  <a:gd name="T23" fmla="*/ 7 h 47"/>
                  <a:gd name="T24" fmla="*/ 9 w 28"/>
                  <a:gd name="T25" fmla="*/ 7 h 47"/>
                  <a:gd name="T26" fmla="*/ 7 w 28"/>
                  <a:gd name="T27" fmla="*/ 10 h 47"/>
                  <a:gd name="T28" fmla="*/ 3 w 28"/>
                  <a:gd name="T29" fmla="*/ 8 h 47"/>
                  <a:gd name="T30" fmla="*/ 3 w 28"/>
                  <a:gd name="T31" fmla="*/ 35 h 47"/>
                  <a:gd name="T32" fmla="*/ 3 w 28"/>
                  <a:gd name="T33" fmla="*/ 31 h 47"/>
                  <a:gd name="T34" fmla="*/ 7 w 28"/>
                  <a:gd name="T35" fmla="*/ 35 h 47"/>
                  <a:gd name="T36" fmla="*/ 13 w 28"/>
                  <a:gd name="T37" fmla="*/ 33 h 47"/>
                  <a:gd name="T38" fmla="*/ 11 w 28"/>
                  <a:gd name="T39" fmla="*/ 35 h 47"/>
                  <a:gd name="T40" fmla="*/ 17 w 28"/>
                  <a:gd name="T41" fmla="*/ 35 h 47"/>
                  <a:gd name="T42" fmla="*/ 20 w 28"/>
                  <a:gd name="T43" fmla="*/ 41 h 47"/>
                  <a:gd name="T44" fmla="*/ 20 w 28"/>
                  <a:gd name="T45" fmla="*/ 31 h 47"/>
                  <a:gd name="T46" fmla="*/ 12 w 28"/>
                  <a:gd name="T47" fmla="*/ 30 h 4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7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8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3 w 5"/>
                  <a:gd name="T3" fmla="*/ 1 h 2"/>
                  <a:gd name="T4" fmla="*/ 0 w 5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9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0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0 h 14"/>
                  <a:gd name="T4" fmla="*/ 10 w 13"/>
                  <a:gd name="T5" fmla="*/ 10 h 14"/>
                  <a:gd name="T6" fmla="*/ 3 w 13"/>
                  <a:gd name="T7" fmla="*/ 6 h 14"/>
                  <a:gd name="T8" fmla="*/ 3 w 13"/>
                  <a:gd name="T9" fmla="*/ 1 h 14"/>
                  <a:gd name="T10" fmla="*/ 0 w 13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1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0 w 22"/>
                  <a:gd name="T1" fmla="*/ 80 h 113"/>
                  <a:gd name="T2" fmla="*/ 10 w 22"/>
                  <a:gd name="T3" fmla="*/ 75 h 113"/>
                  <a:gd name="T4" fmla="*/ 12 w 22"/>
                  <a:gd name="T5" fmla="*/ 77 h 113"/>
                  <a:gd name="T6" fmla="*/ 15 w 22"/>
                  <a:gd name="T7" fmla="*/ 74 h 113"/>
                  <a:gd name="T8" fmla="*/ 12 w 22"/>
                  <a:gd name="T9" fmla="*/ 74 h 113"/>
                  <a:gd name="T10" fmla="*/ 11 w 22"/>
                  <a:gd name="T11" fmla="*/ 65 h 113"/>
                  <a:gd name="T12" fmla="*/ 7 w 22"/>
                  <a:gd name="T13" fmla="*/ 64 h 113"/>
                  <a:gd name="T14" fmla="*/ 14 w 22"/>
                  <a:gd name="T15" fmla="*/ 58 h 113"/>
                  <a:gd name="T16" fmla="*/ 4 w 22"/>
                  <a:gd name="T17" fmla="*/ 58 h 113"/>
                  <a:gd name="T18" fmla="*/ 8 w 22"/>
                  <a:gd name="T19" fmla="*/ 49 h 113"/>
                  <a:gd name="T20" fmla="*/ 9 w 22"/>
                  <a:gd name="T21" fmla="*/ 51 h 113"/>
                  <a:gd name="T22" fmla="*/ 9 w 22"/>
                  <a:gd name="T23" fmla="*/ 45 h 113"/>
                  <a:gd name="T24" fmla="*/ 13 w 22"/>
                  <a:gd name="T25" fmla="*/ 45 h 113"/>
                  <a:gd name="T26" fmla="*/ 13 w 22"/>
                  <a:gd name="T27" fmla="*/ 38 h 113"/>
                  <a:gd name="T28" fmla="*/ 16 w 22"/>
                  <a:gd name="T29" fmla="*/ 39 h 113"/>
                  <a:gd name="T30" fmla="*/ 12 w 22"/>
                  <a:gd name="T31" fmla="*/ 23 h 113"/>
                  <a:gd name="T32" fmla="*/ 15 w 22"/>
                  <a:gd name="T33" fmla="*/ 21 h 113"/>
                  <a:gd name="T34" fmla="*/ 7 w 22"/>
                  <a:gd name="T35" fmla="*/ 22 h 113"/>
                  <a:gd name="T36" fmla="*/ 8 w 22"/>
                  <a:gd name="T37" fmla="*/ 16 h 113"/>
                  <a:gd name="T38" fmla="*/ 13 w 22"/>
                  <a:gd name="T39" fmla="*/ 18 h 113"/>
                  <a:gd name="T40" fmla="*/ 10 w 22"/>
                  <a:gd name="T41" fmla="*/ 15 h 113"/>
                  <a:gd name="T42" fmla="*/ 16 w 22"/>
                  <a:gd name="T43" fmla="*/ 12 h 113"/>
                  <a:gd name="T44" fmla="*/ 8 w 22"/>
                  <a:gd name="T45" fmla="*/ 5 h 113"/>
                  <a:gd name="T46" fmla="*/ 10 w 22"/>
                  <a:gd name="T47" fmla="*/ 2 h 113"/>
                  <a:gd name="T48" fmla="*/ 2 w 22"/>
                  <a:gd name="T49" fmla="*/ 4 h 113"/>
                  <a:gd name="T50" fmla="*/ 3 w 22"/>
                  <a:gd name="T51" fmla="*/ 26 h 113"/>
                  <a:gd name="T52" fmla="*/ 7 w 22"/>
                  <a:gd name="T53" fmla="*/ 31 h 113"/>
                  <a:gd name="T54" fmla="*/ 2 w 22"/>
                  <a:gd name="T55" fmla="*/ 32 h 113"/>
                  <a:gd name="T56" fmla="*/ 7 w 22"/>
                  <a:gd name="T57" fmla="*/ 32 h 113"/>
                  <a:gd name="T58" fmla="*/ 2 w 22"/>
                  <a:gd name="T59" fmla="*/ 35 h 113"/>
                  <a:gd name="T60" fmla="*/ 7 w 22"/>
                  <a:gd name="T61" fmla="*/ 38 h 113"/>
                  <a:gd name="T62" fmla="*/ 0 w 22"/>
                  <a:gd name="T63" fmla="*/ 39 h 113"/>
                  <a:gd name="T64" fmla="*/ 2 w 22"/>
                  <a:gd name="T65" fmla="*/ 74 h 113"/>
                  <a:gd name="T66" fmla="*/ 6 w 22"/>
                  <a:gd name="T67" fmla="*/ 73 h 113"/>
                  <a:gd name="T68" fmla="*/ 6 w 22"/>
                  <a:gd name="T69" fmla="*/ 86 h 113"/>
                  <a:gd name="T70" fmla="*/ 10 w 22"/>
                  <a:gd name="T71" fmla="*/ 88 h 113"/>
                  <a:gd name="T72" fmla="*/ 1 w 22"/>
                  <a:gd name="T73" fmla="*/ 88 h 113"/>
                  <a:gd name="T74" fmla="*/ 2 w 22"/>
                  <a:gd name="T75" fmla="*/ 92 h 113"/>
                  <a:gd name="T76" fmla="*/ 3 w 22"/>
                  <a:gd name="T77" fmla="*/ 89 h 113"/>
                  <a:gd name="T78" fmla="*/ 2 w 22"/>
                  <a:gd name="T79" fmla="*/ 94 h 113"/>
                  <a:gd name="T80" fmla="*/ 12 w 22"/>
                  <a:gd name="T81" fmla="*/ 90 h 113"/>
                  <a:gd name="T82" fmla="*/ 16 w 22"/>
                  <a:gd name="T83" fmla="*/ 80 h 113"/>
                  <a:gd name="T84" fmla="*/ 10 w 22"/>
                  <a:gd name="T85" fmla="*/ 80 h 1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2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3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4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595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6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7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8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5 w 32"/>
                  <a:gd name="T1" fmla="*/ 6 h 192"/>
                  <a:gd name="T2" fmla="*/ 9 w 32"/>
                  <a:gd name="T3" fmla="*/ 3 h 192"/>
                  <a:gd name="T4" fmla="*/ 6 w 32"/>
                  <a:gd name="T5" fmla="*/ 9 h 192"/>
                  <a:gd name="T6" fmla="*/ 10 w 32"/>
                  <a:gd name="T7" fmla="*/ 17 h 192"/>
                  <a:gd name="T8" fmla="*/ 10 w 32"/>
                  <a:gd name="T9" fmla="*/ 36 h 192"/>
                  <a:gd name="T10" fmla="*/ 8 w 32"/>
                  <a:gd name="T11" fmla="*/ 48 h 192"/>
                  <a:gd name="T12" fmla="*/ 13 w 32"/>
                  <a:gd name="T13" fmla="*/ 64 h 192"/>
                  <a:gd name="T14" fmla="*/ 11 w 32"/>
                  <a:gd name="T15" fmla="*/ 67 h 192"/>
                  <a:gd name="T16" fmla="*/ 11 w 32"/>
                  <a:gd name="T17" fmla="*/ 77 h 192"/>
                  <a:gd name="T18" fmla="*/ 19 w 32"/>
                  <a:gd name="T19" fmla="*/ 80 h 192"/>
                  <a:gd name="T20" fmla="*/ 19 w 32"/>
                  <a:gd name="T21" fmla="*/ 89 h 192"/>
                  <a:gd name="T22" fmla="*/ 16 w 32"/>
                  <a:gd name="T23" fmla="*/ 95 h 192"/>
                  <a:gd name="T24" fmla="*/ 16 w 32"/>
                  <a:gd name="T25" fmla="*/ 106 h 192"/>
                  <a:gd name="T26" fmla="*/ 14 w 32"/>
                  <a:gd name="T27" fmla="*/ 118 h 192"/>
                  <a:gd name="T28" fmla="*/ 17 w 32"/>
                  <a:gd name="T29" fmla="*/ 127 h 192"/>
                  <a:gd name="T30" fmla="*/ 20 w 32"/>
                  <a:gd name="T31" fmla="*/ 134 h 192"/>
                  <a:gd name="T32" fmla="*/ 16 w 32"/>
                  <a:gd name="T33" fmla="*/ 136 h 192"/>
                  <a:gd name="T34" fmla="*/ 17 w 32"/>
                  <a:gd name="T35" fmla="*/ 143 h 192"/>
                  <a:gd name="T36" fmla="*/ 16 w 32"/>
                  <a:gd name="T37" fmla="*/ 165 h 192"/>
                  <a:gd name="T38" fmla="*/ 18 w 32"/>
                  <a:gd name="T39" fmla="*/ 154 h 192"/>
                  <a:gd name="T40" fmla="*/ 15 w 32"/>
                  <a:gd name="T41" fmla="*/ 151 h 192"/>
                  <a:gd name="T42" fmla="*/ 25 w 32"/>
                  <a:gd name="T43" fmla="*/ 149 h 192"/>
                  <a:gd name="T44" fmla="*/ 26 w 32"/>
                  <a:gd name="T45" fmla="*/ 146 h 192"/>
                  <a:gd name="T46" fmla="*/ 25 w 32"/>
                  <a:gd name="T47" fmla="*/ 138 h 192"/>
                  <a:gd name="T48" fmla="*/ 26 w 32"/>
                  <a:gd name="T49" fmla="*/ 131 h 192"/>
                  <a:gd name="T50" fmla="*/ 26 w 32"/>
                  <a:gd name="T51" fmla="*/ 120 h 192"/>
                  <a:gd name="T52" fmla="*/ 24 w 32"/>
                  <a:gd name="T53" fmla="*/ 112 h 192"/>
                  <a:gd name="T54" fmla="*/ 25 w 32"/>
                  <a:gd name="T55" fmla="*/ 112 h 192"/>
                  <a:gd name="T56" fmla="*/ 25 w 32"/>
                  <a:gd name="T57" fmla="*/ 109 h 192"/>
                  <a:gd name="T58" fmla="*/ 24 w 32"/>
                  <a:gd name="T59" fmla="*/ 101 h 192"/>
                  <a:gd name="T60" fmla="*/ 21 w 32"/>
                  <a:gd name="T61" fmla="*/ 94 h 192"/>
                  <a:gd name="T62" fmla="*/ 25 w 32"/>
                  <a:gd name="T63" fmla="*/ 92 h 192"/>
                  <a:gd name="T64" fmla="*/ 25 w 32"/>
                  <a:gd name="T65" fmla="*/ 82 h 192"/>
                  <a:gd name="T66" fmla="*/ 21 w 32"/>
                  <a:gd name="T67" fmla="*/ 79 h 192"/>
                  <a:gd name="T68" fmla="*/ 19 w 32"/>
                  <a:gd name="T69" fmla="*/ 67 h 192"/>
                  <a:gd name="T70" fmla="*/ 18 w 32"/>
                  <a:gd name="T71" fmla="*/ 52 h 192"/>
                  <a:gd name="T72" fmla="*/ 18 w 32"/>
                  <a:gd name="T73" fmla="*/ 48 h 192"/>
                  <a:gd name="T74" fmla="*/ 17 w 32"/>
                  <a:gd name="T75" fmla="*/ 30 h 192"/>
                  <a:gd name="T76" fmla="*/ 11 w 32"/>
                  <a:gd name="T77" fmla="*/ 38 h 192"/>
                  <a:gd name="T78" fmla="*/ 20 w 32"/>
                  <a:gd name="T79" fmla="*/ 29 h 19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9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0 h 3"/>
                  <a:gd name="T4" fmla="*/ 1 w 4"/>
                  <a:gd name="T5" fmla="*/ 1 h 3"/>
                  <a:gd name="T6" fmla="*/ 0 w 4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0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1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2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603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2 w 26"/>
                  <a:gd name="T1" fmla="*/ 16 h 101"/>
                  <a:gd name="T2" fmla="*/ 7 w 26"/>
                  <a:gd name="T3" fmla="*/ 12 h 101"/>
                  <a:gd name="T4" fmla="*/ 11 w 26"/>
                  <a:gd name="T5" fmla="*/ 8 h 101"/>
                  <a:gd name="T6" fmla="*/ 4 w 26"/>
                  <a:gd name="T7" fmla="*/ 3 h 101"/>
                  <a:gd name="T8" fmla="*/ 9 w 26"/>
                  <a:gd name="T9" fmla="*/ 44 h 101"/>
                  <a:gd name="T10" fmla="*/ 6 w 26"/>
                  <a:gd name="T11" fmla="*/ 41 h 101"/>
                  <a:gd name="T12" fmla="*/ 12 w 26"/>
                  <a:gd name="T13" fmla="*/ 56 h 101"/>
                  <a:gd name="T14" fmla="*/ 5 w 26"/>
                  <a:gd name="T15" fmla="*/ 56 h 101"/>
                  <a:gd name="T16" fmla="*/ 8 w 26"/>
                  <a:gd name="T17" fmla="*/ 65 h 101"/>
                  <a:gd name="T18" fmla="*/ 11 w 26"/>
                  <a:gd name="T19" fmla="*/ 65 h 101"/>
                  <a:gd name="T20" fmla="*/ 9 w 26"/>
                  <a:gd name="T21" fmla="*/ 66 h 101"/>
                  <a:gd name="T22" fmla="*/ 11 w 26"/>
                  <a:gd name="T23" fmla="*/ 66 h 101"/>
                  <a:gd name="T24" fmla="*/ 11 w 26"/>
                  <a:gd name="T25" fmla="*/ 72 h 101"/>
                  <a:gd name="T26" fmla="*/ 10 w 26"/>
                  <a:gd name="T27" fmla="*/ 71 h 101"/>
                  <a:gd name="T28" fmla="*/ 12 w 26"/>
                  <a:gd name="T29" fmla="*/ 75 h 101"/>
                  <a:gd name="T30" fmla="*/ 8 w 26"/>
                  <a:gd name="T31" fmla="*/ 75 h 101"/>
                  <a:gd name="T32" fmla="*/ 13 w 26"/>
                  <a:gd name="T33" fmla="*/ 86 h 101"/>
                  <a:gd name="T34" fmla="*/ 17 w 26"/>
                  <a:gd name="T35" fmla="*/ 87 h 101"/>
                  <a:gd name="T36" fmla="*/ 13 w 26"/>
                  <a:gd name="T37" fmla="*/ 78 h 101"/>
                  <a:gd name="T38" fmla="*/ 13 w 26"/>
                  <a:gd name="T39" fmla="*/ 78 h 101"/>
                  <a:gd name="T40" fmla="*/ 12 w 26"/>
                  <a:gd name="T41" fmla="*/ 72 h 101"/>
                  <a:gd name="T42" fmla="*/ 17 w 26"/>
                  <a:gd name="T43" fmla="*/ 76 h 101"/>
                  <a:gd name="T44" fmla="*/ 20 w 26"/>
                  <a:gd name="T45" fmla="*/ 66 h 101"/>
                  <a:gd name="T46" fmla="*/ 20 w 26"/>
                  <a:gd name="T47" fmla="*/ 66 h 101"/>
                  <a:gd name="T48" fmla="*/ 19 w 26"/>
                  <a:gd name="T49" fmla="*/ 64 h 101"/>
                  <a:gd name="T50" fmla="*/ 17 w 26"/>
                  <a:gd name="T51" fmla="*/ 65 h 101"/>
                  <a:gd name="T52" fmla="*/ 11 w 26"/>
                  <a:gd name="T53" fmla="*/ 63 h 101"/>
                  <a:gd name="T54" fmla="*/ 11 w 26"/>
                  <a:gd name="T55" fmla="*/ 59 h 101"/>
                  <a:gd name="T56" fmla="*/ 16 w 26"/>
                  <a:gd name="T57" fmla="*/ 62 h 101"/>
                  <a:gd name="T58" fmla="*/ 13 w 26"/>
                  <a:gd name="T59" fmla="*/ 60 h 101"/>
                  <a:gd name="T60" fmla="*/ 19 w 26"/>
                  <a:gd name="T61" fmla="*/ 57 h 101"/>
                  <a:gd name="T62" fmla="*/ 13 w 26"/>
                  <a:gd name="T63" fmla="*/ 56 h 101"/>
                  <a:gd name="T64" fmla="*/ 12 w 26"/>
                  <a:gd name="T65" fmla="*/ 40 h 101"/>
                  <a:gd name="T66" fmla="*/ 16 w 26"/>
                  <a:gd name="T67" fmla="*/ 42 h 101"/>
                  <a:gd name="T68" fmla="*/ 12 w 26"/>
                  <a:gd name="T69" fmla="*/ 39 h 101"/>
                  <a:gd name="T70" fmla="*/ 13 w 26"/>
                  <a:gd name="T71" fmla="*/ 28 h 101"/>
                  <a:gd name="T72" fmla="*/ 11 w 26"/>
                  <a:gd name="T73" fmla="*/ 30 h 101"/>
                  <a:gd name="T74" fmla="*/ 12 w 26"/>
                  <a:gd name="T75" fmla="*/ 19 h 101"/>
                  <a:gd name="T76" fmla="*/ 12 w 26"/>
                  <a:gd name="T77" fmla="*/ 19 h 101"/>
                  <a:gd name="T78" fmla="*/ 5 w 26"/>
                  <a:gd name="T79" fmla="*/ 14 h 101"/>
                  <a:gd name="T80" fmla="*/ 12 w 26"/>
                  <a:gd name="T81" fmla="*/ 16 h 10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4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2 h 4"/>
                  <a:gd name="T2" fmla="*/ 7 w 9"/>
                  <a:gd name="T3" fmla="*/ 3 h 4"/>
                  <a:gd name="T4" fmla="*/ 1 w 9"/>
                  <a:gd name="T5" fmla="*/ 0 h 4"/>
                  <a:gd name="T6" fmla="*/ 3 w 9"/>
                  <a:gd name="T7" fmla="*/ 3 h 4"/>
                  <a:gd name="T8" fmla="*/ 4 w 9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5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9 w 19"/>
                  <a:gd name="T1" fmla="*/ 21 h 60"/>
                  <a:gd name="T2" fmla="*/ 5 w 19"/>
                  <a:gd name="T3" fmla="*/ 20 h 60"/>
                  <a:gd name="T4" fmla="*/ 2 w 19"/>
                  <a:gd name="T5" fmla="*/ 37 h 60"/>
                  <a:gd name="T6" fmla="*/ 7 w 19"/>
                  <a:gd name="T7" fmla="*/ 43 h 60"/>
                  <a:gd name="T8" fmla="*/ 3 w 19"/>
                  <a:gd name="T9" fmla="*/ 44 h 60"/>
                  <a:gd name="T10" fmla="*/ 7 w 19"/>
                  <a:gd name="T11" fmla="*/ 49 h 60"/>
                  <a:gd name="T12" fmla="*/ 5 w 19"/>
                  <a:gd name="T13" fmla="*/ 47 h 60"/>
                  <a:gd name="T14" fmla="*/ 8 w 19"/>
                  <a:gd name="T15" fmla="*/ 47 h 60"/>
                  <a:gd name="T16" fmla="*/ 7 w 19"/>
                  <a:gd name="T17" fmla="*/ 44 h 60"/>
                  <a:gd name="T18" fmla="*/ 10 w 19"/>
                  <a:gd name="T19" fmla="*/ 45 h 60"/>
                  <a:gd name="T20" fmla="*/ 4 w 19"/>
                  <a:gd name="T21" fmla="*/ 37 h 60"/>
                  <a:gd name="T22" fmla="*/ 10 w 19"/>
                  <a:gd name="T23" fmla="*/ 37 h 60"/>
                  <a:gd name="T24" fmla="*/ 13 w 19"/>
                  <a:gd name="T25" fmla="*/ 30 h 60"/>
                  <a:gd name="T26" fmla="*/ 11 w 19"/>
                  <a:gd name="T27" fmla="*/ 30 h 60"/>
                  <a:gd name="T28" fmla="*/ 7 w 19"/>
                  <a:gd name="T29" fmla="*/ 31 h 60"/>
                  <a:gd name="T30" fmla="*/ 13 w 19"/>
                  <a:gd name="T31" fmla="*/ 28 h 60"/>
                  <a:gd name="T32" fmla="*/ 14 w 19"/>
                  <a:gd name="T33" fmla="*/ 13 h 60"/>
                  <a:gd name="T34" fmla="*/ 11 w 19"/>
                  <a:gd name="T35" fmla="*/ 7 h 60"/>
                  <a:gd name="T36" fmla="*/ 14 w 19"/>
                  <a:gd name="T37" fmla="*/ 10 h 60"/>
                  <a:gd name="T38" fmla="*/ 17 w 19"/>
                  <a:gd name="T39" fmla="*/ 7 h 60"/>
                  <a:gd name="T40" fmla="*/ 12 w 19"/>
                  <a:gd name="T41" fmla="*/ 0 h 60"/>
                  <a:gd name="T42" fmla="*/ 9 w 19"/>
                  <a:gd name="T43" fmla="*/ 21 h 6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6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7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8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3 w 15"/>
                  <a:gd name="T1" fmla="*/ 3 h 12"/>
                  <a:gd name="T2" fmla="*/ 11 w 15"/>
                  <a:gd name="T3" fmla="*/ 0 h 12"/>
                  <a:gd name="T4" fmla="*/ 0 w 15"/>
                  <a:gd name="T5" fmla="*/ 6 h 12"/>
                  <a:gd name="T6" fmla="*/ 9 w 15"/>
                  <a:gd name="T7" fmla="*/ 8 h 12"/>
                  <a:gd name="T8" fmla="*/ 5 w 15"/>
                  <a:gd name="T9" fmla="*/ 5 h 12"/>
                  <a:gd name="T10" fmla="*/ 11 w 15"/>
                  <a:gd name="T11" fmla="*/ 7 h 12"/>
                  <a:gd name="T12" fmla="*/ 10 w 15"/>
                  <a:gd name="T13" fmla="*/ 3 h 12"/>
                  <a:gd name="T14" fmla="*/ 13 w 15"/>
                  <a:gd name="T15" fmla="*/ 3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9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0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6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1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2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8 w 12"/>
                  <a:gd name="T7" fmla="*/ 4 h 9"/>
                  <a:gd name="T8" fmla="*/ 7 w 12"/>
                  <a:gd name="T9" fmla="*/ 8 h 9"/>
                  <a:gd name="T10" fmla="*/ 10 w 12"/>
                  <a:gd name="T11" fmla="*/ 6 h 9"/>
                  <a:gd name="T12" fmla="*/ 3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3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4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5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8 h 9"/>
                  <a:gd name="T4" fmla="*/ 12 w 13"/>
                  <a:gd name="T5" fmla="*/ 4 h 9"/>
                  <a:gd name="T6" fmla="*/ 10 w 13"/>
                  <a:gd name="T7" fmla="*/ 1 h 9"/>
                  <a:gd name="T8" fmla="*/ 1 w 13"/>
                  <a:gd name="T9" fmla="*/ 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6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7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8 w 18"/>
                  <a:gd name="T3" fmla="*/ 7 h 20"/>
                  <a:gd name="T4" fmla="*/ 3 w 18"/>
                  <a:gd name="T5" fmla="*/ 5 h 20"/>
                  <a:gd name="T6" fmla="*/ 6 w 18"/>
                  <a:gd name="T7" fmla="*/ 12 h 20"/>
                  <a:gd name="T8" fmla="*/ 1 w 18"/>
                  <a:gd name="T9" fmla="*/ 9 h 20"/>
                  <a:gd name="T10" fmla="*/ 5 w 18"/>
                  <a:gd name="T11" fmla="*/ 15 h 20"/>
                  <a:gd name="T12" fmla="*/ 2 w 18"/>
                  <a:gd name="T13" fmla="*/ 18 h 20"/>
                  <a:gd name="T14" fmla="*/ 8 w 18"/>
                  <a:gd name="T15" fmla="*/ 17 h 20"/>
                  <a:gd name="T16" fmla="*/ 7 w 18"/>
                  <a:gd name="T17" fmla="*/ 14 h 20"/>
                  <a:gd name="T18" fmla="*/ 10 w 18"/>
                  <a:gd name="T19" fmla="*/ 16 h 20"/>
                  <a:gd name="T20" fmla="*/ 14 w 18"/>
                  <a:gd name="T21" fmla="*/ 6 h 20"/>
                  <a:gd name="T22" fmla="*/ 2 w 18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8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9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9 h 16"/>
                  <a:gd name="T2" fmla="*/ 5 w 18"/>
                  <a:gd name="T3" fmla="*/ 12 h 16"/>
                  <a:gd name="T4" fmla="*/ 3 w 18"/>
                  <a:gd name="T5" fmla="*/ 13 h 16"/>
                  <a:gd name="T6" fmla="*/ 7 w 18"/>
                  <a:gd name="T7" fmla="*/ 14 h 16"/>
                  <a:gd name="T8" fmla="*/ 4 w 18"/>
                  <a:gd name="T9" fmla="*/ 8 h 16"/>
                  <a:gd name="T10" fmla="*/ 12 w 18"/>
                  <a:gd name="T11" fmla="*/ 5 h 16"/>
                  <a:gd name="T12" fmla="*/ 10 w 18"/>
                  <a:gd name="T13" fmla="*/ 9 h 16"/>
                  <a:gd name="T14" fmla="*/ 8 w 18"/>
                  <a:gd name="T15" fmla="*/ 0 h 16"/>
                  <a:gd name="T16" fmla="*/ 7 w 18"/>
                  <a:gd name="T17" fmla="*/ 2 h 16"/>
                  <a:gd name="T18" fmla="*/ 5 w 18"/>
                  <a:gd name="T19" fmla="*/ 0 h 16"/>
                  <a:gd name="T20" fmla="*/ 1 w 18"/>
                  <a:gd name="T21" fmla="*/ 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0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1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2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3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4 w 20"/>
                  <a:gd name="T1" fmla="*/ 2 h 110"/>
                  <a:gd name="T2" fmla="*/ 11 w 20"/>
                  <a:gd name="T3" fmla="*/ 4 h 110"/>
                  <a:gd name="T4" fmla="*/ 8 w 20"/>
                  <a:gd name="T5" fmla="*/ 1 h 110"/>
                  <a:gd name="T6" fmla="*/ 2 w 20"/>
                  <a:gd name="T7" fmla="*/ 1 h 110"/>
                  <a:gd name="T8" fmla="*/ 3 w 20"/>
                  <a:gd name="T9" fmla="*/ 9 h 110"/>
                  <a:gd name="T10" fmla="*/ 1 w 20"/>
                  <a:gd name="T11" fmla="*/ 9 h 110"/>
                  <a:gd name="T12" fmla="*/ 3 w 20"/>
                  <a:gd name="T13" fmla="*/ 22 h 110"/>
                  <a:gd name="T14" fmla="*/ 4 w 20"/>
                  <a:gd name="T15" fmla="*/ 32 h 110"/>
                  <a:gd name="T16" fmla="*/ 3 w 20"/>
                  <a:gd name="T17" fmla="*/ 72 h 110"/>
                  <a:gd name="T18" fmla="*/ 9 w 20"/>
                  <a:gd name="T19" fmla="*/ 73 h 110"/>
                  <a:gd name="T20" fmla="*/ 5 w 20"/>
                  <a:gd name="T21" fmla="*/ 77 h 110"/>
                  <a:gd name="T22" fmla="*/ 5 w 20"/>
                  <a:gd name="T23" fmla="*/ 74 h 110"/>
                  <a:gd name="T24" fmla="*/ 4 w 20"/>
                  <a:gd name="T25" fmla="*/ 86 h 110"/>
                  <a:gd name="T26" fmla="*/ 11 w 20"/>
                  <a:gd name="T27" fmla="*/ 86 h 110"/>
                  <a:gd name="T28" fmla="*/ 4 w 20"/>
                  <a:gd name="T29" fmla="*/ 91 h 110"/>
                  <a:gd name="T30" fmla="*/ 9 w 20"/>
                  <a:gd name="T31" fmla="*/ 94 h 110"/>
                  <a:gd name="T32" fmla="*/ 13 w 20"/>
                  <a:gd name="T33" fmla="*/ 90 h 110"/>
                  <a:gd name="T34" fmla="*/ 15 w 20"/>
                  <a:gd name="T35" fmla="*/ 93 h 110"/>
                  <a:gd name="T36" fmla="*/ 7 w 20"/>
                  <a:gd name="T37" fmla="*/ 68 h 110"/>
                  <a:gd name="T38" fmla="*/ 10 w 20"/>
                  <a:gd name="T39" fmla="*/ 68 h 110"/>
                  <a:gd name="T40" fmla="*/ 13 w 20"/>
                  <a:gd name="T41" fmla="*/ 53 h 110"/>
                  <a:gd name="T42" fmla="*/ 8 w 20"/>
                  <a:gd name="T43" fmla="*/ 48 h 110"/>
                  <a:gd name="T44" fmla="*/ 9 w 20"/>
                  <a:gd name="T45" fmla="*/ 44 h 110"/>
                  <a:gd name="T46" fmla="*/ 7 w 20"/>
                  <a:gd name="T47" fmla="*/ 43 h 110"/>
                  <a:gd name="T48" fmla="*/ 10 w 20"/>
                  <a:gd name="T49" fmla="*/ 39 h 110"/>
                  <a:gd name="T50" fmla="*/ 4 w 20"/>
                  <a:gd name="T51" fmla="*/ 38 h 110"/>
                  <a:gd name="T52" fmla="*/ 14 w 20"/>
                  <a:gd name="T53" fmla="*/ 29 h 110"/>
                  <a:gd name="T54" fmla="*/ 10 w 20"/>
                  <a:gd name="T55" fmla="*/ 30 h 110"/>
                  <a:gd name="T56" fmla="*/ 7 w 20"/>
                  <a:gd name="T57" fmla="*/ 28 h 110"/>
                  <a:gd name="T58" fmla="*/ 13 w 20"/>
                  <a:gd name="T59" fmla="*/ 27 h 110"/>
                  <a:gd name="T60" fmla="*/ 9 w 20"/>
                  <a:gd name="T61" fmla="*/ 19 h 110"/>
                  <a:gd name="T62" fmla="*/ 6 w 20"/>
                  <a:gd name="T63" fmla="*/ 20 h 110"/>
                  <a:gd name="T64" fmla="*/ 8 w 20"/>
                  <a:gd name="T65" fmla="*/ 10 h 110"/>
                  <a:gd name="T66" fmla="*/ 13 w 20"/>
                  <a:gd name="T67" fmla="*/ 15 h 110"/>
                  <a:gd name="T68" fmla="*/ 15 w 20"/>
                  <a:gd name="T69" fmla="*/ 12 h 110"/>
                  <a:gd name="T70" fmla="*/ 9 w 20"/>
                  <a:gd name="T71" fmla="*/ 5 h 110"/>
                  <a:gd name="T72" fmla="*/ 14 w 20"/>
                  <a:gd name="T73" fmla="*/ 2 h 1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4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5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6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7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2 h 3"/>
                  <a:gd name="T4" fmla="*/ 4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8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9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0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3 w 23"/>
                  <a:gd name="T1" fmla="*/ 3 h 60"/>
                  <a:gd name="T2" fmla="*/ 1 w 23"/>
                  <a:gd name="T3" fmla="*/ 12 h 60"/>
                  <a:gd name="T4" fmla="*/ 10 w 23"/>
                  <a:gd name="T5" fmla="*/ 19 h 60"/>
                  <a:gd name="T6" fmla="*/ 2 w 23"/>
                  <a:gd name="T7" fmla="*/ 17 h 60"/>
                  <a:gd name="T8" fmla="*/ 7 w 23"/>
                  <a:gd name="T9" fmla="*/ 36 h 60"/>
                  <a:gd name="T10" fmla="*/ 3 w 23"/>
                  <a:gd name="T11" fmla="*/ 36 h 60"/>
                  <a:gd name="T12" fmla="*/ 12 w 23"/>
                  <a:gd name="T13" fmla="*/ 42 h 60"/>
                  <a:gd name="T14" fmla="*/ 3 w 23"/>
                  <a:gd name="T15" fmla="*/ 42 h 60"/>
                  <a:gd name="T16" fmla="*/ 2 w 23"/>
                  <a:gd name="T17" fmla="*/ 42 h 60"/>
                  <a:gd name="T18" fmla="*/ 4 w 23"/>
                  <a:gd name="T19" fmla="*/ 51 h 60"/>
                  <a:gd name="T20" fmla="*/ 10 w 23"/>
                  <a:gd name="T21" fmla="*/ 52 h 60"/>
                  <a:gd name="T22" fmla="*/ 15 w 23"/>
                  <a:gd name="T23" fmla="*/ 52 h 60"/>
                  <a:gd name="T24" fmla="*/ 11 w 23"/>
                  <a:gd name="T25" fmla="*/ 45 h 60"/>
                  <a:gd name="T26" fmla="*/ 15 w 23"/>
                  <a:gd name="T27" fmla="*/ 45 h 60"/>
                  <a:gd name="T28" fmla="*/ 13 w 23"/>
                  <a:gd name="T29" fmla="*/ 42 h 60"/>
                  <a:gd name="T30" fmla="*/ 16 w 23"/>
                  <a:gd name="T31" fmla="*/ 42 h 60"/>
                  <a:gd name="T32" fmla="*/ 13 w 23"/>
                  <a:gd name="T33" fmla="*/ 37 h 60"/>
                  <a:gd name="T34" fmla="*/ 14 w 23"/>
                  <a:gd name="T35" fmla="*/ 38 h 60"/>
                  <a:gd name="T36" fmla="*/ 10 w 23"/>
                  <a:gd name="T37" fmla="*/ 35 h 60"/>
                  <a:gd name="T38" fmla="*/ 15 w 23"/>
                  <a:gd name="T39" fmla="*/ 33 h 60"/>
                  <a:gd name="T40" fmla="*/ 11 w 23"/>
                  <a:gd name="T41" fmla="*/ 34 h 60"/>
                  <a:gd name="T42" fmla="*/ 17 w 23"/>
                  <a:gd name="T43" fmla="*/ 23 h 60"/>
                  <a:gd name="T44" fmla="*/ 13 w 23"/>
                  <a:gd name="T45" fmla="*/ 22 h 60"/>
                  <a:gd name="T46" fmla="*/ 16 w 23"/>
                  <a:gd name="T47" fmla="*/ 27 h 60"/>
                  <a:gd name="T48" fmla="*/ 8 w 23"/>
                  <a:gd name="T49" fmla="*/ 26 h 60"/>
                  <a:gd name="T50" fmla="*/ 15 w 23"/>
                  <a:gd name="T51" fmla="*/ 19 h 60"/>
                  <a:gd name="T52" fmla="*/ 14 w 23"/>
                  <a:gd name="T53" fmla="*/ 10 h 60"/>
                  <a:gd name="T54" fmla="*/ 15 w 23"/>
                  <a:gd name="T55" fmla="*/ 11 h 60"/>
                  <a:gd name="T56" fmla="*/ 12 w 23"/>
                  <a:gd name="T57" fmla="*/ 5 h 60"/>
                  <a:gd name="T58" fmla="*/ 10 w 23"/>
                  <a:gd name="T59" fmla="*/ 7 h 60"/>
                  <a:gd name="T60" fmla="*/ 9 w 23"/>
                  <a:gd name="T61" fmla="*/ 5 h 60"/>
                  <a:gd name="T62" fmla="*/ 10 w 23"/>
                  <a:gd name="T63" fmla="*/ 4 h 60"/>
                  <a:gd name="T64" fmla="*/ 5 w 23"/>
                  <a:gd name="T65" fmla="*/ 0 h 60"/>
                  <a:gd name="T66" fmla="*/ 8 w 23"/>
                  <a:gd name="T67" fmla="*/ 5 h 60"/>
                  <a:gd name="T68" fmla="*/ 3 w 23"/>
                  <a:gd name="T69" fmla="*/ 3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1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2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2 w 28"/>
                  <a:gd name="T1" fmla="*/ 30 h 47"/>
                  <a:gd name="T2" fmla="*/ 17 w 28"/>
                  <a:gd name="T3" fmla="*/ 29 h 47"/>
                  <a:gd name="T4" fmla="*/ 8 w 28"/>
                  <a:gd name="T5" fmla="*/ 29 h 47"/>
                  <a:gd name="T6" fmla="*/ 7 w 28"/>
                  <a:gd name="T7" fmla="*/ 24 h 47"/>
                  <a:gd name="T8" fmla="*/ 15 w 28"/>
                  <a:gd name="T9" fmla="*/ 24 h 47"/>
                  <a:gd name="T10" fmla="*/ 15 w 28"/>
                  <a:gd name="T11" fmla="*/ 20 h 47"/>
                  <a:gd name="T12" fmla="*/ 10 w 28"/>
                  <a:gd name="T13" fmla="*/ 20 h 47"/>
                  <a:gd name="T14" fmla="*/ 8 w 28"/>
                  <a:gd name="T15" fmla="*/ 15 h 47"/>
                  <a:gd name="T16" fmla="*/ 9 w 28"/>
                  <a:gd name="T17" fmla="*/ 17 h 47"/>
                  <a:gd name="T18" fmla="*/ 15 w 28"/>
                  <a:gd name="T19" fmla="*/ 15 h 47"/>
                  <a:gd name="T20" fmla="*/ 2 w 28"/>
                  <a:gd name="T21" fmla="*/ 3 h 47"/>
                  <a:gd name="T22" fmla="*/ 3 w 28"/>
                  <a:gd name="T23" fmla="*/ 7 h 47"/>
                  <a:gd name="T24" fmla="*/ 9 w 28"/>
                  <a:gd name="T25" fmla="*/ 7 h 47"/>
                  <a:gd name="T26" fmla="*/ 7 w 28"/>
                  <a:gd name="T27" fmla="*/ 10 h 47"/>
                  <a:gd name="T28" fmla="*/ 3 w 28"/>
                  <a:gd name="T29" fmla="*/ 8 h 47"/>
                  <a:gd name="T30" fmla="*/ 3 w 28"/>
                  <a:gd name="T31" fmla="*/ 35 h 47"/>
                  <a:gd name="T32" fmla="*/ 3 w 28"/>
                  <a:gd name="T33" fmla="*/ 31 h 47"/>
                  <a:gd name="T34" fmla="*/ 7 w 28"/>
                  <a:gd name="T35" fmla="*/ 35 h 47"/>
                  <a:gd name="T36" fmla="*/ 13 w 28"/>
                  <a:gd name="T37" fmla="*/ 33 h 47"/>
                  <a:gd name="T38" fmla="*/ 11 w 28"/>
                  <a:gd name="T39" fmla="*/ 36 h 47"/>
                  <a:gd name="T40" fmla="*/ 17 w 28"/>
                  <a:gd name="T41" fmla="*/ 36 h 47"/>
                  <a:gd name="T42" fmla="*/ 19 w 28"/>
                  <a:gd name="T43" fmla="*/ 41 h 47"/>
                  <a:gd name="T44" fmla="*/ 20 w 28"/>
                  <a:gd name="T45" fmla="*/ 31 h 47"/>
                  <a:gd name="T46" fmla="*/ 12 w 28"/>
                  <a:gd name="T47" fmla="*/ 30 h 4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3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4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5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81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6236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0 h 14"/>
                  <a:gd name="T4" fmla="*/ 10 w 13"/>
                  <a:gd name="T5" fmla="*/ 10 h 14"/>
                  <a:gd name="T6" fmla="*/ 3 w 13"/>
                  <a:gd name="T7" fmla="*/ 6 h 14"/>
                  <a:gd name="T8" fmla="*/ 3 w 13"/>
                  <a:gd name="T9" fmla="*/ 0 h 14"/>
                  <a:gd name="T10" fmla="*/ 0 w 13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7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0 w 22"/>
                  <a:gd name="T1" fmla="*/ 81 h 115"/>
                  <a:gd name="T2" fmla="*/ 10 w 22"/>
                  <a:gd name="T3" fmla="*/ 77 h 115"/>
                  <a:gd name="T4" fmla="*/ 12 w 22"/>
                  <a:gd name="T5" fmla="*/ 78 h 115"/>
                  <a:gd name="T6" fmla="*/ 14 w 22"/>
                  <a:gd name="T7" fmla="*/ 75 h 115"/>
                  <a:gd name="T8" fmla="*/ 12 w 22"/>
                  <a:gd name="T9" fmla="*/ 75 h 115"/>
                  <a:gd name="T10" fmla="*/ 10 w 22"/>
                  <a:gd name="T11" fmla="*/ 66 h 115"/>
                  <a:gd name="T12" fmla="*/ 6 w 22"/>
                  <a:gd name="T13" fmla="*/ 65 h 115"/>
                  <a:gd name="T14" fmla="*/ 14 w 22"/>
                  <a:gd name="T15" fmla="*/ 59 h 115"/>
                  <a:gd name="T16" fmla="*/ 4 w 22"/>
                  <a:gd name="T17" fmla="*/ 59 h 115"/>
                  <a:gd name="T18" fmla="*/ 7 w 22"/>
                  <a:gd name="T19" fmla="*/ 50 h 115"/>
                  <a:gd name="T20" fmla="*/ 8 w 22"/>
                  <a:gd name="T21" fmla="*/ 52 h 115"/>
                  <a:gd name="T22" fmla="*/ 8 w 22"/>
                  <a:gd name="T23" fmla="*/ 46 h 115"/>
                  <a:gd name="T24" fmla="*/ 13 w 22"/>
                  <a:gd name="T25" fmla="*/ 46 h 115"/>
                  <a:gd name="T26" fmla="*/ 12 w 22"/>
                  <a:gd name="T27" fmla="*/ 39 h 115"/>
                  <a:gd name="T28" fmla="*/ 15 w 22"/>
                  <a:gd name="T29" fmla="*/ 39 h 115"/>
                  <a:gd name="T30" fmla="*/ 11 w 22"/>
                  <a:gd name="T31" fmla="*/ 24 h 115"/>
                  <a:gd name="T32" fmla="*/ 14 w 22"/>
                  <a:gd name="T33" fmla="*/ 22 h 115"/>
                  <a:gd name="T34" fmla="*/ 5 w 22"/>
                  <a:gd name="T35" fmla="*/ 23 h 115"/>
                  <a:gd name="T36" fmla="*/ 6 w 22"/>
                  <a:gd name="T37" fmla="*/ 16 h 115"/>
                  <a:gd name="T38" fmla="*/ 12 w 22"/>
                  <a:gd name="T39" fmla="*/ 18 h 115"/>
                  <a:gd name="T40" fmla="*/ 10 w 22"/>
                  <a:gd name="T41" fmla="*/ 15 h 115"/>
                  <a:gd name="T42" fmla="*/ 15 w 22"/>
                  <a:gd name="T43" fmla="*/ 12 h 115"/>
                  <a:gd name="T44" fmla="*/ 7 w 22"/>
                  <a:gd name="T45" fmla="*/ 5 h 115"/>
                  <a:gd name="T46" fmla="*/ 9 w 22"/>
                  <a:gd name="T47" fmla="*/ 1 h 115"/>
                  <a:gd name="T48" fmla="*/ 0 w 22"/>
                  <a:gd name="T49" fmla="*/ 4 h 115"/>
                  <a:gd name="T50" fmla="*/ 2 w 22"/>
                  <a:gd name="T51" fmla="*/ 26 h 115"/>
                  <a:gd name="T52" fmla="*/ 6 w 22"/>
                  <a:gd name="T53" fmla="*/ 32 h 115"/>
                  <a:gd name="T54" fmla="*/ 1 w 22"/>
                  <a:gd name="T55" fmla="*/ 33 h 115"/>
                  <a:gd name="T56" fmla="*/ 6 w 22"/>
                  <a:gd name="T57" fmla="*/ 33 h 115"/>
                  <a:gd name="T58" fmla="*/ 1 w 22"/>
                  <a:gd name="T59" fmla="*/ 36 h 115"/>
                  <a:gd name="T60" fmla="*/ 6 w 22"/>
                  <a:gd name="T61" fmla="*/ 38 h 115"/>
                  <a:gd name="T62" fmla="*/ 0 w 22"/>
                  <a:gd name="T63" fmla="*/ 40 h 115"/>
                  <a:gd name="T64" fmla="*/ 2 w 22"/>
                  <a:gd name="T65" fmla="*/ 75 h 115"/>
                  <a:gd name="T66" fmla="*/ 6 w 22"/>
                  <a:gd name="T67" fmla="*/ 74 h 115"/>
                  <a:gd name="T68" fmla="*/ 6 w 22"/>
                  <a:gd name="T69" fmla="*/ 88 h 115"/>
                  <a:gd name="T70" fmla="*/ 10 w 22"/>
                  <a:gd name="T71" fmla="*/ 90 h 115"/>
                  <a:gd name="T72" fmla="*/ 1 w 22"/>
                  <a:gd name="T73" fmla="*/ 89 h 115"/>
                  <a:gd name="T74" fmla="*/ 2 w 22"/>
                  <a:gd name="T75" fmla="*/ 93 h 115"/>
                  <a:gd name="T76" fmla="*/ 3 w 22"/>
                  <a:gd name="T77" fmla="*/ 90 h 115"/>
                  <a:gd name="T78" fmla="*/ 2 w 22"/>
                  <a:gd name="T79" fmla="*/ 95 h 115"/>
                  <a:gd name="T80" fmla="*/ 12 w 22"/>
                  <a:gd name="T81" fmla="*/ 92 h 115"/>
                  <a:gd name="T82" fmla="*/ 16 w 22"/>
                  <a:gd name="T83" fmla="*/ 81 h 115"/>
                  <a:gd name="T84" fmla="*/ 10 w 22"/>
                  <a:gd name="T85" fmla="*/ 81 h 1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8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9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0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241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2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3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4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5 w 32"/>
                  <a:gd name="T1" fmla="*/ 6 h 196"/>
                  <a:gd name="T2" fmla="*/ 10 w 32"/>
                  <a:gd name="T3" fmla="*/ 3 h 196"/>
                  <a:gd name="T4" fmla="*/ 6 w 32"/>
                  <a:gd name="T5" fmla="*/ 9 h 196"/>
                  <a:gd name="T6" fmla="*/ 10 w 32"/>
                  <a:gd name="T7" fmla="*/ 18 h 196"/>
                  <a:gd name="T8" fmla="*/ 11 w 32"/>
                  <a:gd name="T9" fmla="*/ 37 h 196"/>
                  <a:gd name="T10" fmla="*/ 9 w 32"/>
                  <a:gd name="T11" fmla="*/ 49 h 196"/>
                  <a:gd name="T12" fmla="*/ 14 w 32"/>
                  <a:gd name="T13" fmla="*/ 66 h 196"/>
                  <a:gd name="T14" fmla="*/ 12 w 32"/>
                  <a:gd name="T15" fmla="*/ 69 h 196"/>
                  <a:gd name="T16" fmla="*/ 11 w 32"/>
                  <a:gd name="T17" fmla="*/ 78 h 196"/>
                  <a:gd name="T18" fmla="*/ 19 w 32"/>
                  <a:gd name="T19" fmla="*/ 82 h 196"/>
                  <a:gd name="T20" fmla="*/ 19 w 32"/>
                  <a:gd name="T21" fmla="*/ 91 h 196"/>
                  <a:gd name="T22" fmla="*/ 16 w 32"/>
                  <a:gd name="T23" fmla="*/ 97 h 196"/>
                  <a:gd name="T24" fmla="*/ 16 w 32"/>
                  <a:gd name="T25" fmla="*/ 109 h 196"/>
                  <a:gd name="T26" fmla="*/ 14 w 32"/>
                  <a:gd name="T27" fmla="*/ 120 h 196"/>
                  <a:gd name="T28" fmla="*/ 17 w 32"/>
                  <a:gd name="T29" fmla="*/ 129 h 196"/>
                  <a:gd name="T30" fmla="*/ 20 w 32"/>
                  <a:gd name="T31" fmla="*/ 136 h 196"/>
                  <a:gd name="T32" fmla="*/ 16 w 32"/>
                  <a:gd name="T33" fmla="*/ 139 h 196"/>
                  <a:gd name="T34" fmla="*/ 17 w 32"/>
                  <a:gd name="T35" fmla="*/ 145 h 196"/>
                  <a:gd name="T36" fmla="*/ 16 w 32"/>
                  <a:gd name="T37" fmla="*/ 168 h 196"/>
                  <a:gd name="T38" fmla="*/ 18 w 32"/>
                  <a:gd name="T39" fmla="*/ 157 h 196"/>
                  <a:gd name="T40" fmla="*/ 15 w 32"/>
                  <a:gd name="T41" fmla="*/ 154 h 196"/>
                  <a:gd name="T42" fmla="*/ 25 w 32"/>
                  <a:gd name="T43" fmla="*/ 152 h 196"/>
                  <a:gd name="T44" fmla="*/ 26 w 32"/>
                  <a:gd name="T45" fmla="*/ 148 h 196"/>
                  <a:gd name="T46" fmla="*/ 25 w 32"/>
                  <a:gd name="T47" fmla="*/ 141 h 196"/>
                  <a:gd name="T48" fmla="*/ 26 w 32"/>
                  <a:gd name="T49" fmla="*/ 134 h 196"/>
                  <a:gd name="T50" fmla="*/ 26 w 32"/>
                  <a:gd name="T51" fmla="*/ 122 h 196"/>
                  <a:gd name="T52" fmla="*/ 25 w 32"/>
                  <a:gd name="T53" fmla="*/ 114 h 196"/>
                  <a:gd name="T54" fmla="*/ 25 w 32"/>
                  <a:gd name="T55" fmla="*/ 113 h 196"/>
                  <a:gd name="T56" fmla="*/ 25 w 32"/>
                  <a:gd name="T57" fmla="*/ 110 h 196"/>
                  <a:gd name="T58" fmla="*/ 25 w 32"/>
                  <a:gd name="T59" fmla="*/ 103 h 196"/>
                  <a:gd name="T60" fmla="*/ 22 w 32"/>
                  <a:gd name="T61" fmla="*/ 97 h 196"/>
                  <a:gd name="T62" fmla="*/ 26 w 32"/>
                  <a:gd name="T63" fmla="*/ 93 h 196"/>
                  <a:gd name="T64" fmla="*/ 26 w 32"/>
                  <a:gd name="T65" fmla="*/ 85 h 196"/>
                  <a:gd name="T66" fmla="*/ 22 w 32"/>
                  <a:gd name="T67" fmla="*/ 80 h 196"/>
                  <a:gd name="T68" fmla="*/ 20 w 32"/>
                  <a:gd name="T69" fmla="*/ 70 h 196"/>
                  <a:gd name="T70" fmla="*/ 18 w 32"/>
                  <a:gd name="T71" fmla="*/ 53 h 196"/>
                  <a:gd name="T72" fmla="*/ 18 w 32"/>
                  <a:gd name="T73" fmla="*/ 49 h 196"/>
                  <a:gd name="T74" fmla="*/ 18 w 32"/>
                  <a:gd name="T75" fmla="*/ 32 h 196"/>
                  <a:gd name="T76" fmla="*/ 12 w 32"/>
                  <a:gd name="T77" fmla="*/ 39 h 196"/>
                  <a:gd name="T78" fmla="*/ 20 w 32"/>
                  <a:gd name="T79" fmla="*/ 30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5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6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7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2 w 2"/>
                  <a:gd name="T5" fmla="*/ 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8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9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2 w 26"/>
                  <a:gd name="T1" fmla="*/ 16 h 102"/>
                  <a:gd name="T2" fmla="*/ 9 w 26"/>
                  <a:gd name="T3" fmla="*/ 11 h 102"/>
                  <a:gd name="T4" fmla="*/ 12 w 26"/>
                  <a:gd name="T5" fmla="*/ 7 h 102"/>
                  <a:gd name="T6" fmla="*/ 4 w 26"/>
                  <a:gd name="T7" fmla="*/ 2 h 102"/>
                  <a:gd name="T8" fmla="*/ 10 w 26"/>
                  <a:gd name="T9" fmla="*/ 43 h 102"/>
                  <a:gd name="T10" fmla="*/ 6 w 26"/>
                  <a:gd name="T11" fmla="*/ 41 h 102"/>
                  <a:gd name="T12" fmla="*/ 12 w 26"/>
                  <a:gd name="T13" fmla="*/ 56 h 102"/>
                  <a:gd name="T14" fmla="*/ 6 w 26"/>
                  <a:gd name="T15" fmla="*/ 56 h 102"/>
                  <a:gd name="T16" fmla="*/ 8 w 26"/>
                  <a:gd name="T17" fmla="*/ 66 h 102"/>
                  <a:gd name="T18" fmla="*/ 11 w 26"/>
                  <a:gd name="T19" fmla="*/ 65 h 102"/>
                  <a:gd name="T20" fmla="*/ 9 w 26"/>
                  <a:gd name="T21" fmla="*/ 67 h 102"/>
                  <a:gd name="T22" fmla="*/ 11 w 26"/>
                  <a:gd name="T23" fmla="*/ 66 h 102"/>
                  <a:gd name="T24" fmla="*/ 11 w 26"/>
                  <a:gd name="T25" fmla="*/ 72 h 102"/>
                  <a:gd name="T26" fmla="*/ 10 w 26"/>
                  <a:gd name="T27" fmla="*/ 71 h 102"/>
                  <a:gd name="T28" fmla="*/ 12 w 26"/>
                  <a:gd name="T29" fmla="*/ 76 h 102"/>
                  <a:gd name="T30" fmla="*/ 8 w 26"/>
                  <a:gd name="T31" fmla="*/ 76 h 102"/>
                  <a:gd name="T32" fmla="*/ 13 w 26"/>
                  <a:gd name="T33" fmla="*/ 87 h 102"/>
                  <a:gd name="T34" fmla="*/ 17 w 26"/>
                  <a:gd name="T35" fmla="*/ 88 h 102"/>
                  <a:gd name="T36" fmla="*/ 14 w 26"/>
                  <a:gd name="T37" fmla="*/ 79 h 102"/>
                  <a:gd name="T38" fmla="*/ 14 w 26"/>
                  <a:gd name="T39" fmla="*/ 79 h 102"/>
                  <a:gd name="T40" fmla="*/ 12 w 26"/>
                  <a:gd name="T41" fmla="*/ 72 h 102"/>
                  <a:gd name="T42" fmla="*/ 17 w 26"/>
                  <a:gd name="T43" fmla="*/ 77 h 102"/>
                  <a:gd name="T44" fmla="*/ 20 w 26"/>
                  <a:gd name="T45" fmla="*/ 66 h 102"/>
                  <a:gd name="T46" fmla="*/ 20 w 26"/>
                  <a:gd name="T47" fmla="*/ 66 h 102"/>
                  <a:gd name="T48" fmla="*/ 19 w 26"/>
                  <a:gd name="T49" fmla="*/ 64 h 102"/>
                  <a:gd name="T50" fmla="*/ 17 w 26"/>
                  <a:gd name="T51" fmla="*/ 66 h 102"/>
                  <a:gd name="T52" fmla="*/ 11 w 26"/>
                  <a:gd name="T53" fmla="*/ 64 h 102"/>
                  <a:gd name="T54" fmla="*/ 11 w 26"/>
                  <a:gd name="T55" fmla="*/ 60 h 102"/>
                  <a:gd name="T56" fmla="*/ 16 w 26"/>
                  <a:gd name="T57" fmla="*/ 63 h 102"/>
                  <a:gd name="T58" fmla="*/ 13 w 26"/>
                  <a:gd name="T59" fmla="*/ 60 h 102"/>
                  <a:gd name="T60" fmla="*/ 19 w 26"/>
                  <a:gd name="T61" fmla="*/ 57 h 102"/>
                  <a:gd name="T62" fmla="*/ 13 w 26"/>
                  <a:gd name="T63" fmla="*/ 57 h 102"/>
                  <a:gd name="T64" fmla="*/ 13 w 26"/>
                  <a:gd name="T65" fmla="*/ 40 h 102"/>
                  <a:gd name="T66" fmla="*/ 17 w 26"/>
                  <a:gd name="T67" fmla="*/ 42 h 102"/>
                  <a:gd name="T68" fmla="*/ 12 w 26"/>
                  <a:gd name="T69" fmla="*/ 39 h 102"/>
                  <a:gd name="T70" fmla="*/ 14 w 26"/>
                  <a:gd name="T71" fmla="*/ 28 h 102"/>
                  <a:gd name="T72" fmla="*/ 12 w 26"/>
                  <a:gd name="T73" fmla="*/ 29 h 102"/>
                  <a:gd name="T74" fmla="*/ 12 w 26"/>
                  <a:gd name="T75" fmla="*/ 18 h 102"/>
                  <a:gd name="T76" fmla="*/ 12 w 26"/>
                  <a:gd name="T77" fmla="*/ 18 h 102"/>
                  <a:gd name="T78" fmla="*/ 7 w 26"/>
                  <a:gd name="T79" fmla="*/ 13 h 102"/>
                  <a:gd name="T80" fmla="*/ 12 w 26"/>
                  <a:gd name="T81" fmla="*/ 16 h 1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0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6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1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7 w 15"/>
                  <a:gd name="T1" fmla="*/ 19 h 57"/>
                  <a:gd name="T2" fmla="*/ 4 w 15"/>
                  <a:gd name="T3" fmla="*/ 17 h 57"/>
                  <a:gd name="T4" fmla="*/ 1 w 15"/>
                  <a:gd name="T5" fmla="*/ 36 h 57"/>
                  <a:gd name="T6" fmla="*/ 6 w 15"/>
                  <a:gd name="T7" fmla="*/ 41 h 57"/>
                  <a:gd name="T8" fmla="*/ 3 w 15"/>
                  <a:gd name="T9" fmla="*/ 43 h 57"/>
                  <a:gd name="T10" fmla="*/ 7 w 15"/>
                  <a:gd name="T11" fmla="*/ 47 h 57"/>
                  <a:gd name="T12" fmla="*/ 5 w 15"/>
                  <a:gd name="T13" fmla="*/ 45 h 57"/>
                  <a:gd name="T14" fmla="*/ 8 w 15"/>
                  <a:gd name="T15" fmla="*/ 45 h 57"/>
                  <a:gd name="T16" fmla="*/ 7 w 15"/>
                  <a:gd name="T17" fmla="*/ 42 h 57"/>
                  <a:gd name="T18" fmla="*/ 10 w 15"/>
                  <a:gd name="T19" fmla="*/ 43 h 57"/>
                  <a:gd name="T20" fmla="*/ 4 w 15"/>
                  <a:gd name="T21" fmla="*/ 35 h 57"/>
                  <a:gd name="T22" fmla="*/ 10 w 15"/>
                  <a:gd name="T23" fmla="*/ 35 h 57"/>
                  <a:gd name="T24" fmla="*/ 11 w 15"/>
                  <a:gd name="T25" fmla="*/ 28 h 57"/>
                  <a:gd name="T26" fmla="*/ 10 w 15"/>
                  <a:gd name="T27" fmla="*/ 28 h 57"/>
                  <a:gd name="T28" fmla="*/ 6 w 15"/>
                  <a:gd name="T29" fmla="*/ 28 h 57"/>
                  <a:gd name="T30" fmla="*/ 11 w 15"/>
                  <a:gd name="T31" fmla="*/ 26 h 57"/>
                  <a:gd name="T32" fmla="*/ 12 w 15"/>
                  <a:gd name="T33" fmla="*/ 10 h 57"/>
                  <a:gd name="T34" fmla="*/ 7 w 15"/>
                  <a:gd name="T35" fmla="*/ 5 h 57"/>
                  <a:gd name="T36" fmla="*/ 11 w 15"/>
                  <a:gd name="T37" fmla="*/ 8 h 57"/>
                  <a:gd name="T38" fmla="*/ 13 w 15"/>
                  <a:gd name="T39" fmla="*/ 5 h 57"/>
                  <a:gd name="T40" fmla="*/ 5 w 15"/>
                  <a:gd name="T41" fmla="*/ 0 h 57"/>
                  <a:gd name="T42" fmla="*/ 7 w 15"/>
                  <a:gd name="T43" fmla="*/ 19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2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3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4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4 w 16"/>
                  <a:gd name="T1" fmla="*/ 3 h 12"/>
                  <a:gd name="T2" fmla="*/ 12 w 16"/>
                  <a:gd name="T3" fmla="*/ 0 h 12"/>
                  <a:gd name="T4" fmla="*/ 0 w 16"/>
                  <a:gd name="T5" fmla="*/ 6 h 12"/>
                  <a:gd name="T6" fmla="*/ 8 w 16"/>
                  <a:gd name="T7" fmla="*/ 10 h 12"/>
                  <a:gd name="T8" fmla="*/ 5 w 16"/>
                  <a:gd name="T9" fmla="*/ 6 h 12"/>
                  <a:gd name="T10" fmla="*/ 11 w 16"/>
                  <a:gd name="T11" fmla="*/ 8 h 12"/>
                  <a:gd name="T12" fmla="*/ 10 w 16"/>
                  <a:gd name="T13" fmla="*/ 4 h 12"/>
                  <a:gd name="T14" fmla="*/ 14 w 16"/>
                  <a:gd name="T15" fmla="*/ 3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5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1 h 2"/>
                  <a:gd name="T4" fmla="*/ 0 w 5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6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7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8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3 h 10"/>
                  <a:gd name="T4" fmla="*/ 3 w 12"/>
                  <a:gd name="T5" fmla="*/ 3 h 10"/>
                  <a:gd name="T6" fmla="*/ 8 w 12"/>
                  <a:gd name="T7" fmla="*/ 5 h 10"/>
                  <a:gd name="T8" fmla="*/ 7 w 12"/>
                  <a:gd name="T9" fmla="*/ 8 h 10"/>
                  <a:gd name="T10" fmla="*/ 10 w 12"/>
                  <a:gd name="T11" fmla="*/ 6 h 10"/>
                  <a:gd name="T12" fmla="*/ 3 w 12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9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0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1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8 h 9"/>
                  <a:gd name="T4" fmla="*/ 11 w 13"/>
                  <a:gd name="T5" fmla="*/ 4 h 9"/>
                  <a:gd name="T6" fmla="*/ 9 w 13"/>
                  <a:gd name="T7" fmla="*/ 1 h 9"/>
                  <a:gd name="T8" fmla="*/ 1 w 13"/>
                  <a:gd name="T9" fmla="*/ 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2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3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7 w 17"/>
                  <a:gd name="T3" fmla="*/ 7 h 19"/>
                  <a:gd name="T4" fmla="*/ 3 w 17"/>
                  <a:gd name="T5" fmla="*/ 5 h 19"/>
                  <a:gd name="T6" fmla="*/ 5 w 17"/>
                  <a:gd name="T7" fmla="*/ 12 h 19"/>
                  <a:gd name="T8" fmla="*/ 0 w 17"/>
                  <a:gd name="T9" fmla="*/ 8 h 19"/>
                  <a:gd name="T10" fmla="*/ 5 w 17"/>
                  <a:gd name="T11" fmla="*/ 14 h 19"/>
                  <a:gd name="T12" fmla="*/ 2 w 17"/>
                  <a:gd name="T13" fmla="*/ 17 h 19"/>
                  <a:gd name="T14" fmla="*/ 8 w 17"/>
                  <a:gd name="T15" fmla="*/ 16 h 19"/>
                  <a:gd name="T16" fmla="*/ 7 w 17"/>
                  <a:gd name="T17" fmla="*/ 13 h 19"/>
                  <a:gd name="T18" fmla="*/ 11 w 17"/>
                  <a:gd name="T19" fmla="*/ 14 h 19"/>
                  <a:gd name="T20" fmla="*/ 14 w 17"/>
                  <a:gd name="T21" fmla="*/ 5 h 19"/>
                  <a:gd name="T22" fmla="*/ 2 w 17"/>
                  <a:gd name="T23" fmla="*/ 0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4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5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9 h 16"/>
                  <a:gd name="T2" fmla="*/ 4 w 18"/>
                  <a:gd name="T3" fmla="*/ 12 h 16"/>
                  <a:gd name="T4" fmla="*/ 2 w 18"/>
                  <a:gd name="T5" fmla="*/ 13 h 16"/>
                  <a:gd name="T6" fmla="*/ 7 w 18"/>
                  <a:gd name="T7" fmla="*/ 14 h 16"/>
                  <a:gd name="T8" fmla="*/ 4 w 18"/>
                  <a:gd name="T9" fmla="*/ 8 h 16"/>
                  <a:gd name="T10" fmla="*/ 12 w 18"/>
                  <a:gd name="T11" fmla="*/ 6 h 16"/>
                  <a:gd name="T12" fmla="*/ 10 w 18"/>
                  <a:gd name="T13" fmla="*/ 10 h 16"/>
                  <a:gd name="T14" fmla="*/ 9 w 18"/>
                  <a:gd name="T15" fmla="*/ 0 h 16"/>
                  <a:gd name="T16" fmla="*/ 7 w 18"/>
                  <a:gd name="T17" fmla="*/ 2 h 16"/>
                  <a:gd name="T18" fmla="*/ 5 w 18"/>
                  <a:gd name="T19" fmla="*/ 0 h 16"/>
                  <a:gd name="T20" fmla="*/ 1 w 18"/>
                  <a:gd name="T21" fmla="*/ 9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6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2 h 3"/>
                  <a:gd name="T2" fmla="*/ 3 w 3"/>
                  <a:gd name="T3" fmla="*/ 0 h 3"/>
                  <a:gd name="T4" fmla="*/ 2 w 3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7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8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9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5 w 21"/>
                  <a:gd name="T1" fmla="*/ 1 h 108"/>
                  <a:gd name="T2" fmla="*/ 13 w 21"/>
                  <a:gd name="T3" fmla="*/ 4 h 108"/>
                  <a:gd name="T4" fmla="*/ 9 w 21"/>
                  <a:gd name="T5" fmla="*/ 0 h 108"/>
                  <a:gd name="T6" fmla="*/ 3 w 21"/>
                  <a:gd name="T7" fmla="*/ 0 h 108"/>
                  <a:gd name="T8" fmla="*/ 6 w 21"/>
                  <a:gd name="T9" fmla="*/ 8 h 108"/>
                  <a:gd name="T10" fmla="*/ 3 w 21"/>
                  <a:gd name="T11" fmla="*/ 8 h 108"/>
                  <a:gd name="T12" fmla="*/ 4 w 21"/>
                  <a:gd name="T13" fmla="*/ 22 h 108"/>
                  <a:gd name="T14" fmla="*/ 6 w 21"/>
                  <a:gd name="T15" fmla="*/ 31 h 108"/>
                  <a:gd name="T16" fmla="*/ 3 w 21"/>
                  <a:gd name="T17" fmla="*/ 71 h 108"/>
                  <a:gd name="T18" fmla="*/ 9 w 21"/>
                  <a:gd name="T19" fmla="*/ 72 h 108"/>
                  <a:gd name="T20" fmla="*/ 5 w 21"/>
                  <a:gd name="T21" fmla="*/ 75 h 108"/>
                  <a:gd name="T22" fmla="*/ 5 w 21"/>
                  <a:gd name="T23" fmla="*/ 73 h 108"/>
                  <a:gd name="T24" fmla="*/ 3 w 21"/>
                  <a:gd name="T25" fmla="*/ 84 h 108"/>
                  <a:gd name="T26" fmla="*/ 10 w 21"/>
                  <a:gd name="T27" fmla="*/ 84 h 108"/>
                  <a:gd name="T28" fmla="*/ 3 w 21"/>
                  <a:gd name="T29" fmla="*/ 89 h 108"/>
                  <a:gd name="T30" fmla="*/ 8 w 21"/>
                  <a:gd name="T31" fmla="*/ 93 h 108"/>
                  <a:gd name="T32" fmla="*/ 12 w 21"/>
                  <a:gd name="T33" fmla="*/ 89 h 108"/>
                  <a:gd name="T34" fmla="*/ 15 w 21"/>
                  <a:gd name="T35" fmla="*/ 92 h 108"/>
                  <a:gd name="T36" fmla="*/ 8 w 21"/>
                  <a:gd name="T37" fmla="*/ 66 h 108"/>
                  <a:gd name="T38" fmla="*/ 10 w 21"/>
                  <a:gd name="T39" fmla="*/ 67 h 108"/>
                  <a:gd name="T40" fmla="*/ 14 w 21"/>
                  <a:gd name="T41" fmla="*/ 53 h 108"/>
                  <a:gd name="T42" fmla="*/ 9 w 21"/>
                  <a:gd name="T43" fmla="*/ 47 h 108"/>
                  <a:gd name="T44" fmla="*/ 11 w 21"/>
                  <a:gd name="T45" fmla="*/ 43 h 108"/>
                  <a:gd name="T46" fmla="*/ 9 w 21"/>
                  <a:gd name="T47" fmla="*/ 42 h 108"/>
                  <a:gd name="T48" fmla="*/ 12 w 21"/>
                  <a:gd name="T49" fmla="*/ 38 h 108"/>
                  <a:gd name="T50" fmla="*/ 5 w 21"/>
                  <a:gd name="T51" fmla="*/ 37 h 108"/>
                  <a:gd name="T52" fmla="*/ 15 w 21"/>
                  <a:gd name="T53" fmla="*/ 28 h 108"/>
                  <a:gd name="T54" fmla="*/ 11 w 21"/>
                  <a:gd name="T55" fmla="*/ 29 h 108"/>
                  <a:gd name="T56" fmla="*/ 9 w 21"/>
                  <a:gd name="T57" fmla="*/ 27 h 108"/>
                  <a:gd name="T58" fmla="*/ 15 w 21"/>
                  <a:gd name="T59" fmla="*/ 26 h 108"/>
                  <a:gd name="T60" fmla="*/ 11 w 21"/>
                  <a:gd name="T61" fmla="*/ 19 h 108"/>
                  <a:gd name="T62" fmla="*/ 8 w 21"/>
                  <a:gd name="T63" fmla="*/ 19 h 108"/>
                  <a:gd name="T64" fmla="*/ 9 w 21"/>
                  <a:gd name="T65" fmla="*/ 9 h 108"/>
                  <a:gd name="T66" fmla="*/ 15 w 21"/>
                  <a:gd name="T67" fmla="*/ 15 h 108"/>
                  <a:gd name="T68" fmla="*/ 18 w 21"/>
                  <a:gd name="T69" fmla="*/ 11 h 108"/>
                  <a:gd name="T70" fmla="*/ 10 w 21"/>
                  <a:gd name="T71" fmla="*/ 5 h 108"/>
                  <a:gd name="T72" fmla="*/ 15 w 21"/>
                  <a:gd name="T73" fmla="*/ 1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0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1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2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3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4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0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5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6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4 w 25"/>
                  <a:gd name="T1" fmla="*/ 3 h 59"/>
                  <a:gd name="T2" fmla="*/ 2 w 25"/>
                  <a:gd name="T3" fmla="*/ 12 h 59"/>
                  <a:gd name="T4" fmla="*/ 11 w 25"/>
                  <a:gd name="T5" fmla="*/ 18 h 59"/>
                  <a:gd name="T6" fmla="*/ 4 w 25"/>
                  <a:gd name="T7" fmla="*/ 17 h 59"/>
                  <a:gd name="T8" fmla="*/ 9 w 25"/>
                  <a:gd name="T9" fmla="*/ 35 h 59"/>
                  <a:gd name="T10" fmla="*/ 5 w 25"/>
                  <a:gd name="T11" fmla="*/ 35 h 59"/>
                  <a:gd name="T12" fmla="*/ 14 w 25"/>
                  <a:gd name="T13" fmla="*/ 41 h 59"/>
                  <a:gd name="T14" fmla="*/ 4 w 25"/>
                  <a:gd name="T15" fmla="*/ 41 h 59"/>
                  <a:gd name="T16" fmla="*/ 4 w 25"/>
                  <a:gd name="T17" fmla="*/ 41 h 59"/>
                  <a:gd name="T18" fmla="*/ 6 w 25"/>
                  <a:gd name="T19" fmla="*/ 50 h 59"/>
                  <a:gd name="T20" fmla="*/ 12 w 25"/>
                  <a:gd name="T21" fmla="*/ 51 h 59"/>
                  <a:gd name="T22" fmla="*/ 17 w 25"/>
                  <a:gd name="T23" fmla="*/ 51 h 59"/>
                  <a:gd name="T24" fmla="*/ 13 w 25"/>
                  <a:gd name="T25" fmla="*/ 45 h 59"/>
                  <a:gd name="T26" fmla="*/ 17 w 25"/>
                  <a:gd name="T27" fmla="*/ 44 h 59"/>
                  <a:gd name="T28" fmla="*/ 14 w 25"/>
                  <a:gd name="T29" fmla="*/ 42 h 59"/>
                  <a:gd name="T30" fmla="*/ 18 w 25"/>
                  <a:gd name="T31" fmla="*/ 41 h 59"/>
                  <a:gd name="T32" fmla="*/ 15 w 25"/>
                  <a:gd name="T33" fmla="*/ 36 h 59"/>
                  <a:gd name="T34" fmla="*/ 16 w 25"/>
                  <a:gd name="T35" fmla="*/ 37 h 59"/>
                  <a:gd name="T36" fmla="*/ 11 w 25"/>
                  <a:gd name="T37" fmla="*/ 35 h 59"/>
                  <a:gd name="T38" fmla="*/ 16 w 25"/>
                  <a:gd name="T39" fmla="*/ 33 h 59"/>
                  <a:gd name="T40" fmla="*/ 13 w 25"/>
                  <a:gd name="T41" fmla="*/ 33 h 59"/>
                  <a:gd name="T42" fmla="*/ 18 w 25"/>
                  <a:gd name="T43" fmla="*/ 22 h 59"/>
                  <a:gd name="T44" fmla="*/ 15 w 25"/>
                  <a:gd name="T45" fmla="*/ 21 h 59"/>
                  <a:gd name="T46" fmla="*/ 18 w 25"/>
                  <a:gd name="T47" fmla="*/ 26 h 59"/>
                  <a:gd name="T48" fmla="*/ 9 w 25"/>
                  <a:gd name="T49" fmla="*/ 25 h 59"/>
                  <a:gd name="T50" fmla="*/ 16 w 25"/>
                  <a:gd name="T51" fmla="*/ 18 h 59"/>
                  <a:gd name="T52" fmla="*/ 15 w 25"/>
                  <a:gd name="T53" fmla="*/ 10 h 59"/>
                  <a:gd name="T54" fmla="*/ 16 w 25"/>
                  <a:gd name="T55" fmla="*/ 10 h 59"/>
                  <a:gd name="T56" fmla="*/ 12 w 25"/>
                  <a:gd name="T57" fmla="*/ 5 h 59"/>
                  <a:gd name="T58" fmla="*/ 11 w 25"/>
                  <a:gd name="T59" fmla="*/ 7 h 59"/>
                  <a:gd name="T60" fmla="*/ 9 w 25"/>
                  <a:gd name="T61" fmla="*/ 4 h 59"/>
                  <a:gd name="T62" fmla="*/ 11 w 25"/>
                  <a:gd name="T63" fmla="*/ 4 h 59"/>
                  <a:gd name="T64" fmla="*/ 5 w 25"/>
                  <a:gd name="T65" fmla="*/ 0 h 59"/>
                  <a:gd name="T66" fmla="*/ 9 w 25"/>
                  <a:gd name="T67" fmla="*/ 5 h 59"/>
                  <a:gd name="T68" fmla="*/ 4 w 25"/>
                  <a:gd name="T69" fmla="*/ 3 h 5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7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8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3 w 30"/>
                  <a:gd name="T1" fmla="*/ 29 h 46"/>
                  <a:gd name="T2" fmla="*/ 18 w 30"/>
                  <a:gd name="T3" fmla="*/ 27 h 46"/>
                  <a:gd name="T4" fmla="*/ 8 w 30"/>
                  <a:gd name="T5" fmla="*/ 28 h 46"/>
                  <a:gd name="T6" fmla="*/ 7 w 30"/>
                  <a:gd name="T7" fmla="*/ 23 h 46"/>
                  <a:gd name="T8" fmla="*/ 14 w 30"/>
                  <a:gd name="T9" fmla="*/ 23 h 46"/>
                  <a:gd name="T10" fmla="*/ 16 w 30"/>
                  <a:gd name="T11" fmla="*/ 19 h 46"/>
                  <a:gd name="T12" fmla="*/ 11 w 30"/>
                  <a:gd name="T13" fmla="*/ 19 h 46"/>
                  <a:gd name="T14" fmla="*/ 8 w 30"/>
                  <a:gd name="T15" fmla="*/ 15 h 46"/>
                  <a:gd name="T16" fmla="*/ 9 w 30"/>
                  <a:gd name="T17" fmla="*/ 17 h 46"/>
                  <a:gd name="T18" fmla="*/ 15 w 30"/>
                  <a:gd name="T19" fmla="*/ 14 h 46"/>
                  <a:gd name="T20" fmla="*/ 2 w 30"/>
                  <a:gd name="T21" fmla="*/ 3 h 46"/>
                  <a:gd name="T22" fmla="*/ 3 w 30"/>
                  <a:gd name="T23" fmla="*/ 7 h 46"/>
                  <a:gd name="T24" fmla="*/ 8 w 30"/>
                  <a:gd name="T25" fmla="*/ 7 h 46"/>
                  <a:gd name="T26" fmla="*/ 7 w 30"/>
                  <a:gd name="T27" fmla="*/ 10 h 46"/>
                  <a:gd name="T28" fmla="*/ 3 w 30"/>
                  <a:gd name="T29" fmla="*/ 8 h 46"/>
                  <a:gd name="T30" fmla="*/ 4 w 30"/>
                  <a:gd name="T31" fmla="*/ 35 h 46"/>
                  <a:gd name="T32" fmla="*/ 4 w 30"/>
                  <a:gd name="T33" fmla="*/ 31 h 46"/>
                  <a:gd name="T34" fmla="*/ 8 w 30"/>
                  <a:gd name="T35" fmla="*/ 35 h 46"/>
                  <a:gd name="T36" fmla="*/ 13 w 30"/>
                  <a:gd name="T37" fmla="*/ 32 h 46"/>
                  <a:gd name="T38" fmla="*/ 13 w 30"/>
                  <a:gd name="T39" fmla="*/ 35 h 46"/>
                  <a:gd name="T40" fmla="*/ 18 w 30"/>
                  <a:gd name="T41" fmla="*/ 34 h 46"/>
                  <a:gd name="T42" fmla="*/ 20 w 30"/>
                  <a:gd name="T43" fmla="*/ 40 h 46"/>
                  <a:gd name="T44" fmla="*/ 20 w 30"/>
                  <a:gd name="T45" fmla="*/ 30 h 46"/>
                  <a:gd name="T46" fmla="*/ 13 w 30"/>
                  <a:gd name="T47" fmla="*/ 29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9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0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2 h 3"/>
                  <a:gd name="T4" fmla="*/ 0 w 4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1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2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0 h 14"/>
                  <a:gd name="T4" fmla="*/ 11 w 14"/>
                  <a:gd name="T5" fmla="*/ 9 h 14"/>
                  <a:gd name="T6" fmla="*/ 4 w 14"/>
                  <a:gd name="T7" fmla="*/ 6 h 14"/>
                  <a:gd name="T8" fmla="*/ 3 w 14"/>
                  <a:gd name="T9" fmla="*/ 0 h 14"/>
                  <a:gd name="T10" fmla="*/ 0 w 14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3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3 w 25"/>
                  <a:gd name="T1" fmla="*/ 80 h 114"/>
                  <a:gd name="T2" fmla="*/ 12 w 25"/>
                  <a:gd name="T3" fmla="*/ 75 h 114"/>
                  <a:gd name="T4" fmla="*/ 14 w 25"/>
                  <a:gd name="T5" fmla="*/ 77 h 114"/>
                  <a:gd name="T6" fmla="*/ 16 w 25"/>
                  <a:gd name="T7" fmla="*/ 73 h 114"/>
                  <a:gd name="T8" fmla="*/ 14 w 25"/>
                  <a:gd name="T9" fmla="*/ 74 h 114"/>
                  <a:gd name="T10" fmla="*/ 13 w 25"/>
                  <a:gd name="T11" fmla="*/ 65 h 114"/>
                  <a:gd name="T12" fmla="*/ 8 w 25"/>
                  <a:gd name="T13" fmla="*/ 64 h 114"/>
                  <a:gd name="T14" fmla="*/ 15 w 25"/>
                  <a:gd name="T15" fmla="*/ 58 h 114"/>
                  <a:gd name="T16" fmla="*/ 6 w 25"/>
                  <a:gd name="T17" fmla="*/ 59 h 114"/>
                  <a:gd name="T18" fmla="*/ 8 w 25"/>
                  <a:gd name="T19" fmla="*/ 49 h 114"/>
                  <a:gd name="T20" fmla="*/ 9 w 25"/>
                  <a:gd name="T21" fmla="*/ 51 h 114"/>
                  <a:gd name="T22" fmla="*/ 9 w 25"/>
                  <a:gd name="T23" fmla="*/ 46 h 114"/>
                  <a:gd name="T24" fmla="*/ 13 w 25"/>
                  <a:gd name="T25" fmla="*/ 46 h 114"/>
                  <a:gd name="T26" fmla="*/ 13 w 25"/>
                  <a:gd name="T27" fmla="*/ 38 h 114"/>
                  <a:gd name="T28" fmla="*/ 15 w 25"/>
                  <a:gd name="T29" fmla="*/ 39 h 114"/>
                  <a:gd name="T30" fmla="*/ 11 w 25"/>
                  <a:gd name="T31" fmla="*/ 23 h 114"/>
                  <a:gd name="T32" fmla="*/ 14 w 25"/>
                  <a:gd name="T33" fmla="*/ 21 h 114"/>
                  <a:gd name="T34" fmla="*/ 6 w 25"/>
                  <a:gd name="T35" fmla="*/ 22 h 114"/>
                  <a:gd name="T36" fmla="*/ 7 w 25"/>
                  <a:gd name="T37" fmla="*/ 16 h 114"/>
                  <a:gd name="T38" fmla="*/ 12 w 25"/>
                  <a:gd name="T39" fmla="*/ 18 h 114"/>
                  <a:gd name="T40" fmla="*/ 9 w 25"/>
                  <a:gd name="T41" fmla="*/ 15 h 114"/>
                  <a:gd name="T42" fmla="*/ 14 w 25"/>
                  <a:gd name="T43" fmla="*/ 12 h 114"/>
                  <a:gd name="T44" fmla="*/ 7 w 25"/>
                  <a:gd name="T45" fmla="*/ 5 h 114"/>
                  <a:gd name="T46" fmla="*/ 8 w 25"/>
                  <a:gd name="T47" fmla="*/ 2 h 114"/>
                  <a:gd name="T48" fmla="*/ 0 w 25"/>
                  <a:gd name="T49" fmla="*/ 4 h 114"/>
                  <a:gd name="T50" fmla="*/ 2 w 25"/>
                  <a:gd name="T51" fmla="*/ 26 h 114"/>
                  <a:gd name="T52" fmla="*/ 7 w 25"/>
                  <a:gd name="T53" fmla="*/ 32 h 114"/>
                  <a:gd name="T54" fmla="*/ 2 w 25"/>
                  <a:gd name="T55" fmla="*/ 33 h 114"/>
                  <a:gd name="T56" fmla="*/ 7 w 25"/>
                  <a:gd name="T57" fmla="*/ 33 h 114"/>
                  <a:gd name="T58" fmla="*/ 2 w 25"/>
                  <a:gd name="T59" fmla="*/ 36 h 114"/>
                  <a:gd name="T60" fmla="*/ 7 w 25"/>
                  <a:gd name="T61" fmla="*/ 38 h 114"/>
                  <a:gd name="T62" fmla="*/ 1 w 25"/>
                  <a:gd name="T63" fmla="*/ 40 h 114"/>
                  <a:gd name="T64" fmla="*/ 4 w 25"/>
                  <a:gd name="T65" fmla="*/ 75 h 114"/>
                  <a:gd name="T66" fmla="*/ 8 w 25"/>
                  <a:gd name="T67" fmla="*/ 73 h 114"/>
                  <a:gd name="T68" fmla="*/ 9 w 25"/>
                  <a:gd name="T69" fmla="*/ 87 h 114"/>
                  <a:gd name="T70" fmla="*/ 12 w 25"/>
                  <a:gd name="T71" fmla="*/ 88 h 114"/>
                  <a:gd name="T72" fmla="*/ 4 w 25"/>
                  <a:gd name="T73" fmla="*/ 88 h 114"/>
                  <a:gd name="T74" fmla="*/ 5 w 25"/>
                  <a:gd name="T75" fmla="*/ 92 h 114"/>
                  <a:gd name="T76" fmla="*/ 7 w 25"/>
                  <a:gd name="T77" fmla="*/ 89 h 114"/>
                  <a:gd name="T78" fmla="*/ 6 w 25"/>
                  <a:gd name="T79" fmla="*/ 94 h 114"/>
                  <a:gd name="T80" fmla="*/ 15 w 25"/>
                  <a:gd name="T81" fmla="*/ 90 h 114"/>
                  <a:gd name="T82" fmla="*/ 18 w 25"/>
                  <a:gd name="T83" fmla="*/ 80 h 114"/>
                  <a:gd name="T84" fmla="*/ 13 w 25"/>
                  <a:gd name="T85" fmla="*/ 80 h 1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4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5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1 h 3"/>
                  <a:gd name="T4" fmla="*/ 1 w 2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6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7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8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9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0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4 w 33"/>
                  <a:gd name="T1" fmla="*/ 6 h 193"/>
                  <a:gd name="T2" fmla="*/ 8 w 33"/>
                  <a:gd name="T3" fmla="*/ 3 h 193"/>
                  <a:gd name="T4" fmla="*/ 6 w 33"/>
                  <a:gd name="T5" fmla="*/ 9 h 193"/>
                  <a:gd name="T6" fmla="*/ 9 w 33"/>
                  <a:gd name="T7" fmla="*/ 17 h 193"/>
                  <a:gd name="T8" fmla="*/ 9 w 33"/>
                  <a:gd name="T9" fmla="*/ 36 h 193"/>
                  <a:gd name="T10" fmla="*/ 8 w 33"/>
                  <a:gd name="T11" fmla="*/ 48 h 193"/>
                  <a:gd name="T12" fmla="*/ 14 w 33"/>
                  <a:gd name="T13" fmla="*/ 65 h 193"/>
                  <a:gd name="T14" fmla="*/ 12 w 33"/>
                  <a:gd name="T15" fmla="*/ 68 h 193"/>
                  <a:gd name="T16" fmla="*/ 10 w 33"/>
                  <a:gd name="T17" fmla="*/ 77 h 193"/>
                  <a:gd name="T18" fmla="*/ 19 w 33"/>
                  <a:gd name="T19" fmla="*/ 81 h 193"/>
                  <a:gd name="T20" fmla="*/ 20 w 33"/>
                  <a:gd name="T21" fmla="*/ 89 h 193"/>
                  <a:gd name="T22" fmla="*/ 15 w 33"/>
                  <a:gd name="T23" fmla="*/ 95 h 193"/>
                  <a:gd name="T24" fmla="*/ 16 w 33"/>
                  <a:gd name="T25" fmla="*/ 107 h 193"/>
                  <a:gd name="T26" fmla="*/ 14 w 33"/>
                  <a:gd name="T27" fmla="*/ 118 h 193"/>
                  <a:gd name="T28" fmla="*/ 16 w 33"/>
                  <a:gd name="T29" fmla="*/ 127 h 193"/>
                  <a:gd name="T30" fmla="*/ 20 w 33"/>
                  <a:gd name="T31" fmla="*/ 134 h 193"/>
                  <a:gd name="T32" fmla="*/ 16 w 33"/>
                  <a:gd name="T33" fmla="*/ 136 h 193"/>
                  <a:gd name="T34" fmla="*/ 17 w 33"/>
                  <a:gd name="T35" fmla="*/ 143 h 193"/>
                  <a:gd name="T36" fmla="*/ 16 w 33"/>
                  <a:gd name="T37" fmla="*/ 165 h 193"/>
                  <a:gd name="T38" fmla="*/ 18 w 33"/>
                  <a:gd name="T39" fmla="*/ 154 h 193"/>
                  <a:gd name="T40" fmla="*/ 14 w 33"/>
                  <a:gd name="T41" fmla="*/ 151 h 193"/>
                  <a:gd name="T42" fmla="*/ 25 w 33"/>
                  <a:gd name="T43" fmla="*/ 149 h 193"/>
                  <a:gd name="T44" fmla="*/ 25 w 33"/>
                  <a:gd name="T45" fmla="*/ 146 h 193"/>
                  <a:gd name="T46" fmla="*/ 25 w 33"/>
                  <a:gd name="T47" fmla="*/ 138 h 193"/>
                  <a:gd name="T48" fmla="*/ 26 w 33"/>
                  <a:gd name="T49" fmla="*/ 132 h 193"/>
                  <a:gd name="T50" fmla="*/ 26 w 33"/>
                  <a:gd name="T51" fmla="*/ 120 h 193"/>
                  <a:gd name="T52" fmla="*/ 24 w 33"/>
                  <a:gd name="T53" fmla="*/ 112 h 193"/>
                  <a:gd name="T54" fmla="*/ 25 w 33"/>
                  <a:gd name="T55" fmla="*/ 111 h 193"/>
                  <a:gd name="T56" fmla="*/ 25 w 33"/>
                  <a:gd name="T57" fmla="*/ 108 h 193"/>
                  <a:gd name="T58" fmla="*/ 24 w 33"/>
                  <a:gd name="T59" fmla="*/ 101 h 193"/>
                  <a:gd name="T60" fmla="*/ 21 w 33"/>
                  <a:gd name="T61" fmla="*/ 95 h 193"/>
                  <a:gd name="T62" fmla="*/ 25 w 33"/>
                  <a:gd name="T63" fmla="*/ 91 h 193"/>
                  <a:gd name="T64" fmla="*/ 25 w 33"/>
                  <a:gd name="T65" fmla="*/ 83 h 193"/>
                  <a:gd name="T66" fmla="*/ 21 w 33"/>
                  <a:gd name="T67" fmla="*/ 79 h 193"/>
                  <a:gd name="T68" fmla="*/ 19 w 33"/>
                  <a:gd name="T69" fmla="*/ 68 h 193"/>
                  <a:gd name="T70" fmla="*/ 17 w 33"/>
                  <a:gd name="T71" fmla="*/ 52 h 193"/>
                  <a:gd name="T72" fmla="*/ 18 w 33"/>
                  <a:gd name="T73" fmla="*/ 48 h 193"/>
                  <a:gd name="T74" fmla="*/ 16 w 33"/>
                  <a:gd name="T75" fmla="*/ 31 h 193"/>
                  <a:gd name="T76" fmla="*/ 11 w 33"/>
                  <a:gd name="T77" fmla="*/ 38 h 193"/>
                  <a:gd name="T78" fmla="*/ 20 w 33"/>
                  <a:gd name="T79" fmla="*/ 30 h 19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1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2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3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4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5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2 w 27"/>
                  <a:gd name="T1" fmla="*/ 16 h 101"/>
                  <a:gd name="T2" fmla="*/ 9 w 27"/>
                  <a:gd name="T3" fmla="*/ 11 h 101"/>
                  <a:gd name="T4" fmla="*/ 11 w 27"/>
                  <a:gd name="T5" fmla="*/ 8 h 101"/>
                  <a:gd name="T6" fmla="*/ 4 w 27"/>
                  <a:gd name="T7" fmla="*/ 3 h 101"/>
                  <a:gd name="T8" fmla="*/ 9 w 27"/>
                  <a:gd name="T9" fmla="*/ 43 h 101"/>
                  <a:gd name="T10" fmla="*/ 6 w 27"/>
                  <a:gd name="T11" fmla="*/ 41 h 101"/>
                  <a:gd name="T12" fmla="*/ 11 w 27"/>
                  <a:gd name="T13" fmla="*/ 56 h 101"/>
                  <a:gd name="T14" fmla="*/ 6 w 27"/>
                  <a:gd name="T15" fmla="*/ 56 h 101"/>
                  <a:gd name="T16" fmla="*/ 8 w 27"/>
                  <a:gd name="T17" fmla="*/ 65 h 101"/>
                  <a:gd name="T18" fmla="*/ 10 w 27"/>
                  <a:gd name="T19" fmla="*/ 65 h 101"/>
                  <a:gd name="T20" fmla="*/ 9 w 27"/>
                  <a:gd name="T21" fmla="*/ 67 h 101"/>
                  <a:gd name="T22" fmla="*/ 10 w 27"/>
                  <a:gd name="T23" fmla="*/ 66 h 101"/>
                  <a:gd name="T24" fmla="*/ 10 w 27"/>
                  <a:gd name="T25" fmla="*/ 72 h 101"/>
                  <a:gd name="T26" fmla="*/ 9 w 27"/>
                  <a:gd name="T27" fmla="*/ 71 h 101"/>
                  <a:gd name="T28" fmla="*/ 11 w 27"/>
                  <a:gd name="T29" fmla="*/ 76 h 101"/>
                  <a:gd name="T30" fmla="*/ 8 w 27"/>
                  <a:gd name="T31" fmla="*/ 75 h 101"/>
                  <a:gd name="T32" fmla="*/ 13 w 27"/>
                  <a:gd name="T33" fmla="*/ 87 h 101"/>
                  <a:gd name="T34" fmla="*/ 16 w 27"/>
                  <a:gd name="T35" fmla="*/ 87 h 101"/>
                  <a:gd name="T36" fmla="*/ 14 w 27"/>
                  <a:gd name="T37" fmla="*/ 78 h 101"/>
                  <a:gd name="T38" fmla="*/ 14 w 27"/>
                  <a:gd name="T39" fmla="*/ 78 h 101"/>
                  <a:gd name="T40" fmla="*/ 12 w 27"/>
                  <a:gd name="T41" fmla="*/ 72 h 101"/>
                  <a:gd name="T42" fmla="*/ 17 w 27"/>
                  <a:gd name="T43" fmla="*/ 76 h 101"/>
                  <a:gd name="T44" fmla="*/ 20 w 27"/>
                  <a:gd name="T45" fmla="*/ 66 h 101"/>
                  <a:gd name="T46" fmla="*/ 20 w 27"/>
                  <a:gd name="T47" fmla="*/ 66 h 101"/>
                  <a:gd name="T48" fmla="*/ 19 w 27"/>
                  <a:gd name="T49" fmla="*/ 64 h 101"/>
                  <a:gd name="T50" fmla="*/ 16 w 27"/>
                  <a:gd name="T51" fmla="*/ 65 h 101"/>
                  <a:gd name="T52" fmla="*/ 10 w 27"/>
                  <a:gd name="T53" fmla="*/ 64 h 101"/>
                  <a:gd name="T54" fmla="*/ 10 w 27"/>
                  <a:gd name="T55" fmla="*/ 60 h 101"/>
                  <a:gd name="T56" fmla="*/ 15 w 27"/>
                  <a:gd name="T57" fmla="*/ 62 h 101"/>
                  <a:gd name="T58" fmla="*/ 13 w 27"/>
                  <a:gd name="T59" fmla="*/ 60 h 101"/>
                  <a:gd name="T60" fmla="*/ 19 w 27"/>
                  <a:gd name="T61" fmla="*/ 57 h 101"/>
                  <a:gd name="T62" fmla="*/ 13 w 27"/>
                  <a:gd name="T63" fmla="*/ 57 h 101"/>
                  <a:gd name="T64" fmla="*/ 13 w 27"/>
                  <a:gd name="T65" fmla="*/ 40 h 101"/>
                  <a:gd name="T66" fmla="*/ 15 w 27"/>
                  <a:gd name="T67" fmla="*/ 42 h 101"/>
                  <a:gd name="T68" fmla="*/ 12 w 27"/>
                  <a:gd name="T69" fmla="*/ 39 h 101"/>
                  <a:gd name="T70" fmla="*/ 14 w 27"/>
                  <a:gd name="T71" fmla="*/ 28 h 101"/>
                  <a:gd name="T72" fmla="*/ 11 w 27"/>
                  <a:gd name="T73" fmla="*/ 29 h 101"/>
                  <a:gd name="T74" fmla="*/ 12 w 27"/>
                  <a:gd name="T75" fmla="*/ 19 h 101"/>
                  <a:gd name="T76" fmla="*/ 12 w 27"/>
                  <a:gd name="T77" fmla="*/ 19 h 101"/>
                  <a:gd name="T78" fmla="*/ 7 w 27"/>
                  <a:gd name="T79" fmla="*/ 14 h 101"/>
                  <a:gd name="T80" fmla="*/ 12 w 27"/>
                  <a:gd name="T81" fmla="*/ 16 h 10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6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2 h 4"/>
                  <a:gd name="T2" fmla="*/ 6 w 8"/>
                  <a:gd name="T3" fmla="*/ 3 h 4"/>
                  <a:gd name="T4" fmla="*/ 0 w 8"/>
                  <a:gd name="T5" fmla="*/ 1 h 4"/>
                  <a:gd name="T6" fmla="*/ 2 w 8"/>
                  <a:gd name="T7" fmla="*/ 3 h 4"/>
                  <a:gd name="T8" fmla="*/ 3 w 8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7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9 w 20"/>
                  <a:gd name="T1" fmla="*/ 16 h 51"/>
                  <a:gd name="T2" fmla="*/ 6 w 20"/>
                  <a:gd name="T3" fmla="*/ 15 h 51"/>
                  <a:gd name="T4" fmla="*/ 5 w 20"/>
                  <a:gd name="T5" fmla="*/ 31 h 51"/>
                  <a:gd name="T6" fmla="*/ 11 w 20"/>
                  <a:gd name="T7" fmla="*/ 37 h 51"/>
                  <a:gd name="T8" fmla="*/ 7 w 20"/>
                  <a:gd name="T9" fmla="*/ 38 h 51"/>
                  <a:gd name="T10" fmla="*/ 12 w 20"/>
                  <a:gd name="T11" fmla="*/ 42 h 51"/>
                  <a:gd name="T12" fmla="*/ 10 w 20"/>
                  <a:gd name="T13" fmla="*/ 40 h 51"/>
                  <a:gd name="T14" fmla="*/ 12 w 20"/>
                  <a:gd name="T15" fmla="*/ 40 h 51"/>
                  <a:gd name="T16" fmla="*/ 12 w 20"/>
                  <a:gd name="T17" fmla="*/ 37 h 51"/>
                  <a:gd name="T18" fmla="*/ 14 w 20"/>
                  <a:gd name="T19" fmla="*/ 38 h 51"/>
                  <a:gd name="T20" fmla="*/ 8 w 20"/>
                  <a:gd name="T21" fmla="*/ 30 h 51"/>
                  <a:gd name="T22" fmla="*/ 14 w 20"/>
                  <a:gd name="T23" fmla="*/ 30 h 51"/>
                  <a:gd name="T24" fmla="*/ 15 w 20"/>
                  <a:gd name="T25" fmla="*/ 22 h 51"/>
                  <a:gd name="T26" fmla="*/ 14 w 20"/>
                  <a:gd name="T27" fmla="*/ 23 h 51"/>
                  <a:gd name="T28" fmla="*/ 10 w 20"/>
                  <a:gd name="T29" fmla="*/ 24 h 51"/>
                  <a:gd name="T30" fmla="*/ 15 w 20"/>
                  <a:gd name="T31" fmla="*/ 22 h 51"/>
                  <a:gd name="T32" fmla="*/ 13 w 20"/>
                  <a:gd name="T33" fmla="*/ 7 h 51"/>
                  <a:gd name="T34" fmla="*/ 6 w 20"/>
                  <a:gd name="T35" fmla="*/ 4 h 51"/>
                  <a:gd name="T36" fmla="*/ 11 w 20"/>
                  <a:gd name="T37" fmla="*/ 5 h 51"/>
                  <a:gd name="T38" fmla="*/ 12 w 20"/>
                  <a:gd name="T39" fmla="*/ 2 h 51"/>
                  <a:gd name="T40" fmla="*/ 4 w 20"/>
                  <a:gd name="T41" fmla="*/ 0 h 51"/>
                  <a:gd name="T42" fmla="*/ 9 w 20"/>
                  <a:gd name="T43" fmla="*/ 16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8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9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0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4 w 16"/>
                  <a:gd name="T1" fmla="*/ 2 h 13"/>
                  <a:gd name="T2" fmla="*/ 11 w 16"/>
                  <a:gd name="T3" fmla="*/ 0 h 13"/>
                  <a:gd name="T4" fmla="*/ 0 w 16"/>
                  <a:gd name="T5" fmla="*/ 7 h 13"/>
                  <a:gd name="T6" fmla="*/ 10 w 16"/>
                  <a:gd name="T7" fmla="*/ 10 h 13"/>
                  <a:gd name="T8" fmla="*/ 5 w 16"/>
                  <a:gd name="T9" fmla="*/ 6 h 13"/>
                  <a:gd name="T10" fmla="*/ 12 w 16"/>
                  <a:gd name="T11" fmla="*/ 7 h 13"/>
                  <a:gd name="T12" fmla="*/ 10 w 16"/>
                  <a:gd name="T13" fmla="*/ 4 h 13"/>
                  <a:gd name="T14" fmla="*/ 14 w 16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1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2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6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3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4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3 h 10"/>
                  <a:gd name="T4" fmla="*/ 3 w 12"/>
                  <a:gd name="T5" fmla="*/ 3 h 10"/>
                  <a:gd name="T6" fmla="*/ 8 w 12"/>
                  <a:gd name="T7" fmla="*/ 5 h 10"/>
                  <a:gd name="T8" fmla="*/ 8 w 12"/>
                  <a:gd name="T9" fmla="*/ 8 h 10"/>
                  <a:gd name="T10" fmla="*/ 10 w 12"/>
                  <a:gd name="T11" fmla="*/ 6 h 10"/>
                  <a:gd name="T12" fmla="*/ 2 w 12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5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6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7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4 w 13"/>
                  <a:gd name="T3" fmla="*/ 9 h 10"/>
                  <a:gd name="T4" fmla="*/ 11 w 13"/>
                  <a:gd name="T5" fmla="*/ 5 h 10"/>
                  <a:gd name="T6" fmla="*/ 9 w 13"/>
                  <a:gd name="T7" fmla="*/ 1 h 10"/>
                  <a:gd name="T8" fmla="*/ 1 w 13"/>
                  <a:gd name="T9" fmla="*/ 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8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9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7 w 17"/>
                  <a:gd name="T3" fmla="*/ 8 h 20"/>
                  <a:gd name="T4" fmla="*/ 3 w 17"/>
                  <a:gd name="T5" fmla="*/ 5 h 20"/>
                  <a:gd name="T6" fmla="*/ 5 w 17"/>
                  <a:gd name="T7" fmla="*/ 12 h 20"/>
                  <a:gd name="T8" fmla="*/ 0 w 17"/>
                  <a:gd name="T9" fmla="*/ 9 h 20"/>
                  <a:gd name="T10" fmla="*/ 4 w 17"/>
                  <a:gd name="T11" fmla="*/ 14 h 20"/>
                  <a:gd name="T12" fmla="*/ 1 w 17"/>
                  <a:gd name="T13" fmla="*/ 17 h 20"/>
                  <a:gd name="T14" fmla="*/ 7 w 17"/>
                  <a:gd name="T15" fmla="*/ 16 h 20"/>
                  <a:gd name="T16" fmla="*/ 6 w 17"/>
                  <a:gd name="T17" fmla="*/ 14 h 20"/>
                  <a:gd name="T18" fmla="*/ 10 w 17"/>
                  <a:gd name="T19" fmla="*/ 15 h 20"/>
                  <a:gd name="T20" fmla="*/ 14 w 17"/>
                  <a:gd name="T21" fmla="*/ 6 h 20"/>
                  <a:gd name="T22" fmla="*/ 2 w 17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0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1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0 h 17"/>
                  <a:gd name="T2" fmla="*/ 4 w 18"/>
                  <a:gd name="T3" fmla="*/ 13 h 17"/>
                  <a:gd name="T4" fmla="*/ 2 w 18"/>
                  <a:gd name="T5" fmla="*/ 14 h 17"/>
                  <a:gd name="T6" fmla="*/ 6 w 18"/>
                  <a:gd name="T7" fmla="*/ 15 h 17"/>
                  <a:gd name="T8" fmla="*/ 4 w 18"/>
                  <a:gd name="T9" fmla="*/ 8 h 17"/>
                  <a:gd name="T10" fmla="*/ 12 w 18"/>
                  <a:gd name="T11" fmla="*/ 6 h 17"/>
                  <a:gd name="T12" fmla="*/ 10 w 18"/>
                  <a:gd name="T13" fmla="*/ 10 h 17"/>
                  <a:gd name="T14" fmla="*/ 9 w 18"/>
                  <a:gd name="T15" fmla="*/ 0 h 17"/>
                  <a:gd name="T16" fmla="*/ 7 w 18"/>
                  <a:gd name="T17" fmla="*/ 3 h 17"/>
                  <a:gd name="T18" fmla="*/ 5 w 18"/>
                  <a:gd name="T19" fmla="*/ 0 h 17"/>
                  <a:gd name="T20" fmla="*/ 1 w 18"/>
                  <a:gd name="T21" fmla="*/ 1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2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2 h 3"/>
                  <a:gd name="T2" fmla="*/ 3 w 3"/>
                  <a:gd name="T3" fmla="*/ 0 h 3"/>
                  <a:gd name="T4" fmla="*/ 2 w 3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3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4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5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3 w 19"/>
                  <a:gd name="T1" fmla="*/ 1 h 112"/>
                  <a:gd name="T2" fmla="*/ 10 w 19"/>
                  <a:gd name="T3" fmla="*/ 4 h 112"/>
                  <a:gd name="T4" fmla="*/ 7 w 19"/>
                  <a:gd name="T5" fmla="*/ 0 h 112"/>
                  <a:gd name="T6" fmla="*/ 1 w 19"/>
                  <a:gd name="T7" fmla="*/ 0 h 112"/>
                  <a:gd name="T8" fmla="*/ 3 w 19"/>
                  <a:gd name="T9" fmla="*/ 8 h 112"/>
                  <a:gd name="T10" fmla="*/ 0 w 19"/>
                  <a:gd name="T11" fmla="*/ 8 h 112"/>
                  <a:gd name="T12" fmla="*/ 3 w 19"/>
                  <a:gd name="T13" fmla="*/ 22 h 112"/>
                  <a:gd name="T14" fmla="*/ 3 w 19"/>
                  <a:gd name="T15" fmla="*/ 33 h 112"/>
                  <a:gd name="T16" fmla="*/ 3 w 19"/>
                  <a:gd name="T17" fmla="*/ 73 h 112"/>
                  <a:gd name="T18" fmla="*/ 8 w 19"/>
                  <a:gd name="T19" fmla="*/ 75 h 112"/>
                  <a:gd name="T20" fmla="*/ 4 w 19"/>
                  <a:gd name="T21" fmla="*/ 77 h 112"/>
                  <a:gd name="T22" fmla="*/ 4 w 19"/>
                  <a:gd name="T23" fmla="*/ 75 h 112"/>
                  <a:gd name="T24" fmla="*/ 3 w 19"/>
                  <a:gd name="T25" fmla="*/ 87 h 112"/>
                  <a:gd name="T26" fmla="*/ 9 w 19"/>
                  <a:gd name="T27" fmla="*/ 87 h 112"/>
                  <a:gd name="T28" fmla="*/ 3 w 19"/>
                  <a:gd name="T29" fmla="*/ 92 h 112"/>
                  <a:gd name="T30" fmla="*/ 8 w 19"/>
                  <a:gd name="T31" fmla="*/ 96 h 112"/>
                  <a:gd name="T32" fmla="*/ 12 w 19"/>
                  <a:gd name="T33" fmla="*/ 92 h 112"/>
                  <a:gd name="T34" fmla="*/ 14 w 19"/>
                  <a:gd name="T35" fmla="*/ 95 h 112"/>
                  <a:gd name="T36" fmla="*/ 6 w 19"/>
                  <a:gd name="T37" fmla="*/ 69 h 112"/>
                  <a:gd name="T38" fmla="*/ 9 w 19"/>
                  <a:gd name="T39" fmla="*/ 69 h 112"/>
                  <a:gd name="T40" fmla="*/ 13 w 19"/>
                  <a:gd name="T41" fmla="*/ 53 h 112"/>
                  <a:gd name="T42" fmla="*/ 7 w 19"/>
                  <a:gd name="T43" fmla="*/ 47 h 112"/>
                  <a:gd name="T44" fmla="*/ 9 w 19"/>
                  <a:gd name="T45" fmla="*/ 44 h 112"/>
                  <a:gd name="T46" fmla="*/ 7 w 19"/>
                  <a:gd name="T47" fmla="*/ 44 h 112"/>
                  <a:gd name="T48" fmla="*/ 10 w 19"/>
                  <a:gd name="T49" fmla="*/ 39 h 112"/>
                  <a:gd name="T50" fmla="*/ 3 w 19"/>
                  <a:gd name="T51" fmla="*/ 38 h 112"/>
                  <a:gd name="T52" fmla="*/ 13 w 19"/>
                  <a:gd name="T53" fmla="*/ 28 h 112"/>
                  <a:gd name="T54" fmla="*/ 9 w 19"/>
                  <a:gd name="T55" fmla="*/ 30 h 112"/>
                  <a:gd name="T56" fmla="*/ 7 w 19"/>
                  <a:gd name="T57" fmla="*/ 27 h 112"/>
                  <a:gd name="T58" fmla="*/ 13 w 19"/>
                  <a:gd name="T59" fmla="*/ 27 h 112"/>
                  <a:gd name="T60" fmla="*/ 8 w 19"/>
                  <a:gd name="T61" fmla="*/ 19 h 112"/>
                  <a:gd name="T62" fmla="*/ 5 w 19"/>
                  <a:gd name="T63" fmla="*/ 20 h 112"/>
                  <a:gd name="T64" fmla="*/ 7 w 19"/>
                  <a:gd name="T65" fmla="*/ 9 h 112"/>
                  <a:gd name="T66" fmla="*/ 13 w 19"/>
                  <a:gd name="T67" fmla="*/ 15 h 112"/>
                  <a:gd name="T68" fmla="*/ 15 w 19"/>
                  <a:gd name="T69" fmla="*/ 12 h 112"/>
                  <a:gd name="T70" fmla="*/ 8 w 19"/>
                  <a:gd name="T71" fmla="*/ 5 h 112"/>
                  <a:gd name="T72" fmla="*/ 13 w 19"/>
                  <a:gd name="T73" fmla="*/ 1 h 11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6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7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8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9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2 h 3"/>
                  <a:gd name="T4" fmla="*/ 3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0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1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2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4 w 24"/>
                  <a:gd name="T1" fmla="*/ 3 h 62"/>
                  <a:gd name="T2" fmla="*/ 2 w 24"/>
                  <a:gd name="T3" fmla="*/ 13 h 62"/>
                  <a:gd name="T4" fmla="*/ 11 w 24"/>
                  <a:gd name="T5" fmla="*/ 20 h 62"/>
                  <a:gd name="T6" fmla="*/ 3 w 24"/>
                  <a:gd name="T7" fmla="*/ 18 h 62"/>
                  <a:gd name="T8" fmla="*/ 8 w 24"/>
                  <a:gd name="T9" fmla="*/ 37 h 62"/>
                  <a:gd name="T10" fmla="*/ 5 w 24"/>
                  <a:gd name="T11" fmla="*/ 37 h 62"/>
                  <a:gd name="T12" fmla="*/ 13 w 24"/>
                  <a:gd name="T13" fmla="*/ 44 h 62"/>
                  <a:gd name="T14" fmla="*/ 4 w 24"/>
                  <a:gd name="T15" fmla="*/ 44 h 62"/>
                  <a:gd name="T16" fmla="*/ 4 w 24"/>
                  <a:gd name="T17" fmla="*/ 43 h 62"/>
                  <a:gd name="T18" fmla="*/ 6 w 24"/>
                  <a:gd name="T19" fmla="*/ 52 h 62"/>
                  <a:gd name="T20" fmla="*/ 11 w 24"/>
                  <a:gd name="T21" fmla="*/ 53 h 62"/>
                  <a:gd name="T22" fmla="*/ 16 w 24"/>
                  <a:gd name="T23" fmla="*/ 53 h 62"/>
                  <a:gd name="T24" fmla="*/ 12 w 24"/>
                  <a:gd name="T25" fmla="*/ 47 h 62"/>
                  <a:gd name="T26" fmla="*/ 17 w 24"/>
                  <a:gd name="T27" fmla="*/ 46 h 62"/>
                  <a:gd name="T28" fmla="*/ 14 w 24"/>
                  <a:gd name="T29" fmla="*/ 44 h 62"/>
                  <a:gd name="T30" fmla="*/ 18 w 24"/>
                  <a:gd name="T31" fmla="*/ 43 h 62"/>
                  <a:gd name="T32" fmla="*/ 14 w 24"/>
                  <a:gd name="T33" fmla="*/ 38 h 62"/>
                  <a:gd name="T34" fmla="*/ 15 w 24"/>
                  <a:gd name="T35" fmla="*/ 39 h 62"/>
                  <a:gd name="T36" fmla="*/ 11 w 24"/>
                  <a:gd name="T37" fmla="*/ 36 h 62"/>
                  <a:gd name="T38" fmla="*/ 16 w 24"/>
                  <a:gd name="T39" fmla="*/ 34 h 62"/>
                  <a:gd name="T40" fmla="*/ 12 w 24"/>
                  <a:gd name="T41" fmla="*/ 34 h 62"/>
                  <a:gd name="T42" fmla="*/ 18 w 24"/>
                  <a:gd name="T43" fmla="*/ 23 h 62"/>
                  <a:gd name="T44" fmla="*/ 14 w 24"/>
                  <a:gd name="T45" fmla="*/ 22 h 62"/>
                  <a:gd name="T46" fmla="*/ 17 w 24"/>
                  <a:gd name="T47" fmla="*/ 27 h 62"/>
                  <a:gd name="T48" fmla="*/ 9 w 24"/>
                  <a:gd name="T49" fmla="*/ 27 h 62"/>
                  <a:gd name="T50" fmla="*/ 16 w 24"/>
                  <a:gd name="T51" fmla="*/ 20 h 62"/>
                  <a:gd name="T52" fmla="*/ 14 w 24"/>
                  <a:gd name="T53" fmla="*/ 12 h 62"/>
                  <a:gd name="T54" fmla="*/ 16 w 24"/>
                  <a:gd name="T55" fmla="*/ 12 h 62"/>
                  <a:gd name="T56" fmla="*/ 13 w 24"/>
                  <a:gd name="T57" fmla="*/ 6 h 62"/>
                  <a:gd name="T58" fmla="*/ 11 w 24"/>
                  <a:gd name="T59" fmla="*/ 8 h 62"/>
                  <a:gd name="T60" fmla="*/ 9 w 24"/>
                  <a:gd name="T61" fmla="*/ 6 h 62"/>
                  <a:gd name="T62" fmla="*/ 11 w 24"/>
                  <a:gd name="T63" fmla="*/ 5 h 62"/>
                  <a:gd name="T64" fmla="*/ 6 w 24"/>
                  <a:gd name="T65" fmla="*/ 0 h 62"/>
                  <a:gd name="T66" fmla="*/ 9 w 24"/>
                  <a:gd name="T67" fmla="*/ 6 h 62"/>
                  <a:gd name="T68" fmla="*/ 4 w 24"/>
                  <a:gd name="T69" fmla="*/ 3 h 6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3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4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3 w 28"/>
                  <a:gd name="T1" fmla="*/ 30 h 48"/>
                  <a:gd name="T2" fmla="*/ 17 w 28"/>
                  <a:gd name="T3" fmla="*/ 28 h 48"/>
                  <a:gd name="T4" fmla="*/ 8 w 28"/>
                  <a:gd name="T5" fmla="*/ 28 h 48"/>
                  <a:gd name="T6" fmla="*/ 6 w 28"/>
                  <a:gd name="T7" fmla="*/ 24 h 48"/>
                  <a:gd name="T8" fmla="*/ 14 w 28"/>
                  <a:gd name="T9" fmla="*/ 24 h 48"/>
                  <a:gd name="T10" fmla="*/ 16 w 28"/>
                  <a:gd name="T11" fmla="*/ 20 h 48"/>
                  <a:gd name="T12" fmla="*/ 11 w 28"/>
                  <a:gd name="T13" fmla="*/ 20 h 48"/>
                  <a:gd name="T14" fmla="*/ 8 w 28"/>
                  <a:gd name="T15" fmla="*/ 15 h 48"/>
                  <a:gd name="T16" fmla="*/ 10 w 28"/>
                  <a:gd name="T17" fmla="*/ 17 h 48"/>
                  <a:gd name="T18" fmla="*/ 15 w 28"/>
                  <a:gd name="T19" fmla="*/ 15 h 48"/>
                  <a:gd name="T20" fmla="*/ 2 w 28"/>
                  <a:gd name="T21" fmla="*/ 3 h 48"/>
                  <a:gd name="T22" fmla="*/ 3 w 28"/>
                  <a:gd name="T23" fmla="*/ 6 h 48"/>
                  <a:gd name="T24" fmla="*/ 9 w 28"/>
                  <a:gd name="T25" fmla="*/ 7 h 48"/>
                  <a:gd name="T26" fmla="*/ 7 w 28"/>
                  <a:gd name="T27" fmla="*/ 10 h 48"/>
                  <a:gd name="T28" fmla="*/ 4 w 28"/>
                  <a:gd name="T29" fmla="*/ 8 h 48"/>
                  <a:gd name="T30" fmla="*/ 4 w 28"/>
                  <a:gd name="T31" fmla="*/ 35 h 48"/>
                  <a:gd name="T32" fmla="*/ 4 w 28"/>
                  <a:gd name="T33" fmla="*/ 32 h 48"/>
                  <a:gd name="T34" fmla="*/ 7 w 28"/>
                  <a:gd name="T35" fmla="*/ 35 h 48"/>
                  <a:gd name="T36" fmla="*/ 13 w 28"/>
                  <a:gd name="T37" fmla="*/ 33 h 48"/>
                  <a:gd name="T38" fmla="*/ 12 w 28"/>
                  <a:gd name="T39" fmla="*/ 35 h 48"/>
                  <a:gd name="T40" fmla="*/ 17 w 28"/>
                  <a:gd name="T41" fmla="*/ 35 h 48"/>
                  <a:gd name="T42" fmla="*/ 20 w 28"/>
                  <a:gd name="T43" fmla="*/ 41 h 48"/>
                  <a:gd name="T44" fmla="*/ 21 w 28"/>
                  <a:gd name="T45" fmla="*/ 32 h 48"/>
                  <a:gd name="T46" fmla="*/ 13 w 28"/>
                  <a:gd name="T47" fmla="*/ 30 h 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5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6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2 h 3"/>
                  <a:gd name="T4" fmla="*/ 0 w 4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7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8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0 h 15"/>
                  <a:gd name="T4" fmla="*/ 10 w 13"/>
                  <a:gd name="T5" fmla="*/ 10 h 15"/>
                  <a:gd name="T6" fmla="*/ 3 w 13"/>
                  <a:gd name="T7" fmla="*/ 6 h 15"/>
                  <a:gd name="T8" fmla="*/ 4 w 13"/>
                  <a:gd name="T9" fmla="*/ 1 h 15"/>
                  <a:gd name="T10" fmla="*/ 0 w 13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9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1 w 22"/>
                  <a:gd name="T1" fmla="*/ 82 h 117"/>
                  <a:gd name="T2" fmla="*/ 10 w 22"/>
                  <a:gd name="T3" fmla="*/ 77 h 117"/>
                  <a:gd name="T4" fmla="*/ 12 w 22"/>
                  <a:gd name="T5" fmla="*/ 79 h 117"/>
                  <a:gd name="T6" fmla="*/ 15 w 22"/>
                  <a:gd name="T7" fmla="*/ 75 h 117"/>
                  <a:gd name="T8" fmla="*/ 12 w 22"/>
                  <a:gd name="T9" fmla="*/ 76 h 117"/>
                  <a:gd name="T10" fmla="*/ 11 w 22"/>
                  <a:gd name="T11" fmla="*/ 67 h 117"/>
                  <a:gd name="T12" fmla="*/ 7 w 22"/>
                  <a:gd name="T13" fmla="*/ 65 h 117"/>
                  <a:gd name="T14" fmla="*/ 14 w 22"/>
                  <a:gd name="T15" fmla="*/ 59 h 117"/>
                  <a:gd name="T16" fmla="*/ 4 w 22"/>
                  <a:gd name="T17" fmla="*/ 61 h 117"/>
                  <a:gd name="T18" fmla="*/ 8 w 22"/>
                  <a:gd name="T19" fmla="*/ 50 h 117"/>
                  <a:gd name="T20" fmla="*/ 9 w 22"/>
                  <a:gd name="T21" fmla="*/ 52 h 117"/>
                  <a:gd name="T22" fmla="*/ 9 w 22"/>
                  <a:gd name="T23" fmla="*/ 47 h 117"/>
                  <a:gd name="T24" fmla="*/ 13 w 22"/>
                  <a:gd name="T25" fmla="*/ 47 h 117"/>
                  <a:gd name="T26" fmla="*/ 12 w 22"/>
                  <a:gd name="T27" fmla="*/ 38 h 117"/>
                  <a:gd name="T28" fmla="*/ 15 w 22"/>
                  <a:gd name="T29" fmla="*/ 39 h 117"/>
                  <a:gd name="T30" fmla="*/ 11 w 22"/>
                  <a:gd name="T31" fmla="*/ 24 h 117"/>
                  <a:gd name="T32" fmla="*/ 14 w 22"/>
                  <a:gd name="T33" fmla="*/ 21 h 117"/>
                  <a:gd name="T34" fmla="*/ 5 w 22"/>
                  <a:gd name="T35" fmla="*/ 23 h 117"/>
                  <a:gd name="T36" fmla="*/ 6 w 22"/>
                  <a:gd name="T37" fmla="*/ 16 h 117"/>
                  <a:gd name="T38" fmla="*/ 11 w 22"/>
                  <a:gd name="T39" fmla="*/ 18 h 117"/>
                  <a:gd name="T40" fmla="*/ 9 w 22"/>
                  <a:gd name="T41" fmla="*/ 15 h 117"/>
                  <a:gd name="T42" fmla="*/ 14 w 22"/>
                  <a:gd name="T43" fmla="*/ 12 h 117"/>
                  <a:gd name="T44" fmla="*/ 7 w 22"/>
                  <a:gd name="T45" fmla="*/ 5 h 117"/>
                  <a:gd name="T46" fmla="*/ 8 w 22"/>
                  <a:gd name="T47" fmla="*/ 1 h 117"/>
                  <a:gd name="T48" fmla="*/ 0 w 22"/>
                  <a:gd name="T49" fmla="*/ 4 h 117"/>
                  <a:gd name="T50" fmla="*/ 2 w 22"/>
                  <a:gd name="T51" fmla="*/ 26 h 117"/>
                  <a:gd name="T52" fmla="*/ 6 w 22"/>
                  <a:gd name="T53" fmla="*/ 32 h 117"/>
                  <a:gd name="T54" fmla="*/ 1 w 22"/>
                  <a:gd name="T55" fmla="*/ 32 h 117"/>
                  <a:gd name="T56" fmla="*/ 6 w 22"/>
                  <a:gd name="T57" fmla="*/ 33 h 117"/>
                  <a:gd name="T58" fmla="*/ 1 w 22"/>
                  <a:gd name="T59" fmla="*/ 37 h 117"/>
                  <a:gd name="T60" fmla="*/ 6 w 22"/>
                  <a:gd name="T61" fmla="*/ 38 h 117"/>
                  <a:gd name="T62" fmla="*/ 0 w 22"/>
                  <a:gd name="T63" fmla="*/ 41 h 117"/>
                  <a:gd name="T64" fmla="*/ 3 w 22"/>
                  <a:gd name="T65" fmla="*/ 76 h 117"/>
                  <a:gd name="T66" fmla="*/ 6 w 22"/>
                  <a:gd name="T67" fmla="*/ 75 h 117"/>
                  <a:gd name="T68" fmla="*/ 6 w 22"/>
                  <a:gd name="T69" fmla="*/ 89 h 117"/>
                  <a:gd name="T70" fmla="*/ 10 w 22"/>
                  <a:gd name="T71" fmla="*/ 91 h 117"/>
                  <a:gd name="T72" fmla="*/ 1 w 22"/>
                  <a:gd name="T73" fmla="*/ 90 h 117"/>
                  <a:gd name="T74" fmla="*/ 3 w 22"/>
                  <a:gd name="T75" fmla="*/ 95 h 117"/>
                  <a:gd name="T76" fmla="*/ 4 w 22"/>
                  <a:gd name="T77" fmla="*/ 91 h 117"/>
                  <a:gd name="T78" fmla="*/ 3 w 22"/>
                  <a:gd name="T79" fmla="*/ 97 h 117"/>
                  <a:gd name="T80" fmla="*/ 12 w 22"/>
                  <a:gd name="T81" fmla="*/ 93 h 117"/>
                  <a:gd name="T82" fmla="*/ 16 w 22"/>
                  <a:gd name="T83" fmla="*/ 82 h 117"/>
                  <a:gd name="T84" fmla="*/ 11 w 22"/>
                  <a:gd name="T85" fmla="*/ 82 h 1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0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1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2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333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4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5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6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4 w 34"/>
                  <a:gd name="T1" fmla="*/ 6 h 200"/>
                  <a:gd name="T2" fmla="*/ 9 w 34"/>
                  <a:gd name="T3" fmla="*/ 3 h 200"/>
                  <a:gd name="T4" fmla="*/ 5 w 34"/>
                  <a:gd name="T5" fmla="*/ 9 h 200"/>
                  <a:gd name="T6" fmla="*/ 9 w 34"/>
                  <a:gd name="T7" fmla="*/ 18 h 200"/>
                  <a:gd name="T8" fmla="*/ 10 w 34"/>
                  <a:gd name="T9" fmla="*/ 38 h 200"/>
                  <a:gd name="T10" fmla="*/ 9 w 34"/>
                  <a:gd name="T11" fmla="*/ 51 h 200"/>
                  <a:gd name="T12" fmla="*/ 14 w 34"/>
                  <a:gd name="T13" fmla="*/ 67 h 200"/>
                  <a:gd name="T14" fmla="*/ 12 w 34"/>
                  <a:gd name="T15" fmla="*/ 71 h 200"/>
                  <a:gd name="T16" fmla="*/ 11 w 34"/>
                  <a:gd name="T17" fmla="*/ 80 h 200"/>
                  <a:gd name="T18" fmla="*/ 20 w 34"/>
                  <a:gd name="T19" fmla="*/ 83 h 200"/>
                  <a:gd name="T20" fmla="*/ 20 w 34"/>
                  <a:gd name="T21" fmla="*/ 92 h 200"/>
                  <a:gd name="T22" fmla="*/ 17 w 34"/>
                  <a:gd name="T23" fmla="*/ 99 h 200"/>
                  <a:gd name="T24" fmla="*/ 17 w 34"/>
                  <a:gd name="T25" fmla="*/ 111 h 200"/>
                  <a:gd name="T26" fmla="*/ 15 w 34"/>
                  <a:gd name="T27" fmla="*/ 122 h 200"/>
                  <a:gd name="T28" fmla="*/ 18 w 34"/>
                  <a:gd name="T29" fmla="*/ 132 h 200"/>
                  <a:gd name="T30" fmla="*/ 21 w 34"/>
                  <a:gd name="T31" fmla="*/ 139 h 200"/>
                  <a:gd name="T32" fmla="*/ 17 w 34"/>
                  <a:gd name="T33" fmla="*/ 141 h 200"/>
                  <a:gd name="T34" fmla="*/ 19 w 34"/>
                  <a:gd name="T35" fmla="*/ 148 h 200"/>
                  <a:gd name="T36" fmla="*/ 18 w 34"/>
                  <a:gd name="T37" fmla="*/ 172 h 200"/>
                  <a:gd name="T38" fmla="*/ 19 w 34"/>
                  <a:gd name="T39" fmla="*/ 160 h 200"/>
                  <a:gd name="T40" fmla="*/ 16 w 34"/>
                  <a:gd name="T41" fmla="*/ 157 h 200"/>
                  <a:gd name="T42" fmla="*/ 26 w 34"/>
                  <a:gd name="T43" fmla="*/ 155 h 200"/>
                  <a:gd name="T44" fmla="*/ 27 w 34"/>
                  <a:gd name="T45" fmla="*/ 151 h 200"/>
                  <a:gd name="T46" fmla="*/ 26 w 34"/>
                  <a:gd name="T47" fmla="*/ 144 h 200"/>
                  <a:gd name="T48" fmla="*/ 27 w 34"/>
                  <a:gd name="T49" fmla="*/ 136 h 200"/>
                  <a:gd name="T50" fmla="*/ 27 w 34"/>
                  <a:gd name="T51" fmla="*/ 125 h 200"/>
                  <a:gd name="T52" fmla="*/ 25 w 34"/>
                  <a:gd name="T53" fmla="*/ 116 h 200"/>
                  <a:gd name="T54" fmla="*/ 26 w 34"/>
                  <a:gd name="T55" fmla="*/ 115 h 200"/>
                  <a:gd name="T56" fmla="*/ 26 w 34"/>
                  <a:gd name="T57" fmla="*/ 113 h 200"/>
                  <a:gd name="T58" fmla="*/ 25 w 34"/>
                  <a:gd name="T59" fmla="*/ 105 h 200"/>
                  <a:gd name="T60" fmla="*/ 22 w 34"/>
                  <a:gd name="T61" fmla="*/ 98 h 200"/>
                  <a:gd name="T62" fmla="*/ 26 w 34"/>
                  <a:gd name="T63" fmla="*/ 95 h 200"/>
                  <a:gd name="T64" fmla="*/ 26 w 34"/>
                  <a:gd name="T65" fmla="*/ 86 h 200"/>
                  <a:gd name="T66" fmla="*/ 22 w 34"/>
                  <a:gd name="T67" fmla="*/ 82 h 200"/>
                  <a:gd name="T68" fmla="*/ 20 w 34"/>
                  <a:gd name="T69" fmla="*/ 71 h 200"/>
                  <a:gd name="T70" fmla="*/ 18 w 34"/>
                  <a:gd name="T71" fmla="*/ 54 h 200"/>
                  <a:gd name="T72" fmla="*/ 18 w 34"/>
                  <a:gd name="T73" fmla="*/ 50 h 200"/>
                  <a:gd name="T74" fmla="*/ 16 w 34"/>
                  <a:gd name="T75" fmla="*/ 32 h 200"/>
                  <a:gd name="T76" fmla="*/ 12 w 34"/>
                  <a:gd name="T77" fmla="*/ 40 h 200"/>
                  <a:gd name="T78" fmla="*/ 20 w 34"/>
                  <a:gd name="T79" fmla="*/ 31 h 2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7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3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8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9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0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1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2 w 26"/>
                  <a:gd name="T1" fmla="*/ 15 h 105"/>
                  <a:gd name="T2" fmla="*/ 8 w 26"/>
                  <a:gd name="T3" fmla="*/ 11 h 105"/>
                  <a:gd name="T4" fmla="*/ 11 w 26"/>
                  <a:gd name="T5" fmla="*/ 8 h 105"/>
                  <a:gd name="T6" fmla="*/ 4 w 26"/>
                  <a:gd name="T7" fmla="*/ 2 h 105"/>
                  <a:gd name="T8" fmla="*/ 9 w 26"/>
                  <a:gd name="T9" fmla="*/ 45 h 105"/>
                  <a:gd name="T10" fmla="*/ 6 w 26"/>
                  <a:gd name="T11" fmla="*/ 42 h 105"/>
                  <a:gd name="T12" fmla="*/ 12 w 26"/>
                  <a:gd name="T13" fmla="*/ 57 h 105"/>
                  <a:gd name="T14" fmla="*/ 5 w 26"/>
                  <a:gd name="T15" fmla="*/ 57 h 105"/>
                  <a:gd name="T16" fmla="*/ 8 w 26"/>
                  <a:gd name="T17" fmla="*/ 67 h 105"/>
                  <a:gd name="T18" fmla="*/ 10 w 26"/>
                  <a:gd name="T19" fmla="*/ 66 h 105"/>
                  <a:gd name="T20" fmla="*/ 9 w 26"/>
                  <a:gd name="T21" fmla="*/ 69 h 105"/>
                  <a:gd name="T22" fmla="*/ 10 w 26"/>
                  <a:gd name="T23" fmla="*/ 69 h 105"/>
                  <a:gd name="T24" fmla="*/ 11 w 26"/>
                  <a:gd name="T25" fmla="*/ 75 h 105"/>
                  <a:gd name="T26" fmla="*/ 9 w 26"/>
                  <a:gd name="T27" fmla="*/ 73 h 105"/>
                  <a:gd name="T28" fmla="*/ 12 w 26"/>
                  <a:gd name="T29" fmla="*/ 77 h 105"/>
                  <a:gd name="T30" fmla="*/ 8 w 26"/>
                  <a:gd name="T31" fmla="*/ 77 h 105"/>
                  <a:gd name="T32" fmla="*/ 13 w 26"/>
                  <a:gd name="T33" fmla="*/ 89 h 105"/>
                  <a:gd name="T34" fmla="*/ 17 w 26"/>
                  <a:gd name="T35" fmla="*/ 90 h 105"/>
                  <a:gd name="T36" fmla="*/ 13 w 26"/>
                  <a:gd name="T37" fmla="*/ 80 h 105"/>
                  <a:gd name="T38" fmla="*/ 13 w 26"/>
                  <a:gd name="T39" fmla="*/ 81 h 105"/>
                  <a:gd name="T40" fmla="*/ 12 w 26"/>
                  <a:gd name="T41" fmla="*/ 75 h 105"/>
                  <a:gd name="T42" fmla="*/ 17 w 26"/>
                  <a:gd name="T43" fmla="*/ 78 h 105"/>
                  <a:gd name="T44" fmla="*/ 20 w 26"/>
                  <a:gd name="T45" fmla="*/ 68 h 105"/>
                  <a:gd name="T46" fmla="*/ 20 w 26"/>
                  <a:gd name="T47" fmla="*/ 69 h 105"/>
                  <a:gd name="T48" fmla="*/ 19 w 26"/>
                  <a:gd name="T49" fmla="*/ 65 h 105"/>
                  <a:gd name="T50" fmla="*/ 17 w 26"/>
                  <a:gd name="T51" fmla="*/ 68 h 105"/>
                  <a:gd name="T52" fmla="*/ 11 w 26"/>
                  <a:gd name="T53" fmla="*/ 65 h 105"/>
                  <a:gd name="T54" fmla="*/ 11 w 26"/>
                  <a:gd name="T55" fmla="*/ 62 h 105"/>
                  <a:gd name="T56" fmla="*/ 16 w 26"/>
                  <a:gd name="T57" fmla="*/ 64 h 105"/>
                  <a:gd name="T58" fmla="*/ 13 w 26"/>
                  <a:gd name="T59" fmla="*/ 62 h 105"/>
                  <a:gd name="T60" fmla="*/ 19 w 26"/>
                  <a:gd name="T61" fmla="*/ 58 h 105"/>
                  <a:gd name="T62" fmla="*/ 13 w 26"/>
                  <a:gd name="T63" fmla="*/ 58 h 105"/>
                  <a:gd name="T64" fmla="*/ 12 w 26"/>
                  <a:gd name="T65" fmla="*/ 40 h 105"/>
                  <a:gd name="T66" fmla="*/ 16 w 26"/>
                  <a:gd name="T67" fmla="*/ 43 h 105"/>
                  <a:gd name="T68" fmla="*/ 12 w 26"/>
                  <a:gd name="T69" fmla="*/ 40 h 105"/>
                  <a:gd name="T70" fmla="*/ 14 w 26"/>
                  <a:gd name="T71" fmla="*/ 29 h 105"/>
                  <a:gd name="T72" fmla="*/ 12 w 26"/>
                  <a:gd name="T73" fmla="*/ 30 h 105"/>
                  <a:gd name="T74" fmla="*/ 12 w 26"/>
                  <a:gd name="T75" fmla="*/ 19 h 105"/>
                  <a:gd name="T76" fmla="*/ 12 w 26"/>
                  <a:gd name="T77" fmla="*/ 19 h 105"/>
                  <a:gd name="T78" fmla="*/ 6 w 26"/>
                  <a:gd name="T79" fmla="*/ 14 h 105"/>
                  <a:gd name="T80" fmla="*/ 12 w 26"/>
                  <a:gd name="T81" fmla="*/ 15 h 10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2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7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3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9 w 20"/>
                  <a:gd name="T1" fmla="*/ 16 h 52"/>
                  <a:gd name="T2" fmla="*/ 6 w 20"/>
                  <a:gd name="T3" fmla="*/ 15 h 52"/>
                  <a:gd name="T4" fmla="*/ 5 w 20"/>
                  <a:gd name="T5" fmla="*/ 32 h 52"/>
                  <a:gd name="T6" fmla="*/ 11 w 20"/>
                  <a:gd name="T7" fmla="*/ 38 h 52"/>
                  <a:gd name="T8" fmla="*/ 7 w 20"/>
                  <a:gd name="T9" fmla="*/ 39 h 52"/>
                  <a:gd name="T10" fmla="*/ 11 w 20"/>
                  <a:gd name="T11" fmla="*/ 43 h 52"/>
                  <a:gd name="T12" fmla="*/ 9 w 20"/>
                  <a:gd name="T13" fmla="*/ 41 h 52"/>
                  <a:gd name="T14" fmla="*/ 12 w 20"/>
                  <a:gd name="T15" fmla="*/ 42 h 52"/>
                  <a:gd name="T16" fmla="*/ 11 w 20"/>
                  <a:gd name="T17" fmla="*/ 38 h 52"/>
                  <a:gd name="T18" fmla="*/ 14 w 20"/>
                  <a:gd name="T19" fmla="*/ 39 h 52"/>
                  <a:gd name="T20" fmla="*/ 9 w 20"/>
                  <a:gd name="T21" fmla="*/ 31 h 52"/>
                  <a:gd name="T22" fmla="*/ 14 w 20"/>
                  <a:gd name="T23" fmla="*/ 31 h 52"/>
                  <a:gd name="T24" fmla="*/ 14 w 20"/>
                  <a:gd name="T25" fmla="*/ 23 h 52"/>
                  <a:gd name="T26" fmla="*/ 14 w 20"/>
                  <a:gd name="T27" fmla="*/ 24 h 52"/>
                  <a:gd name="T28" fmla="*/ 9 w 20"/>
                  <a:gd name="T29" fmla="*/ 25 h 52"/>
                  <a:gd name="T30" fmla="*/ 14 w 20"/>
                  <a:gd name="T31" fmla="*/ 22 h 52"/>
                  <a:gd name="T32" fmla="*/ 12 w 20"/>
                  <a:gd name="T33" fmla="*/ 7 h 52"/>
                  <a:gd name="T34" fmla="*/ 6 w 20"/>
                  <a:gd name="T35" fmla="*/ 3 h 52"/>
                  <a:gd name="T36" fmla="*/ 10 w 20"/>
                  <a:gd name="T37" fmla="*/ 5 h 52"/>
                  <a:gd name="T38" fmla="*/ 12 w 20"/>
                  <a:gd name="T39" fmla="*/ 2 h 52"/>
                  <a:gd name="T40" fmla="*/ 3 w 20"/>
                  <a:gd name="T41" fmla="*/ 0 h 52"/>
                  <a:gd name="T42" fmla="*/ 9 w 20"/>
                  <a:gd name="T43" fmla="*/ 16 h 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4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5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6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4 w 16"/>
                  <a:gd name="T1" fmla="*/ 1 h 4"/>
                  <a:gd name="T2" fmla="*/ 12 w 16"/>
                  <a:gd name="T3" fmla="*/ 0 h 4"/>
                  <a:gd name="T4" fmla="*/ 0 w 16"/>
                  <a:gd name="T5" fmla="*/ 2 h 4"/>
                  <a:gd name="T6" fmla="*/ 8 w 16"/>
                  <a:gd name="T7" fmla="*/ 4 h 4"/>
                  <a:gd name="T8" fmla="*/ 5 w 16"/>
                  <a:gd name="T9" fmla="*/ 2 h 4"/>
                  <a:gd name="T10" fmla="*/ 11 w 16"/>
                  <a:gd name="T11" fmla="*/ 4 h 4"/>
                  <a:gd name="T12" fmla="*/ 10 w 16"/>
                  <a:gd name="T13" fmla="*/ 1 h 4"/>
                  <a:gd name="T14" fmla="*/ 14 w 16"/>
                  <a:gd name="T15" fmla="*/ 1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7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8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6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9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0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7 w 12"/>
                  <a:gd name="T7" fmla="*/ 2 h 3"/>
                  <a:gd name="T8" fmla="*/ 7 w 12"/>
                  <a:gd name="T9" fmla="*/ 3 h 3"/>
                  <a:gd name="T10" fmla="*/ 10 w 12"/>
                  <a:gd name="T11" fmla="*/ 2 h 3"/>
                  <a:gd name="T12" fmla="*/ 2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1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2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3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4 w 13"/>
                  <a:gd name="T3" fmla="*/ 2 h 3"/>
                  <a:gd name="T4" fmla="*/ 11 w 13"/>
                  <a:gd name="T5" fmla="*/ 1 h 3"/>
                  <a:gd name="T6" fmla="*/ 9 w 13"/>
                  <a:gd name="T7" fmla="*/ 0 h 3"/>
                  <a:gd name="T8" fmla="*/ 1 w 13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4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4 w 17"/>
                  <a:gd name="T5" fmla="*/ 3 h 7"/>
                  <a:gd name="T6" fmla="*/ 5 w 17"/>
                  <a:gd name="T7" fmla="*/ 4 h 7"/>
                  <a:gd name="T8" fmla="*/ 0 w 17"/>
                  <a:gd name="T9" fmla="*/ 3 h 7"/>
                  <a:gd name="T10" fmla="*/ 5 w 17"/>
                  <a:gd name="T11" fmla="*/ 5 h 7"/>
                  <a:gd name="T12" fmla="*/ 2 w 17"/>
                  <a:gd name="T13" fmla="*/ 6 h 7"/>
                  <a:gd name="T14" fmla="*/ 8 w 17"/>
                  <a:gd name="T15" fmla="*/ 6 h 7"/>
                  <a:gd name="T16" fmla="*/ 7 w 17"/>
                  <a:gd name="T17" fmla="*/ 5 h 7"/>
                  <a:gd name="T18" fmla="*/ 11 w 17"/>
                  <a:gd name="T19" fmla="*/ 5 h 7"/>
                  <a:gd name="T20" fmla="*/ 14 w 17"/>
                  <a:gd name="T21" fmla="*/ 3 h 7"/>
                  <a:gd name="T22" fmla="*/ 2 w 17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6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7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2 h 5"/>
                  <a:gd name="T2" fmla="*/ 4 w 18"/>
                  <a:gd name="T3" fmla="*/ 4 h 5"/>
                  <a:gd name="T4" fmla="*/ 2 w 18"/>
                  <a:gd name="T5" fmla="*/ 4 h 5"/>
                  <a:gd name="T6" fmla="*/ 6 w 18"/>
                  <a:gd name="T7" fmla="*/ 4 h 5"/>
                  <a:gd name="T8" fmla="*/ 4 w 18"/>
                  <a:gd name="T9" fmla="*/ 2 h 5"/>
                  <a:gd name="T10" fmla="*/ 12 w 18"/>
                  <a:gd name="T11" fmla="*/ 2 h 5"/>
                  <a:gd name="T12" fmla="*/ 10 w 18"/>
                  <a:gd name="T13" fmla="*/ 2 h 5"/>
                  <a:gd name="T14" fmla="*/ 9 w 18"/>
                  <a:gd name="T15" fmla="*/ 0 h 5"/>
                  <a:gd name="T16" fmla="*/ 7 w 18"/>
                  <a:gd name="T17" fmla="*/ 0 h 5"/>
                  <a:gd name="T18" fmla="*/ 5 w 18"/>
                  <a:gd name="T19" fmla="*/ 0 h 5"/>
                  <a:gd name="T20" fmla="*/ 1 w 18"/>
                  <a:gd name="T21" fmla="*/ 2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3 w 19"/>
                  <a:gd name="T1" fmla="*/ 0 h 39"/>
                  <a:gd name="T2" fmla="*/ 11 w 19"/>
                  <a:gd name="T3" fmla="*/ 1 h 39"/>
                  <a:gd name="T4" fmla="*/ 7 w 19"/>
                  <a:gd name="T5" fmla="*/ 0 h 39"/>
                  <a:gd name="T6" fmla="*/ 1 w 19"/>
                  <a:gd name="T7" fmla="*/ 0 h 39"/>
                  <a:gd name="T8" fmla="*/ 3 w 19"/>
                  <a:gd name="T9" fmla="*/ 3 h 39"/>
                  <a:gd name="T10" fmla="*/ 1 w 19"/>
                  <a:gd name="T11" fmla="*/ 3 h 39"/>
                  <a:gd name="T12" fmla="*/ 3 w 19"/>
                  <a:gd name="T13" fmla="*/ 8 h 39"/>
                  <a:gd name="T14" fmla="*/ 4 w 19"/>
                  <a:gd name="T15" fmla="*/ 11 h 39"/>
                  <a:gd name="T16" fmla="*/ 3 w 19"/>
                  <a:gd name="T17" fmla="*/ 25 h 39"/>
                  <a:gd name="T18" fmla="*/ 8 w 19"/>
                  <a:gd name="T19" fmla="*/ 26 h 39"/>
                  <a:gd name="T20" fmla="*/ 5 w 19"/>
                  <a:gd name="T21" fmla="*/ 27 h 39"/>
                  <a:gd name="T22" fmla="*/ 5 w 19"/>
                  <a:gd name="T23" fmla="*/ 26 h 39"/>
                  <a:gd name="T24" fmla="*/ 3 w 19"/>
                  <a:gd name="T25" fmla="*/ 31 h 39"/>
                  <a:gd name="T26" fmla="*/ 10 w 19"/>
                  <a:gd name="T27" fmla="*/ 31 h 39"/>
                  <a:gd name="T28" fmla="*/ 3 w 19"/>
                  <a:gd name="T29" fmla="*/ 32 h 39"/>
                  <a:gd name="T30" fmla="*/ 8 w 19"/>
                  <a:gd name="T31" fmla="*/ 33 h 39"/>
                  <a:gd name="T32" fmla="*/ 12 w 19"/>
                  <a:gd name="T33" fmla="*/ 32 h 39"/>
                  <a:gd name="T34" fmla="*/ 14 w 19"/>
                  <a:gd name="T35" fmla="*/ 33 h 39"/>
                  <a:gd name="T36" fmla="*/ 7 w 19"/>
                  <a:gd name="T37" fmla="*/ 24 h 39"/>
                  <a:gd name="T38" fmla="*/ 10 w 19"/>
                  <a:gd name="T39" fmla="*/ 24 h 39"/>
                  <a:gd name="T40" fmla="*/ 13 w 19"/>
                  <a:gd name="T41" fmla="*/ 18 h 39"/>
                  <a:gd name="T42" fmla="*/ 8 w 19"/>
                  <a:gd name="T43" fmla="*/ 17 h 39"/>
                  <a:gd name="T44" fmla="*/ 9 w 19"/>
                  <a:gd name="T45" fmla="*/ 16 h 39"/>
                  <a:gd name="T46" fmla="*/ 7 w 19"/>
                  <a:gd name="T47" fmla="*/ 15 h 39"/>
                  <a:gd name="T48" fmla="*/ 10 w 19"/>
                  <a:gd name="T49" fmla="*/ 13 h 39"/>
                  <a:gd name="T50" fmla="*/ 4 w 19"/>
                  <a:gd name="T51" fmla="*/ 13 h 39"/>
                  <a:gd name="T52" fmla="*/ 13 w 19"/>
                  <a:gd name="T53" fmla="*/ 10 h 39"/>
                  <a:gd name="T54" fmla="*/ 9 w 19"/>
                  <a:gd name="T55" fmla="*/ 10 h 39"/>
                  <a:gd name="T56" fmla="*/ 7 w 19"/>
                  <a:gd name="T57" fmla="*/ 10 h 39"/>
                  <a:gd name="T58" fmla="*/ 13 w 19"/>
                  <a:gd name="T59" fmla="*/ 9 h 39"/>
                  <a:gd name="T60" fmla="*/ 8 w 19"/>
                  <a:gd name="T61" fmla="*/ 6 h 39"/>
                  <a:gd name="T62" fmla="*/ 6 w 19"/>
                  <a:gd name="T63" fmla="*/ 7 h 39"/>
                  <a:gd name="T64" fmla="*/ 8 w 19"/>
                  <a:gd name="T65" fmla="*/ 3 h 39"/>
                  <a:gd name="T66" fmla="*/ 13 w 19"/>
                  <a:gd name="T67" fmla="*/ 4 h 39"/>
                  <a:gd name="T68" fmla="*/ 15 w 19"/>
                  <a:gd name="T69" fmla="*/ 3 h 39"/>
                  <a:gd name="T70" fmla="*/ 8 w 19"/>
                  <a:gd name="T71" fmla="*/ 2 h 39"/>
                  <a:gd name="T72" fmla="*/ 13 w 19"/>
                  <a:gd name="T73" fmla="*/ 0 h 3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363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4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5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1 h 1"/>
                  <a:gd name="T4" fmla="*/ 3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6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2 w 4"/>
                  <a:gd name="T3" fmla="*/ 1 h 1"/>
                  <a:gd name="T4" fmla="*/ 0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7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8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4 w 24"/>
                  <a:gd name="T1" fmla="*/ 2 h 22"/>
                  <a:gd name="T2" fmla="*/ 2 w 24"/>
                  <a:gd name="T3" fmla="*/ 5 h 22"/>
                  <a:gd name="T4" fmla="*/ 11 w 24"/>
                  <a:gd name="T5" fmla="*/ 7 h 22"/>
                  <a:gd name="T6" fmla="*/ 3 w 24"/>
                  <a:gd name="T7" fmla="*/ 7 h 22"/>
                  <a:gd name="T8" fmla="*/ 9 w 24"/>
                  <a:gd name="T9" fmla="*/ 13 h 22"/>
                  <a:gd name="T10" fmla="*/ 5 w 24"/>
                  <a:gd name="T11" fmla="*/ 13 h 22"/>
                  <a:gd name="T12" fmla="*/ 14 w 24"/>
                  <a:gd name="T13" fmla="*/ 16 h 22"/>
                  <a:gd name="T14" fmla="*/ 4 w 24"/>
                  <a:gd name="T15" fmla="*/ 16 h 22"/>
                  <a:gd name="T16" fmla="*/ 4 w 24"/>
                  <a:gd name="T17" fmla="*/ 16 h 22"/>
                  <a:gd name="T18" fmla="*/ 7 w 24"/>
                  <a:gd name="T19" fmla="*/ 18 h 22"/>
                  <a:gd name="T20" fmla="*/ 12 w 24"/>
                  <a:gd name="T21" fmla="*/ 19 h 22"/>
                  <a:gd name="T22" fmla="*/ 17 w 24"/>
                  <a:gd name="T23" fmla="*/ 18 h 22"/>
                  <a:gd name="T24" fmla="*/ 13 w 24"/>
                  <a:gd name="T25" fmla="*/ 16 h 22"/>
                  <a:gd name="T26" fmla="*/ 17 w 24"/>
                  <a:gd name="T27" fmla="*/ 16 h 22"/>
                  <a:gd name="T28" fmla="*/ 15 w 24"/>
                  <a:gd name="T29" fmla="*/ 16 h 22"/>
                  <a:gd name="T30" fmla="*/ 18 w 24"/>
                  <a:gd name="T31" fmla="*/ 15 h 22"/>
                  <a:gd name="T32" fmla="*/ 15 w 24"/>
                  <a:gd name="T33" fmla="*/ 14 h 22"/>
                  <a:gd name="T34" fmla="*/ 16 w 24"/>
                  <a:gd name="T35" fmla="*/ 14 h 22"/>
                  <a:gd name="T36" fmla="*/ 11 w 24"/>
                  <a:gd name="T37" fmla="*/ 13 h 22"/>
                  <a:gd name="T38" fmla="*/ 16 w 24"/>
                  <a:gd name="T39" fmla="*/ 12 h 22"/>
                  <a:gd name="T40" fmla="*/ 13 w 24"/>
                  <a:gd name="T41" fmla="*/ 12 h 22"/>
                  <a:gd name="T42" fmla="*/ 18 w 24"/>
                  <a:gd name="T43" fmla="*/ 8 h 22"/>
                  <a:gd name="T44" fmla="*/ 15 w 24"/>
                  <a:gd name="T45" fmla="*/ 8 h 22"/>
                  <a:gd name="T46" fmla="*/ 18 w 24"/>
                  <a:gd name="T47" fmla="*/ 10 h 22"/>
                  <a:gd name="T48" fmla="*/ 9 w 24"/>
                  <a:gd name="T49" fmla="*/ 10 h 22"/>
                  <a:gd name="T50" fmla="*/ 16 w 24"/>
                  <a:gd name="T51" fmla="*/ 7 h 22"/>
                  <a:gd name="T52" fmla="*/ 14 w 24"/>
                  <a:gd name="T53" fmla="*/ 4 h 22"/>
                  <a:gd name="T54" fmla="*/ 16 w 24"/>
                  <a:gd name="T55" fmla="*/ 4 h 22"/>
                  <a:gd name="T56" fmla="*/ 12 w 24"/>
                  <a:gd name="T57" fmla="*/ 3 h 22"/>
                  <a:gd name="T58" fmla="*/ 11 w 24"/>
                  <a:gd name="T59" fmla="*/ 3 h 22"/>
                  <a:gd name="T60" fmla="*/ 9 w 24"/>
                  <a:gd name="T61" fmla="*/ 2 h 22"/>
                  <a:gd name="T62" fmla="*/ 11 w 24"/>
                  <a:gd name="T63" fmla="*/ 2 h 22"/>
                  <a:gd name="T64" fmla="*/ 5 w 24"/>
                  <a:gd name="T65" fmla="*/ 0 h 22"/>
                  <a:gd name="T66" fmla="*/ 9 w 24"/>
                  <a:gd name="T67" fmla="*/ 3 h 22"/>
                  <a:gd name="T68" fmla="*/ 4 w 24"/>
                  <a:gd name="T69" fmla="*/ 2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9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0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2 w 28"/>
                  <a:gd name="T1" fmla="*/ 10 h 17"/>
                  <a:gd name="T2" fmla="*/ 16 w 28"/>
                  <a:gd name="T3" fmla="*/ 10 h 17"/>
                  <a:gd name="T4" fmla="*/ 8 w 28"/>
                  <a:gd name="T5" fmla="*/ 10 h 17"/>
                  <a:gd name="T6" fmla="*/ 6 w 28"/>
                  <a:gd name="T7" fmla="*/ 8 h 17"/>
                  <a:gd name="T8" fmla="*/ 14 w 28"/>
                  <a:gd name="T9" fmla="*/ 8 h 17"/>
                  <a:gd name="T10" fmla="*/ 15 w 28"/>
                  <a:gd name="T11" fmla="*/ 7 h 17"/>
                  <a:gd name="T12" fmla="*/ 10 w 28"/>
                  <a:gd name="T13" fmla="*/ 7 h 17"/>
                  <a:gd name="T14" fmla="*/ 8 w 28"/>
                  <a:gd name="T15" fmla="*/ 5 h 17"/>
                  <a:gd name="T16" fmla="*/ 9 w 28"/>
                  <a:gd name="T17" fmla="*/ 6 h 17"/>
                  <a:gd name="T18" fmla="*/ 15 w 28"/>
                  <a:gd name="T19" fmla="*/ 5 h 17"/>
                  <a:gd name="T20" fmla="*/ 2 w 28"/>
                  <a:gd name="T21" fmla="*/ 2 h 17"/>
                  <a:gd name="T22" fmla="*/ 2 w 28"/>
                  <a:gd name="T23" fmla="*/ 2 h 17"/>
                  <a:gd name="T24" fmla="*/ 8 w 28"/>
                  <a:gd name="T25" fmla="*/ 2 h 17"/>
                  <a:gd name="T26" fmla="*/ 6 w 28"/>
                  <a:gd name="T27" fmla="*/ 3 h 17"/>
                  <a:gd name="T28" fmla="*/ 3 w 28"/>
                  <a:gd name="T29" fmla="*/ 2 h 17"/>
                  <a:gd name="T30" fmla="*/ 3 w 28"/>
                  <a:gd name="T31" fmla="*/ 12 h 17"/>
                  <a:gd name="T32" fmla="*/ 3 w 28"/>
                  <a:gd name="T33" fmla="*/ 11 h 17"/>
                  <a:gd name="T34" fmla="*/ 7 w 28"/>
                  <a:gd name="T35" fmla="*/ 12 h 17"/>
                  <a:gd name="T36" fmla="*/ 13 w 28"/>
                  <a:gd name="T37" fmla="*/ 12 h 17"/>
                  <a:gd name="T38" fmla="*/ 11 w 28"/>
                  <a:gd name="T39" fmla="*/ 12 h 17"/>
                  <a:gd name="T40" fmla="*/ 17 w 28"/>
                  <a:gd name="T41" fmla="*/ 12 h 17"/>
                  <a:gd name="T42" fmla="*/ 20 w 28"/>
                  <a:gd name="T43" fmla="*/ 14 h 17"/>
                  <a:gd name="T44" fmla="*/ 20 w 28"/>
                  <a:gd name="T45" fmla="*/ 11 h 17"/>
                  <a:gd name="T46" fmla="*/ 12 w 28"/>
                  <a:gd name="T47" fmla="*/ 10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1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2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3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4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3 h 5"/>
                  <a:gd name="T4" fmla="*/ 11 w 14"/>
                  <a:gd name="T5" fmla="*/ 3 h 5"/>
                  <a:gd name="T6" fmla="*/ 4 w 14"/>
                  <a:gd name="T7" fmla="*/ 2 h 5"/>
                  <a:gd name="T8" fmla="*/ 4 w 14"/>
                  <a:gd name="T9" fmla="*/ 0 h 5"/>
                  <a:gd name="T10" fmla="*/ 0 w 14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5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1 w 22"/>
                  <a:gd name="T1" fmla="*/ 29 h 40"/>
                  <a:gd name="T2" fmla="*/ 10 w 22"/>
                  <a:gd name="T3" fmla="*/ 27 h 40"/>
                  <a:gd name="T4" fmla="*/ 12 w 22"/>
                  <a:gd name="T5" fmla="*/ 28 h 40"/>
                  <a:gd name="T6" fmla="*/ 15 w 22"/>
                  <a:gd name="T7" fmla="*/ 26 h 40"/>
                  <a:gd name="T8" fmla="*/ 12 w 22"/>
                  <a:gd name="T9" fmla="*/ 26 h 40"/>
                  <a:gd name="T10" fmla="*/ 11 w 22"/>
                  <a:gd name="T11" fmla="*/ 24 h 40"/>
                  <a:gd name="T12" fmla="*/ 7 w 22"/>
                  <a:gd name="T13" fmla="*/ 23 h 40"/>
                  <a:gd name="T14" fmla="*/ 14 w 22"/>
                  <a:gd name="T15" fmla="*/ 21 h 40"/>
                  <a:gd name="T16" fmla="*/ 4 w 22"/>
                  <a:gd name="T17" fmla="*/ 21 h 40"/>
                  <a:gd name="T18" fmla="*/ 8 w 22"/>
                  <a:gd name="T19" fmla="*/ 18 h 40"/>
                  <a:gd name="T20" fmla="*/ 9 w 22"/>
                  <a:gd name="T21" fmla="*/ 18 h 40"/>
                  <a:gd name="T22" fmla="*/ 9 w 22"/>
                  <a:gd name="T23" fmla="*/ 17 h 40"/>
                  <a:gd name="T24" fmla="*/ 13 w 22"/>
                  <a:gd name="T25" fmla="*/ 17 h 40"/>
                  <a:gd name="T26" fmla="*/ 12 w 22"/>
                  <a:gd name="T27" fmla="*/ 13 h 40"/>
                  <a:gd name="T28" fmla="*/ 15 w 22"/>
                  <a:gd name="T29" fmla="*/ 14 h 40"/>
                  <a:gd name="T30" fmla="*/ 11 w 22"/>
                  <a:gd name="T31" fmla="*/ 8 h 40"/>
                  <a:gd name="T32" fmla="*/ 14 w 22"/>
                  <a:gd name="T33" fmla="*/ 7 h 40"/>
                  <a:gd name="T34" fmla="*/ 6 w 22"/>
                  <a:gd name="T35" fmla="*/ 8 h 40"/>
                  <a:gd name="T36" fmla="*/ 6 w 22"/>
                  <a:gd name="T37" fmla="*/ 5 h 40"/>
                  <a:gd name="T38" fmla="*/ 12 w 22"/>
                  <a:gd name="T39" fmla="*/ 6 h 40"/>
                  <a:gd name="T40" fmla="*/ 10 w 22"/>
                  <a:gd name="T41" fmla="*/ 5 h 40"/>
                  <a:gd name="T42" fmla="*/ 15 w 22"/>
                  <a:gd name="T43" fmla="*/ 4 h 40"/>
                  <a:gd name="T44" fmla="*/ 7 w 22"/>
                  <a:gd name="T45" fmla="*/ 2 h 40"/>
                  <a:gd name="T46" fmla="*/ 9 w 22"/>
                  <a:gd name="T47" fmla="*/ 0 h 40"/>
                  <a:gd name="T48" fmla="*/ 0 w 22"/>
                  <a:gd name="T49" fmla="*/ 1 h 40"/>
                  <a:gd name="T50" fmla="*/ 2 w 22"/>
                  <a:gd name="T51" fmla="*/ 9 h 40"/>
                  <a:gd name="T52" fmla="*/ 6 w 22"/>
                  <a:gd name="T53" fmla="*/ 11 h 40"/>
                  <a:gd name="T54" fmla="*/ 1 w 22"/>
                  <a:gd name="T55" fmla="*/ 11 h 40"/>
                  <a:gd name="T56" fmla="*/ 6 w 22"/>
                  <a:gd name="T57" fmla="*/ 11 h 40"/>
                  <a:gd name="T58" fmla="*/ 2 w 22"/>
                  <a:gd name="T59" fmla="*/ 13 h 40"/>
                  <a:gd name="T60" fmla="*/ 6 w 22"/>
                  <a:gd name="T61" fmla="*/ 13 h 40"/>
                  <a:gd name="T62" fmla="*/ 0 w 22"/>
                  <a:gd name="T63" fmla="*/ 14 h 40"/>
                  <a:gd name="T64" fmla="*/ 3 w 22"/>
                  <a:gd name="T65" fmla="*/ 27 h 40"/>
                  <a:gd name="T66" fmla="*/ 6 w 22"/>
                  <a:gd name="T67" fmla="*/ 26 h 40"/>
                  <a:gd name="T68" fmla="*/ 7 w 22"/>
                  <a:gd name="T69" fmla="*/ 32 h 40"/>
                  <a:gd name="T70" fmla="*/ 10 w 22"/>
                  <a:gd name="T71" fmla="*/ 32 h 40"/>
                  <a:gd name="T72" fmla="*/ 2 w 22"/>
                  <a:gd name="T73" fmla="*/ 32 h 40"/>
                  <a:gd name="T74" fmla="*/ 3 w 22"/>
                  <a:gd name="T75" fmla="*/ 33 h 40"/>
                  <a:gd name="T76" fmla="*/ 4 w 22"/>
                  <a:gd name="T77" fmla="*/ 32 h 40"/>
                  <a:gd name="T78" fmla="*/ 3 w 22"/>
                  <a:gd name="T79" fmla="*/ 34 h 40"/>
                  <a:gd name="T80" fmla="*/ 12 w 22"/>
                  <a:gd name="T81" fmla="*/ 32 h 40"/>
                  <a:gd name="T82" fmla="*/ 16 w 22"/>
                  <a:gd name="T83" fmla="*/ 29 h 40"/>
                  <a:gd name="T84" fmla="*/ 11 w 22"/>
                  <a:gd name="T85" fmla="*/ 29 h 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6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7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8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379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0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1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2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5 w 32"/>
                  <a:gd name="T1" fmla="*/ 2 h 69"/>
                  <a:gd name="T2" fmla="*/ 9 w 32"/>
                  <a:gd name="T3" fmla="*/ 1 h 69"/>
                  <a:gd name="T4" fmla="*/ 6 w 32"/>
                  <a:gd name="T5" fmla="*/ 3 h 69"/>
                  <a:gd name="T6" fmla="*/ 10 w 32"/>
                  <a:gd name="T7" fmla="*/ 6 h 69"/>
                  <a:gd name="T8" fmla="*/ 10 w 32"/>
                  <a:gd name="T9" fmla="*/ 13 h 69"/>
                  <a:gd name="T10" fmla="*/ 8 w 32"/>
                  <a:gd name="T11" fmla="*/ 17 h 69"/>
                  <a:gd name="T12" fmla="*/ 14 w 32"/>
                  <a:gd name="T13" fmla="*/ 23 h 69"/>
                  <a:gd name="T14" fmla="*/ 11 w 32"/>
                  <a:gd name="T15" fmla="*/ 24 h 69"/>
                  <a:gd name="T16" fmla="*/ 11 w 32"/>
                  <a:gd name="T17" fmla="*/ 28 h 69"/>
                  <a:gd name="T18" fmla="*/ 19 w 32"/>
                  <a:gd name="T19" fmla="*/ 29 h 69"/>
                  <a:gd name="T20" fmla="*/ 19 w 32"/>
                  <a:gd name="T21" fmla="*/ 32 h 69"/>
                  <a:gd name="T22" fmla="*/ 16 w 32"/>
                  <a:gd name="T23" fmla="*/ 34 h 69"/>
                  <a:gd name="T24" fmla="*/ 16 w 32"/>
                  <a:gd name="T25" fmla="*/ 38 h 69"/>
                  <a:gd name="T26" fmla="*/ 14 w 32"/>
                  <a:gd name="T27" fmla="*/ 43 h 69"/>
                  <a:gd name="T28" fmla="*/ 17 w 32"/>
                  <a:gd name="T29" fmla="*/ 46 h 69"/>
                  <a:gd name="T30" fmla="*/ 20 w 32"/>
                  <a:gd name="T31" fmla="*/ 48 h 69"/>
                  <a:gd name="T32" fmla="*/ 16 w 32"/>
                  <a:gd name="T33" fmla="*/ 49 h 69"/>
                  <a:gd name="T34" fmla="*/ 17 w 32"/>
                  <a:gd name="T35" fmla="*/ 51 h 69"/>
                  <a:gd name="T36" fmla="*/ 16 w 32"/>
                  <a:gd name="T37" fmla="*/ 60 h 69"/>
                  <a:gd name="T38" fmla="*/ 18 w 32"/>
                  <a:gd name="T39" fmla="*/ 56 h 69"/>
                  <a:gd name="T40" fmla="*/ 15 w 32"/>
                  <a:gd name="T41" fmla="*/ 55 h 69"/>
                  <a:gd name="T42" fmla="*/ 25 w 32"/>
                  <a:gd name="T43" fmla="*/ 54 h 69"/>
                  <a:gd name="T44" fmla="*/ 26 w 32"/>
                  <a:gd name="T45" fmla="*/ 53 h 69"/>
                  <a:gd name="T46" fmla="*/ 25 w 32"/>
                  <a:gd name="T47" fmla="*/ 50 h 69"/>
                  <a:gd name="T48" fmla="*/ 26 w 32"/>
                  <a:gd name="T49" fmla="*/ 47 h 69"/>
                  <a:gd name="T50" fmla="*/ 26 w 32"/>
                  <a:gd name="T51" fmla="*/ 43 h 69"/>
                  <a:gd name="T52" fmla="*/ 24 w 32"/>
                  <a:gd name="T53" fmla="*/ 40 h 69"/>
                  <a:gd name="T54" fmla="*/ 25 w 32"/>
                  <a:gd name="T55" fmla="*/ 40 h 69"/>
                  <a:gd name="T56" fmla="*/ 25 w 32"/>
                  <a:gd name="T57" fmla="*/ 39 h 69"/>
                  <a:gd name="T58" fmla="*/ 24 w 32"/>
                  <a:gd name="T59" fmla="*/ 37 h 69"/>
                  <a:gd name="T60" fmla="*/ 21 w 32"/>
                  <a:gd name="T61" fmla="*/ 34 h 69"/>
                  <a:gd name="T62" fmla="*/ 26 w 32"/>
                  <a:gd name="T63" fmla="*/ 33 h 69"/>
                  <a:gd name="T64" fmla="*/ 26 w 32"/>
                  <a:gd name="T65" fmla="*/ 30 h 69"/>
                  <a:gd name="T66" fmla="*/ 21 w 32"/>
                  <a:gd name="T67" fmla="*/ 29 h 69"/>
                  <a:gd name="T68" fmla="*/ 19 w 32"/>
                  <a:gd name="T69" fmla="*/ 24 h 69"/>
                  <a:gd name="T70" fmla="*/ 18 w 32"/>
                  <a:gd name="T71" fmla="*/ 18 h 69"/>
                  <a:gd name="T72" fmla="*/ 18 w 32"/>
                  <a:gd name="T73" fmla="*/ 17 h 69"/>
                  <a:gd name="T74" fmla="*/ 17 w 32"/>
                  <a:gd name="T75" fmla="*/ 10 h 69"/>
                  <a:gd name="T76" fmla="*/ 11 w 32"/>
                  <a:gd name="T77" fmla="*/ 13 h 69"/>
                  <a:gd name="T78" fmla="*/ 20 w 32"/>
                  <a:gd name="T79" fmla="*/ 10 h 6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3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4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5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6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7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2 w 26"/>
                  <a:gd name="T1" fmla="*/ 5 h 36"/>
                  <a:gd name="T2" fmla="*/ 8 w 26"/>
                  <a:gd name="T3" fmla="*/ 4 h 36"/>
                  <a:gd name="T4" fmla="*/ 12 w 26"/>
                  <a:gd name="T5" fmla="*/ 3 h 36"/>
                  <a:gd name="T6" fmla="*/ 4 w 26"/>
                  <a:gd name="T7" fmla="*/ 1 h 36"/>
                  <a:gd name="T8" fmla="*/ 9 w 26"/>
                  <a:gd name="T9" fmla="*/ 16 h 36"/>
                  <a:gd name="T10" fmla="*/ 6 w 26"/>
                  <a:gd name="T11" fmla="*/ 15 h 36"/>
                  <a:gd name="T12" fmla="*/ 12 w 26"/>
                  <a:gd name="T13" fmla="*/ 20 h 36"/>
                  <a:gd name="T14" fmla="*/ 5 w 26"/>
                  <a:gd name="T15" fmla="*/ 20 h 36"/>
                  <a:gd name="T16" fmla="*/ 8 w 26"/>
                  <a:gd name="T17" fmla="*/ 23 h 36"/>
                  <a:gd name="T18" fmla="*/ 10 w 26"/>
                  <a:gd name="T19" fmla="*/ 23 h 36"/>
                  <a:gd name="T20" fmla="*/ 9 w 26"/>
                  <a:gd name="T21" fmla="*/ 24 h 36"/>
                  <a:gd name="T22" fmla="*/ 10 w 26"/>
                  <a:gd name="T23" fmla="*/ 23 h 36"/>
                  <a:gd name="T24" fmla="*/ 11 w 26"/>
                  <a:gd name="T25" fmla="*/ 26 h 36"/>
                  <a:gd name="T26" fmla="*/ 9 w 26"/>
                  <a:gd name="T27" fmla="*/ 25 h 36"/>
                  <a:gd name="T28" fmla="*/ 12 w 26"/>
                  <a:gd name="T29" fmla="*/ 27 h 36"/>
                  <a:gd name="T30" fmla="*/ 8 w 26"/>
                  <a:gd name="T31" fmla="*/ 27 h 36"/>
                  <a:gd name="T32" fmla="*/ 12 w 26"/>
                  <a:gd name="T33" fmla="*/ 31 h 36"/>
                  <a:gd name="T34" fmla="*/ 16 w 26"/>
                  <a:gd name="T35" fmla="*/ 31 h 36"/>
                  <a:gd name="T36" fmla="*/ 13 w 26"/>
                  <a:gd name="T37" fmla="*/ 28 h 36"/>
                  <a:gd name="T38" fmla="*/ 13 w 26"/>
                  <a:gd name="T39" fmla="*/ 28 h 36"/>
                  <a:gd name="T40" fmla="*/ 12 w 26"/>
                  <a:gd name="T41" fmla="*/ 26 h 36"/>
                  <a:gd name="T42" fmla="*/ 17 w 26"/>
                  <a:gd name="T43" fmla="*/ 27 h 36"/>
                  <a:gd name="T44" fmla="*/ 20 w 26"/>
                  <a:gd name="T45" fmla="*/ 23 h 36"/>
                  <a:gd name="T46" fmla="*/ 20 w 26"/>
                  <a:gd name="T47" fmla="*/ 23 h 36"/>
                  <a:gd name="T48" fmla="*/ 19 w 26"/>
                  <a:gd name="T49" fmla="*/ 22 h 36"/>
                  <a:gd name="T50" fmla="*/ 17 w 26"/>
                  <a:gd name="T51" fmla="*/ 23 h 36"/>
                  <a:gd name="T52" fmla="*/ 11 w 26"/>
                  <a:gd name="T53" fmla="*/ 22 h 36"/>
                  <a:gd name="T54" fmla="*/ 11 w 26"/>
                  <a:gd name="T55" fmla="*/ 22 h 36"/>
                  <a:gd name="T56" fmla="*/ 15 w 26"/>
                  <a:gd name="T57" fmla="*/ 22 h 36"/>
                  <a:gd name="T58" fmla="*/ 13 w 26"/>
                  <a:gd name="T59" fmla="*/ 22 h 36"/>
                  <a:gd name="T60" fmla="*/ 19 w 26"/>
                  <a:gd name="T61" fmla="*/ 20 h 36"/>
                  <a:gd name="T62" fmla="*/ 13 w 26"/>
                  <a:gd name="T63" fmla="*/ 20 h 36"/>
                  <a:gd name="T64" fmla="*/ 13 w 26"/>
                  <a:gd name="T65" fmla="*/ 14 h 36"/>
                  <a:gd name="T66" fmla="*/ 16 w 26"/>
                  <a:gd name="T67" fmla="*/ 15 h 36"/>
                  <a:gd name="T68" fmla="*/ 12 w 26"/>
                  <a:gd name="T69" fmla="*/ 14 h 36"/>
                  <a:gd name="T70" fmla="*/ 14 w 26"/>
                  <a:gd name="T71" fmla="*/ 10 h 36"/>
                  <a:gd name="T72" fmla="*/ 12 w 26"/>
                  <a:gd name="T73" fmla="*/ 10 h 36"/>
                  <a:gd name="T74" fmla="*/ 12 w 26"/>
                  <a:gd name="T75" fmla="*/ 7 h 36"/>
                  <a:gd name="T76" fmla="*/ 12 w 26"/>
                  <a:gd name="T77" fmla="*/ 7 h 36"/>
                  <a:gd name="T78" fmla="*/ 6 w 26"/>
                  <a:gd name="T79" fmla="*/ 4 h 36"/>
                  <a:gd name="T80" fmla="*/ 12 w 26"/>
                  <a:gd name="T81" fmla="*/ 5 h 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8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7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9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9 w 20"/>
                  <a:gd name="T1" fmla="*/ 5 h 18"/>
                  <a:gd name="T2" fmla="*/ 6 w 20"/>
                  <a:gd name="T3" fmla="*/ 5 h 18"/>
                  <a:gd name="T4" fmla="*/ 5 w 20"/>
                  <a:gd name="T5" fmla="*/ 11 h 18"/>
                  <a:gd name="T6" fmla="*/ 10 w 20"/>
                  <a:gd name="T7" fmla="*/ 13 h 18"/>
                  <a:gd name="T8" fmla="*/ 7 w 20"/>
                  <a:gd name="T9" fmla="*/ 13 h 18"/>
                  <a:gd name="T10" fmla="*/ 11 w 20"/>
                  <a:gd name="T11" fmla="*/ 14 h 18"/>
                  <a:gd name="T12" fmla="*/ 9 w 20"/>
                  <a:gd name="T13" fmla="*/ 13 h 18"/>
                  <a:gd name="T14" fmla="*/ 11 w 20"/>
                  <a:gd name="T15" fmla="*/ 13 h 18"/>
                  <a:gd name="T16" fmla="*/ 11 w 20"/>
                  <a:gd name="T17" fmla="*/ 13 h 18"/>
                  <a:gd name="T18" fmla="*/ 13 w 20"/>
                  <a:gd name="T19" fmla="*/ 13 h 18"/>
                  <a:gd name="T20" fmla="*/ 8 w 20"/>
                  <a:gd name="T21" fmla="*/ 10 h 18"/>
                  <a:gd name="T22" fmla="*/ 13 w 20"/>
                  <a:gd name="T23" fmla="*/ 10 h 18"/>
                  <a:gd name="T24" fmla="*/ 14 w 20"/>
                  <a:gd name="T25" fmla="*/ 8 h 18"/>
                  <a:gd name="T26" fmla="*/ 13 w 20"/>
                  <a:gd name="T27" fmla="*/ 8 h 18"/>
                  <a:gd name="T28" fmla="*/ 9 w 20"/>
                  <a:gd name="T29" fmla="*/ 8 h 18"/>
                  <a:gd name="T30" fmla="*/ 14 w 20"/>
                  <a:gd name="T31" fmla="*/ 8 h 18"/>
                  <a:gd name="T32" fmla="*/ 12 w 20"/>
                  <a:gd name="T33" fmla="*/ 3 h 18"/>
                  <a:gd name="T34" fmla="*/ 6 w 20"/>
                  <a:gd name="T35" fmla="*/ 2 h 18"/>
                  <a:gd name="T36" fmla="*/ 10 w 20"/>
                  <a:gd name="T37" fmla="*/ 2 h 18"/>
                  <a:gd name="T38" fmla="*/ 12 w 20"/>
                  <a:gd name="T39" fmla="*/ 1 h 18"/>
                  <a:gd name="T40" fmla="*/ 3 w 20"/>
                  <a:gd name="T41" fmla="*/ 0 h 18"/>
                  <a:gd name="T42" fmla="*/ 9 w 20"/>
                  <a:gd name="T43" fmla="*/ 5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0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1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2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5 w 17"/>
                  <a:gd name="T1" fmla="*/ 2 h 7"/>
                  <a:gd name="T2" fmla="*/ 13 w 17"/>
                  <a:gd name="T3" fmla="*/ 1 h 7"/>
                  <a:gd name="T4" fmla="*/ 0 w 17"/>
                  <a:gd name="T5" fmla="*/ 3 h 7"/>
                  <a:gd name="T6" fmla="*/ 9 w 17"/>
                  <a:gd name="T7" fmla="*/ 5 h 7"/>
                  <a:gd name="T8" fmla="*/ 5 w 17"/>
                  <a:gd name="T9" fmla="*/ 3 h 7"/>
                  <a:gd name="T10" fmla="*/ 11 w 17"/>
                  <a:gd name="T11" fmla="*/ 5 h 7"/>
                  <a:gd name="T12" fmla="*/ 11 w 17"/>
                  <a:gd name="T13" fmla="*/ 2 h 7"/>
                  <a:gd name="T14" fmla="*/ 15 w 17"/>
                  <a:gd name="T15" fmla="*/ 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3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4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6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5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6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8 w 12"/>
                  <a:gd name="T7" fmla="*/ 2 h 5"/>
                  <a:gd name="T8" fmla="*/ 7 w 12"/>
                  <a:gd name="T9" fmla="*/ 4 h 5"/>
                  <a:gd name="T10" fmla="*/ 11 w 12"/>
                  <a:gd name="T11" fmla="*/ 3 h 5"/>
                  <a:gd name="T12" fmla="*/ 3 w 1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7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8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9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4 w 13"/>
                  <a:gd name="T3" fmla="*/ 4 h 5"/>
                  <a:gd name="T4" fmla="*/ 11 w 13"/>
                  <a:gd name="T5" fmla="*/ 2 h 5"/>
                  <a:gd name="T6" fmla="*/ 9 w 13"/>
                  <a:gd name="T7" fmla="*/ 1 h 5"/>
                  <a:gd name="T8" fmla="*/ 0 w 13"/>
                  <a:gd name="T9" fmla="*/ 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0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1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7 w 17"/>
                  <a:gd name="T3" fmla="*/ 4 h 10"/>
                  <a:gd name="T4" fmla="*/ 3 w 17"/>
                  <a:gd name="T5" fmla="*/ 3 h 10"/>
                  <a:gd name="T6" fmla="*/ 5 w 17"/>
                  <a:gd name="T7" fmla="*/ 6 h 10"/>
                  <a:gd name="T8" fmla="*/ 0 w 17"/>
                  <a:gd name="T9" fmla="*/ 5 h 10"/>
                  <a:gd name="T10" fmla="*/ 5 w 17"/>
                  <a:gd name="T11" fmla="*/ 8 h 10"/>
                  <a:gd name="T12" fmla="*/ 1 w 17"/>
                  <a:gd name="T13" fmla="*/ 9 h 10"/>
                  <a:gd name="T14" fmla="*/ 7 w 17"/>
                  <a:gd name="T15" fmla="*/ 9 h 10"/>
                  <a:gd name="T16" fmla="*/ 7 w 17"/>
                  <a:gd name="T17" fmla="*/ 7 h 10"/>
                  <a:gd name="T18" fmla="*/ 11 w 17"/>
                  <a:gd name="T19" fmla="*/ 8 h 10"/>
                  <a:gd name="T20" fmla="*/ 14 w 17"/>
                  <a:gd name="T21" fmla="*/ 3 h 10"/>
                  <a:gd name="T22" fmla="*/ 2 w 17"/>
                  <a:gd name="T23" fmla="*/ 0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2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3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4 h 8"/>
                  <a:gd name="T2" fmla="*/ 4 w 18"/>
                  <a:gd name="T3" fmla="*/ 6 h 8"/>
                  <a:gd name="T4" fmla="*/ 2 w 18"/>
                  <a:gd name="T5" fmla="*/ 7 h 8"/>
                  <a:gd name="T6" fmla="*/ 7 w 18"/>
                  <a:gd name="T7" fmla="*/ 7 h 8"/>
                  <a:gd name="T8" fmla="*/ 4 w 18"/>
                  <a:gd name="T9" fmla="*/ 4 h 8"/>
                  <a:gd name="T10" fmla="*/ 12 w 18"/>
                  <a:gd name="T11" fmla="*/ 3 h 8"/>
                  <a:gd name="T12" fmla="*/ 11 w 18"/>
                  <a:gd name="T13" fmla="*/ 4 h 8"/>
                  <a:gd name="T14" fmla="*/ 9 w 18"/>
                  <a:gd name="T15" fmla="*/ 0 h 8"/>
                  <a:gd name="T16" fmla="*/ 7 w 18"/>
                  <a:gd name="T17" fmla="*/ 1 h 8"/>
                  <a:gd name="T18" fmla="*/ 5 w 18"/>
                  <a:gd name="T19" fmla="*/ 0 h 8"/>
                  <a:gd name="T20" fmla="*/ 1 w 18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4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5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6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7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3 w 19"/>
                  <a:gd name="T1" fmla="*/ 1 h 59"/>
                  <a:gd name="T2" fmla="*/ 11 w 19"/>
                  <a:gd name="T3" fmla="*/ 3 h 59"/>
                  <a:gd name="T4" fmla="*/ 7 w 19"/>
                  <a:gd name="T5" fmla="*/ 0 h 59"/>
                  <a:gd name="T6" fmla="*/ 1 w 19"/>
                  <a:gd name="T7" fmla="*/ 1 h 59"/>
                  <a:gd name="T8" fmla="*/ 3 w 19"/>
                  <a:gd name="T9" fmla="*/ 4 h 59"/>
                  <a:gd name="T10" fmla="*/ 1 w 19"/>
                  <a:gd name="T11" fmla="*/ 5 h 59"/>
                  <a:gd name="T12" fmla="*/ 3 w 19"/>
                  <a:gd name="T13" fmla="*/ 12 h 59"/>
                  <a:gd name="T14" fmla="*/ 4 w 19"/>
                  <a:gd name="T15" fmla="*/ 17 h 59"/>
                  <a:gd name="T16" fmla="*/ 3 w 19"/>
                  <a:gd name="T17" fmla="*/ 39 h 59"/>
                  <a:gd name="T18" fmla="*/ 8 w 19"/>
                  <a:gd name="T19" fmla="*/ 40 h 59"/>
                  <a:gd name="T20" fmla="*/ 5 w 19"/>
                  <a:gd name="T21" fmla="*/ 41 h 59"/>
                  <a:gd name="T22" fmla="*/ 5 w 19"/>
                  <a:gd name="T23" fmla="*/ 40 h 59"/>
                  <a:gd name="T24" fmla="*/ 4 w 19"/>
                  <a:gd name="T25" fmla="*/ 46 h 59"/>
                  <a:gd name="T26" fmla="*/ 10 w 19"/>
                  <a:gd name="T27" fmla="*/ 46 h 59"/>
                  <a:gd name="T28" fmla="*/ 3 w 19"/>
                  <a:gd name="T29" fmla="*/ 49 h 59"/>
                  <a:gd name="T30" fmla="*/ 8 w 19"/>
                  <a:gd name="T31" fmla="*/ 51 h 59"/>
                  <a:gd name="T32" fmla="*/ 12 w 19"/>
                  <a:gd name="T33" fmla="*/ 48 h 59"/>
                  <a:gd name="T34" fmla="*/ 14 w 19"/>
                  <a:gd name="T35" fmla="*/ 50 h 59"/>
                  <a:gd name="T36" fmla="*/ 7 w 19"/>
                  <a:gd name="T37" fmla="*/ 36 h 59"/>
                  <a:gd name="T38" fmla="*/ 10 w 19"/>
                  <a:gd name="T39" fmla="*/ 37 h 59"/>
                  <a:gd name="T40" fmla="*/ 13 w 19"/>
                  <a:gd name="T41" fmla="*/ 29 h 59"/>
                  <a:gd name="T42" fmla="*/ 8 w 19"/>
                  <a:gd name="T43" fmla="*/ 25 h 59"/>
                  <a:gd name="T44" fmla="*/ 9 w 19"/>
                  <a:gd name="T45" fmla="*/ 23 h 59"/>
                  <a:gd name="T46" fmla="*/ 8 w 19"/>
                  <a:gd name="T47" fmla="*/ 23 h 59"/>
                  <a:gd name="T48" fmla="*/ 11 w 19"/>
                  <a:gd name="T49" fmla="*/ 21 h 59"/>
                  <a:gd name="T50" fmla="*/ 4 w 19"/>
                  <a:gd name="T51" fmla="*/ 21 h 59"/>
                  <a:gd name="T52" fmla="*/ 13 w 19"/>
                  <a:gd name="T53" fmla="*/ 16 h 59"/>
                  <a:gd name="T54" fmla="*/ 10 w 19"/>
                  <a:gd name="T55" fmla="*/ 16 h 59"/>
                  <a:gd name="T56" fmla="*/ 7 w 19"/>
                  <a:gd name="T57" fmla="*/ 15 h 59"/>
                  <a:gd name="T58" fmla="*/ 13 w 19"/>
                  <a:gd name="T59" fmla="*/ 15 h 59"/>
                  <a:gd name="T60" fmla="*/ 9 w 19"/>
                  <a:gd name="T61" fmla="*/ 10 h 59"/>
                  <a:gd name="T62" fmla="*/ 6 w 19"/>
                  <a:gd name="T63" fmla="*/ 11 h 59"/>
                  <a:gd name="T64" fmla="*/ 8 w 19"/>
                  <a:gd name="T65" fmla="*/ 5 h 59"/>
                  <a:gd name="T66" fmla="*/ 13 w 19"/>
                  <a:gd name="T67" fmla="*/ 8 h 59"/>
                  <a:gd name="T68" fmla="*/ 16 w 19"/>
                  <a:gd name="T69" fmla="*/ 6 h 59"/>
                  <a:gd name="T70" fmla="*/ 8 w 19"/>
                  <a:gd name="T71" fmla="*/ 3 h 59"/>
                  <a:gd name="T72" fmla="*/ 13 w 19"/>
                  <a:gd name="T73" fmla="*/ 1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8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9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0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411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2 h 2"/>
                  <a:gd name="T4" fmla="*/ 3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2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0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3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4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4 w 25"/>
                  <a:gd name="T1" fmla="*/ 2 h 32"/>
                  <a:gd name="T2" fmla="*/ 2 w 25"/>
                  <a:gd name="T3" fmla="*/ 7 h 32"/>
                  <a:gd name="T4" fmla="*/ 11 w 25"/>
                  <a:gd name="T5" fmla="*/ 10 h 32"/>
                  <a:gd name="T6" fmla="*/ 3 w 25"/>
                  <a:gd name="T7" fmla="*/ 9 h 32"/>
                  <a:gd name="T8" fmla="*/ 8 w 25"/>
                  <a:gd name="T9" fmla="*/ 19 h 32"/>
                  <a:gd name="T10" fmla="*/ 5 w 25"/>
                  <a:gd name="T11" fmla="*/ 19 h 32"/>
                  <a:gd name="T12" fmla="*/ 13 w 25"/>
                  <a:gd name="T13" fmla="*/ 22 h 32"/>
                  <a:gd name="T14" fmla="*/ 4 w 25"/>
                  <a:gd name="T15" fmla="*/ 22 h 32"/>
                  <a:gd name="T16" fmla="*/ 4 w 25"/>
                  <a:gd name="T17" fmla="*/ 22 h 32"/>
                  <a:gd name="T18" fmla="*/ 7 w 25"/>
                  <a:gd name="T19" fmla="*/ 27 h 32"/>
                  <a:gd name="T20" fmla="*/ 12 w 25"/>
                  <a:gd name="T21" fmla="*/ 27 h 32"/>
                  <a:gd name="T22" fmla="*/ 17 w 25"/>
                  <a:gd name="T23" fmla="*/ 27 h 32"/>
                  <a:gd name="T24" fmla="*/ 13 w 25"/>
                  <a:gd name="T25" fmla="*/ 24 h 32"/>
                  <a:gd name="T26" fmla="*/ 17 w 25"/>
                  <a:gd name="T27" fmla="*/ 24 h 32"/>
                  <a:gd name="T28" fmla="*/ 14 w 25"/>
                  <a:gd name="T29" fmla="*/ 22 h 32"/>
                  <a:gd name="T30" fmla="*/ 18 w 25"/>
                  <a:gd name="T31" fmla="*/ 22 h 32"/>
                  <a:gd name="T32" fmla="*/ 14 w 25"/>
                  <a:gd name="T33" fmla="*/ 19 h 32"/>
                  <a:gd name="T34" fmla="*/ 15 w 25"/>
                  <a:gd name="T35" fmla="*/ 19 h 32"/>
                  <a:gd name="T36" fmla="*/ 11 w 25"/>
                  <a:gd name="T37" fmla="*/ 19 h 32"/>
                  <a:gd name="T38" fmla="*/ 15 w 25"/>
                  <a:gd name="T39" fmla="*/ 17 h 32"/>
                  <a:gd name="T40" fmla="*/ 13 w 25"/>
                  <a:gd name="T41" fmla="*/ 18 h 32"/>
                  <a:gd name="T42" fmla="*/ 17 w 25"/>
                  <a:gd name="T43" fmla="*/ 12 h 32"/>
                  <a:gd name="T44" fmla="*/ 14 w 25"/>
                  <a:gd name="T45" fmla="*/ 11 h 32"/>
                  <a:gd name="T46" fmla="*/ 17 w 25"/>
                  <a:gd name="T47" fmla="*/ 14 h 32"/>
                  <a:gd name="T48" fmla="*/ 8 w 25"/>
                  <a:gd name="T49" fmla="*/ 14 h 32"/>
                  <a:gd name="T50" fmla="*/ 15 w 25"/>
                  <a:gd name="T51" fmla="*/ 10 h 32"/>
                  <a:gd name="T52" fmla="*/ 14 w 25"/>
                  <a:gd name="T53" fmla="*/ 6 h 32"/>
                  <a:gd name="T54" fmla="*/ 15 w 25"/>
                  <a:gd name="T55" fmla="*/ 6 h 32"/>
                  <a:gd name="T56" fmla="*/ 13 w 25"/>
                  <a:gd name="T57" fmla="*/ 3 h 32"/>
                  <a:gd name="T58" fmla="*/ 11 w 25"/>
                  <a:gd name="T59" fmla="*/ 4 h 32"/>
                  <a:gd name="T60" fmla="*/ 8 w 25"/>
                  <a:gd name="T61" fmla="*/ 3 h 32"/>
                  <a:gd name="T62" fmla="*/ 10 w 25"/>
                  <a:gd name="T63" fmla="*/ 3 h 32"/>
                  <a:gd name="T64" fmla="*/ 5 w 25"/>
                  <a:gd name="T65" fmla="*/ 0 h 32"/>
                  <a:gd name="T66" fmla="*/ 8 w 25"/>
                  <a:gd name="T67" fmla="*/ 3 h 32"/>
                  <a:gd name="T68" fmla="*/ 4 w 25"/>
                  <a:gd name="T69" fmla="*/ 2 h 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5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6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2 w 28"/>
                  <a:gd name="T1" fmla="*/ 16 h 25"/>
                  <a:gd name="T2" fmla="*/ 17 w 28"/>
                  <a:gd name="T3" fmla="*/ 16 h 25"/>
                  <a:gd name="T4" fmla="*/ 8 w 28"/>
                  <a:gd name="T5" fmla="*/ 16 h 25"/>
                  <a:gd name="T6" fmla="*/ 6 w 28"/>
                  <a:gd name="T7" fmla="*/ 13 h 25"/>
                  <a:gd name="T8" fmla="*/ 15 w 28"/>
                  <a:gd name="T9" fmla="*/ 13 h 25"/>
                  <a:gd name="T10" fmla="*/ 15 w 28"/>
                  <a:gd name="T11" fmla="*/ 11 h 25"/>
                  <a:gd name="T12" fmla="*/ 10 w 28"/>
                  <a:gd name="T13" fmla="*/ 11 h 25"/>
                  <a:gd name="T14" fmla="*/ 8 w 28"/>
                  <a:gd name="T15" fmla="*/ 9 h 25"/>
                  <a:gd name="T16" fmla="*/ 9 w 28"/>
                  <a:gd name="T17" fmla="*/ 10 h 25"/>
                  <a:gd name="T18" fmla="*/ 15 w 28"/>
                  <a:gd name="T19" fmla="*/ 8 h 25"/>
                  <a:gd name="T20" fmla="*/ 2 w 28"/>
                  <a:gd name="T21" fmla="*/ 2 h 25"/>
                  <a:gd name="T22" fmla="*/ 2 w 28"/>
                  <a:gd name="T23" fmla="*/ 4 h 25"/>
                  <a:gd name="T24" fmla="*/ 9 w 28"/>
                  <a:gd name="T25" fmla="*/ 4 h 25"/>
                  <a:gd name="T26" fmla="*/ 7 w 28"/>
                  <a:gd name="T27" fmla="*/ 6 h 25"/>
                  <a:gd name="T28" fmla="*/ 3 w 28"/>
                  <a:gd name="T29" fmla="*/ 4 h 25"/>
                  <a:gd name="T30" fmla="*/ 3 w 28"/>
                  <a:gd name="T31" fmla="*/ 19 h 25"/>
                  <a:gd name="T32" fmla="*/ 3 w 28"/>
                  <a:gd name="T33" fmla="*/ 18 h 25"/>
                  <a:gd name="T34" fmla="*/ 8 w 28"/>
                  <a:gd name="T35" fmla="*/ 19 h 25"/>
                  <a:gd name="T36" fmla="*/ 13 w 28"/>
                  <a:gd name="T37" fmla="*/ 18 h 25"/>
                  <a:gd name="T38" fmla="*/ 11 w 28"/>
                  <a:gd name="T39" fmla="*/ 19 h 25"/>
                  <a:gd name="T40" fmla="*/ 17 w 28"/>
                  <a:gd name="T41" fmla="*/ 19 h 25"/>
                  <a:gd name="T42" fmla="*/ 20 w 28"/>
                  <a:gd name="T43" fmla="*/ 22 h 25"/>
                  <a:gd name="T44" fmla="*/ 20 w 28"/>
                  <a:gd name="T45" fmla="*/ 17 h 25"/>
                  <a:gd name="T46" fmla="*/ 12 w 28"/>
                  <a:gd name="T47" fmla="*/ 16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7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8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3 w 5"/>
                  <a:gd name="T3" fmla="*/ 1 h 1"/>
                  <a:gd name="T4" fmla="*/ 0 w 5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9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0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5 h 8"/>
                  <a:gd name="T4" fmla="*/ 11 w 14"/>
                  <a:gd name="T5" fmla="*/ 5 h 8"/>
                  <a:gd name="T6" fmla="*/ 4 w 14"/>
                  <a:gd name="T7" fmla="*/ 4 h 8"/>
                  <a:gd name="T8" fmla="*/ 4 w 14"/>
                  <a:gd name="T9" fmla="*/ 0 h 8"/>
                  <a:gd name="T10" fmla="*/ 0 w 14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1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1 w 22"/>
                  <a:gd name="T1" fmla="*/ 44 h 62"/>
                  <a:gd name="T2" fmla="*/ 10 w 22"/>
                  <a:gd name="T3" fmla="*/ 41 h 62"/>
                  <a:gd name="T4" fmla="*/ 12 w 22"/>
                  <a:gd name="T5" fmla="*/ 43 h 62"/>
                  <a:gd name="T6" fmla="*/ 15 w 22"/>
                  <a:gd name="T7" fmla="*/ 40 h 62"/>
                  <a:gd name="T8" fmla="*/ 12 w 22"/>
                  <a:gd name="T9" fmla="*/ 41 h 62"/>
                  <a:gd name="T10" fmla="*/ 11 w 22"/>
                  <a:gd name="T11" fmla="*/ 36 h 62"/>
                  <a:gd name="T12" fmla="*/ 7 w 22"/>
                  <a:gd name="T13" fmla="*/ 35 h 62"/>
                  <a:gd name="T14" fmla="*/ 14 w 22"/>
                  <a:gd name="T15" fmla="*/ 31 h 62"/>
                  <a:gd name="T16" fmla="*/ 4 w 22"/>
                  <a:gd name="T17" fmla="*/ 32 h 62"/>
                  <a:gd name="T18" fmla="*/ 8 w 22"/>
                  <a:gd name="T19" fmla="*/ 27 h 62"/>
                  <a:gd name="T20" fmla="*/ 8 w 22"/>
                  <a:gd name="T21" fmla="*/ 28 h 62"/>
                  <a:gd name="T22" fmla="*/ 9 w 22"/>
                  <a:gd name="T23" fmla="*/ 25 h 62"/>
                  <a:gd name="T24" fmla="*/ 13 w 22"/>
                  <a:gd name="T25" fmla="*/ 25 h 62"/>
                  <a:gd name="T26" fmla="*/ 12 w 22"/>
                  <a:gd name="T27" fmla="*/ 21 h 62"/>
                  <a:gd name="T28" fmla="*/ 15 w 22"/>
                  <a:gd name="T29" fmla="*/ 21 h 62"/>
                  <a:gd name="T30" fmla="*/ 11 w 22"/>
                  <a:gd name="T31" fmla="*/ 13 h 62"/>
                  <a:gd name="T32" fmla="*/ 14 w 22"/>
                  <a:gd name="T33" fmla="*/ 11 h 62"/>
                  <a:gd name="T34" fmla="*/ 5 w 22"/>
                  <a:gd name="T35" fmla="*/ 12 h 62"/>
                  <a:gd name="T36" fmla="*/ 6 w 22"/>
                  <a:gd name="T37" fmla="*/ 9 h 62"/>
                  <a:gd name="T38" fmla="*/ 11 w 22"/>
                  <a:gd name="T39" fmla="*/ 10 h 62"/>
                  <a:gd name="T40" fmla="*/ 10 w 22"/>
                  <a:gd name="T41" fmla="*/ 8 h 62"/>
                  <a:gd name="T42" fmla="*/ 14 w 22"/>
                  <a:gd name="T43" fmla="*/ 7 h 62"/>
                  <a:gd name="T44" fmla="*/ 7 w 22"/>
                  <a:gd name="T45" fmla="*/ 3 h 62"/>
                  <a:gd name="T46" fmla="*/ 8 w 22"/>
                  <a:gd name="T47" fmla="*/ 1 h 62"/>
                  <a:gd name="T48" fmla="*/ 0 w 22"/>
                  <a:gd name="T49" fmla="*/ 3 h 62"/>
                  <a:gd name="T50" fmla="*/ 2 w 22"/>
                  <a:gd name="T51" fmla="*/ 14 h 62"/>
                  <a:gd name="T52" fmla="*/ 6 w 22"/>
                  <a:gd name="T53" fmla="*/ 17 h 62"/>
                  <a:gd name="T54" fmla="*/ 1 w 22"/>
                  <a:gd name="T55" fmla="*/ 18 h 62"/>
                  <a:gd name="T56" fmla="*/ 6 w 22"/>
                  <a:gd name="T57" fmla="*/ 18 h 62"/>
                  <a:gd name="T58" fmla="*/ 1 w 22"/>
                  <a:gd name="T59" fmla="*/ 20 h 62"/>
                  <a:gd name="T60" fmla="*/ 6 w 22"/>
                  <a:gd name="T61" fmla="*/ 21 h 62"/>
                  <a:gd name="T62" fmla="*/ 0 w 22"/>
                  <a:gd name="T63" fmla="*/ 22 h 62"/>
                  <a:gd name="T64" fmla="*/ 3 w 22"/>
                  <a:gd name="T65" fmla="*/ 41 h 62"/>
                  <a:gd name="T66" fmla="*/ 6 w 22"/>
                  <a:gd name="T67" fmla="*/ 40 h 62"/>
                  <a:gd name="T68" fmla="*/ 6 w 22"/>
                  <a:gd name="T69" fmla="*/ 48 h 62"/>
                  <a:gd name="T70" fmla="*/ 10 w 22"/>
                  <a:gd name="T71" fmla="*/ 49 h 62"/>
                  <a:gd name="T72" fmla="*/ 2 w 22"/>
                  <a:gd name="T73" fmla="*/ 48 h 62"/>
                  <a:gd name="T74" fmla="*/ 3 w 22"/>
                  <a:gd name="T75" fmla="*/ 51 h 62"/>
                  <a:gd name="T76" fmla="*/ 4 w 22"/>
                  <a:gd name="T77" fmla="*/ 49 h 62"/>
                  <a:gd name="T78" fmla="*/ 3 w 22"/>
                  <a:gd name="T79" fmla="*/ 51 h 62"/>
                  <a:gd name="T80" fmla="*/ 12 w 22"/>
                  <a:gd name="T81" fmla="*/ 50 h 62"/>
                  <a:gd name="T82" fmla="*/ 16 w 22"/>
                  <a:gd name="T83" fmla="*/ 44 h 62"/>
                  <a:gd name="T84" fmla="*/ 11 w 22"/>
                  <a:gd name="T85" fmla="*/ 44 h 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2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3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4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425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6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7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8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5 w 32"/>
                  <a:gd name="T1" fmla="*/ 3 h 104"/>
                  <a:gd name="T2" fmla="*/ 9 w 32"/>
                  <a:gd name="T3" fmla="*/ 2 h 104"/>
                  <a:gd name="T4" fmla="*/ 6 w 32"/>
                  <a:gd name="T5" fmla="*/ 5 h 104"/>
                  <a:gd name="T6" fmla="*/ 10 w 32"/>
                  <a:gd name="T7" fmla="*/ 9 h 104"/>
                  <a:gd name="T8" fmla="*/ 10 w 32"/>
                  <a:gd name="T9" fmla="*/ 20 h 104"/>
                  <a:gd name="T10" fmla="*/ 8 w 32"/>
                  <a:gd name="T11" fmla="*/ 26 h 104"/>
                  <a:gd name="T12" fmla="*/ 13 w 32"/>
                  <a:gd name="T13" fmla="*/ 34 h 104"/>
                  <a:gd name="T14" fmla="*/ 11 w 32"/>
                  <a:gd name="T15" fmla="*/ 37 h 104"/>
                  <a:gd name="T16" fmla="*/ 11 w 32"/>
                  <a:gd name="T17" fmla="*/ 41 h 104"/>
                  <a:gd name="T18" fmla="*/ 19 w 32"/>
                  <a:gd name="T19" fmla="*/ 43 h 104"/>
                  <a:gd name="T20" fmla="*/ 19 w 32"/>
                  <a:gd name="T21" fmla="*/ 48 h 104"/>
                  <a:gd name="T22" fmla="*/ 16 w 32"/>
                  <a:gd name="T23" fmla="*/ 51 h 104"/>
                  <a:gd name="T24" fmla="*/ 16 w 32"/>
                  <a:gd name="T25" fmla="*/ 57 h 104"/>
                  <a:gd name="T26" fmla="*/ 14 w 32"/>
                  <a:gd name="T27" fmla="*/ 63 h 104"/>
                  <a:gd name="T28" fmla="*/ 17 w 32"/>
                  <a:gd name="T29" fmla="*/ 68 h 104"/>
                  <a:gd name="T30" fmla="*/ 19 w 32"/>
                  <a:gd name="T31" fmla="*/ 72 h 104"/>
                  <a:gd name="T32" fmla="*/ 16 w 32"/>
                  <a:gd name="T33" fmla="*/ 73 h 104"/>
                  <a:gd name="T34" fmla="*/ 17 w 32"/>
                  <a:gd name="T35" fmla="*/ 76 h 104"/>
                  <a:gd name="T36" fmla="*/ 16 w 32"/>
                  <a:gd name="T37" fmla="*/ 89 h 104"/>
                  <a:gd name="T38" fmla="*/ 18 w 32"/>
                  <a:gd name="T39" fmla="*/ 82 h 104"/>
                  <a:gd name="T40" fmla="*/ 14 w 32"/>
                  <a:gd name="T41" fmla="*/ 81 h 104"/>
                  <a:gd name="T42" fmla="*/ 25 w 32"/>
                  <a:gd name="T43" fmla="*/ 80 h 104"/>
                  <a:gd name="T44" fmla="*/ 25 w 32"/>
                  <a:gd name="T45" fmla="*/ 79 h 104"/>
                  <a:gd name="T46" fmla="*/ 25 w 32"/>
                  <a:gd name="T47" fmla="*/ 74 h 104"/>
                  <a:gd name="T48" fmla="*/ 26 w 32"/>
                  <a:gd name="T49" fmla="*/ 70 h 104"/>
                  <a:gd name="T50" fmla="*/ 26 w 32"/>
                  <a:gd name="T51" fmla="*/ 65 h 104"/>
                  <a:gd name="T52" fmla="*/ 24 w 32"/>
                  <a:gd name="T53" fmla="*/ 60 h 104"/>
                  <a:gd name="T54" fmla="*/ 25 w 32"/>
                  <a:gd name="T55" fmla="*/ 60 h 104"/>
                  <a:gd name="T56" fmla="*/ 25 w 32"/>
                  <a:gd name="T57" fmla="*/ 58 h 104"/>
                  <a:gd name="T58" fmla="*/ 24 w 32"/>
                  <a:gd name="T59" fmla="*/ 55 h 104"/>
                  <a:gd name="T60" fmla="*/ 21 w 32"/>
                  <a:gd name="T61" fmla="*/ 50 h 104"/>
                  <a:gd name="T62" fmla="*/ 25 w 32"/>
                  <a:gd name="T63" fmla="*/ 49 h 104"/>
                  <a:gd name="T64" fmla="*/ 25 w 32"/>
                  <a:gd name="T65" fmla="*/ 45 h 104"/>
                  <a:gd name="T66" fmla="*/ 21 w 32"/>
                  <a:gd name="T67" fmla="*/ 42 h 104"/>
                  <a:gd name="T68" fmla="*/ 19 w 32"/>
                  <a:gd name="T69" fmla="*/ 37 h 104"/>
                  <a:gd name="T70" fmla="*/ 18 w 32"/>
                  <a:gd name="T71" fmla="*/ 28 h 104"/>
                  <a:gd name="T72" fmla="*/ 18 w 32"/>
                  <a:gd name="T73" fmla="*/ 26 h 104"/>
                  <a:gd name="T74" fmla="*/ 17 w 32"/>
                  <a:gd name="T75" fmla="*/ 16 h 104"/>
                  <a:gd name="T76" fmla="*/ 11 w 32"/>
                  <a:gd name="T77" fmla="*/ 21 h 104"/>
                  <a:gd name="T78" fmla="*/ 20 w 32"/>
                  <a:gd name="T79" fmla="*/ 16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9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0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1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2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3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2 w 26"/>
                  <a:gd name="T1" fmla="*/ 9 h 55"/>
                  <a:gd name="T2" fmla="*/ 8 w 26"/>
                  <a:gd name="T3" fmla="*/ 6 h 55"/>
                  <a:gd name="T4" fmla="*/ 11 w 26"/>
                  <a:gd name="T5" fmla="*/ 4 h 55"/>
                  <a:gd name="T6" fmla="*/ 4 w 26"/>
                  <a:gd name="T7" fmla="*/ 1 h 55"/>
                  <a:gd name="T8" fmla="*/ 8 w 26"/>
                  <a:gd name="T9" fmla="*/ 23 h 55"/>
                  <a:gd name="T10" fmla="*/ 6 w 26"/>
                  <a:gd name="T11" fmla="*/ 22 h 55"/>
                  <a:gd name="T12" fmla="*/ 10 w 26"/>
                  <a:gd name="T13" fmla="*/ 30 h 55"/>
                  <a:gd name="T14" fmla="*/ 5 w 26"/>
                  <a:gd name="T15" fmla="*/ 30 h 55"/>
                  <a:gd name="T16" fmla="*/ 7 w 26"/>
                  <a:gd name="T17" fmla="*/ 35 h 55"/>
                  <a:gd name="T18" fmla="*/ 9 w 26"/>
                  <a:gd name="T19" fmla="*/ 35 h 55"/>
                  <a:gd name="T20" fmla="*/ 8 w 26"/>
                  <a:gd name="T21" fmla="*/ 36 h 55"/>
                  <a:gd name="T22" fmla="*/ 9 w 26"/>
                  <a:gd name="T23" fmla="*/ 36 h 55"/>
                  <a:gd name="T24" fmla="*/ 10 w 26"/>
                  <a:gd name="T25" fmla="*/ 38 h 55"/>
                  <a:gd name="T26" fmla="*/ 8 w 26"/>
                  <a:gd name="T27" fmla="*/ 38 h 55"/>
                  <a:gd name="T28" fmla="*/ 10 w 26"/>
                  <a:gd name="T29" fmla="*/ 40 h 55"/>
                  <a:gd name="T30" fmla="*/ 8 w 26"/>
                  <a:gd name="T31" fmla="*/ 40 h 55"/>
                  <a:gd name="T32" fmla="*/ 12 w 26"/>
                  <a:gd name="T33" fmla="*/ 46 h 55"/>
                  <a:gd name="T34" fmla="*/ 15 w 26"/>
                  <a:gd name="T35" fmla="*/ 47 h 55"/>
                  <a:gd name="T36" fmla="*/ 13 w 26"/>
                  <a:gd name="T37" fmla="*/ 42 h 55"/>
                  <a:gd name="T38" fmla="*/ 13 w 26"/>
                  <a:gd name="T39" fmla="*/ 42 h 55"/>
                  <a:gd name="T40" fmla="*/ 11 w 26"/>
                  <a:gd name="T41" fmla="*/ 38 h 55"/>
                  <a:gd name="T42" fmla="*/ 16 w 26"/>
                  <a:gd name="T43" fmla="*/ 41 h 55"/>
                  <a:gd name="T44" fmla="*/ 19 w 26"/>
                  <a:gd name="T45" fmla="*/ 35 h 55"/>
                  <a:gd name="T46" fmla="*/ 19 w 26"/>
                  <a:gd name="T47" fmla="*/ 36 h 55"/>
                  <a:gd name="T48" fmla="*/ 18 w 26"/>
                  <a:gd name="T49" fmla="*/ 34 h 55"/>
                  <a:gd name="T50" fmla="*/ 15 w 26"/>
                  <a:gd name="T51" fmla="*/ 35 h 55"/>
                  <a:gd name="T52" fmla="*/ 10 w 26"/>
                  <a:gd name="T53" fmla="*/ 34 h 55"/>
                  <a:gd name="T54" fmla="*/ 10 w 26"/>
                  <a:gd name="T55" fmla="*/ 32 h 55"/>
                  <a:gd name="T56" fmla="*/ 14 w 26"/>
                  <a:gd name="T57" fmla="*/ 33 h 55"/>
                  <a:gd name="T58" fmla="*/ 13 w 26"/>
                  <a:gd name="T59" fmla="*/ 32 h 55"/>
                  <a:gd name="T60" fmla="*/ 18 w 26"/>
                  <a:gd name="T61" fmla="*/ 31 h 55"/>
                  <a:gd name="T62" fmla="*/ 13 w 26"/>
                  <a:gd name="T63" fmla="*/ 30 h 55"/>
                  <a:gd name="T64" fmla="*/ 12 w 26"/>
                  <a:gd name="T65" fmla="*/ 21 h 55"/>
                  <a:gd name="T66" fmla="*/ 15 w 26"/>
                  <a:gd name="T67" fmla="*/ 23 h 55"/>
                  <a:gd name="T68" fmla="*/ 12 w 26"/>
                  <a:gd name="T69" fmla="*/ 21 h 55"/>
                  <a:gd name="T70" fmla="*/ 14 w 26"/>
                  <a:gd name="T71" fmla="*/ 15 h 55"/>
                  <a:gd name="T72" fmla="*/ 11 w 26"/>
                  <a:gd name="T73" fmla="*/ 16 h 55"/>
                  <a:gd name="T74" fmla="*/ 12 w 26"/>
                  <a:gd name="T75" fmla="*/ 10 h 55"/>
                  <a:gd name="T76" fmla="*/ 12 w 26"/>
                  <a:gd name="T77" fmla="*/ 10 h 55"/>
                  <a:gd name="T78" fmla="*/ 6 w 26"/>
                  <a:gd name="T79" fmla="*/ 7 h 55"/>
                  <a:gd name="T80" fmla="*/ 12 w 26"/>
                  <a:gd name="T81" fmla="*/ 9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4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7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5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9 w 20"/>
                  <a:gd name="T1" fmla="*/ 9 h 28"/>
                  <a:gd name="T2" fmla="*/ 6 w 20"/>
                  <a:gd name="T3" fmla="*/ 9 h 28"/>
                  <a:gd name="T4" fmla="*/ 5 w 20"/>
                  <a:gd name="T5" fmla="*/ 17 h 28"/>
                  <a:gd name="T6" fmla="*/ 10 w 20"/>
                  <a:gd name="T7" fmla="*/ 20 h 28"/>
                  <a:gd name="T8" fmla="*/ 7 w 20"/>
                  <a:gd name="T9" fmla="*/ 21 h 28"/>
                  <a:gd name="T10" fmla="*/ 11 w 20"/>
                  <a:gd name="T11" fmla="*/ 23 h 28"/>
                  <a:gd name="T12" fmla="*/ 9 w 20"/>
                  <a:gd name="T13" fmla="*/ 21 h 28"/>
                  <a:gd name="T14" fmla="*/ 11 w 20"/>
                  <a:gd name="T15" fmla="*/ 21 h 28"/>
                  <a:gd name="T16" fmla="*/ 10 w 20"/>
                  <a:gd name="T17" fmla="*/ 21 h 28"/>
                  <a:gd name="T18" fmla="*/ 13 w 20"/>
                  <a:gd name="T19" fmla="*/ 21 h 28"/>
                  <a:gd name="T20" fmla="*/ 8 w 20"/>
                  <a:gd name="T21" fmla="*/ 16 h 28"/>
                  <a:gd name="T22" fmla="*/ 13 w 20"/>
                  <a:gd name="T23" fmla="*/ 17 h 28"/>
                  <a:gd name="T24" fmla="*/ 14 w 20"/>
                  <a:gd name="T25" fmla="*/ 13 h 28"/>
                  <a:gd name="T26" fmla="*/ 13 w 20"/>
                  <a:gd name="T27" fmla="*/ 13 h 28"/>
                  <a:gd name="T28" fmla="*/ 9 w 20"/>
                  <a:gd name="T29" fmla="*/ 14 h 28"/>
                  <a:gd name="T30" fmla="*/ 14 w 20"/>
                  <a:gd name="T31" fmla="*/ 12 h 28"/>
                  <a:gd name="T32" fmla="*/ 12 w 20"/>
                  <a:gd name="T33" fmla="*/ 4 h 28"/>
                  <a:gd name="T34" fmla="*/ 6 w 20"/>
                  <a:gd name="T35" fmla="*/ 3 h 28"/>
                  <a:gd name="T36" fmla="*/ 10 w 20"/>
                  <a:gd name="T37" fmla="*/ 3 h 28"/>
                  <a:gd name="T38" fmla="*/ 12 w 20"/>
                  <a:gd name="T39" fmla="*/ 2 h 28"/>
                  <a:gd name="T40" fmla="*/ 3 w 20"/>
                  <a:gd name="T41" fmla="*/ 0 h 28"/>
                  <a:gd name="T42" fmla="*/ 9 w 20"/>
                  <a:gd name="T43" fmla="*/ 9 h 2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82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6036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7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8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6 w 12"/>
                  <a:gd name="T5" fmla="*/ 14 h 16"/>
                  <a:gd name="T6" fmla="*/ 10 w 12"/>
                  <a:gd name="T7" fmla="*/ 5 h 16"/>
                  <a:gd name="T8" fmla="*/ 6 w 12"/>
                  <a:gd name="T9" fmla="*/ 9 h 16"/>
                  <a:gd name="T10" fmla="*/ 8 w 12"/>
                  <a:gd name="T11" fmla="*/ 3 h 16"/>
                  <a:gd name="T12" fmla="*/ 4 w 12"/>
                  <a:gd name="T13" fmla="*/ 4 h 16"/>
                  <a:gd name="T14" fmla="*/ 3 w 12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9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0 h 5"/>
                  <a:gd name="T4" fmla="*/ 1 w 2"/>
                  <a:gd name="T5" fmla="*/ 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0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3 h 6"/>
                  <a:gd name="T2" fmla="*/ 2 w 3"/>
                  <a:gd name="T3" fmla="*/ 0 h 6"/>
                  <a:gd name="T4" fmla="*/ 0 w 3"/>
                  <a:gd name="T5" fmla="*/ 5 h 6"/>
                  <a:gd name="T6" fmla="*/ 3 w 3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1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2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9 h 12"/>
                  <a:gd name="T2" fmla="*/ 2 w 9"/>
                  <a:gd name="T3" fmla="*/ 9 h 12"/>
                  <a:gd name="T4" fmla="*/ 2 w 9"/>
                  <a:gd name="T5" fmla="*/ 8 h 12"/>
                  <a:gd name="T6" fmla="*/ 4 w 9"/>
                  <a:gd name="T7" fmla="*/ 4 h 12"/>
                  <a:gd name="T8" fmla="*/ 7 w 9"/>
                  <a:gd name="T9" fmla="*/ 4 h 12"/>
                  <a:gd name="T10" fmla="*/ 5 w 9"/>
                  <a:gd name="T11" fmla="*/ 0 h 12"/>
                  <a:gd name="T12" fmla="*/ 0 w 9"/>
                  <a:gd name="T13" fmla="*/ 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3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4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5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0 h 13"/>
                  <a:gd name="T2" fmla="*/ 8 w 9"/>
                  <a:gd name="T3" fmla="*/ 7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6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7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2 h 17"/>
                  <a:gd name="T2" fmla="*/ 7 w 19"/>
                  <a:gd name="T3" fmla="*/ 7 h 17"/>
                  <a:gd name="T4" fmla="*/ 5 w 19"/>
                  <a:gd name="T5" fmla="*/ 11 h 17"/>
                  <a:gd name="T6" fmla="*/ 11 w 19"/>
                  <a:gd name="T7" fmla="*/ 9 h 17"/>
                  <a:gd name="T8" fmla="*/ 8 w 19"/>
                  <a:gd name="T9" fmla="*/ 13 h 17"/>
                  <a:gd name="T10" fmla="*/ 13 w 19"/>
                  <a:gd name="T11" fmla="*/ 9 h 17"/>
                  <a:gd name="T12" fmla="*/ 16 w 19"/>
                  <a:gd name="T13" fmla="*/ 12 h 17"/>
                  <a:gd name="T14" fmla="*/ 15 w 19"/>
                  <a:gd name="T15" fmla="*/ 7 h 17"/>
                  <a:gd name="T16" fmla="*/ 13 w 19"/>
                  <a:gd name="T17" fmla="*/ 7 h 17"/>
                  <a:gd name="T18" fmla="*/ 14 w 19"/>
                  <a:gd name="T19" fmla="*/ 4 h 17"/>
                  <a:gd name="T20" fmla="*/ 6 w 19"/>
                  <a:gd name="T21" fmla="*/ 0 h 17"/>
                  <a:gd name="T22" fmla="*/ 0 w 19"/>
                  <a:gd name="T23" fmla="*/ 1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8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9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8 w 16"/>
                  <a:gd name="T1" fmla="*/ 14 h 18"/>
                  <a:gd name="T2" fmla="*/ 12 w 16"/>
                  <a:gd name="T3" fmla="*/ 11 h 18"/>
                  <a:gd name="T4" fmla="*/ 12 w 16"/>
                  <a:gd name="T5" fmla="*/ 13 h 18"/>
                  <a:gd name="T6" fmla="*/ 13 w 16"/>
                  <a:gd name="T7" fmla="*/ 9 h 18"/>
                  <a:gd name="T8" fmla="*/ 7 w 16"/>
                  <a:gd name="T9" fmla="*/ 12 h 18"/>
                  <a:gd name="T10" fmla="*/ 6 w 16"/>
                  <a:gd name="T11" fmla="*/ 4 h 18"/>
                  <a:gd name="T12" fmla="*/ 9 w 16"/>
                  <a:gd name="T13" fmla="*/ 6 h 18"/>
                  <a:gd name="T14" fmla="*/ 1 w 16"/>
                  <a:gd name="T15" fmla="*/ 7 h 18"/>
                  <a:gd name="T16" fmla="*/ 2 w 16"/>
                  <a:gd name="T17" fmla="*/ 8 h 18"/>
                  <a:gd name="T18" fmla="*/ 0 w 16"/>
                  <a:gd name="T19" fmla="*/ 10 h 18"/>
                  <a:gd name="T20" fmla="*/ 8 w 16"/>
                  <a:gd name="T21" fmla="*/ 14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0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1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2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3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8 h 23"/>
                  <a:gd name="T2" fmla="*/ 3 w 106"/>
                  <a:gd name="T3" fmla="*/ 10 h 23"/>
                  <a:gd name="T4" fmla="*/ 0 w 106"/>
                  <a:gd name="T5" fmla="*/ 14 h 23"/>
                  <a:gd name="T6" fmla="*/ 1 w 106"/>
                  <a:gd name="T7" fmla="*/ 20 h 23"/>
                  <a:gd name="T8" fmla="*/ 8 w 106"/>
                  <a:gd name="T9" fmla="*/ 17 h 23"/>
                  <a:gd name="T10" fmla="*/ 9 w 106"/>
                  <a:gd name="T11" fmla="*/ 20 h 23"/>
                  <a:gd name="T12" fmla="*/ 21 w 106"/>
                  <a:gd name="T13" fmla="*/ 17 h 23"/>
                  <a:gd name="T14" fmla="*/ 31 w 106"/>
                  <a:gd name="T15" fmla="*/ 15 h 23"/>
                  <a:gd name="T16" fmla="*/ 70 w 106"/>
                  <a:gd name="T17" fmla="*/ 14 h 23"/>
                  <a:gd name="T18" fmla="*/ 71 w 106"/>
                  <a:gd name="T19" fmla="*/ 9 h 23"/>
                  <a:gd name="T20" fmla="*/ 74 w 106"/>
                  <a:gd name="T21" fmla="*/ 12 h 23"/>
                  <a:gd name="T22" fmla="*/ 71 w 106"/>
                  <a:gd name="T23" fmla="*/ 12 h 23"/>
                  <a:gd name="T24" fmla="*/ 82 w 106"/>
                  <a:gd name="T25" fmla="*/ 13 h 23"/>
                  <a:gd name="T26" fmla="*/ 82 w 106"/>
                  <a:gd name="T27" fmla="*/ 6 h 23"/>
                  <a:gd name="T28" fmla="*/ 88 w 106"/>
                  <a:gd name="T29" fmla="*/ 13 h 23"/>
                  <a:gd name="T30" fmla="*/ 91 w 106"/>
                  <a:gd name="T31" fmla="*/ 9 h 23"/>
                  <a:gd name="T32" fmla="*/ 87 w 106"/>
                  <a:gd name="T33" fmla="*/ 4 h 23"/>
                  <a:gd name="T34" fmla="*/ 90 w 106"/>
                  <a:gd name="T35" fmla="*/ 2 h 23"/>
                  <a:gd name="T36" fmla="*/ 65 w 106"/>
                  <a:gd name="T37" fmla="*/ 10 h 23"/>
                  <a:gd name="T38" fmla="*/ 66 w 106"/>
                  <a:gd name="T39" fmla="*/ 7 h 23"/>
                  <a:gd name="T40" fmla="*/ 51 w 106"/>
                  <a:gd name="T41" fmla="*/ 4 h 23"/>
                  <a:gd name="T42" fmla="*/ 45 w 106"/>
                  <a:gd name="T43" fmla="*/ 10 h 23"/>
                  <a:gd name="T44" fmla="*/ 42 w 106"/>
                  <a:gd name="T45" fmla="*/ 9 h 23"/>
                  <a:gd name="T46" fmla="*/ 41 w 106"/>
                  <a:gd name="T47" fmla="*/ 11 h 23"/>
                  <a:gd name="T48" fmla="*/ 37 w 106"/>
                  <a:gd name="T49" fmla="*/ 8 h 23"/>
                  <a:gd name="T50" fmla="*/ 36 w 106"/>
                  <a:gd name="T51" fmla="*/ 15 h 23"/>
                  <a:gd name="T52" fmla="*/ 27 w 106"/>
                  <a:gd name="T53" fmla="*/ 6 h 23"/>
                  <a:gd name="T54" fmla="*/ 28 w 106"/>
                  <a:gd name="T55" fmla="*/ 10 h 23"/>
                  <a:gd name="T56" fmla="*/ 27 w 106"/>
                  <a:gd name="T57" fmla="*/ 12 h 23"/>
                  <a:gd name="T58" fmla="*/ 25 w 106"/>
                  <a:gd name="T59" fmla="*/ 6 h 23"/>
                  <a:gd name="T60" fmla="*/ 18 w 106"/>
                  <a:gd name="T61" fmla="*/ 11 h 23"/>
                  <a:gd name="T62" fmla="*/ 19 w 106"/>
                  <a:gd name="T63" fmla="*/ 14 h 23"/>
                  <a:gd name="T64" fmla="*/ 9 w 106"/>
                  <a:gd name="T65" fmla="*/ 13 h 23"/>
                  <a:gd name="T66" fmla="*/ 13 w 106"/>
                  <a:gd name="T67" fmla="*/ 7 h 23"/>
                  <a:gd name="T68" fmla="*/ 10 w 106"/>
                  <a:gd name="T69" fmla="*/ 4 h 23"/>
                  <a:gd name="T70" fmla="*/ 4 w 106"/>
                  <a:gd name="T71" fmla="*/ 12 h 23"/>
                  <a:gd name="T72" fmla="*/ 0 w 106"/>
                  <a:gd name="T73" fmla="*/ 8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4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5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6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7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3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8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9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0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3 w 57"/>
                  <a:gd name="T1" fmla="*/ 18 h 25"/>
                  <a:gd name="T2" fmla="*/ 12 w 57"/>
                  <a:gd name="T3" fmla="*/ 20 h 25"/>
                  <a:gd name="T4" fmla="*/ 17 w 57"/>
                  <a:gd name="T5" fmla="*/ 11 h 25"/>
                  <a:gd name="T6" fmla="*/ 17 w 57"/>
                  <a:gd name="T7" fmla="*/ 18 h 25"/>
                  <a:gd name="T8" fmla="*/ 34 w 57"/>
                  <a:gd name="T9" fmla="*/ 12 h 25"/>
                  <a:gd name="T10" fmla="*/ 34 w 57"/>
                  <a:gd name="T11" fmla="*/ 16 h 25"/>
                  <a:gd name="T12" fmla="*/ 40 w 57"/>
                  <a:gd name="T13" fmla="*/ 6 h 25"/>
                  <a:gd name="T14" fmla="*/ 40 w 57"/>
                  <a:gd name="T15" fmla="*/ 16 h 25"/>
                  <a:gd name="T16" fmla="*/ 40 w 57"/>
                  <a:gd name="T17" fmla="*/ 17 h 25"/>
                  <a:gd name="T18" fmla="*/ 49 w 57"/>
                  <a:gd name="T19" fmla="*/ 13 h 25"/>
                  <a:gd name="T20" fmla="*/ 49 w 57"/>
                  <a:gd name="T21" fmla="*/ 8 h 25"/>
                  <a:gd name="T22" fmla="*/ 48 w 57"/>
                  <a:gd name="T23" fmla="*/ 3 h 25"/>
                  <a:gd name="T24" fmla="*/ 43 w 57"/>
                  <a:gd name="T25" fmla="*/ 7 h 25"/>
                  <a:gd name="T26" fmla="*/ 42 w 57"/>
                  <a:gd name="T27" fmla="*/ 4 h 25"/>
                  <a:gd name="T28" fmla="*/ 40 w 57"/>
                  <a:gd name="T29" fmla="*/ 6 h 25"/>
                  <a:gd name="T30" fmla="*/ 40 w 57"/>
                  <a:gd name="T31" fmla="*/ 3 h 25"/>
                  <a:gd name="T32" fmla="*/ 35 w 57"/>
                  <a:gd name="T33" fmla="*/ 6 h 25"/>
                  <a:gd name="T34" fmla="*/ 36 w 57"/>
                  <a:gd name="T35" fmla="*/ 5 h 25"/>
                  <a:gd name="T36" fmla="*/ 33 w 57"/>
                  <a:gd name="T37" fmla="*/ 10 h 25"/>
                  <a:gd name="T38" fmla="*/ 31 w 57"/>
                  <a:gd name="T39" fmla="*/ 5 h 25"/>
                  <a:gd name="T40" fmla="*/ 32 w 57"/>
                  <a:gd name="T41" fmla="*/ 8 h 25"/>
                  <a:gd name="T42" fmla="*/ 21 w 57"/>
                  <a:gd name="T43" fmla="*/ 4 h 25"/>
                  <a:gd name="T44" fmla="*/ 20 w 57"/>
                  <a:gd name="T45" fmla="*/ 7 h 25"/>
                  <a:gd name="T46" fmla="*/ 25 w 57"/>
                  <a:gd name="T47" fmla="*/ 4 h 25"/>
                  <a:gd name="T48" fmla="*/ 24 w 57"/>
                  <a:gd name="T49" fmla="*/ 12 h 25"/>
                  <a:gd name="T50" fmla="*/ 18 w 57"/>
                  <a:gd name="T51" fmla="*/ 6 h 25"/>
                  <a:gd name="T52" fmla="*/ 9 w 57"/>
                  <a:gd name="T53" fmla="*/ 8 h 25"/>
                  <a:gd name="T54" fmla="*/ 9 w 57"/>
                  <a:gd name="T55" fmla="*/ 6 h 25"/>
                  <a:gd name="T56" fmla="*/ 4 w 57"/>
                  <a:gd name="T57" fmla="*/ 10 h 25"/>
                  <a:gd name="T58" fmla="*/ 7 w 57"/>
                  <a:gd name="T59" fmla="*/ 11 h 25"/>
                  <a:gd name="T60" fmla="*/ 4 w 57"/>
                  <a:gd name="T61" fmla="*/ 13 h 25"/>
                  <a:gd name="T62" fmla="*/ 4 w 57"/>
                  <a:gd name="T63" fmla="*/ 11 h 25"/>
                  <a:gd name="T64" fmla="*/ 0 w 57"/>
                  <a:gd name="T65" fmla="*/ 18 h 25"/>
                  <a:gd name="T66" fmla="*/ 5 w 57"/>
                  <a:gd name="T67" fmla="*/ 13 h 25"/>
                  <a:gd name="T68" fmla="*/ 3 w 57"/>
                  <a:gd name="T69" fmla="*/ 1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1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2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29 w 44"/>
                  <a:gd name="T1" fmla="*/ 12 h 30"/>
                  <a:gd name="T2" fmla="*/ 27 w 44"/>
                  <a:gd name="T3" fmla="*/ 8 h 30"/>
                  <a:gd name="T4" fmla="*/ 28 w 44"/>
                  <a:gd name="T5" fmla="*/ 16 h 30"/>
                  <a:gd name="T6" fmla="*/ 23 w 44"/>
                  <a:gd name="T7" fmla="*/ 18 h 30"/>
                  <a:gd name="T8" fmla="*/ 22 w 44"/>
                  <a:gd name="T9" fmla="*/ 10 h 30"/>
                  <a:gd name="T10" fmla="*/ 19 w 44"/>
                  <a:gd name="T11" fmla="*/ 10 h 30"/>
                  <a:gd name="T12" fmla="*/ 19 w 44"/>
                  <a:gd name="T13" fmla="*/ 15 h 30"/>
                  <a:gd name="T14" fmla="*/ 15 w 44"/>
                  <a:gd name="T15" fmla="*/ 17 h 30"/>
                  <a:gd name="T16" fmla="*/ 16 w 44"/>
                  <a:gd name="T17" fmla="*/ 16 h 30"/>
                  <a:gd name="T18" fmla="*/ 14 w 44"/>
                  <a:gd name="T19" fmla="*/ 10 h 30"/>
                  <a:gd name="T20" fmla="*/ 3 w 44"/>
                  <a:gd name="T21" fmla="*/ 24 h 30"/>
                  <a:gd name="T22" fmla="*/ 6 w 44"/>
                  <a:gd name="T23" fmla="*/ 23 h 30"/>
                  <a:gd name="T24" fmla="*/ 6 w 44"/>
                  <a:gd name="T25" fmla="*/ 17 h 30"/>
                  <a:gd name="T26" fmla="*/ 10 w 44"/>
                  <a:gd name="T27" fmla="*/ 19 h 30"/>
                  <a:gd name="T28" fmla="*/ 8 w 44"/>
                  <a:gd name="T29" fmla="*/ 23 h 30"/>
                  <a:gd name="T30" fmla="*/ 34 w 44"/>
                  <a:gd name="T31" fmla="*/ 21 h 30"/>
                  <a:gd name="T32" fmla="*/ 30 w 44"/>
                  <a:gd name="T33" fmla="*/ 21 h 30"/>
                  <a:gd name="T34" fmla="*/ 34 w 44"/>
                  <a:gd name="T35" fmla="*/ 17 h 30"/>
                  <a:gd name="T36" fmla="*/ 31 w 44"/>
                  <a:gd name="T37" fmla="*/ 11 h 30"/>
                  <a:gd name="T38" fmla="*/ 34 w 44"/>
                  <a:gd name="T39" fmla="*/ 13 h 30"/>
                  <a:gd name="T40" fmla="*/ 33 w 44"/>
                  <a:gd name="T41" fmla="*/ 7 h 30"/>
                  <a:gd name="T42" fmla="*/ 38 w 44"/>
                  <a:gd name="T43" fmla="*/ 4 h 30"/>
                  <a:gd name="T44" fmla="*/ 29 w 44"/>
                  <a:gd name="T45" fmla="*/ 4 h 30"/>
                  <a:gd name="T46" fmla="*/ 29 w 44"/>
                  <a:gd name="T47" fmla="*/ 12 h 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3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4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1 h 5"/>
                  <a:gd name="T4" fmla="*/ 1 w 2"/>
                  <a:gd name="T5" fmla="*/ 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5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6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2 h 14"/>
                  <a:gd name="T2" fmla="*/ 10 w 14"/>
                  <a:gd name="T3" fmla="*/ 11 h 14"/>
                  <a:gd name="T4" fmla="*/ 9 w 14"/>
                  <a:gd name="T5" fmla="*/ 1 h 14"/>
                  <a:gd name="T6" fmla="*/ 6 w 14"/>
                  <a:gd name="T7" fmla="*/ 8 h 14"/>
                  <a:gd name="T8" fmla="*/ 1 w 14"/>
                  <a:gd name="T9" fmla="*/ 8 h 14"/>
                  <a:gd name="T10" fmla="*/ 0 w 14"/>
                  <a:gd name="T11" fmla="*/ 12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7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79 w 111"/>
                  <a:gd name="T1" fmla="*/ 8 h 23"/>
                  <a:gd name="T2" fmla="*/ 74 w 111"/>
                  <a:gd name="T3" fmla="*/ 9 h 23"/>
                  <a:gd name="T4" fmla="*/ 76 w 111"/>
                  <a:gd name="T5" fmla="*/ 7 h 23"/>
                  <a:gd name="T6" fmla="*/ 72 w 111"/>
                  <a:gd name="T7" fmla="*/ 5 h 23"/>
                  <a:gd name="T8" fmla="*/ 73 w 111"/>
                  <a:gd name="T9" fmla="*/ 7 h 23"/>
                  <a:gd name="T10" fmla="*/ 64 w 111"/>
                  <a:gd name="T11" fmla="*/ 8 h 23"/>
                  <a:gd name="T12" fmla="*/ 62 w 111"/>
                  <a:gd name="T13" fmla="*/ 12 h 23"/>
                  <a:gd name="T14" fmla="*/ 56 w 111"/>
                  <a:gd name="T15" fmla="*/ 6 h 23"/>
                  <a:gd name="T16" fmla="*/ 58 w 111"/>
                  <a:gd name="T17" fmla="*/ 15 h 23"/>
                  <a:gd name="T18" fmla="*/ 48 w 111"/>
                  <a:gd name="T19" fmla="*/ 12 h 23"/>
                  <a:gd name="T20" fmla="*/ 50 w 111"/>
                  <a:gd name="T21" fmla="*/ 11 h 23"/>
                  <a:gd name="T22" fmla="*/ 45 w 111"/>
                  <a:gd name="T23" fmla="*/ 11 h 23"/>
                  <a:gd name="T24" fmla="*/ 45 w 111"/>
                  <a:gd name="T25" fmla="*/ 7 h 23"/>
                  <a:gd name="T26" fmla="*/ 37 w 111"/>
                  <a:gd name="T27" fmla="*/ 7 h 23"/>
                  <a:gd name="T28" fmla="*/ 38 w 111"/>
                  <a:gd name="T29" fmla="*/ 4 h 23"/>
                  <a:gd name="T30" fmla="*/ 22 w 111"/>
                  <a:gd name="T31" fmla="*/ 7 h 23"/>
                  <a:gd name="T32" fmla="*/ 21 w 111"/>
                  <a:gd name="T33" fmla="*/ 5 h 23"/>
                  <a:gd name="T34" fmla="*/ 22 w 111"/>
                  <a:gd name="T35" fmla="*/ 13 h 23"/>
                  <a:gd name="T36" fmla="*/ 16 w 111"/>
                  <a:gd name="T37" fmla="*/ 12 h 23"/>
                  <a:gd name="T38" fmla="*/ 17 w 111"/>
                  <a:gd name="T39" fmla="*/ 7 h 23"/>
                  <a:gd name="T40" fmla="*/ 14 w 111"/>
                  <a:gd name="T41" fmla="*/ 9 h 23"/>
                  <a:gd name="T42" fmla="*/ 11 w 111"/>
                  <a:gd name="T43" fmla="*/ 4 h 23"/>
                  <a:gd name="T44" fmla="*/ 5 w 111"/>
                  <a:gd name="T45" fmla="*/ 12 h 23"/>
                  <a:gd name="T46" fmla="*/ 1 w 111"/>
                  <a:gd name="T47" fmla="*/ 10 h 23"/>
                  <a:gd name="T48" fmla="*/ 3 w 111"/>
                  <a:gd name="T49" fmla="*/ 17 h 23"/>
                  <a:gd name="T50" fmla="*/ 25 w 111"/>
                  <a:gd name="T51" fmla="*/ 17 h 23"/>
                  <a:gd name="T52" fmla="*/ 30 w 111"/>
                  <a:gd name="T53" fmla="*/ 12 h 23"/>
                  <a:gd name="T54" fmla="*/ 31 w 111"/>
                  <a:gd name="T55" fmla="*/ 17 h 23"/>
                  <a:gd name="T56" fmla="*/ 31 w 111"/>
                  <a:gd name="T57" fmla="*/ 12 h 23"/>
                  <a:gd name="T58" fmla="*/ 35 w 111"/>
                  <a:gd name="T59" fmla="*/ 17 h 23"/>
                  <a:gd name="T60" fmla="*/ 36 w 111"/>
                  <a:gd name="T61" fmla="*/ 13 h 23"/>
                  <a:gd name="T62" fmla="*/ 39 w 111"/>
                  <a:gd name="T63" fmla="*/ 19 h 23"/>
                  <a:gd name="T64" fmla="*/ 73 w 111"/>
                  <a:gd name="T65" fmla="*/ 17 h 23"/>
                  <a:gd name="T66" fmla="*/ 72 w 111"/>
                  <a:gd name="T67" fmla="*/ 12 h 23"/>
                  <a:gd name="T68" fmla="*/ 85 w 111"/>
                  <a:gd name="T69" fmla="*/ 12 h 23"/>
                  <a:gd name="T70" fmla="*/ 86 w 111"/>
                  <a:gd name="T71" fmla="*/ 9 h 23"/>
                  <a:gd name="T72" fmla="*/ 86 w 111"/>
                  <a:gd name="T73" fmla="*/ 17 h 23"/>
                  <a:gd name="T74" fmla="*/ 90 w 111"/>
                  <a:gd name="T75" fmla="*/ 16 h 23"/>
                  <a:gd name="T76" fmla="*/ 87 w 111"/>
                  <a:gd name="T77" fmla="*/ 14 h 23"/>
                  <a:gd name="T78" fmla="*/ 93 w 111"/>
                  <a:gd name="T79" fmla="*/ 16 h 23"/>
                  <a:gd name="T80" fmla="*/ 89 w 111"/>
                  <a:gd name="T81" fmla="*/ 7 h 23"/>
                  <a:gd name="T82" fmla="*/ 78 w 111"/>
                  <a:gd name="T83" fmla="*/ 2 h 23"/>
                  <a:gd name="T84" fmla="*/ 79 w 111"/>
                  <a:gd name="T85" fmla="*/ 8 h 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8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9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0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1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2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3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4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6 w 188"/>
                  <a:gd name="T1" fmla="*/ 12 h 35"/>
                  <a:gd name="T2" fmla="*/ 3 w 188"/>
                  <a:gd name="T3" fmla="*/ 17 h 35"/>
                  <a:gd name="T4" fmla="*/ 8 w 188"/>
                  <a:gd name="T5" fmla="*/ 20 h 35"/>
                  <a:gd name="T6" fmla="*/ 16 w 188"/>
                  <a:gd name="T7" fmla="*/ 18 h 35"/>
                  <a:gd name="T8" fmla="*/ 35 w 188"/>
                  <a:gd name="T9" fmla="*/ 19 h 35"/>
                  <a:gd name="T10" fmla="*/ 47 w 188"/>
                  <a:gd name="T11" fmla="*/ 21 h 35"/>
                  <a:gd name="T12" fmla="*/ 63 w 188"/>
                  <a:gd name="T13" fmla="*/ 17 h 35"/>
                  <a:gd name="T14" fmla="*/ 66 w 188"/>
                  <a:gd name="T15" fmla="*/ 19 h 35"/>
                  <a:gd name="T16" fmla="*/ 75 w 188"/>
                  <a:gd name="T17" fmla="*/ 22 h 35"/>
                  <a:gd name="T18" fmla="*/ 79 w 188"/>
                  <a:gd name="T19" fmla="*/ 13 h 35"/>
                  <a:gd name="T20" fmla="*/ 87 w 188"/>
                  <a:gd name="T21" fmla="*/ 14 h 35"/>
                  <a:gd name="T22" fmla="*/ 93 w 188"/>
                  <a:gd name="T23" fmla="*/ 19 h 35"/>
                  <a:gd name="T24" fmla="*/ 104 w 188"/>
                  <a:gd name="T25" fmla="*/ 19 h 35"/>
                  <a:gd name="T26" fmla="*/ 115 w 188"/>
                  <a:gd name="T27" fmla="*/ 22 h 35"/>
                  <a:gd name="T28" fmla="*/ 124 w 188"/>
                  <a:gd name="T29" fmla="*/ 21 h 35"/>
                  <a:gd name="T30" fmla="*/ 131 w 188"/>
                  <a:gd name="T31" fmla="*/ 19 h 35"/>
                  <a:gd name="T32" fmla="*/ 134 w 188"/>
                  <a:gd name="T33" fmla="*/ 22 h 35"/>
                  <a:gd name="T34" fmla="*/ 140 w 188"/>
                  <a:gd name="T35" fmla="*/ 22 h 35"/>
                  <a:gd name="T36" fmla="*/ 162 w 188"/>
                  <a:gd name="T37" fmla="*/ 25 h 35"/>
                  <a:gd name="T38" fmla="*/ 151 w 188"/>
                  <a:gd name="T39" fmla="*/ 22 h 35"/>
                  <a:gd name="T40" fmla="*/ 148 w 188"/>
                  <a:gd name="T41" fmla="*/ 25 h 35"/>
                  <a:gd name="T42" fmla="*/ 146 w 188"/>
                  <a:gd name="T43" fmla="*/ 14 h 35"/>
                  <a:gd name="T44" fmla="*/ 144 w 188"/>
                  <a:gd name="T45" fmla="*/ 13 h 35"/>
                  <a:gd name="T46" fmla="*/ 136 w 188"/>
                  <a:gd name="T47" fmla="*/ 13 h 35"/>
                  <a:gd name="T48" fmla="*/ 129 w 188"/>
                  <a:gd name="T49" fmla="*/ 12 h 35"/>
                  <a:gd name="T50" fmla="*/ 119 w 188"/>
                  <a:gd name="T51" fmla="*/ 11 h 35"/>
                  <a:gd name="T52" fmla="*/ 110 w 188"/>
                  <a:gd name="T53" fmla="*/ 12 h 35"/>
                  <a:gd name="T54" fmla="*/ 110 w 188"/>
                  <a:gd name="T55" fmla="*/ 11 h 35"/>
                  <a:gd name="T56" fmla="*/ 108 w 188"/>
                  <a:gd name="T57" fmla="*/ 11 h 35"/>
                  <a:gd name="T58" fmla="*/ 100 w 188"/>
                  <a:gd name="T59" fmla="*/ 11 h 35"/>
                  <a:gd name="T60" fmla="*/ 93 w 188"/>
                  <a:gd name="T61" fmla="*/ 12 h 35"/>
                  <a:gd name="T62" fmla="*/ 90 w 188"/>
                  <a:gd name="T63" fmla="*/ 8 h 35"/>
                  <a:gd name="T64" fmla="*/ 82 w 188"/>
                  <a:gd name="T65" fmla="*/ 7 h 35"/>
                  <a:gd name="T66" fmla="*/ 78 w 188"/>
                  <a:gd name="T67" fmla="*/ 11 h 35"/>
                  <a:gd name="T68" fmla="*/ 67 w 188"/>
                  <a:gd name="T69" fmla="*/ 12 h 35"/>
                  <a:gd name="T70" fmla="*/ 52 w 188"/>
                  <a:gd name="T71" fmla="*/ 12 h 35"/>
                  <a:gd name="T72" fmla="*/ 47 w 188"/>
                  <a:gd name="T73" fmla="*/ 11 h 35"/>
                  <a:gd name="T74" fmla="*/ 30 w 188"/>
                  <a:gd name="T75" fmla="*/ 11 h 35"/>
                  <a:gd name="T76" fmla="*/ 37 w 188"/>
                  <a:gd name="T77" fmla="*/ 17 h 35"/>
                  <a:gd name="T78" fmla="*/ 29 w 188"/>
                  <a:gd name="T79" fmla="*/ 8 h 3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5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6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7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8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9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6 w 99"/>
                  <a:gd name="T1" fmla="*/ 9 h 26"/>
                  <a:gd name="T2" fmla="*/ 11 w 99"/>
                  <a:gd name="T3" fmla="*/ 13 h 26"/>
                  <a:gd name="T4" fmla="*/ 8 w 99"/>
                  <a:gd name="T5" fmla="*/ 10 h 26"/>
                  <a:gd name="T6" fmla="*/ 3 w 99"/>
                  <a:gd name="T7" fmla="*/ 17 h 26"/>
                  <a:gd name="T8" fmla="*/ 43 w 99"/>
                  <a:gd name="T9" fmla="*/ 13 h 26"/>
                  <a:gd name="T10" fmla="*/ 41 w 99"/>
                  <a:gd name="T11" fmla="*/ 15 h 26"/>
                  <a:gd name="T12" fmla="*/ 56 w 99"/>
                  <a:gd name="T13" fmla="*/ 11 h 26"/>
                  <a:gd name="T14" fmla="*/ 55 w 99"/>
                  <a:gd name="T15" fmla="*/ 17 h 26"/>
                  <a:gd name="T16" fmla="*/ 64 w 99"/>
                  <a:gd name="T17" fmla="*/ 14 h 26"/>
                  <a:gd name="T18" fmla="*/ 63 w 99"/>
                  <a:gd name="T19" fmla="*/ 13 h 26"/>
                  <a:gd name="T20" fmla="*/ 66 w 99"/>
                  <a:gd name="T21" fmla="*/ 14 h 26"/>
                  <a:gd name="T22" fmla="*/ 65 w 99"/>
                  <a:gd name="T23" fmla="*/ 13 h 26"/>
                  <a:gd name="T24" fmla="*/ 71 w 99"/>
                  <a:gd name="T25" fmla="*/ 13 h 26"/>
                  <a:gd name="T26" fmla="*/ 69 w 99"/>
                  <a:gd name="T27" fmla="*/ 14 h 26"/>
                  <a:gd name="T28" fmla="*/ 74 w 99"/>
                  <a:gd name="T29" fmla="*/ 12 h 26"/>
                  <a:gd name="T30" fmla="*/ 74 w 99"/>
                  <a:gd name="T31" fmla="*/ 15 h 26"/>
                  <a:gd name="T32" fmla="*/ 85 w 99"/>
                  <a:gd name="T33" fmla="*/ 11 h 26"/>
                  <a:gd name="T34" fmla="*/ 86 w 99"/>
                  <a:gd name="T35" fmla="*/ 8 h 26"/>
                  <a:gd name="T36" fmla="*/ 76 w 99"/>
                  <a:gd name="T37" fmla="*/ 9 h 26"/>
                  <a:gd name="T38" fmla="*/ 77 w 99"/>
                  <a:gd name="T39" fmla="*/ 9 h 26"/>
                  <a:gd name="T40" fmla="*/ 71 w 99"/>
                  <a:gd name="T41" fmla="*/ 11 h 26"/>
                  <a:gd name="T42" fmla="*/ 76 w 99"/>
                  <a:gd name="T43" fmla="*/ 6 h 26"/>
                  <a:gd name="T44" fmla="*/ 65 w 99"/>
                  <a:gd name="T45" fmla="*/ 3 h 26"/>
                  <a:gd name="T46" fmla="*/ 66 w 99"/>
                  <a:gd name="T47" fmla="*/ 3 h 26"/>
                  <a:gd name="T48" fmla="*/ 63 w 99"/>
                  <a:gd name="T49" fmla="*/ 4 h 26"/>
                  <a:gd name="T50" fmla="*/ 65 w 99"/>
                  <a:gd name="T51" fmla="*/ 6 h 26"/>
                  <a:gd name="T52" fmla="*/ 63 w 99"/>
                  <a:gd name="T53" fmla="*/ 12 h 26"/>
                  <a:gd name="T54" fmla="*/ 59 w 99"/>
                  <a:gd name="T55" fmla="*/ 12 h 26"/>
                  <a:gd name="T56" fmla="*/ 62 w 99"/>
                  <a:gd name="T57" fmla="*/ 8 h 26"/>
                  <a:gd name="T58" fmla="*/ 59 w 99"/>
                  <a:gd name="T59" fmla="*/ 9 h 26"/>
                  <a:gd name="T60" fmla="*/ 56 w 99"/>
                  <a:gd name="T61" fmla="*/ 4 h 26"/>
                  <a:gd name="T62" fmla="*/ 56 w 99"/>
                  <a:gd name="T63" fmla="*/ 9 h 26"/>
                  <a:gd name="T64" fmla="*/ 39 w 99"/>
                  <a:gd name="T65" fmla="*/ 9 h 26"/>
                  <a:gd name="T66" fmla="*/ 42 w 99"/>
                  <a:gd name="T67" fmla="*/ 6 h 26"/>
                  <a:gd name="T68" fmla="*/ 38 w 99"/>
                  <a:gd name="T69" fmla="*/ 9 h 26"/>
                  <a:gd name="T70" fmla="*/ 29 w 99"/>
                  <a:gd name="T71" fmla="*/ 8 h 26"/>
                  <a:gd name="T72" fmla="*/ 30 w 99"/>
                  <a:gd name="T73" fmla="*/ 10 h 26"/>
                  <a:gd name="T74" fmla="*/ 18 w 99"/>
                  <a:gd name="T75" fmla="*/ 9 h 26"/>
                  <a:gd name="T76" fmla="*/ 18 w 99"/>
                  <a:gd name="T77" fmla="*/ 9 h 26"/>
                  <a:gd name="T78" fmla="*/ 13 w 99"/>
                  <a:gd name="T79" fmla="*/ 14 h 26"/>
                  <a:gd name="T80" fmla="*/ 16 w 99"/>
                  <a:gd name="T81" fmla="*/ 9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0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4 h 9"/>
                  <a:gd name="T2" fmla="*/ 3 w 3"/>
                  <a:gd name="T3" fmla="*/ 1 h 9"/>
                  <a:gd name="T4" fmla="*/ 0 w 3"/>
                  <a:gd name="T5" fmla="*/ 7 h 9"/>
                  <a:gd name="T6" fmla="*/ 3 w 3"/>
                  <a:gd name="T7" fmla="*/ 5 h 9"/>
                  <a:gd name="T8" fmla="*/ 2 w 3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1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5 w 49"/>
                  <a:gd name="T1" fmla="*/ 8 h 20"/>
                  <a:gd name="T2" fmla="*/ 15 w 49"/>
                  <a:gd name="T3" fmla="*/ 11 h 20"/>
                  <a:gd name="T4" fmla="*/ 30 w 49"/>
                  <a:gd name="T5" fmla="*/ 12 h 20"/>
                  <a:gd name="T6" fmla="*/ 35 w 49"/>
                  <a:gd name="T7" fmla="*/ 6 h 20"/>
                  <a:gd name="T8" fmla="*/ 37 w 49"/>
                  <a:gd name="T9" fmla="*/ 9 h 20"/>
                  <a:gd name="T10" fmla="*/ 40 w 49"/>
                  <a:gd name="T11" fmla="*/ 5 h 20"/>
                  <a:gd name="T12" fmla="*/ 38 w 49"/>
                  <a:gd name="T13" fmla="*/ 7 h 20"/>
                  <a:gd name="T14" fmla="*/ 39 w 49"/>
                  <a:gd name="T15" fmla="*/ 5 h 20"/>
                  <a:gd name="T16" fmla="*/ 35 w 49"/>
                  <a:gd name="T17" fmla="*/ 6 h 20"/>
                  <a:gd name="T18" fmla="*/ 36 w 49"/>
                  <a:gd name="T19" fmla="*/ 3 h 20"/>
                  <a:gd name="T20" fmla="*/ 29 w 49"/>
                  <a:gd name="T21" fmla="*/ 9 h 20"/>
                  <a:gd name="T22" fmla="*/ 29 w 49"/>
                  <a:gd name="T23" fmla="*/ 3 h 20"/>
                  <a:gd name="T24" fmla="*/ 21 w 49"/>
                  <a:gd name="T25" fmla="*/ 3 h 20"/>
                  <a:gd name="T26" fmla="*/ 22 w 49"/>
                  <a:gd name="T27" fmla="*/ 3 h 20"/>
                  <a:gd name="T28" fmla="*/ 23 w 49"/>
                  <a:gd name="T29" fmla="*/ 8 h 20"/>
                  <a:gd name="T30" fmla="*/ 21 w 49"/>
                  <a:gd name="T31" fmla="*/ 3 h 20"/>
                  <a:gd name="T32" fmla="*/ 7 w 49"/>
                  <a:gd name="T33" fmla="*/ 5 h 20"/>
                  <a:gd name="T34" fmla="*/ 4 w 49"/>
                  <a:gd name="T35" fmla="*/ 11 h 20"/>
                  <a:gd name="T36" fmla="*/ 4 w 49"/>
                  <a:gd name="T37" fmla="*/ 7 h 20"/>
                  <a:gd name="T38" fmla="*/ 2 w 49"/>
                  <a:gd name="T39" fmla="*/ 6 h 20"/>
                  <a:gd name="T40" fmla="*/ 0 w 49"/>
                  <a:gd name="T41" fmla="*/ 14 h 20"/>
                  <a:gd name="T42" fmla="*/ 15 w 49"/>
                  <a:gd name="T43" fmla="*/ 8 h 2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2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3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4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1 h 17"/>
                  <a:gd name="T4" fmla="*/ 3 w 12"/>
                  <a:gd name="T5" fmla="*/ 15 h 17"/>
                  <a:gd name="T6" fmla="*/ 10 w 12"/>
                  <a:gd name="T7" fmla="*/ 8 h 17"/>
                  <a:gd name="T8" fmla="*/ 5 w 12"/>
                  <a:gd name="T9" fmla="*/ 10 h 17"/>
                  <a:gd name="T10" fmla="*/ 10 w 12"/>
                  <a:gd name="T11" fmla="*/ 4 h 17"/>
                  <a:gd name="T12" fmla="*/ 4 w 12"/>
                  <a:gd name="T13" fmla="*/ 4 h 17"/>
                  <a:gd name="T14" fmla="*/ 5 w 12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5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4 h 5"/>
                  <a:gd name="T2" fmla="*/ 2 w 2"/>
                  <a:gd name="T3" fmla="*/ 0 h 5"/>
                  <a:gd name="T4" fmla="*/ 1 w 2"/>
                  <a:gd name="T5" fmla="*/ 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6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3 w 4"/>
                  <a:gd name="T1" fmla="*/ 3 h 6"/>
                  <a:gd name="T2" fmla="*/ 3 w 4"/>
                  <a:gd name="T3" fmla="*/ 0 h 6"/>
                  <a:gd name="T4" fmla="*/ 0 w 4"/>
                  <a:gd name="T5" fmla="*/ 5 h 6"/>
                  <a:gd name="T6" fmla="*/ 3 w 4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7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8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8 h 12"/>
                  <a:gd name="T2" fmla="*/ 4 w 10"/>
                  <a:gd name="T3" fmla="*/ 8 h 12"/>
                  <a:gd name="T4" fmla="*/ 4 w 10"/>
                  <a:gd name="T5" fmla="*/ 8 h 12"/>
                  <a:gd name="T6" fmla="*/ 5 w 10"/>
                  <a:gd name="T7" fmla="*/ 3 h 12"/>
                  <a:gd name="T8" fmla="*/ 9 w 10"/>
                  <a:gd name="T9" fmla="*/ 4 h 12"/>
                  <a:gd name="T10" fmla="*/ 7 w 10"/>
                  <a:gd name="T11" fmla="*/ 0 h 12"/>
                  <a:gd name="T12" fmla="*/ 0 w 10"/>
                  <a:gd name="T13" fmla="*/ 8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9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0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1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2 w 10"/>
                  <a:gd name="T1" fmla="*/ 10 h 13"/>
                  <a:gd name="T2" fmla="*/ 8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2 w 10"/>
                  <a:gd name="T9" fmla="*/ 1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2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3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3 h 17"/>
                  <a:gd name="T2" fmla="*/ 7 w 20"/>
                  <a:gd name="T3" fmla="*/ 8 h 17"/>
                  <a:gd name="T4" fmla="*/ 5 w 20"/>
                  <a:gd name="T5" fmla="*/ 12 h 17"/>
                  <a:gd name="T6" fmla="*/ 11 w 20"/>
                  <a:gd name="T7" fmla="*/ 10 h 17"/>
                  <a:gd name="T8" fmla="*/ 9 w 20"/>
                  <a:gd name="T9" fmla="*/ 15 h 17"/>
                  <a:gd name="T10" fmla="*/ 14 w 20"/>
                  <a:gd name="T11" fmla="*/ 10 h 17"/>
                  <a:gd name="T12" fmla="*/ 17 w 20"/>
                  <a:gd name="T13" fmla="*/ 13 h 17"/>
                  <a:gd name="T14" fmla="*/ 16 w 20"/>
                  <a:gd name="T15" fmla="*/ 7 h 17"/>
                  <a:gd name="T16" fmla="*/ 13 w 20"/>
                  <a:gd name="T17" fmla="*/ 8 h 17"/>
                  <a:gd name="T18" fmla="*/ 14 w 20"/>
                  <a:gd name="T19" fmla="*/ 4 h 17"/>
                  <a:gd name="T20" fmla="*/ 5 w 20"/>
                  <a:gd name="T21" fmla="*/ 1 h 17"/>
                  <a:gd name="T22" fmla="*/ 0 w 20"/>
                  <a:gd name="T23" fmla="*/ 13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4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5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0 w 17"/>
                  <a:gd name="T1" fmla="*/ 14 h 18"/>
                  <a:gd name="T2" fmla="*/ 13 w 17"/>
                  <a:gd name="T3" fmla="*/ 10 h 18"/>
                  <a:gd name="T4" fmla="*/ 14 w 17"/>
                  <a:gd name="T5" fmla="*/ 13 h 18"/>
                  <a:gd name="T6" fmla="*/ 15 w 17"/>
                  <a:gd name="T7" fmla="*/ 8 h 18"/>
                  <a:gd name="T8" fmla="*/ 8 w 17"/>
                  <a:gd name="T9" fmla="*/ 11 h 18"/>
                  <a:gd name="T10" fmla="*/ 5 w 17"/>
                  <a:gd name="T11" fmla="*/ 4 h 18"/>
                  <a:gd name="T12" fmla="*/ 10 w 17"/>
                  <a:gd name="T13" fmla="*/ 5 h 18"/>
                  <a:gd name="T14" fmla="*/ 0 w 17"/>
                  <a:gd name="T15" fmla="*/ 8 h 18"/>
                  <a:gd name="T16" fmla="*/ 2 w 17"/>
                  <a:gd name="T17" fmla="*/ 8 h 18"/>
                  <a:gd name="T18" fmla="*/ 0 w 17"/>
                  <a:gd name="T19" fmla="*/ 10 h 18"/>
                  <a:gd name="T20" fmla="*/ 10 w 17"/>
                  <a:gd name="T21" fmla="*/ 14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6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7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8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9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8 h 24"/>
                  <a:gd name="T2" fmla="*/ 4 w 110"/>
                  <a:gd name="T3" fmla="*/ 11 h 24"/>
                  <a:gd name="T4" fmla="*/ 0 w 110"/>
                  <a:gd name="T5" fmla="*/ 14 h 24"/>
                  <a:gd name="T6" fmla="*/ 1 w 110"/>
                  <a:gd name="T7" fmla="*/ 20 h 24"/>
                  <a:gd name="T8" fmla="*/ 9 w 110"/>
                  <a:gd name="T9" fmla="*/ 18 h 24"/>
                  <a:gd name="T10" fmla="*/ 9 w 110"/>
                  <a:gd name="T11" fmla="*/ 21 h 24"/>
                  <a:gd name="T12" fmla="*/ 22 w 110"/>
                  <a:gd name="T13" fmla="*/ 19 h 24"/>
                  <a:gd name="T14" fmla="*/ 32 w 110"/>
                  <a:gd name="T15" fmla="*/ 18 h 24"/>
                  <a:gd name="T16" fmla="*/ 72 w 110"/>
                  <a:gd name="T17" fmla="*/ 16 h 24"/>
                  <a:gd name="T18" fmla="*/ 73 w 110"/>
                  <a:gd name="T19" fmla="*/ 10 h 24"/>
                  <a:gd name="T20" fmla="*/ 77 w 110"/>
                  <a:gd name="T21" fmla="*/ 13 h 24"/>
                  <a:gd name="T22" fmla="*/ 74 w 110"/>
                  <a:gd name="T23" fmla="*/ 13 h 24"/>
                  <a:gd name="T24" fmla="*/ 86 w 110"/>
                  <a:gd name="T25" fmla="*/ 13 h 24"/>
                  <a:gd name="T26" fmla="*/ 85 w 110"/>
                  <a:gd name="T27" fmla="*/ 6 h 24"/>
                  <a:gd name="T28" fmla="*/ 91 w 110"/>
                  <a:gd name="T29" fmla="*/ 13 h 24"/>
                  <a:gd name="T30" fmla="*/ 94 w 110"/>
                  <a:gd name="T31" fmla="*/ 8 h 24"/>
                  <a:gd name="T32" fmla="*/ 90 w 110"/>
                  <a:gd name="T33" fmla="*/ 4 h 24"/>
                  <a:gd name="T34" fmla="*/ 92 w 110"/>
                  <a:gd name="T35" fmla="*/ 1 h 24"/>
                  <a:gd name="T36" fmla="*/ 67 w 110"/>
                  <a:gd name="T37" fmla="*/ 12 h 24"/>
                  <a:gd name="T38" fmla="*/ 68 w 110"/>
                  <a:gd name="T39" fmla="*/ 9 h 24"/>
                  <a:gd name="T40" fmla="*/ 53 w 110"/>
                  <a:gd name="T41" fmla="*/ 7 h 24"/>
                  <a:gd name="T42" fmla="*/ 47 w 110"/>
                  <a:gd name="T43" fmla="*/ 13 h 24"/>
                  <a:gd name="T44" fmla="*/ 44 w 110"/>
                  <a:gd name="T45" fmla="*/ 11 h 24"/>
                  <a:gd name="T46" fmla="*/ 43 w 110"/>
                  <a:gd name="T47" fmla="*/ 14 h 24"/>
                  <a:gd name="T48" fmla="*/ 39 w 110"/>
                  <a:gd name="T49" fmla="*/ 11 h 24"/>
                  <a:gd name="T50" fmla="*/ 38 w 110"/>
                  <a:gd name="T51" fmla="*/ 18 h 24"/>
                  <a:gd name="T52" fmla="*/ 29 w 110"/>
                  <a:gd name="T53" fmla="*/ 8 h 24"/>
                  <a:gd name="T54" fmla="*/ 30 w 110"/>
                  <a:gd name="T55" fmla="*/ 11 h 24"/>
                  <a:gd name="T56" fmla="*/ 28 w 110"/>
                  <a:gd name="T57" fmla="*/ 15 h 24"/>
                  <a:gd name="T58" fmla="*/ 27 w 110"/>
                  <a:gd name="T59" fmla="*/ 9 h 24"/>
                  <a:gd name="T60" fmla="*/ 19 w 110"/>
                  <a:gd name="T61" fmla="*/ 12 h 24"/>
                  <a:gd name="T62" fmla="*/ 20 w 110"/>
                  <a:gd name="T63" fmla="*/ 16 h 24"/>
                  <a:gd name="T64" fmla="*/ 10 w 110"/>
                  <a:gd name="T65" fmla="*/ 14 h 24"/>
                  <a:gd name="T66" fmla="*/ 15 w 110"/>
                  <a:gd name="T67" fmla="*/ 9 h 24"/>
                  <a:gd name="T68" fmla="*/ 12 w 110"/>
                  <a:gd name="T69" fmla="*/ 5 h 24"/>
                  <a:gd name="T70" fmla="*/ 5 w 110"/>
                  <a:gd name="T71" fmla="*/ 13 h 24"/>
                  <a:gd name="T72" fmla="*/ 2 w 110"/>
                  <a:gd name="T73" fmla="*/ 8 h 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0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1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2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3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4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4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5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6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3 w 61"/>
                  <a:gd name="T1" fmla="*/ 16 h 24"/>
                  <a:gd name="T2" fmla="*/ 13 w 61"/>
                  <a:gd name="T3" fmla="*/ 18 h 24"/>
                  <a:gd name="T4" fmla="*/ 19 w 61"/>
                  <a:gd name="T5" fmla="*/ 10 h 24"/>
                  <a:gd name="T6" fmla="*/ 18 w 61"/>
                  <a:gd name="T7" fmla="*/ 18 h 24"/>
                  <a:gd name="T8" fmla="*/ 36 w 61"/>
                  <a:gd name="T9" fmla="*/ 13 h 24"/>
                  <a:gd name="T10" fmla="*/ 36 w 61"/>
                  <a:gd name="T11" fmla="*/ 16 h 24"/>
                  <a:gd name="T12" fmla="*/ 43 w 61"/>
                  <a:gd name="T13" fmla="*/ 8 h 24"/>
                  <a:gd name="T14" fmla="*/ 43 w 61"/>
                  <a:gd name="T15" fmla="*/ 17 h 24"/>
                  <a:gd name="T16" fmla="*/ 43 w 61"/>
                  <a:gd name="T17" fmla="*/ 18 h 24"/>
                  <a:gd name="T18" fmla="*/ 52 w 61"/>
                  <a:gd name="T19" fmla="*/ 15 h 24"/>
                  <a:gd name="T20" fmla="*/ 53 w 61"/>
                  <a:gd name="T21" fmla="*/ 9 h 24"/>
                  <a:gd name="T22" fmla="*/ 52 w 61"/>
                  <a:gd name="T23" fmla="*/ 5 h 24"/>
                  <a:gd name="T24" fmla="*/ 46 w 61"/>
                  <a:gd name="T25" fmla="*/ 8 h 24"/>
                  <a:gd name="T26" fmla="*/ 46 w 61"/>
                  <a:gd name="T27" fmla="*/ 5 h 24"/>
                  <a:gd name="T28" fmla="*/ 43 w 61"/>
                  <a:gd name="T29" fmla="*/ 8 h 24"/>
                  <a:gd name="T30" fmla="*/ 43 w 61"/>
                  <a:gd name="T31" fmla="*/ 4 h 24"/>
                  <a:gd name="T32" fmla="*/ 38 w 61"/>
                  <a:gd name="T33" fmla="*/ 7 h 24"/>
                  <a:gd name="T34" fmla="*/ 39 w 61"/>
                  <a:gd name="T35" fmla="*/ 6 h 24"/>
                  <a:gd name="T36" fmla="*/ 36 w 61"/>
                  <a:gd name="T37" fmla="*/ 10 h 24"/>
                  <a:gd name="T38" fmla="*/ 34 w 61"/>
                  <a:gd name="T39" fmla="*/ 6 h 24"/>
                  <a:gd name="T40" fmla="*/ 34 w 61"/>
                  <a:gd name="T41" fmla="*/ 8 h 24"/>
                  <a:gd name="T42" fmla="*/ 23 w 61"/>
                  <a:gd name="T43" fmla="*/ 3 h 24"/>
                  <a:gd name="T44" fmla="*/ 23 w 61"/>
                  <a:gd name="T45" fmla="*/ 7 h 24"/>
                  <a:gd name="T46" fmla="*/ 28 w 61"/>
                  <a:gd name="T47" fmla="*/ 4 h 24"/>
                  <a:gd name="T48" fmla="*/ 26 w 61"/>
                  <a:gd name="T49" fmla="*/ 13 h 24"/>
                  <a:gd name="T50" fmla="*/ 20 w 61"/>
                  <a:gd name="T51" fmla="*/ 5 h 24"/>
                  <a:gd name="T52" fmla="*/ 11 w 61"/>
                  <a:gd name="T53" fmla="*/ 7 h 24"/>
                  <a:gd name="T54" fmla="*/ 11 w 61"/>
                  <a:gd name="T55" fmla="*/ 6 h 24"/>
                  <a:gd name="T56" fmla="*/ 6 w 61"/>
                  <a:gd name="T57" fmla="*/ 8 h 24"/>
                  <a:gd name="T58" fmla="*/ 8 w 61"/>
                  <a:gd name="T59" fmla="*/ 9 h 24"/>
                  <a:gd name="T60" fmla="*/ 5 w 61"/>
                  <a:gd name="T61" fmla="*/ 12 h 24"/>
                  <a:gd name="T62" fmla="*/ 5 w 61"/>
                  <a:gd name="T63" fmla="*/ 10 h 24"/>
                  <a:gd name="T64" fmla="*/ 0 w 61"/>
                  <a:gd name="T65" fmla="*/ 15 h 24"/>
                  <a:gd name="T66" fmla="*/ 6 w 61"/>
                  <a:gd name="T67" fmla="*/ 12 h 24"/>
                  <a:gd name="T68" fmla="*/ 3 w 61"/>
                  <a:gd name="T69" fmla="*/ 16 h 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7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8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0 w 47"/>
                  <a:gd name="T1" fmla="*/ 12 h 27"/>
                  <a:gd name="T2" fmla="*/ 28 w 47"/>
                  <a:gd name="T3" fmla="*/ 7 h 27"/>
                  <a:gd name="T4" fmla="*/ 29 w 47"/>
                  <a:gd name="T5" fmla="*/ 15 h 27"/>
                  <a:gd name="T6" fmla="*/ 24 w 47"/>
                  <a:gd name="T7" fmla="*/ 17 h 27"/>
                  <a:gd name="T8" fmla="*/ 24 w 47"/>
                  <a:gd name="T9" fmla="*/ 9 h 27"/>
                  <a:gd name="T10" fmla="*/ 20 w 47"/>
                  <a:gd name="T11" fmla="*/ 9 h 27"/>
                  <a:gd name="T12" fmla="*/ 20 w 47"/>
                  <a:gd name="T13" fmla="*/ 13 h 27"/>
                  <a:gd name="T14" fmla="*/ 15 w 47"/>
                  <a:gd name="T15" fmla="*/ 15 h 27"/>
                  <a:gd name="T16" fmla="*/ 17 w 47"/>
                  <a:gd name="T17" fmla="*/ 14 h 27"/>
                  <a:gd name="T18" fmla="*/ 14 w 47"/>
                  <a:gd name="T19" fmla="*/ 9 h 27"/>
                  <a:gd name="T20" fmla="*/ 3 w 47"/>
                  <a:gd name="T21" fmla="*/ 21 h 27"/>
                  <a:gd name="T22" fmla="*/ 6 w 47"/>
                  <a:gd name="T23" fmla="*/ 21 h 27"/>
                  <a:gd name="T24" fmla="*/ 7 w 47"/>
                  <a:gd name="T25" fmla="*/ 15 h 27"/>
                  <a:gd name="T26" fmla="*/ 10 w 47"/>
                  <a:gd name="T27" fmla="*/ 17 h 27"/>
                  <a:gd name="T28" fmla="*/ 8 w 47"/>
                  <a:gd name="T29" fmla="*/ 20 h 27"/>
                  <a:gd name="T30" fmla="*/ 35 w 47"/>
                  <a:gd name="T31" fmla="*/ 20 h 27"/>
                  <a:gd name="T32" fmla="*/ 31 w 47"/>
                  <a:gd name="T33" fmla="*/ 20 h 27"/>
                  <a:gd name="T34" fmla="*/ 35 w 47"/>
                  <a:gd name="T35" fmla="*/ 16 h 27"/>
                  <a:gd name="T36" fmla="*/ 33 w 47"/>
                  <a:gd name="T37" fmla="*/ 11 h 27"/>
                  <a:gd name="T38" fmla="*/ 35 w 47"/>
                  <a:gd name="T39" fmla="*/ 13 h 27"/>
                  <a:gd name="T40" fmla="*/ 35 w 47"/>
                  <a:gd name="T41" fmla="*/ 7 h 27"/>
                  <a:gd name="T42" fmla="*/ 41 w 47"/>
                  <a:gd name="T43" fmla="*/ 4 h 27"/>
                  <a:gd name="T44" fmla="*/ 31 w 47"/>
                  <a:gd name="T45" fmla="*/ 4 h 27"/>
                  <a:gd name="T46" fmla="*/ 30 w 47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9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0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4 h 5"/>
                  <a:gd name="T2" fmla="*/ 3 w 3"/>
                  <a:gd name="T3" fmla="*/ 1 h 5"/>
                  <a:gd name="T4" fmla="*/ 2 w 3"/>
                  <a:gd name="T5" fmla="*/ 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1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1 w 3"/>
                  <a:gd name="T5" fmla="*/ 1 h 2"/>
                  <a:gd name="T6" fmla="*/ 2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2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1 h 13"/>
                  <a:gd name="T2" fmla="*/ 10 w 14"/>
                  <a:gd name="T3" fmla="*/ 11 h 13"/>
                  <a:gd name="T4" fmla="*/ 10 w 14"/>
                  <a:gd name="T5" fmla="*/ 1 h 13"/>
                  <a:gd name="T6" fmla="*/ 6 w 14"/>
                  <a:gd name="T7" fmla="*/ 8 h 13"/>
                  <a:gd name="T8" fmla="*/ 0 w 14"/>
                  <a:gd name="T9" fmla="*/ 8 h 13"/>
                  <a:gd name="T10" fmla="*/ 0 w 14"/>
                  <a:gd name="T11" fmla="*/ 1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3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82 w 115"/>
                  <a:gd name="T1" fmla="*/ 8 h 23"/>
                  <a:gd name="T2" fmla="*/ 77 w 115"/>
                  <a:gd name="T3" fmla="*/ 9 h 23"/>
                  <a:gd name="T4" fmla="*/ 79 w 115"/>
                  <a:gd name="T5" fmla="*/ 7 h 23"/>
                  <a:gd name="T6" fmla="*/ 75 w 115"/>
                  <a:gd name="T7" fmla="*/ 5 h 23"/>
                  <a:gd name="T8" fmla="*/ 75 w 115"/>
                  <a:gd name="T9" fmla="*/ 7 h 23"/>
                  <a:gd name="T10" fmla="*/ 66 w 115"/>
                  <a:gd name="T11" fmla="*/ 8 h 23"/>
                  <a:gd name="T12" fmla="*/ 65 w 115"/>
                  <a:gd name="T13" fmla="*/ 12 h 23"/>
                  <a:gd name="T14" fmla="*/ 59 w 115"/>
                  <a:gd name="T15" fmla="*/ 5 h 23"/>
                  <a:gd name="T16" fmla="*/ 60 w 115"/>
                  <a:gd name="T17" fmla="*/ 15 h 23"/>
                  <a:gd name="T18" fmla="*/ 50 w 115"/>
                  <a:gd name="T19" fmla="*/ 12 h 23"/>
                  <a:gd name="T20" fmla="*/ 52 w 115"/>
                  <a:gd name="T21" fmla="*/ 11 h 23"/>
                  <a:gd name="T22" fmla="*/ 46 w 115"/>
                  <a:gd name="T23" fmla="*/ 11 h 23"/>
                  <a:gd name="T24" fmla="*/ 46 w 115"/>
                  <a:gd name="T25" fmla="*/ 7 h 23"/>
                  <a:gd name="T26" fmla="*/ 39 w 115"/>
                  <a:gd name="T27" fmla="*/ 7 h 23"/>
                  <a:gd name="T28" fmla="*/ 40 w 115"/>
                  <a:gd name="T29" fmla="*/ 5 h 23"/>
                  <a:gd name="T30" fmla="*/ 24 w 115"/>
                  <a:gd name="T31" fmla="*/ 8 h 23"/>
                  <a:gd name="T32" fmla="*/ 22 w 115"/>
                  <a:gd name="T33" fmla="*/ 5 h 23"/>
                  <a:gd name="T34" fmla="*/ 23 w 115"/>
                  <a:gd name="T35" fmla="*/ 13 h 23"/>
                  <a:gd name="T36" fmla="*/ 16 w 115"/>
                  <a:gd name="T37" fmla="*/ 13 h 23"/>
                  <a:gd name="T38" fmla="*/ 18 w 115"/>
                  <a:gd name="T39" fmla="*/ 7 h 23"/>
                  <a:gd name="T40" fmla="*/ 15 w 115"/>
                  <a:gd name="T41" fmla="*/ 10 h 23"/>
                  <a:gd name="T42" fmla="*/ 12 w 115"/>
                  <a:gd name="T43" fmla="*/ 5 h 23"/>
                  <a:gd name="T44" fmla="*/ 5 w 115"/>
                  <a:gd name="T45" fmla="*/ 12 h 23"/>
                  <a:gd name="T46" fmla="*/ 1 w 115"/>
                  <a:gd name="T47" fmla="*/ 11 h 23"/>
                  <a:gd name="T48" fmla="*/ 4 w 115"/>
                  <a:gd name="T49" fmla="*/ 18 h 23"/>
                  <a:gd name="T50" fmla="*/ 27 w 115"/>
                  <a:gd name="T51" fmla="*/ 17 h 23"/>
                  <a:gd name="T52" fmla="*/ 32 w 115"/>
                  <a:gd name="T53" fmla="*/ 13 h 23"/>
                  <a:gd name="T54" fmla="*/ 33 w 115"/>
                  <a:gd name="T55" fmla="*/ 18 h 23"/>
                  <a:gd name="T56" fmla="*/ 33 w 115"/>
                  <a:gd name="T57" fmla="*/ 13 h 23"/>
                  <a:gd name="T58" fmla="*/ 36 w 115"/>
                  <a:gd name="T59" fmla="*/ 17 h 23"/>
                  <a:gd name="T60" fmla="*/ 38 w 115"/>
                  <a:gd name="T61" fmla="*/ 13 h 23"/>
                  <a:gd name="T62" fmla="*/ 40 w 115"/>
                  <a:gd name="T63" fmla="*/ 19 h 23"/>
                  <a:gd name="T64" fmla="*/ 76 w 115"/>
                  <a:gd name="T65" fmla="*/ 17 h 23"/>
                  <a:gd name="T66" fmla="*/ 75 w 115"/>
                  <a:gd name="T67" fmla="*/ 12 h 23"/>
                  <a:gd name="T68" fmla="*/ 88 w 115"/>
                  <a:gd name="T69" fmla="*/ 12 h 23"/>
                  <a:gd name="T70" fmla="*/ 90 w 115"/>
                  <a:gd name="T71" fmla="*/ 9 h 23"/>
                  <a:gd name="T72" fmla="*/ 90 w 115"/>
                  <a:gd name="T73" fmla="*/ 17 h 23"/>
                  <a:gd name="T74" fmla="*/ 94 w 115"/>
                  <a:gd name="T75" fmla="*/ 17 h 23"/>
                  <a:gd name="T76" fmla="*/ 91 w 115"/>
                  <a:gd name="T77" fmla="*/ 14 h 23"/>
                  <a:gd name="T78" fmla="*/ 96 w 115"/>
                  <a:gd name="T79" fmla="*/ 16 h 23"/>
                  <a:gd name="T80" fmla="*/ 92 w 115"/>
                  <a:gd name="T81" fmla="*/ 7 h 23"/>
                  <a:gd name="T82" fmla="*/ 82 w 115"/>
                  <a:gd name="T83" fmla="*/ 2 h 23"/>
                  <a:gd name="T84" fmla="*/ 82 w 115"/>
                  <a:gd name="T85" fmla="*/ 8 h 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4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5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6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7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8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9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0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5 w 196"/>
                  <a:gd name="T1" fmla="*/ 14 h 33"/>
                  <a:gd name="T2" fmla="*/ 3 w 196"/>
                  <a:gd name="T3" fmla="*/ 20 h 33"/>
                  <a:gd name="T4" fmla="*/ 9 w 196"/>
                  <a:gd name="T5" fmla="*/ 23 h 33"/>
                  <a:gd name="T6" fmla="*/ 17 w 196"/>
                  <a:gd name="T7" fmla="*/ 19 h 33"/>
                  <a:gd name="T8" fmla="*/ 36 w 196"/>
                  <a:gd name="T9" fmla="*/ 18 h 33"/>
                  <a:gd name="T10" fmla="*/ 49 w 196"/>
                  <a:gd name="T11" fmla="*/ 20 h 33"/>
                  <a:gd name="T12" fmla="*/ 66 w 196"/>
                  <a:gd name="T13" fmla="*/ 15 h 33"/>
                  <a:gd name="T14" fmla="*/ 69 w 196"/>
                  <a:gd name="T15" fmla="*/ 17 h 33"/>
                  <a:gd name="T16" fmla="*/ 78 w 196"/>
                  <a:gd name="T17" fmla="*/ 18 h 33"/>
                  <a:gd name="T18" fmla="*/ 82 w 196"/>
                  <a:gd name="T19" fmla="*/ 9 h 33"/>
                  <a:gd name="T20" fmla="*/ 91 w 196"/>
                  <a:gd name="T21" fmla="*/ 9 h 33"/>
                  <a:gd name="T22" fmla="*/ 97 w 196"/>
                  <a:gd name="T23" fmla="*/ 12 h 33"/>
                  <a:gd name="T24" fmla="*/ 108 w 196"/>
                  <a:gd name="T25" fmla="*/ 12 h 33"/>
                  <a:gd name="T26" fmla="*/ 120 w 196"/>
                  <a:gd name="T27" fmla="*/ 14 h 33"/>
                  <a:gd name="T28" fmla="*/ 129 w 196"/>
                  <a:gd name="T29" fmla="*/ 11 h 33"/>
                  <a:gd name="T30" fmla="*/ 136 w 196"/>
                  <a:gd name="T31" fmla="*/ 8 h 33"/>
                  <a:gd name="T32" fmla="*/ 139 w 196"/>
                  <a:gd name="T33" fmla="*/ 12 h 33"/>
                  <a:gd name="T34" fmla="*/ 145 w 196"/>
                  <a:gd name="T35" fmla="*/ 11 h 33"/>
                  <a:gd name="T36" fmla="*/ 168 w 196"/>
                  <a:gd name="T37" fmla="*/ 12 h 33"/>
                  <a:gd name="T38" fmla="*/ 156 w 196"/>
                  <a:gd name="T39" fmla="*/ 11 h 33"/>
                  <a:gd name="T40" fmla="*/ 154 w 196"/>
                  <a:gd name="T41" fmla="*/ 13 h 33"/>
                  <a:gd name="T42" fmla="*/ 152 w 196"/>
                  <a:gd name="T43" fmla="*/ 4 h 33"/>
                  <a:gd name="T44" fmla="*/ 148 w 196"/>
                  <a:gd name="T45" fmla="*/ 2 h 33"/>
                  <a:gd name="T46" fmla="*/ 141 w 196"/>
                  <a:gd name="T47" fmla="*/ 4 h 33"/>
                  <a:gd name="T48" fmla="*/ 134 w 196"/>
                  <a:gd name="T49" fmla="*/ 2 h 33"/>
                  <a:gd name="T50" fmla="*/ 122 w 196"/>
                  <a:gd name="T51" fmla="*/ 2 h 33"/>
                  <a:gd name="T52" fmla="*/ 113 w 196"/>
                  <a:gd name="T53" fmla="*/ 4 h 33"/>
                  <a:gd name="T54" fmla="*/ 113 w 196"/>
                  <a:gd name="T55" fmla="*/ 3 h 33"/>
                  <a:gd name="T56" fmla="*/ 110 w 196"/>
                  <a:gd name="T57" fmla="*/ 3 h 33"/>
                  <a:gd name="T58" fmla="*/ 103 w 196"/>
                  <a:gd name="T59" fmla="*/ 4 h 33"/>
                  <a:gd name="T60" fmla="*/ 96 w 196"/>
                  <a:gd name="T61" fmla="*/ 7 h 33"/>
                  <a:gd name="T62" fmla="*/ 93 w 196"/>
                  <a:gd name="T63" fmla="*/ 3 h 33"/>
                  <a:gd name="T64" fmla="*/ 84 w 196"/>
                  <a:gd name="T65" fmla="*/ 3 h 33"/>
                  <a:gd name="T66" fmla="*/ 80 w 196"/>
                  <a:gd name="T67" fmla="*/ 7 h 33"/>
                  <a:gd name="T68" fmla="*/ 69 w 196"/>
                  <a:gd name="T69" fmla="*/ 9 h 33"/>
                  <a:gd name="T70" fmla="*/ 53 w 196"/>
                  <a:gd name="T71" fmla="*/ 11 h 33"/>
                  <a:gd name="T72" fmla="*/ 48 w 196"/>
                  <a:gd name="T73" fmla="*/ 11 h 33"/>
                  <a:gd name="T74" fmla="*/ 31 w 196"/>
                  <a:gd name="T75" fmla="*/ 12 h 33"/>
                  <a:gd name="T76" fmla="*/ 38 w 196"/>
                  <a:gd name="T77" fmla="*/ 17 h 33"/>
                  <a:gd name="T78" fmla="*/ 30 w 196"/>
                  <a:gd name="T79" fmla="*/ 9 h 3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1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3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2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3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1 h 2"/>
                  <a:gd name="T4" fmla="*/ 3 w 4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4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5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6 w 103"/>
                  <a:gd name="T1" fmla="*/ 10 h 26"/>
                  <a:gd name="T2" fmla="*/ 11 w 103"/>
                  <a:gd name="T3" fmla="*/ 14 h 26"/>
                  <a:gd name="T4" fmla="*/ 8 w 103"/>
                  <a:gd name="T5" fmla="*/ 11 h 26"/>
                  <a:gd name="T6" fmla="*/ 2 w 103"/>
                  <a:gd name="T7" fmla="*/ 18 h 26"/>
                  <a:gd name="T8" fmla="*/ 44 w 103"/>
                  <a:gd name="T9" fmla="*/ 14 h 26"/>
                  <a:gd name="T10" fmla="*/ 41 w 103"/>
                  <a:gd name="T11" fmla="*/ 17 h 26"/>
                  <a:gd name="T12" fmla="*/ 57 w 103"/>
                  <a:gd name="T13" fmla="*/ 12 h 26"/>
                  <a:gd name="T14" fmla="*/ 56 w 103"/>
                  <a:gd name="T15" fmla="*/ 18 h 26"/>
                  <a:gd name="T16" fmla="*/ 67 w 103"/>
                  <a:gd name="T17" fmla="*/ 15 h 26"/>
                  <a:gd name="T18" fmla="*/ 66 w 103"/>
                  <a:gd name="T19" fmla="*/ 13 h 26"/>
                  <a:gd name="T20" fmla="*/ 68 w 103"/>
                  <a:gd name="T21" fmla="*/ 14 h 26"/>
                  <a:gd name="T22" fmla="*/ 67 w 103"/>
                  <a:gd name="T23" fmla="*/ 13 h 26"/>
                  <a:gd name="T24" fmla="*/ 73 w 103"/>
                  <a:gd name="T25" fmla="*/ 12 h 26"/>
                  <a:gd name="T26" fmla="*/ 72 w 103"/>
                  <a:gd name="T27" fmla="*/ 14 h 26"/>
                  <a:gd name="T28" fmla="*/ 77 w 103"/>
                  <a:gd name="T29" fmla="*/ 12 h 26"/>
                  <a:gd name="T30" fmla="*/ 77 w 103"/>
                  <a:gd name="T31" fmla="*/ 15 h 26"/>
                  <a:gd name="T32" fmla="*/ 88 w 103"/>
                  <a:gd name="T33" fmla="*/ 11 h 26"/>
                  <a:gd name="T34" fmla="*/ 89 w 103"/>
                  <a:gd name="T35" fmla="*/ 7 h 26"/>
                  <a:gd name="T36" fmla="*/ 79 w 103"/>
                  <a:gd name="T37" fmla="*/ 10 h 26"/>
                  <a:gd name="T38" fmla="*/ 80 w 103"/>
                  <a:gd name="T39" fmla="*/ 10 h 26"/>
                  <a:gd name="T40" fmla="*/ 73 w 103"/>
                  <a:gd name="T41" fmla="*/ 12 h 26"/>
                  <a:gd name="T42" fmla="*/ 78 w 103"/>
                  <a:gd name="T43" fmla="*/ 6 h 26"/>
                  <a:gd name="T44" fmla="*/ 67 w 103"/>
                  <a:gd name="T45" fmla="*/ 3 h 26"/>
                  <a:gd name="T46" fmla="*/ 67 w 103"/>
                  <a:gd name="T47" fmla="*/ 3 h 26"/>
                  <a:gd name="T48" fmla="*/ 65 w 103"/>
                  <a:gd name="T49" fmla="*/ 4 h 26"/>
                  <a:gd name="T50" fmla="*/ 67 w 103"/>
                  <a:gd name="T51" fmla="*/ 6 h 26"/>
                  <a:gd name="T52" fmla="*/ 65 w 103"/>
                  <a:gd name="T53" fmla="*/ 12 h 26"/>
                  <a:gd name="T54" fmla="*/ 61 w 103"/>
                  <a:gd name="T55" fmla="*/ 12 h 26"/>
                  <a:gd name="T56" fmla="*/ 64 w 103"/>
                  <a:gd name="T57" fmla="*/ 8 h 26"/>
                  <a:gd name="T58" fmla="*/ 61 w 103"/>
                  <a:gd name="T59" fmla="*/ 10 h 26"/>
                  <a:gd name="T60" fmla="*/ 58 w 103"/>
                  <a:gd name="T61" fmla="*/ 4 h 26"/>
                  <a:gd name="T62" fmla="*/ 58 w 103"/>
                  <a:gd name="T63" fmla="*/ 10 h 26"/>
                  <a:gd name="T64" fmla="*/ 41 w 103"/>
                  <a:gd name="T65" fmla="*/ 10 h 26"/>
                  <a:gd name="T66" fmla="*/ 43 w 103"/>
                  <a:gd name="T67" fmla="*/ 7 h 26"/>
                  <a:gd name="T68" fmla="*/ 40 w 103"/>
                  <a:gd name="T69" fmla="*/ 11 h 26"/>
                  <a:gd name="T70" fmla="*/ 29 w 103"/>
                  <a:gd name="T71" fmla="*/ 9 h 26"/>
                  <a:gd name="T72" fmla="*/ 30 w 103"/>
                  <a:gd name="T73" fmla="*/ 12 h 26"/>
                  <a:gd name="T74" fmla="*/ 19 w 103"/>
                  <a:gd name="T75" fmla="*/ 11 h 26"/>
                  <a:gd name="T76" fmla="*/ 19 w 103"/>
                  <a:gd name="T77" fmla="*/ 11 h 26"/>
                  <a:gd name="T78" fmla="*/ 14 w 103"/>
                  <a:gd name="T79" fmla="*/ 16 h 26"/>
                  <a:gd name="T80" fmla="*/ 16 w 103"/>
                  <a:gd name="T81" fmla="*/ 10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6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4 h 9"/>
                  <a:gd name="T2" fmla="*/ 3 w 4"/>
                  <a:gd name="T3" fmla="*/ 1 h 9"/>
                  <a:gd name="T4" fmla="*/ 0 w 4"/>
                  <a:gd name="T5" fmla="*/ 7 h 9"/>
                  <a:gd name="T6" fmla="*/ 2 w 4"/>
                  <a:gd name="T7" fmla="*/ 6 h 9"/>
                  <a:gd name="T8" fmla="*/ 2 w 4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7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1 w 46"/>
                  <a:gd name="T1" fmla="*/ 48 h 63"/>
                  <a:gd name="T2" fmla="*/ 10 w 46"/>
                  <a:gd name="T3" fmla="*/ 52 h 63"/>
                  <a:gd name="T4" fmla="*/ 28 w 46"/>
                  <a:gd name="T5" fmla="*/ 52 h 63"/>
                  <a:gd name="T6" fmla="*/ 33 w 46"/>
                  <a:gd name="T7" fmla="*/ 47 h 63"/>
                  <a:gd name="T8" fmla="*/ 34 w 46"/>
                  <a:gd name="T9" fmla="*/ 51 h 63"/>
                  <a:gd name="T10" fmla="*/ 39 w 46"/>
                  <a:gd name="T11" fmla="*/ 46 h 63"/>
                  <a:gd name="T12" fmla="*/ 37 w 46"/>
                  <a:gd name="T13" fmla="*/ 48 h 63"/>
                  <a:gd name="T14" fmla="*/ 37 w 46"/>
                  <a:gd name="T15" fmla="*/ 46 h 63"/>
                  <a:gd name="T16" fmla="*/ 34 w 46"/>
                  <a:gd name="T17" fmla="*/ 47 h 63"/>
                  <a:gd name="T18" fmla="*/ 35 w 46"/>
                  <a:gd name="T19" fmla="*/ 45 h 63"/>
                  <a:gd name="T20" fmla="*/ 27 w 46"/>
                  <a:gd name="T21" fmla="*/ 50 h 63"/>
                  <a:gd name="T22" fmla="*/ 27 w 46"/>
                  <a:gd name="T23" fmla="*/ 45 h 63"/>
                  <a:gd name="T24" fmla="*/ 19 w 46"/>
                  <a:gd name="T25" fmla="*/ 43 h 63"/>
                  <a:gd name="T26" fmla="*/ 19 w 46"/>
                  <a:gd name="T27" fmla="*/ 45 h 63"/>
                  <a:gd name="T28" fmla="*/ 20 w 46"/>
                  <a:gd name="T29" fmla="*/ 48 h 63"/>
                  <a:gd name="T30" fmla="*/ 17 w 46"/>
                  <a:gd name="T31" fmla="*/ 43 h 63"/>
                  <a:gd name="T32" fmla="*/ 3 w 46"/>
                  <a:gd name="T33" fmla="*/ 45 h 63"/>
                  <a:gd name="T34" fmla="*/ 3 w 46"/>
                  <a:gd name="T35" fmla="*/ 50 h 63"/>
                  <a:gd name="T36" fmla="*/ 2 w 46"/>
                  <a:gd name="T37" fmla="*/ 51 h 63"/>
                  <a:gd name="T38" fmla="*/ 2 w 46"/>
                  <a:gd name="T39" fmla="*/ 51 h 63"/>
                  <a:gd name="T40" fmla="*/ 2 w 46"/>
                  <a:gd name="T41" fmla="*/ 51 h 63"/>
                  <a:gd name="T42" fmla="*/ 2 w 46"/>
                  <a:gd name="T43" fmla="*/ 51 h 63"/>
                  <a:gd name="T44" fmla="*/ 11 w 46"/>
                  <a:gd name="T45" fmla="*/ 29 h 63"/>
                  <a:gd name="T46" fmla="*/ 11 w 46"/>
                  <a:gd name="T47" fmla="*/ 29 h 63"/>
                  <a:gd name="T48" fmla="*/ 11 w 46"/>
                  <a:gd name="T49" fmla="*/ 29 h 63"/>
                  <a:gd name="T50" fmla="*/ 11 w 46"/>
                  <a:gd name="T51" fmla="*/ 29 h 63"/>
                  <a:gd name="T52" fmla="*/ 11 w 46"/>
                  <a:gd name="T53" fmla="*/ 29 h 63"/>
                  <a:gd name="T54" fmla="*/ 11 w 46"/>
                  <a:gd name="T55" fmla="*/ 29 h 63"/>
                  <a:gd name="T56" fmla="*/ 12 w 46"/>
                  <a:gd name="T57" fmla="*/ 29 h 63"/>
                  <a:gd name="T58" fmla="*/ 14 w 46"/>
                  <a:gd name="T59" fmla="*/ 31 h 63"/>
                  <a:gd name="T60" fmla="*/ 10 w 46"/>
                  <a:gd name="T61" fmla="*/ 32 h 63"/>
                  <a:gd name="T62" fmla="*/ 11 w 46"/>
                  <a:gd name="T63" fmla="*/ 37 h 63"/>
                  <a:gd name="T64" fmla="*/ 21 w 46"/>
                  <a:gd name="T65" fmla="*/ 35 h 63"/>
                  <a:gd name="T66" fmla="*/ 17 w 46"/>
                  <a:gd name="T67" fmla="*/ 29 h 63"/>
                  <a:gd name="T68" fmla="*/ 14 w 46"/>
                  <a:gd name="T69" fmla="*/ 27 h 63"/>
                  <a:gd name="T70" fmla="*/ 14 w 46"/>
                  <a:gd name="T71" fmla="*/ 27 h 63"/>
                  <a:gd name="T72" fmla="*/ 13 w 46"/>
                  <a:gd name="T73" fmla="*/ 27 h 63"/>
                  <a:gd name="T74" fmla="*/ 13 w 46"/>
                  <a:gd name="T75" fmla="*/ 27 h 63"/>
                  <a:gd name="T76" fmla="*/ 13 w 46"/>
                  <a:gd name="T77" fmla="*/ 27 h 63"/>
                  <a:gd name="T78" fmla="*/ 13 w 46"/>
                  <a:gd name="T79" fmla="*/ 27 h 63"/>
                  <a:gd name="T80" fmla="*/ 2 w 46"/>
                  <a:gd name="T81" fmla="*/ 53 h 63"/>
                  <a:gd name="T82" fmla="*/ 2 w 46"/>
                  <a:gd name="T83" fmla="*/ 53 h 63"/>
                  <a:gd name="T84" fmla="*/ 2 w 46"/>
                  <a:gd name="T85" fmla="*/ 53 h 63"/>
                  <a:gd name="T86" fmla="*/ 3 w 46"/>
                  <a:gd name="T87" fmla="*/ 53 h 63"/>
                  <a:gd name="T88" fmla="*/ 3 w 46"/>
                  <a:gd name="T89" fmla="*/ 52 h 63"/>
                  <a:gd name="T90" fmla="*/ 11 w 46"/>
                  <a:gd name="T91" fmla="*/ 48 h 6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8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9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0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3 w 12"/>
                  <a:gd name="T1" fmla="*/ 0 h 16"/>
                  <a:gd name="T2" fmla="*/ 1 w 12"/>
                  <a:gd name="T3" fmla="*/ 1 h 16"/>
                  <a:gd name="T4" fmla="*/ 5 w 12"/>
                  <a:gd name="T5" fmla="*/ 14 h 16"/>
                  <a:gd name="T6" fmla="*/ 9 w 12"/>
                  <a:gd name="T7" fmla="*/ 6 h 16"/>
                  <a:gd name="T8" fmla="*/ 5 w 12"/>
                  <a:gd name="T9" fmla="*/ 9 h 16"/>
                  <a:gd name="T10" fmla="*/ 8 w 12"/>
                  <a:gd name="T11" fmla="*/ 3 h 16"/>
                  <a:gd name="T12" fmla="*/ 3 w 12"/>
                  <a:gd name="T13" fmla="*/ 4 h 16"/>
                  <a:gd name="T14" fmla="*/ 3 w 12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1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2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2 w 3"/>
                  <a:gd name="T1" fmla="*/ 4 h 7"/>
                  <a:gd name="T2" fmla="*/ 1 w 3"/>
                  <a:gd name="T3" fmla="*/ 0 h 7"/>
                  <a:gd name="T4" fmla="*/ 0 w 3"/>
                  <a:gd name="T5" fmla="*/ 6 h 7"/>
                  <a:gd name="T6" fmla="*/ 2 w 3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3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4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7 h 11"/>
                  <a:gd name="T4" fmla="*/ 4 w 10"/>
                  <a:gd name="T5" fmla="*/ 7 h 11"/>
                  <a:gd name="T6" fmla="*/ 5 w 10"/>
                  <a:gd name="T7" fmla="*/ 2 h 11"/>
                  <a:gd name="T8" fmla="*/ 9 w 10"/>
                  <a:gd name="T9" fmla="*/ 3 h 11"/>
                  <a:gd name="T10" fmla="*/ 6 w 10"/>
                  <a:gd name="T11" fmla="*/ 0 h 11"/>
                  <a:gd name="T12" fmla="*/ 0 w 10"/>
                  <a:gd name="T13" fmla="*/ 7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5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6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7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0 h 13"/>
                  <a:gd name="T2" fmla="*/ 9 w 10"/>
                  <a:gd name="T3" fmla="*/ 7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8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9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3 h 17"/>
                  <a:gd name="T2" fmla="*/ 7 w 19"/>
                  <a:gd name="T3" fmla="*/ 8 h 17"/>
                  <a:gd name="T4" fmla="*/ 5 w 19"/>
                  <a:gd name="T5" fmla="*/ 12 h 17"/>
                  <a:gd name="T6" fmla="*/ 11 w 19"/>
                  <a:gd name="T7" fmla="*/ 10 h 17"/>
                  <a:gd name="T8" fmla="*/ 8 w 19"/>
                  <a:gd name="T9" fmla="*/ 15 h 17"/>
                  <a:gd name="T10" fmla="*/ 13 w 19"/>
                  <a:gd name="T11" fmla="*/ 11 h 17"/>
                  <a:gd name="T12" fmla="*/ 16 w 19"/>
                  <a:gd name="T13" fmla="*/ 14 h 17"/>
                  <a:gd name="T14" fmla="*/ 15 w 19"/>
                  <a:gd name="T15" fmla="*/ 8 h 17"/>
                  <a:gd name="T16" fmla="*/ 13 w 19"/>
                  <a:gd name="T17" fmla="*/ 9 h 17"/>
                  <a:gd name="T18" fmla="*/ 14 w 19"/>
                  <a:gd name="T19" fmla="*/ 5 h 17"/>
                  <a:gd name="T20" fmla="*/ 6 w 19"/>
                  <a:gd name="T21" fmla="*/ 1 h 17"/>
                  <a:gd name="T22" fmla="*/ 0 w 19"/>
                  <a:gd name="T23" fmla="*/ 13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0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1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8 w 16"/>
                  <a:gd name="T1" fmla="*/ 15 h 17"/>
                  <a:gd name="T2" fmla="*/ 11 w 16"/>
                  <a:gd name="T3" fmla="*/ 11 h 17"/>
                  <a:gd name="T4" fmla="*/ 12 w 16"/>
                  <a:gd name="T5" fmla="*/ 14 h 17"/>
                  <a:gd name="T6" fmla="*/ 13 w 16"/>
                  <a:gd name="T7" fmla="*/ 9 h 17"/>
                  <a:gd name="T8" fmla="*/ 7 w 16"/>
                  <a:gd name="T9" fmla="*/ 11 h 17"/>
                  <a:gd name="T10" fmla="*/ 6 w 16"/>
                  <a:gd name="T11" fmla="*/ 4 h 17"/>
                  <a:gd name="T12" fmla="*/ 9 w 16"/>
                  <a:gd name="T13" fmla="*/ 5 h 17"/>
                  <a:gd name="T14" fmla="*/ 0 w 16"/>
                  <a:gd name="T15" fmla="*/ 6 h 17"/>
                  <a:gd name="T16" fmla="*/ 2 w 16"/>
                  <a:gd name="T17" fmla="*/ 8 h 17"/>
                  <a:gd name="T18" fmla="*/ 0 w 16"/>
                  <a:gd name="T19" fmla="*/ 10 h 17"/>
                  <a:gd name="T20" fmla="*/ 8 w 16"/>
                  <a:gd name="T21" fmla="*/ 15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2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3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4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2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5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3 w 110"/>
                  <a:gd name="T3" fmla="*/ 4 h 19"/>
                  <a:gd name="T4" fmla="*/ 0 w 110"/>
                  <a:gd name="T5" fmla="*/ 8 h 19"/>
                  <a:gd name="T6" fmla="*/ 1 w 110"/>
                  <a:gd name="T7" fmla="*/ 14 h 19"/>
                  <a:gd name="T8" fmla="*/ 8 w 110"/>
                  <a:gd name="T9" fmla="*/ 12 h 19"/>
                  <a:gd name="T10" fmla="*/ 8 w 110"/>
                  <a:gd name="T11" fmla="*/ 14 h 19"/>
                  <a:gd name="T12" fmla="*/ 22 w 110"/>
                  <a:gd name="T13" fmla="*/ 13 h 19"/>
                  <a:gd name="T14" fmla="*/ 32 w 110"/>
                  <a:gd name="T15" fmla="*/ 11 h 19"/>
                  <a:gd name="T16" fmla="*/ 72 w 110"/>
                  <a:gd name="T17" fmla="*/ 13 h 19"/>
                  <a:gd name="T18" fmla="*/ 73 w 110"/>
                  <a:gd name="T19" fmla="*/ 8 h 19"/>
                  <a:gd name="T20" fmla="*/ 76 w 110"/>
                  <a:gd name="T21" fmla="*/ 11 h 19"/>
                  <a:gd name="T22" fmla="*/ 74 w 110"/>
                  <a:gd name="T23" fmla="*/ 11 h 19"/>
                  <a:gd name="T24" fmla="*/ 86 w 110"/>
                  <a:gd name="T25" fmla="*/ 13 h 19"/>
                  <a:gd name="T26" fmla="*/ 86 w 110"/>
                  <a:gd name="T27" fmla="*/ 6 h 19"/>
                  <a:gd name="T28" fmla="*/ 91 w 110"/>
                  <a:gd name="T29" fmla="*/ 13 h 19"/>
                  <a:gd name="T30" fmla="*/ 94 w 110"/>
                  <a:gd name="T31" fmla="*/ 8 h 19"/>
                  <a:gd name="T32" fmla="*/ 91 w 110"/>
                  <a:gd name="T33" fmla="*/ 4 h 19"/>
                  <a:gd name="T34" fmla="*/ 93 w 110"/>
                  <a:gd name="T35" fmla="*/ 2 h 19"/>
                  <a:gd name="T36" fmla="*/ 67 w 110"/>
                  <a:gd name="T37" fmla="*/ 9 h 19"/>
                  <a:gd name="T38" fmla="*/ 68 w 110"/>
                  <a:gd name="T39" fmla="*/ 6 h 19"/>
                  <a:gd name="T40" fmla="*/ 53 w 110"/>
                  <a:gd name="T41" fmla="*/ 3 h 19"/>
                  <a:gd name="T42" fmla="*/ 47 w 110"/>
                  <a:gd name="T43" fmla="*/ 8 h 19"/>
                  <a:gd name="T44" fmla="*/ 44 w 110"/>
                  <a:gd name="T45" fmla="*/ 6 h 19"/>
                  <a:gd name="T46" fmla="*/ 43 w 110"/>
                  <a:gd name="T47" fmla="*/ 8 h 19"/>
                  <a:gd name="T48" fmla="*/ 39 w 110"/>
                  <a:gd name="T49" fmla="*/ 5 h 19"/>
                  <a:gd name="T50" fmla="*/ 37 w 110"/>
                  <a:gd name="T51" fmla="*/ 12 h 19"/>
                  <a:gd name="T52" fmla="*/ 28 w 110"/>
                  <a:gd name="T53" fmla="*/ 3 h 19"/>
                  <a:gd name="T54" fmla="*/ 29 w 110"/>
                  <a:gd name="T55" fmla="*/ 6 h 19"/>
                  <a:gd name="T56" fmla="*/ 28 w 110"/>
                  <a:gd name="T57" fmla="*/ 8 h 19"/>
                  <a:gd name="T58" fmla="*/ 26 w 110"/>
                  <a:gd name="T59" fmla="*/ 3 h 19"/>
                  <a:gd name="T60" fmla="*/ 19 w 110"/>
                  <a:gd name="T61" fmla="*/ 7 h 19"/>
                  <a:gd name="T62" fmla="*/ 20 w 110"/>
                  <a:gd name="T63" fmla="*/ 9 h 19"/>
                  <a:gd name="T64" fmla="*/ 10 w 110"/>
                  <a:gd name="T65" fmla="*/ 8 h 19"/>
                  <a:gd name="T66" fmla="*/ 14 w 110"/>
                  <a:gd name="T67" fmla="*/ 3 h 19"/>
                  <a:gd name="T68" fmla="*/ 11 w 110"/>
                  <a:gd name="T69" fmla="*/ 0 h 19"/>
                  <a:gd name="T70" fmla="*/ 5 w 110"/>
                  <a:gd name="T71" fmla="*/ 7 h 19"/>
                  <a:gd name="T72" fmla="*/ 1 w 110"/>
                  <a:gd name="T73" fmla="*/ 2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7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8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149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0 h 3"/>
                  <a:gd name="T4" fmla="*/ 1 w 3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3 w 60"/>
                  <a:gd name="T1" fmla="*/ 18 h 25"/>
                  <a:gd name="T2" fmla="*/ 13 w 60"/>
                  <a:gd name="T3" fmla="*/ 20 h 25"/>
                  <a:gd name="T4" fmla="*/ 19 w 60"/>
                  <a:gd name="T5" fmla="*/ 11 h 25"/>
                  <a:gd name="T6" fmla="*/ 18 w 60"/>
                  <a:gd name="T7" fmla="*/ 19 h 25"/>
                  <a:gd name="T8" fmla="*/ 35 w 60"/>
                  <a:gd name="T9" fmla="*/ 13 h 25"/>
                  <a:gd name="T10" fmla="*/ 35 w 60"/>
                  <a:gd name="T11" fmla="*/ 16 h 25"/>
                  <a:gd name="T12" fmla="*/ 42 w 60"/>
                  <a:gd name="T13" fmla="*/ 7 h 25"/>
                  <a:gd name="T14" fmla="*/ 42 w 60"/>
                  <a:gd name="T15" fmla="*/ 17 h 25"/>
                  <a:gd name="T16" fmla="*/ 42 w 60"/>
                  <a:gd name="T17" fmla="*/ 18 h 25"/>
                  <a:gd name="T18" fmla="*/ 50 w 60"/>
                  <a:gd name="T19" fmla="*/ 14 h 25"/>
                  <a:gd name="T20" fmla="*/ 51 w 60"/>
                  <a:gd name="T21" fmla="*/ 9 h 25"/>
                  <a:gd name="T22" fmla="*/ 51 w 60"/>
                  <a:gd name="T23" fmla="*/ 4 h 25"/>
                  <a:gd name="T24" fmla="*/ 45 w 60"/>
                  <a:gd name="T25" fmla="*/ 8 h 25"/>
                  <a:gd name="T26" fmla="*/ 44 w 60"/>
                  <a:gd name="T27" fmla="*/ 4 h 25"/>
                  <a:gd name="T28" fmla="*/ 42 w 60"/>
                  <a:gd name="T29" fmla="*/ 7 h 25"/>
                  <a:gd name="T30" fmla="*/ 41 w 60"/>
                  <a:gd name="T31" fmla="*/ 4 h 25"/>
                  <a:gd name="T32" fmla="*/ 37 w 60"/>
                  <a:gd name="T33" fmla="*/ 7 h 25"/>
                  <a:gd name="T34" fmla="*/ 37 w 60"/>
                  <a:gd name="T35" fmla="*/ 5 h 25"/>
                  <a:gd name="T36" fmla="*/ 35 w 60"/>
                  <a:gd name="T37" fmla="*/ 10 h 25"/>
                  <a:gd name="T38" fmla="*/ 32 w 60"/>
                  <a:gd name="T39" fmla="*/ 5 h 25"/>
                  <a:gd name="T40" fmla="*/ 33 w 60"/>
                  <a:gd name="T41" fmla="*/ 9 h 25"/>
                  <a:gd name="T42" fmla="*/ 22 w 60"/>
                  <a:gd name="T43" fmla="*/ 4 h 25"/>
                  <a:gd name="T44" fmla="*/ 21 w 60"/>
                  <a:gd name="T45" fmla="*/ 8 h 25"/>
                  <a:gd name="T46" fmla="*/ 26 w 60"/>
                  <a:gd name="T47" fmla="*/ 4 h 25"/>
                  <a:gd name="T48" fmla="*/ 26 w 60"/>
                  <a:gd name="T49" fmla="*/ 13 h 25"/>
                  <a:gd name="T50" fmla="*/ 19 w 60"/>
                  <a:gd name="T51" fmla="*/ 6 h 25"/>
                  <a:gd name="T52" fmla="*/ 11 w 60"/>
                  <a:gd name="T53" fmla="*/ 8 h 25"/>
                  <a:gd name="T54" fmla="*/ 11 w 60"/>
                  <a:gd name="T55" fmla="*/ 7 h 25"/>
                  <a:gd name="T56" fmla="*/ 5 w 60"/>
                  <a:gd name="T57" fmla="*/ 10 h 25"/>
                  <a:gd name="T58" fmla="*/ 8 w 60"/>
                  <a:gd name="T59" fmla="*/ 11 h 25"/>
                  <a:gd name="T60" fmla="*/ 5 w 60"/>
                  <a:gd name="T61" fmla="*/ 13 h 25"/>
                  <a:gd name="T62" fmla="*/ 5 w 60"/>
                  <a:gd name="T63" fmla="*/ 11 h 25"/>
                  <a:gd name="T64" fmla="*/ 0 w 60"/>
                  <a:gd name="T65" fmla="*/ 18 h 25"/>
                  <a:gd name="T66" fmla="*/ 6 w 60"/>
                  <a:gd name="T67" fmla="*/ 14 h 25"/>
                  <a:gd name="T68" fmla="*/ 3 w 60"/>
                  <a:gd name="T69" fmla="*/ 1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0 w 46"/>
                  <a:gd name="T1" fmla="*/ 12 h 31"/>
                  <a:gd name="T2" fmla="*/ 28 w 46"/>
                  <a:gd name="T3" fmla="*/ 8 h 31"/>
                  <a:gd name="T4" fmla="*/ 29 w 46"/>
                  <a:gd name="T5" fmla="*/ 17 h 31"/>
                  <a:gd name="T6" fmla="*/ 24 w 46"/>
                  <a:gd name="T7" fmla="*/ 18 h 31"/>
                  <a:gd name="T8" fmla="*/ 23 w 46"/>
                  <a:gd name="T9" fmla="*/ 10 h 31"/>
                  <a:gd name="T10" fmla="*/ 19 w 46"/>
                  <a:gd name="T11" fmla="*/ 10 h 31"/>
                  <a:gd name="T12" fmla="*/ 20 w 46"/>
                  <a:gd name="T13" fmla="*/ 15 h 31"/>
                  <a:gd name="T14" fmla="*/ 15 w 46"/>
                  <a:gd name="T15" fmla="*/ 18 h 31"/>
                  <a:gd name="T16" fmla="*/ 17 w 46"/>
                  <a:gd name="T17" fmla="*/ 16 h 31"/>
                  <a:gd name="T18" fmla="*/ 14 w 46"/>
                  <a:gd name="T19" fmla="*/ 10 h 31"/>
                  <a:gd name="T20" fmla="*/ 3 w 46"/>
                  <a:gd name="T21" fmla="*/ 25 h 31"/>
                  <a:gd name="T22" fmla="*/ 7 w 46"/>
                  <a:gd name="T23" fmla="*/ 24 h 31"/>
                  <a:gd name="T24" fmla="*/ 7 w 46"/>
                  <a:gd name="T25" fmla="*/ 17 h 31"/>
                  <a:gd name="T26" fmla="*/ 10 w 46"/>
                  <a:gd name="T27" fmla="*/ 19 h 31"/>
                  <a:gd name="T28" fmla="*/ 9 w 46"/>
                  <a:gd name="T29" fmla="*/ 23 h 31"/>
                  <a:gd name="T30" fmla="*/ 36 w 46"/>
                  <a:gd name="T31" fmla="*/ 21 h 31"/>
                  <a:gd name="T32" fmla="*/ 31 w 46"/>
                  <a:gd name="T33" fmla="*/ 21 h 31"/>
                  <a:gd name="T34" fmla="*/ 35 w 46"/>
                  <a:gd name="T35" fmla="*/ 17 h 31"/>
                  <a:gd name="T36" fmla="*/ 33 w 46"/>
                  <a:gd name="T37" fmla="*/ 11 h 31"/>
                  <a:gd name="T38" fmla="*/ 35 w 46"/>
                  <a:gd name="T39" fmla="*/ 13 h 31"/>
                  <a:gd name="T40" fmla="*/ 35 w 46"/>
                  <a:gd name="T41" fmla="*/ 7 h 31"/>
                  <a:gd name="T42" fmla="*/ 40 w 46"/>
                  <a:gd name="T43" fmla="*/ 4 h 31"/>
                  <a:gd name="T44" fmla="*/ 30 w 46"/>
                  <a:gd name="T45" fmla="*/ 4 h 31"/>
                  <a:gd name="T46" fmla="*/ 30 w 46"/>
                  <a:gd name="T47" fmla="*/ 12 h 3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1 h 5"/>
                  <a:gd name="T4" fmla="*/ 1 w 3"/>
                  <a:gd name="T5" fmla="*/ 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7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2 h 3"/>
                  <a:gd name="T6" fmla="*/ 3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8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2 h 14"/>
                  <a:gd name="T2" fmla="*/ 9 w 14"/>
                  <a:gd name="T3" fmla="*/ 11 h 14"/>
                  <a:gd name="T4" fmla="*/ 9 w 14"/>
                  <a:gd name="T5" fmla="*/ 1 h 14"/>
                  <a:gd name="T6" fmla="*/ 5 w 14"/>
                  <a:gd name="T7" fmla="*/ 8 h 14"/>
                  <a:gd name="T8" fmla="*/ 0 w 14"/>
                  <a:gd name="T9" fmla="*/ 8 h 14"/>
                  <a:gd name="T10" fmla="*/ 0 w 14"/>
                  <a:gd name="T11" fmla="*/ 12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9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80 w 114"/>
                  <a:gd name="T1" fmla="*/ 9 h 29"/>
                  <a:gd name="T2" fmla="*/ 75 w 114"/>
                  <a:gd name="T3" fmla="*/ 10 h 29"/>
                  <a:gd name="T4" fmla="*/ 77 w 114"/>
                  <a:gd name="T5" fmla="*/ 8 h 29"/>
                  <a:gd name="T6" fmla="*/ 73 w 114"/>
                  <a:gd name="T7" fmla="*/ 6 h 29"/>
                  <a:gd name="T8" fmla="*/ 74 w 114"/>
                  <a:gd name="T9" fmla="*/ 8 h 29"/>
                  <a:gd name="T10" fmla="*/ 64 w 114"/>
                  <a:gd name="T11" fmla="*/ 9 h 29"/>
                  <a:gd name="T12" fmla="*/ 64 w 114"/>
                  <a:gd name="T13" fmla="*/ 14 h 29"/>
                  <a:gd name="T14" fmla="*/ 57 w 114"/>
                  <a:gd name="T15" fmla="*/ 8 h 29"/>
                  <a:gd name="T16" fmla="*/ 59 w 114"/>
                  <a:gd name="T17" fmla="*/ 17 h 29"/>
                  <a:gd name="T18" fmla="*/ 49 w 114"/>
                  <a:gd name="T19" fmla="*/ 15 h 29"/>
                  <a:gd name="T20" fmla="*/ 51 w 114"/>
                  <a:gd name="T21" fmla="*/ 14 h 29"/>
                  <a:gd name="T22" fmla="*/ 46 w 114"/>
                  <a:gd name="T23" fmla="*/ 14 h 29"/>
                  <a:gd name="T24" fmla="*/ 46 w 114"/>
                  <a:gd name="T25" fmla="*/ 9 h 29"/>
                  <a:gd name="T26" fmla="*/ 38 w 114"/>
                  <a:gd name="T27" fmla="*/ 10 h 29"/>
                  <a:gd name="T28" fmla="*/ 38 w 114"/>
                  <a:gd name="T29" fmla="*/ 8 h 29"/>
                  <a:gd name="T30" fmla="*/ 23 w 114"/>
                  <a:gd name="T31" fmla="*/ 12 h 29"/>
                  <a:gd name="T32" fmla="*/ 21 w 114"/>
                  <a:gd name="T33" fmla="*/ 9 h 29"/>
                  <a:gd name="T34" fmla="*/ 22 w 114"/>
                  <a:gd name="T35" fmla="*/ 18 h 29"/>
                  <a:gd name="T36" fmla="*/ 16 w 114"/>
                  <a:gd name="T37" fmla="*/ 18 h 29"/>
                  <a:gd name="T38" fmla="*/ 17 w 114"/>
                  <a:gd name="T39" fmla="*/ 12 h 29"/>
                  <a:gd name="T40" fmla="*/ 14 w 114"/>
                  <a:gd name="T41" fmla="*/ 15 h 29"/>
                  <a:gd name="T42" fmla="*/ 11 w 114"/>
                  <a:gd name="T43" fmla="*/ 10 h 29"/>
                  <a:gd name="T44" fmla="*/ 5 w 114"/>
                  <a:gd name="T45" fmla="*/ 18 h 29"/>
                  <a:gd name="T46" fmla="*/ 1 w 114"/>
                  <a:gd name="T47" fmla="*/ 17 h 29"/>
                  <a:gd name="T48" fmla="*/ 4 w 114"/>
                  <a:gd name="T49" fmla="*/ 25 h 29"/>
                  <a:gd name="T50" fmla="*/ 26 w 114"/>
                  <a:gd name="T51" fmla="*/ 22 h 29"/>
                  <a:gd name="T52" fmla="*/ 31 w 114"/>
                  <a:gd name="T53" fmla="*/ 17 h 29"/>
                  <a:gd name="T54" fmla="*/ 33 w 114"/>
                  <a:gd name="T55" fmla="*/ 22 h 29"/>
                  <a:gd name="T56" fmla="*/ 32 w 114"/>
                  <a:gd name="T57" fmla="*/ 17 h 29"/>
                  <a:gd name="T58" fmla="*/ 36 w 114"/>
                  <a:gd name="T59" fmla="*/ 22 h 29"/>
                  <a:gd name="T60" fmla="*/ 38 w 114"/>
                  <a:gd name="T61" fmla="*/ 16 h 29"/>
                  <a:gd name="T62" fmla="*/ 40 w 114"/>
                  <a:gd name="T63" fmla="*/ 22 h 29"/>
                  <a:gd name="T64" fmla="*/ 75 w 114"/>
                  <a:gd name="T65" fmla="*/ 18 h 29"/>
                  <a:gd name="T66" fmla="*/ 73 w 114"/>
                  <a:gd name="T67" fmla="*/ 14 h 29"/>
                  <a:gd name="T68" fmla="*/ 87 w 114"/>
                  <a:gd name="T69" fmla="*/ 13 h 29"/>
                  <a:gd name="T70" fmla="*/ 88 w 114"/>
                  <a:gd name="T71" fmla="*/ 9 h 29"/>
                  <a:gd name="T72" fmla="*/ 89 w 114"/>
                  <a:gd name="T73" fmla="*/ 18 h 29"/>
                  <a:gd name="T74" fmla="*/ 93 w 114"/>
                  <a:gd name="T75" fmla="*/ 16 h 29"/>
                  <a:gd name="T76" fmla="*/ 89 w 114"/>
                  <a:gd name="T77" fmla="*/ 15 h 29"/>
                  <a:gd name="T78" fmla="*/ 95 w 114"/>
                  <a:gd name="T79" fmla="*/ 16 h 29"/>
                  <a:gd name="T80" fmla="*/ 90 w 114"/>
                  <a:gd name="T81" fmla="*/ 7 h 29"/>
                  <a:gd name="T82" fmla="*/ 80 w 114"/>
                  <a:gd name="T83" fmla="*/ 3 h 29"/>
                  <a:gd name="T84" fmla="*/ 80 w 114"/>
                  <a:gd name="T85" fmla="*/ 9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0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1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2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163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4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5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6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6 w 194"/>
                  <a:gd name="T1" fmla="*/ 18 h 37"/>
                  <a:gd name="T2" fmla="*/ 3 w 194"/>
                  <a:gd name="T3" fmla="*/ 24 h 37"/>
                  <a:gd name="T4" fmla="*/ 9 w 194"/>
                  <a:gd name="T5" fmla="*/ 27 h 37"/>
                  <a:gd name="T6" fmla="*/ 17 w 194"/>
                  <a:gd name="T7" fmla="*/ 22 h 37"/>
                  <a:gd name="T8" fmla="*/ 36 w 194"/>
                  <a:gd name="T9" fmla="*/ 22 h 37"/>
                  <a:gd name="T10" fmla="*/ 49 w 194"/>
                  <a:gd name="T11" fmla="*/ 23 h 37"/>
                  <a:gd name="T12" fmla="*/ 65 w 194"/>
                  <a:gd name="T13" fmla="*/ 17 h 37"/>
                  <a:gd name="T14" fmla="*/ 69 w 194"/>
                  <a:gd name="T15" fmla="*/ 19 h 37"/>
                  <a:gd name="T16" fmla="*/ 77 w 194"/>
                  <a:gd name="T17" fmla="*/ 20 h 37"/>
                  <a:gd name="T18" fmla="*/ 81 w 194"/>
                  <a:gd name="T19" fmla="*/ 11 h 37"/>
                  <a:gd name="T20" fmla="*/ 90 w 194"/>
                  <a:gd name="T21" fmla="*/ 11 h 37"/>
                  <a:gd name="T22" fmla="*/ 96 w 194"/>
                  <a:gd name="T23" fmla="*/ 14 h 37"/>
                  <a:gd name="T24" fmla="*/ 108 w 194"/>
                  <a:gd name="T25" fmla="*/ 14 h 37"/>
                  <a:gd name="T26" fmla="*/ 119 w 194"/>
                  <a:gd name="T27" fmla="*/ 15 h 37"/>
                  <a:gd name="T28" fmla="*/ 128 w 194"/>
                  <a:gd name="T29" fmla="*/ 12 h 37"/>
                  <a:gd name="T30" fmla="*/ 135 w 194"/>
                  <a:gd name="T31" fmla="*/ 9 h 37"/>
                  <a:gd name="T32" fmla="*/ 137 w 194"/>
                  <a:gd name="T33" fmla="*/ 12 h 37"/>
                  <a:gd name="T34" fmla="*/ 144 w 194"/>
                  <a:gd name="T35" fmla="*/ 11 h 37"/>
                  <a:gd name="T36" fmla="*/ 167 w 194"/>
                  <a:gd name="T37" fmla="*/ 10 h 37"/>
                  <a:gd name="T38" fmla="*/ 155 w 194"/>
                  <a:gd name="T39" fmla="*/ 10 h 37"/>
                  <a:gd name="T40" fmla="*/ 153 w 194"/>
                  <a:gd name="T41" fmla="*/ 13 h 37"/>
                  <a:gd name="T42" fmla="*/ 150 w 194"/>
                  <a:gd name="T43" fmla="*/ 3 h 37"/>
                  <a:gd name="T44" fmla="*/ 146 w 194"/>
                  <a:gd name="T45" fmla="*/ 2 h 37"/>
                  <a:gd name="T46" fmla="*/ 139 w 194"/>
                  <a:gd name="T47" fmla="*/ 3 h 37"/>
                  <a:gd name="T48" fmla="*/ 132 w 194"/>
                  <a:gd name="T49" fmla="*/ 2 h 37"/>
                  <a:gd name="T50" fmla="*/ 121 w 194"/>
                  <a:gd name="T51" fmla="*/ 3 h 37"/>
                  <a:gd name="T52" fmla="*/ 112 w 194"/>
                  <a:gd name="T53" fmla="*/ 5 h 37"/>
                  <a:gd name="T54" fmla="*/ 112 w 194"/>
                  <a:gd name="T55" fmla="*/ 4 h 37"/>
                  <a:gd name="T56" fmla="*/ 109 w 194"/>
                  <a:gd name="T57" fmla="*/ 4 h 37"/>
                  <a:gd name="T58" fmla="*/ 102 w 194"/>
                  <a:gd name="T59" fmla="*/ 6 h 37"/>
                  <a:gd name="T60" fmla="*/ 95 w 194"/>
                  <a:gd name="T61" fmla="*/ 9 h 37"/>
                  <a:gd name="T62" fmla="*/ 92 w 194"/>
                  <a:gd name="T63" fmla="*/ 4 h 37"/>
                  <a:gd name="T64" fmla="*/ 83 w 194"/>
                  <a:gd name="T65" fmla="*/ 4 h 37"/>
                  <a:gd name="T66" fmla="*/ 79 w 194"/>
                  <a:gd name="T67" fmla="*/ 10 h 37"/>
                  <a:gd name="T68" fmla="*/ 68 w 194"/>
                  <a:gd name="T69" fmla="*/ 11 h 37"/>
                  <a:gd name="T70" fmla="*/ 53 w 194"/>
                  <a:gd name="T71" fmla="*/ 14 h 37"/>
                  <a:gd name="T72" fmla="*/ 48 w 194"/>
                  <a:gd name="T73" fmla="*/ 13 h 37"/>
                  <a:gd name="T74" fmla="*/ 31 w 194"/>
                  <a:gd name="T75" fmla="*/ 15 h 37"/>
                  <a:gd name="T76" fmla="*/ 38 w 194"/>
                  <a:gd name="T77" fmla="*/ 20 h 37"/>
                  <a:gd name="T78" fmla="*/ 29 w 194"/>
                  <a:gd name="T79" fmla="*/ 12 h 3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7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8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9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1 h 2"/>
                  <a:gd name="T4" fmla="*/ 3 w 4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0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1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6 w 102"/>
                  <a:gd name="T1" fmla="*/ 11 h 26"/>
                  <a:gd name="T2" fmla="*/ 11 w 102"/>
                  <a:gd name="T3" fmla="*/ 15 h 26"/>
                  <a:gd name="T4" fmla="*/ 8 w 102"/>
                  <a:gd name="T5" fmla="*/ 12 h 26"/>
                  <a:gd name="T6" fmla="*/ 2 w 102"/>
                  <a:gd name="T7" fmla="*/ 19 h 26"/>
                  <a:gd name="T8" fmla="*/ 44 w 102"/>
                  <a:gd name="T9" fmla="*/ 14 h 26"/>
                  <a:gd name="T10" fmla="*/ 41 w 102"/>
                  <a:gd name="T11" fmla="*/ 17 h 26"/>
                  <a:gd name="T12" fmla="*/ 57 w 102"/>
                  <a:gd name="T13" fmla="*/ 12 h 26"/>
                  <a:gd name="T14" fmla="*/ 56 w 102"/>
                  <a:gd name="T15" fmla="*/ 17 h 26"/>
                  <a:gd name="T16" fmla="*/ 66 w 102"/>
                  <a:gd name="T17" fmla="*/ 15 h 26"/>
                  <a:gd name="T18" fmla="*/ 66 w 102"/>
                  <a:gd name="T19" fmla="*/ 13 h 26"/>
                  <a:gd name="T20" fmla="*/ 67 w 102"/>
                  <a:gd name="T21" fmla="*/ 14 h 26"/>
                  <a:gd name="T22" fmla="*/ 67 w 102"/>
                  <a:gd name="T23" fmla="*/ 13 h 26"/>
                  <a:gd name="T24" fmla="*/ 73 w 102"/>
                  <a:gd name="T25" fmla="*/ 12 h 26"/>
                  <a:gd name="T26" fmla="*/ 72 w 102"/>
                  <a:gd name="T27" fmla="*/ 14 h 26"/>
                  <a:gd name="T28" fmla="*/ 76 w 102"/>
                  <a:gd name="T29" fmla="*/ 11 h 26"/>
                  <a:gd name="T30" fmla="*/ 76 w 102"/>
                  <a:gd name="T31" fmla="*/ 14 h 26"/>
                  <a:gd name="T32" fmla="*/ 88 w 102"/>
                  <a:gd name="T33" fmla="*/ 9 h 26"/>
                  <a:gd name="T34" fmla="*/ 88 w 102"/>
                  <a:gd name="T35" fmla="*/ 6 h 26"/>
                  <a:gd name="T36" fmla="*/ 79 w 102"/>
                  <a:gd name="T37" fmla="*/ 9 h 26"/>
                  <a:gd name="T38" fmla="*/ 79 w 102"/>
                  <a:gd name="T39" fmla="*/ 9 h 26"/>
                  <a:gd name="T40" fmla="*/ 73 w 102"/>
                  <a:gd name="T41" fmla="*/ 11 h 26"/>
                  <a:gd name="T42" fmla="*/ 77 w 102"/>
                  <a:gd name="T43" fmla="*/ 6 h 26"/>
                  <a:gd name="T44" fmla="*/ 66 w 102"/>
                  <a:gd name="T45" fmla="*/ 3 h 26"/>
                  <a:gd name="T46" fmla="*/ 67 w 102"/>
                  <a:gd name="T47" fmla="*/ 3 h 26"/>
                  <a:gd name="T48" fmla="*/ 64 w 102"/>
                  <a:gd name="T49" fmla="*/ 4 h 26"/>
                  <a:gd name="T50" fmla="*/ 66 w 102"/>
                  <a:gd name="T51" fmla="*/ 7 h 26"/>
                  <a:gd name="T52" fmla="*/ 64 w 102"/>
                  <a:gd name="T53" fmla="*/ 12 h 26"/>
                  <a:gd name="T54" fmla="*/ 60 w 102"/>
                  <a:gd name="T55" fmla="*/ 12 h 26"/>
                  <a:gd name="T56" fmla="*/ 63 w 102"/>
                  <a:gd name="T57" fmla="*/ 8 h 26"/>
                  <a:gd name="T58" fmla="*/ 60 w 102"/>
                  <a:gd name="T59" fmla="*/ 9 h 26"/>
                  <a:gd name="T60" fmla="*/ 57 w 102"/>
                  <a:gd name="T61" fmla="*/ 4 h 26"/>
                  <a:gd name="T62" fmla="*/ 57 w 102"/>
                  <a:gd name="T63" fmla="*/ 9 h 26"/>
                  <a:gd name="T64" fmla="*/ 40 w 102"/>
                  <a:gd name="T65" fmla="*/ 10 h 26"/>
                  <a:gd name="T66" fmla="*/ 42 w 102"/>
                  <a:gd name="T67" fmla="*/ 8 h 26"/>
                  <a:gd name="T68" fmla="*/ 39 w 102"/>
                  <a:gd name="T69" fmla="*/ 11 h 26"/>
                  <a:gd name="T70" fmla="*/ 28 w 102"/>
                  <a:gd name="T71" fmla="*/ 9 h 26"/>
                  <a:gd name="T72" fmla="*/ 29 w 102"/>
                  <a:gd name="T73" fmla="*/ 12 h 26"/>
                  <a:gd name="T74" fmla="*/ 19 w 102"/>
                  <a:gd name="T75" fmla="*/ 11 h 26"/>
                  <a:gd name="T76" fmla="*/ 19 w 102"/>
                  <a:gd name="T77" fmla="*/ 11 h 26"/>
                  <a:gd name="T78" fmla="*/ 14 w 102"/>
                  <a:gd name="T79" fmla="*/ 17 h 26"/>
                  <a:gd name="T80" fmla="*/ 16 w 102"/>
                  <a:gd name="T81" fmla="*/ 11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2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4 h 9"/>
                  <a:gd name="T2" fmla="*/ 4 w 4"/>
                  <a:gd name="T3" fmla="*/ 1 h 9"/>
                  <a:gd name="T4" fmla="*/ 0 w 4"/>
                  <a:gd name="T5" fmla="*/ 7 h 9"/>
                  <a:gd name="T6" fmla="*/ 3 w 4"/>
                  <a:gd name="T7" fmla="*/ 5 h 9"/>
                  <a:gd name="T8" fmla="*/ 2 w 4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3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9 w 43"/>
                  <a:gd name="T1" fmla="*/ 8 h 21"/>
                  <a:gd name="T2" fmla="*/ 9 w 43"/>
                  <a:gd name="T3" fmla="*/ 11 h 21"/>
                  <a:gd name="T4" fmla="*/ 23 w 43"/>
                  <a:gd name="T5" fmla="*/ 12 h 21"/>
                  <a:gd name="T6" fmla="*/ 29 w 43"/>
                  <a:gd name="T7" fmla="*/ 7 h 21"/>
                  <a:gd name="T8" fmla="*/ 30 w 43"/>
                  <a:gd name="T9" fmla="*/ 10 h 21"/>
                  <a:gd name="T10" fmla="*/ 35 w 43"/>
                  <a:gd name="T11" fmla="*/ 6 h 21"/>
                  <a:gd name="T12" fmla="*/ 33 w 43"/>
                  <a:gd name="T13" fmla="*/ 8 h 21"/>
                  <a:gd name="T14" fmla="*/ 33 w 43"/>
                  <a:gd name="T15" fmla="*/ 6 h 21"/>
                  <a:gd name="T16" fmla="*/ 29 w 43"/>
                  <a:gd name="T17" fmla="*/ 7 h 21"/>
                  <a:gd name="T18" fmla="*/ 30 w 43"/>
                  <a:gd name="T19" fmla="*/ 4 h 21"/>
                  <a:gd name="T20" fmla="*/ 22 w 43"/>
                  <a:gd name="T21" fmla="*/ 9 h 21"/>
                  <a:gd name="T22" fmla="*/ 22 w 43"/>
                  <a:gd name="T23" fmla="*/ 3 h 21"/>
                  <a:gd name="T24" fmla="*/ 15 w 43"/>
                  <a:gd name="T25" fmla="*/ 2 h 21"/>
                  <a:gd name="T26" fmla="*/ 15 w 43"/>
                  <a:gd name="T27" fmla="*/ 3 h 21"/>
                  <a:gd name="T28" fmla="*/ 16 w 43"/>
                  <a:gd name="T29" fmla="*/ 7 h 21"/>
                  <a:gd name="T30" fmla="*/ 14 w 43"/>
                  <a:gd name="T31" fmla="*/ 2 h 21"/>
                  <a:gd name="T32" fmla="*/ 3 w 43"/>
                  <a:gd name="T33" fmla="*/ 6 h 21"/>
                  <a:gd name="T34" fmla="*/ 4 w 43"/>
                  <a:gd name="T35" fmla="*/ 12 h 21"/>
                  <a:gd name="T36" fmla="*/ 3 w 43"/>
                  <a:gd name="T37" fmla="*/ 8 h 21"/>
                  <a:gd name="T38" fmla="*/ 0 w 43"/>
                  <a:gd name="T39" fmla="*/ 8 h 21"/>
                  <a:gd name="T40" fmla="*/ 5 w 43"/>
                  <a:gd name="T41" fmla="*/ 14 h 21"/>
                  <a:gd name="T42" fmla="*/ 9 w 43"/>
                  <a:gd name="T43" fmla="*/ 8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4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5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6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3 h 16"/>
                  <a:gd name="T6" fmla="*/ 11 w 13"/>
                  <a:gd name="T7" fmla="*/ 6 h 16"/>
                  <a:gd name="T8" fmla="*/ 6 w 13"/>
                  <a:gd name="T9" fmla="*/ 8 h 16"/>
                  <a:gd name="T10" fmla="*/ 10 w 13"/>
                  <a:gd name="T11" fmla="*/ 2 h 16"/>
                  <a:gd name="T12" fmla="*/ 5 w 13"/>
                  <a:gd name="T13" fmla="*/ 3 h 16"/>
                  <a:gd name="T14" fmla="*/ 5 w 13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7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4 h 5"/>
                  <a:gd name="T2" fmla="*/ 2 w 2"/>
                  <a:gd name="T3" fmla="*/ 0 h 5"/>
                  <a:gd name="T4" fmla="*/ 1 w 2"/>
                  <a:gd name="T5" fmla="*/ 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8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3 h 7"/>
                  <a:gd name="T2" fmla="*/ 3 w 3"/>
                  <a:gd name="T3" fmla="*/ 0 h 7"/>
                  <a:gd name="T4" fmla="*/ 0 w 3"/>
                  <a:gd name="T5" fmla="*/ 6 h 7"/>
                  <a:gd name="T6" fmla="*/ 3 w 3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9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0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9 h 12"/>
                  <a:gd name="T2" fmla="*/ 3 w 10"/>
                  <a:gd name="T3" fmla="*/ 9 h 12"/>
                  <a:gd name="T4" fmla="*/ 3 w 10"/>
                  <a:gd name="T5" fmla="*/ 8 h 12"/>
                  <a:gd name="T6" fmla="*/ 5 w 10"/>
                  <a:gd name="T7" fmla="*/ 4 h 12"/>
                  <a:gd name="T8" fmla="*/ 8 w 10"/>
                  <a:gd name="T9" fmla="*/ 4 h 12"/>
                  <a:gd name="T10" fmla="*/ 6 w 10"/>
                  <a:gd name="T11" fmla="*/ 0 h 12"/>
                  <a:gd name="T12" fmla="*/ 0 w 10"/>
                  <a:gd name="T13" fmla="*/ 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1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2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3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0 h 13"/>
                  <a:gd name="T2" fmla="*/ 9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4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5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2 h 17"/>
                  <a:gd name="T2" fmla="*/ 7 w 20"/>
                  <a:gd name="T3" fmla="*/ 7 h 17"/>
                  <a:gd name="T4" fmla="*/ 5 w 20"/>
                  <a:gd name="T5" fmla="*/ 12 h 17"/>
                  <a:gd name="T6" fmla="*/ 11 w 20"/>
                  <a:gd name="T7" fmla="*/ 9 h 17"/>
                  <a:gd name="T8" fmla="*/ 9 w 20"/>
                  <a:gd name="T9" fmla="*/ 14 h 17"/>
                  <a:gd name="T10" fmla="*/ 14 w 20"/>
                  <a:gd name="T11" fmla="*/ 9 h 17"/>
                  <a:gd name="T12" fmla="*/ 17 w 20"/>
                  <a:gd name="T13" fmla="*/ 12 h 17"/>
                  <a:gd name="T14" fmla="*/ 16 w 20"/>
                  <a:gd name="T15" fmla="*/ 7 h 17"/>
                  <a:gd name="T16" fmla="*/ 13 w 20"/>
                  <a:gd name="T17" fmla="*/ 7 h 17"/>
                  <a:gd name="T18" fmla="*/ 14 w 20"/>
                  <a:gd name="T19" fmla="*/ 4 h 17"/>
                  <a:gd name="T20" fmla="*/ 6 w 20"/>
                  <a:gd name="T21" fmla="*/ 1 h 17"/>
                  <a:gd name="T22" fmla="*/ 0 w 20"/>
                  <a:gd name="T23" fmla="*/ 1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6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7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0 w 17"/>
                  <a:gd name="T1" fmla="*/ 14 h 18"/>
                  <a:gd name="T2" fmla="*/ 13 w 17"/>
                  <a:gd name="T3" fmla="*/ 11 h 18"/>
                  <a:gd name="T4" fmla="*/ 14 w 17"/>
                  <a:gd name="T5" fmla="*/ 13 h 18"/>
                  <a:gd name="T6" fmla="*/ 15 w 17"/>
                  <a:gd name="T7" fmla="*/ 8 h 18"/>
                  <a:gd name="T8" fmla="*/ 8 w 17"/>
                  <a:gd name="T9" fmla="*/ 11 h 18"/>
                  <a:gd name="T10" fmla="*/ 6 w 17"/>
                  <a:gd name="T11" fmla="*/ 3 h 18"/>
                  <a:gd name="T12" fmla="*/ 10 w 17"/>
                  <a:gd name="T13" fmla="*/ 5 h 18"/>
                  <a:gd name="T14" fmla="*/ 0 w 17"/>
                  <a:gd name="T15" fmla="*/ 7 h 18"/>
                  <a:gd name="T16" fmla="*/ 3 w 17"/>
                  <a:gd name="T17" fmla="*/ 8 h 18"/>
                  <a:gd name="T18" fmla="*/ 0 w 17"/>
                  <a:gd name="T19" fmla="*/ 10 h 18"/>
                  <a:gd name="T20" fmla="*/ 10 w 17"/>
                  <a:gd name="T21" fmla="*/ 14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8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9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0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2 h 3"/>
                  <a:gd name="T6" fmla="*/ 3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1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4 w 112"/>
                  <a:gd name="T3" fmla="*/ 5 h 19"/>
                  <a:gd name="T4" fmla="*/ 0 w 112"/>
                  <a:gd name="T5" fmla="*/ 9 h 19"/>
                  <a:gd name="T6" fmla="*/ 1 w 112"/>
                  <a:gd name="T7" fmla="*/ 15 h 19"/>
                  <a:gd name="T8" fmla="*/ 8 w 112"/>
                  <a:gd name="T9" fmla="*/ 13 h 19"/>
                  <a:gd name="T10" fmla="*/ 9 w 112"/>
                  <a:gd name="T11" fmla="*/ 16 h 19"/>
                  <a:gd name="T12" fmla="*/ 22 w 112"/>
                  <a:gd name="T13" fmla="*/ 14 h 19"/>
                  <a:gd name="T14" fmla="*/ 33 w 112"/>
                  <a:gd name="T15" fmla="*/ 13 h 19"/>
                  <a:gd name="T16" fmla="*/ 73 w 112"/>
                  <a:gd name="T17" fmla="*/ 14 h 19"/>
                  <a:gd name="T18" fmla="*/ 75 w 112"/>
                  <a:gd name="T19" fmla="*/ 9 h 19"/>
                  <a:gd name="T20" fmla="*/ 78 w 112"/>
                  <a:gd name="T21" fmla="*/ 13 h 19"/>
                  <a:gd name="T22" fmla="*/ 75 w 112"/>
                  <a:gd name="T23" fmla="*/ 13 h 19"/>
                  <a:gd name="T24" fmla="*/ 87 w 112"/>
                  <a:gd name="T25" fmla="*/ 13 h 19"/>
                  <a:gd name="T26" fmla="*/ 87 w 112"/>
                  <a:gd name="T27" fmla="*/ 7 h 19"/>
                  <a:gd name="T28" fmla="*/ 92 w 112"/>
                  <a:gd name="T29" fmla="*/ 14 h 19"/>
                  <a:gd name="T30" fmla="*/ 96 w 112"/>
                  <a:gd name="T31" fmla="*/ 10 h 19"/>
                  <a:gd name="T32" fmla="*/ 92 w 112"/>
                  <a:gd name="T33" fmla="*/ 5 h 19"/>
                  <a:gd name="T34" fmla="*/ 95 w 112"/>
                  <a:gd name="T35" fmla="*/ 3 h 19"/>
                  <a:gd name="T36" fmla="*/ 69 w 112"/>
                  <a:gd name="T37" fmla="*/ 10 h 19"/>
                  <a:gd name="T38" fmla="*/ 69 w 112"/>
                  <a:gd name="T39" fmla="*/ 6 h 19"/>
                  <a:gd name="T40" fmla="*/ 54 w 112"/>
                  <a:gd name="T41" fmla="*/ 4 h 19"/>
                  <a:gd name="T42" fmla="*/ 48 w 112"/>
                  <a:gd name="T43" fmla="*/ 9 h 19"/>
                  <a:gd name="T44" fmla="*/ 45 w 112"/>
                  <a:gd name="T45" fmla="*/ 7 h 19"/>
                  <a:gd name="T46" fmla="*/ 44 w 112"/>
                  <a:gd name="T47" fmla="*/ 9 h 19"/>
                  <a:gd name="T48" fmla="*/ 39 w 112"/>
                  <a:gd name="T49" fmla="*/ 5 h 19"/>
                  <a:gd name="T50" fmla="*/ 39 w 112"/>
                  <a:gd name="T51" fmla="*/ 13 h 19"/>
                  <a:gd name="T52" fmla="*/ 29 w 112"/>
                  <a:gd name="T53" fmla="*/ 3 h 19"/>
                  <a:gd name="T54" fmla="*/ 30 w 112"/>
                  <a:gd name="T55" fmla="*/ 6 h 19"/>
                  <a:gd name="T56" fmla="*/ 28 w 112"/>
                  <a:gd name="T57" fmla="*/ 10 h 19"/>
                  <a:gd name="T58" fmla="*/ 27 w 112"/>
                  <a:gd name="T59" fmla="*/ 4 h 19"/>
                  <a:gd name="T60" fmla="*/ 20 w 112"/>
                  <a:gd name="T61" fmla="*/ 7 h 19"/>
                  <a:gd name="T62" fmla="*/ 20 w 112"/>
                  <a:gd name="T63" fmla="*/ 11 h 19"/>
                  <a:gd name="T64" fmla="*/ 9 w 112"/>
                  <a:gd name="T65" fmla="*/ 9 h 19"/>
                  <a:gd name="T66" fmla="*/ 15 w 112"/>
                  <a:gd name="T67" fmla="*/ 3 h 19"/>
                  <a:gd name="T68" fmla="*/ 12 w 112"/>
                  <a:gd name="T69" fmla="*/ 0 h 19"/>
                  <a:gd name="T70" fmla="*/ 5 w 112"/>
                  <a:gd name="T71" fmla="*/ 8 h 19"/>
                  <a:gd name="T72" fmla="*/ 1 w 112"/>
                  <a:gd name="T73" fmla="*/ 3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2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3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4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5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3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6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7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8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3 w 61"/>
                  <a:gd name="T1" fmla="*/ 18 h 26"/>
                  <a:gd name="T2" fmla="*/ 13 w 61"/>
                  <a:gd name="T3" fmla="*/ 19 h 26"/>
                  <a:gd name="T4" fmla="*/ 19 w 61"/>
                  <a:gd name="T5" fmla="*/ 11 h 26"/>
                  <a:gd name="T6" fmla="*/ 18 w 61"/>
                  <a:gd name="T7" fmla="*/ 19 h 26"/>
                  <a:gd name="T8" fmla="*/ 36 w 61"/>
                  <a:gd name="T9" fmla="*/ 12 h 26"/>
                  <a:gd name="T10" fmla="*/ 36 w 61"/>
                  <a:gd name="T11" fmla="*/ 15 h 26"/>
                  <a:gd name="T12" fmla="*/ 43 w 61"/>
                  <a:gd name="T13" fmla="*/ 7 h 26"/>
                  <a:gd name="T14" fmla="*/ 43 w 61"/>
                  <a:gd name="T15" fmla="*/ 16 h 26"/>
                  <a:gd name="T16" fmla="*/ 42 w 61"/>
                  <a:gd name="T17" fmla="*/ 17 h 26"/>
                  <a:gd name="T18" fmla="*/ 51 w 61"/>
                  <a:gd name="T19" fmla="*/ 14 h 26"/>
                  <a:gd name="T20" fmla="*/ 52 w 61"/>
                  <a:gd name="T21" fmla="*/ 8 h 26"/>
                  <a:gd name="T22" fmla="*/ 52 w 61"/>
                  <a:gd name="T23" fmla="*/ 4 h 26"/>
                  <a:gd name="T24" fmla="*/ 45 w 61"/>
                  <a:gd name="T25" fmla="*/ 8 h 26"/>
                  <a:gd name="T26" fmla="*/ 45 w 61"/>
                  <a:gd name="T27" fmla="*/ 4 h 26"/>
                  <a:gd name="T28" fmla="*/ 43 w 61"/>
                  <a:gd name="T29" fmla="*/ 7 h 26"/>
                  <a:gd name="T30" fmla="*/ 42 w 61"/>
                  <a:gd name="T31" fmla="*/ 3 h 26"/>
                  <a:gd name="T32" fmla="*/ 38 w 61"/>
                  <a:gd name="T33" fmla="*/ 6 h 26"/>
                  <a:gd name="T34" fmla="*/ 38 w 61"/>
                  <a:gd name="T35" fmla="*/ 5 h 26"/>
                  <a:gd name="T36" fmla="*/ 35 w 61"/>
                  <a:gd name="T37" fmla="*/ 9 h 26"/>
                  <a:gd name="T38" fmla="*/ 33 w 61"/>
                  <a:gd name="T39" fmla="*/ 5 h 26"/>
                  <a:gd name="T40" fmla="*/ 33 w 61"/>
                  <a:gd name="T41" fmla="*/ 8 h 26"/>
                  <a:gd name="T42" fmla="*/ 22 w 61"/>
                  <a:gd name="T43" fmla="*/ 4 h 26"/>
                  <a:gd name="T44" fmla="*/ 21 w 61"/>
                  <a:gd name="T45" fmla="*/ 7 h 26"/>
                  <a:gd name="T46" fmla="*/ 26 w 61"/>
                  <a:gd name="T47" fmla="*/ 4 h 26"/>
                  <a:gd name="T48" fmla="*/ 26 w 61"/>
                  <a:gd name="T49" fmla="*/ 13 h 26"/>
                  <a:gd name="T50" fmla="*/ 19 w 61"/>
                  <a:gd name="T51" fmla="*/ 6 h 26"/>
                  <a:gd name="T52" fmla="*/ 10 w 61"/>
                  <a:gd name="T53" fmla="*/ 8 h 26"/>
                  <a:gd name="T54" fmla="*/ 10 w 61"/>
                  <a:gd name="T55" fmla="*/ 7 h 26"/>
                  <a:gd name="T56" fmla="*/ 5 w 61"/>
                  <a:gd name="T57" fmla="*/ 10 h 26"/>
                  <a:gd name="T58" fmla="*/ 7 w 61"/>
                  <a:gd name="T59" fmla="*/ 11 h 26"/>
                  <a:gd name="T60" fmla="*/ 5 w 61"/>
                  <a:gd name="T61" fmla="*/ 14 h 26"/>
                  <a:gd name="T62" fmla="*/ 4 w 61"/>
                  <a:gd name="T63" fmla="*/ 12 h 26"/>
                  <a:gd name="T64" fmla="*/ 0 w 61"/>
                  <a:gd name="T65" fmla="*/ 17 h 26"/>
                  <a:gd name="T66" fmla="*/ 5 w 61"/>
                  <a:gd name="T67" fmla="*/ 14 h 26"/>
                  <a:gd name="T68" fmla="*/ 3 w 61"/>
                  <a:gd name="T69" fmla="*/ 18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9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0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0 w 47"/>
                  <a:gd name="T1" fmla="*/ 12 h 31"/>
                  <a:gd name="T2" fmla="*/ 28 w 47"/>
                  <a:gd name="T3" fmla="*/ 8 h 31"/>
                  <a:gd name="T4" fmla="*/ 29 w 47"/>
                  <a:gd name="T5" fmla="*/ 17 h 31"/>
                  <a:gd name="T6" fmla="*/ 25 w 47"/>
                  <a:gd name="T7" fmla="*/ 18 h 31"/>
                  <a:gd name="T8" fmla="*/ 24 w 47"/>
                  <a:gd name="T9" fmla="*/ 10 h 31"/>
                  <a:gd name="T10" fmla="*/ 20 w 47"/>
                  <a:gd name="T11" fmla="*/ 10 h 31"/>
                  <a:gd name="T12" fmla="*/ 20 w 47"/>
                  <a:gd name="T13" fmla="*/ 15 h 31"/>
                  <a:gd name="T14" fmla="*/ 15 w 47"/>
                  <a:gd name="T15" fmla="*/ 18 h 31"/>
                  <a:gd name="T16" fmla="*/ 18 w 47"/>
                  <a:gd name="T17" fmla="*/ 17 h 31"/>
                  <a:gd name="T18" fmla="*/ 14 w 47"/>
                  <a:gd name="T19" fmla="*/ 11 h 31"/>
                  <a:gd name="T20" fmla="*/ 4 w 47"/>
                  <a:gd name="T21" fmla="*/ 25 h 31"/>
                  <a:gd name="T22" fmla="*/ 8 w 47"/>
                  <a:gd name="T23" fmla="*/ 24 h 31"/>
                  <a:gd name="T24" fmla="*/ 8 w 47"/>
                  <a:gd name="T25" fmla="*/ 18 h 31"/>
                  <a:gd name="T26" fmla="*/ 11 w 47"/>
                  <a:gd name="T27" fmla="*/ 20 h 31"/>
                  <a:gd name="T28" fmla="*/ 9 w 47"/>
                  <a:gd name="T29" fmla="*/ 24 h 31"/>
                  <a:gd name="T30" fmla="*/ 36 w 47"/>
                  <a:gd name="T31" fmla="*/ 21 h 31"/>
                  <a:gd name="T32" fmla="*/ 32 w 47"/>
                  <a:gd name="T33" fmla="*/ 21 h 31"/>
                  <a:gd name="T34" fmla="*/ 36 w 47"/>
                  <a:gd name="T35" fmla="*/ 17 h 31"/>
                  <a:gd name="T36" fmla="*/ 33 w 47"/>
                  <a:gd name="T37" fmla="*/ 11 h 31"/>
                  <a:gd name="T38" fmla="*/ 36 w 47"/>
                  <a:gd name="T39" fmla="*/ 13 h 31"/>
                  <a:gd name="T40" fmla="*/ 35 w 47"/>
                  <a:gd name="T41" fmla="*/ 7 h 31"/>
                  <a:gd name="T42" fmla="*/ 40 w 47"/>
                  <a:gd name="T43" fmla="*/ 4 h 31"/>
                  <a:gd name="T44" fmla="*/ 31 w 47"/>
                  <a:gd name="T45" fmla="*/ 4 h 31"/>
                  <a:gd name="T46" fmla="*/ 30 w 47"/>
                  <a:gd name="T47" fmla="*/ 12 h 3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1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2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1 h 5"/>
                  <a:gd name="T4" fmla="*/ 2 w 2"/>
                  <a:gd name="T5" fmla="*/ 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3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1 h 2"/>
                  <a:gd name="T6" fmla="*/ 3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4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2 h 14"/>
                  <a:gd name="T2" fmla="*/ 10 w 14"/>
                  <a:gd name="T3" fmla="*/ 10 h 14"/>
                  <a:gd name="T4" fmla="*/ 9 w 14"/>
                  <a:gd name="T5" fmla="*/ 0 h 14"/>
                  <a:gd name="T6" fmla="*/ 6 w 14"/>
                  <a:gd name="T7" fmla="*/ 7 h 14"/>
                  <a:gd name="T8" fmla="*/ 0 w 14"/>
                  <a:gd name="T9" fmla="*/ 8 h 14"/>
                  <a:gd name="T10" fmla="*/ 0 w 14"/>
                  <a:gd name="T11" fmla="*/ 12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5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83 w 117"/>
                  <a:gd name="T1" fmla="*/ 9 h 27"/>
                  <a:gd name="T2" fmla="*/ 78 w 117"/>
                  <a:gd name="T3" fmla="*/ 9 h 27"/>
                  <a:gd name="T4" fmla="*/ 80 w 117"/>
                  <a:gd name="T5" fmla="*/ 8 h 27"/>
                  <a:gd name="T6" fmla="*/ 76 w 117"/>
                  <a:gd name="T7" fmla="*/ 5 h 27"/>
                  <a:gd name="T8" fmla="*/ 76 w 117"/>
                  <a:gd name="T9" fmla="*/ 8 h 27"/>
                  <a:gd name="T10" fmla="*/ 67 w 117"/>
                  <a:gd name="T11" fmla="*/ 9 h 27"/>
                  <a:gd name="T12" fmla="*/ 66 w 117"/>
                  <a:gd name="T13" fmla="*/ 14 h 27"/>
                  <a:gd name="T14" fmla="*/ 59 w 117"/>
                  <a:gd name="T15" fmla="*/ 7 h 27"/>
                  <a:gd name="T16" fmla="*/ 61 w 117"/>
                  <a:gd name="T17" fmla="*/ 16 h 27"/>
                  <a:gd name="T18" fmla="*/ 51 w 117"/>
                  <a:gd name="T19" fmla="*/ 14 h 27"/>
                  <a:gd name="T20" fmla="*/ 53 w 117"/>
                  <a:gd name="T21" fmla="*/ 13 h 27"/>
                  <a:gd name="T22" fmla="*/ 47 w 117"/>
                  <a:gd name="T23" fmla="*/ 14 h 27"/>
                  <a:gd name="T24" fmla="*/ 47 w 117"/>
                  <a:gd name="T25" fmla="*/ 9 h 27"/>
                  <a:gd name="T26" fmla="*/ 39 w 117"/>
                  <a:gd name="T27" fmla="*/ 10 h 27"/>
                  <a:gd name="T28" fmla="*/ 40 w 117"/>
                  <a:gd name="T29" fmla="*/ 8 h 27"/>
                  <a:gd name="T30" fmla="*/ 24 w 117"/>
                  <a:gd name="T31" fmla="*/ 12 h 27"/>
                  <a:gd name="T32" fmla="*/ 22 w 117"/>
                  <a:gd name="T33" fmla="*/ 9 h 27"/>
                  <a:gd name="T34" fmla="*/ 23 w 117"/>
                  <a:gd name="T35" fmla="*/ 17 h 27"/>
                  <a:gd name="T36" fmla="*/ 17 w 117"/>
                  <a:gd name="T37" fmla="*/ 16 h 27"/>
                  <a:gd name="T38" fmla="*/ 18 w 117"/>
                  <a:gd name="T39" fmla="*/ 11 h 27"/>
                  <a:gd name="T40" fmla="*/ 15 w 117"/>
                  <a:gd name="T41" fmla="*/ 14 h 27"/>
                  <a:gd name="T42" fmla="*/ 12 w 117"/>
                  <a:gd name="T43" fmla="*/ 9 h 27"/>
                  <a:gd name="T44" fmla="*/ 5 w 117"/>
                  <a:gd name="T45" fmla="*/ 16 h 27"/>
                  <a:gd name="T46" fmla="*/ 1 w 117"/>
                  <a:gd name="T47" fmla="*/ 15 h 27"/>
                  <a:gd name="T48" fmla="*/ 4 w 117"/>
                  <a:gd name="T49" fmla="*/ 23 h 27"/>
                  <a:gd name="T50" fmla="*/ 27 w 117"/>
                  <a:gd name="T51" fmla="*/ 21 h 27"/>
                  <a:gd name="T52" fmla="*/ 33 w 117"/>
                  <a:gd name="T53" fmla="*/ 16 h 27"/>
                  <a:gd name="T54" fmla="*/ 34 w 117"/>
                  <a:gd name="T55" fmla="*/ 21 h 27"/>
                  <a:gd name="T56" fmla="*/ 34 w 117"/>
                  <a:gd name="T57" fmla="*/ 16 h 27"/>
                  <a:gd name="T58" fmla="*/ 37 w 117"/>
                  <a:gd name="T59" fmla="*/ 21 h 27"/>
                  <a:gd name="T60" fmla="*/ 39 w 117"/>
                  <a:gd name="T61" fmla="*/ 16 h 27"/>
                  <a:gd name="T62" fmla="*/ 41 w 117"/>
                  <a:gd name="T63" fmla="*/ 22 h 27"/>
                  <a:gd name="T64" fmla="*/ 78 w 117"/>
                  <a:gd name="T65" fmla="*/ 17 h 27"/>
                  <a:gd name="T66" fmla="*/ 76 w 117"/>
                  <a:gd name="T67" fmla="*/ 14 h 27"/>
                  <a:gd name="T68" fmla="*/ 90 w 117"/>
                  <a:gd name="T69" fmla="*/ 12 h 27"/>
                  <a:gd name="T70" fmla="*/ 91 w 117"/>
                  <a:gd name="T71" fmla="*/ 9 h 27"/>
                  <a:gd name="T72" fmla="*/ 92 w 117"/>
                  <a:gd name="T73" fmla="*/ 17 h 27"/>
                  <a:gd name="T74" fmla="*/ 96 w 117"/>
                  <a:gd name="T75" fmla="*/ 15 h 27"/>
                  <a:gd name="T76" fmla="*/ 93 w 117"/>
                  <a:gd name="T77" fmla="*/ 14 h 27"/>
                  <a:gd name="T78" fmla="*/ 98 w 117"/>
                  <a:gd name="T79" fmla="*/ 15 h 27"/>
                  <a:gd name="T80" fmla="*/ 93 w 117"/>
                  <a:gd name="T81" fmla="*/ 6 h 27"/>
                  <a:gd name="T82" fmla="*/ 82 w 117"/>
                  <a:gd name="T83" fmla="*/ 3 h 27"/>
                  <a:gd name="T84" fmla="*/ 83 w 117"/>
                  <a:gd name="T85" fmla="*/ 9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6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7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8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209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0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1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2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6 w 200"/>
                  <a:gd name="T1" fmla="*/ 14 h 32"/>
                  <a:gd name="T2" fmla="*/ 3 w 200"/>
                  <a:gd name="T3" fmla="*/ 20 h 32"/>
                  <a:gd name="T4" fmla="*/ 10 w 200"/>
                  <a:gd name="T5" fmla="*/ 23 h 32"/>
                  <a:gd name="T6" fmla="*/ 18 w 200"/>
                  <a:gd name="T7" fmla="*/ 19 h 32"/>
                  <a:gd name="T8" fmla="*/ 38 w 200"/>
                  <a:gd name="T9" fmla="*/ 18 h 32"/>
                  <a:gd name="T10" fmla="*/ 50 w 200"/>
                  <a:gd name="T11" fmla="*/ 19 h 32"/>
                  <a:gd name="T12" fmla="*/ 67 w 200"/>
                  <a:gd name="T13" fmla="*/ 14 h 32"/>
                  <a:gd name="T14" fmla="*/ 71 w 200"/>
                  <a:gd name="T15" fmla="*/ 16 h 32"/>
                  <a:gd name="T16" fmla="*/ 80 w 200"/>
                  <a:gd name="T17" fmla="*/ 18 h 32"/>
                  <a:gd name="T18" fmla="*/ 84 w 200"/>
                  <a:gd name="T19" fmla="*/ 9 h 32"/>
                  <a:gd name="T20" fmla="*/ 93 w 200"/>
                  <a:gd name="T21" fmla="*/ 9 h 32"/>
                  <a:gd name="T22" fmla="*/ 99 w 200"/>
                  <a:gd name="T23" fmla="*/ 12 h 32"/>
                  <a:gd name="T24" fmla="*/ 111 w 200"/>
                  <a:gd name="T25" fmla="*/ 12 h 32"/>
                  <a:gd name="T26" fmla="*/ 123 w 200"/>
                  <a:gd name="T27" fmla="*/ 14 h 32"/>
                  <a:gd name="T28" fmla="*/ 132 w 200"/>
                  <a:gd name="T29" fmla="*/ 12 h 32"/>
                  <a:gd name="T30" fmla="*/ 139 w 200"/>
                  <a:gd name="T31" fmla="*/ 9 h 32"/>
                  <a:gd name="T32" fmla="*/ 142 w 200"/>
                  <a:gd name="T33" fmla="*/ 12 h 32"/>
                  <a:gd name="T34" fmla="*/ 148 w 200"/>
                  <a:gd name="T35" fmla="*/ 11 h 32"/>
                  <a:gd name="T36" fmla="*/ 172 w 200"/>
                  <a:gd name="T37" fmla="*/ 12 h 32"/>
                  <a:gd name="T38" fmla="*/ 160 w 200"/>
                  <a:gd name="T39" fmla="*/ 11 h 32"/>
                  <a:gd name="T40" fmla="*/ 158 w 200"/>
                  <a:gd name="T41" fmla="*/ 14 h 32"/>
                  <a:gd name="T42" fmla="*/ 155 w 200"/>
                  <a:gd name="T43" fmla="*/ 4 h 32"/>
                  <a:gd name="T44" fmla="*/ 152 w 200"/>
                  <a:gd name="T45" fmla="*/ 3 h 32"/>
                  <a:gd name="T46" fmla="*/ 144 w 200"/>
                  <a:gd name="T47" fmla="*/ 4 h 32"/>
                  <a:gd name="T48" fmla="*/ 137 w 200"/>
                  <a:gd name="T49" fmla="*/ 2 h 32"/>
                  <a:gd name="T50" fmla="*/ 125 w 200"/>
                  <a:gd name="T51" fmla="*/ 2 h 32"/>
                  <a:gd name="T52" fmla="*/ 117 w 200"/>
                  <a:gd name="T53" fmla="*/ 4 h 32"/>
                  <a:gd name="T54" fmla="*/ 116 w 200"/>
                  <a:gd name="T55" fmla="*/ 3 h 32"/>
                  <a:gd name="T56" fmla="*/ 113 w 200"/>
                  <a:gd name="T57" fmla="*/ 3 h 32"/>
                  <a:gd name="T58" fmla="*/ 106 w 200"/>
                  <a:gd name="T59" fmla="*/ 4 h 32"/>
                  <a:gd name="T60" fmla="*/ 99 w 200"/>
                  <a:gd name="T61" fmla="*/ 6 h 32"/>
                  <a:gd name="T62" fmla="*/ 95 w 200"/>
                  <a:gd name="T63" fmla="*/ 2 h 32"/>
                  <a:gd name="T64" fmla="*/ 87 w 200"/>
                  <a:gd name="T65" fmla="*/ 2 h 32"/>
                  <a:gd name="T66" fmla="*/ 82 w 200"/>
                  <a:gd name="T67" fmla="*/ 6 h 32"/>
                  <a:gd name="T68" fmla="*/ 71 w 200"/>
                  <a:gd name="T69" fmla="*/ 8 h 32"/>
                  <a:gd name="T70" fmla="*/ 54 w 200"/>
                  <a:gd name="T71" fmla="*/ 11 h 32"/>
                  <a:gd name="T72" fmla="*/ 50 w 200"/>
                  <a:gd name="T73" fmla="*/ 10 h 32"/>
                  <a:gd name="T74" fmla="*/ 32 w 200"/>
                  <a:gd name="T75" fmla="*/ 11 h 32"/>
                  <a:gd name="T76" fmla="*/ 40 w 200"/>
                  <a:gd name="T77" fmla="*/ 16 h 32"/>
                  <a:gd name="T78" fmla="*/ 31 w 200"/>
                  <a:gd name="T79" fmla="*/ 8 h 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3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3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4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5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6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7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6 w 104"/>
                  <a:gd name="T1" fmla="*/ 17 h 30"/>
                  <a:gd name="T2" fmla="*/ 12 w 104"/>
                  <a:gd name="T3" fmla="*/ 22 h 30"/>
                  <a:gd name="T4" fmla="*/ 8 w 104"/>
                  <a:gd name="T5" fmla="*/ 19 h 30"/>
                  <a:gd name="T6" fmla="*/ 3 w 104"/>
                  <a:gd name="T7" fmla="*/ 26 h 30"/>
                  <a:gd name="T8" fmla="*/ 45 w 104"/>
                  <a:gd name="T9" fmla="*/ 17 h 30"/>
                  <a:gd name="T10" fmla="*/ 43 w 104"/>
                  <a:gd name="T11" fmla="*/ 20 h 30"/>
                  <a:gd name="T12" fmla="*/ 58 w 104"/>
                  <a:gd name="T13" fmla="*/ 13 h 30"/>
                  <a:gd name="T14" fmla="*/ 58 w 104"/>
                  <a:gd name="T15" fmla="*/ 19 h 30"/>
                  <a:gd name="T16" fmla="*/ 68 w 104"/>
                  <a:gd name="T17" fmla="*/ 16 h 30"/>
                  <a:gd name="T18" fmla="*/ 67 w 104"/>
                  <a:gd name="T19" fmla="*/ 13 h 30"/>
                  <a:gd name="T20" fmla="*/ 69 w 104"/>
                  <a:gd name="T21" fmla="*/ 14 h 30"/>
                  <a:gd name="T22" fmla="*/ 68 w 104"/>
                  <a:gd name="T23" fmla="*/ 13 h 30"/>
                  <a:gd name="T24" fmla="*/ 74 w 104"/>
                  <a:gd name="T25" fmla="*/ 12 h 30"/>
                  <a:gd name="T26" fmla="*/ 74 w 104"/>
                  <a:gd name="T27" fmla="*/ 14 h 30"/>
                  <a:gd name="T28" fmla="*/ 78 w 104"/>
                  <a:gd name="T29" fmla="*/ 11 h 30"/>
                  <a:gd name="T30" fmla="*/ 78 w 104"/>
                  <a:gd name="T31" fmla="*/ 15 h 30"/>
                  <a:gd name="T32" fmla="*/ 89 w 104"/>
                  <a:gd name="T33" fmla="*/ 10 h 30"/>
                  <a:gd name="T34" fmla="*/ 90 w 104"/>
                  <a:gd name="T35" fmla="*/ 6 h 30"/>
                  <a:gd name="T36" fmla="*/ 80 w 104"/>
                  <a:gd name="T37" fmla="*/ 9 h 30"/>
                  <a:gd name="T38" fmla="*/ 80 w 104"/>
                  <a:gd name="T39" fmla="*/ 9 h 30"/>
                  <a:gd name="T40" fmla="*/ 74 w 104"/>
                  <a:gd name="T41" fmla="*/ 11 h 30"/>
                  <a:gd name="T42" fmla="*/ 78 w 104"/>
                  <a:gd name="T43" fmla="*/ 6 h 30"/>
                  <a:gd name="T44" fmla="*/ 68 w 104"/>
                  <a:gd name="T45" fmla="*/ 3 h 30"/>
                  <a:gd name="T46" fmla="*/ 68 w 104"/>
                  <a:gd name="T47" fmla="*/ 3 h 30"/>
                  <a:gd name="T48" fmla="*/ 65 w 104"/>
                  <a:gd name="T49" fmla="*/ 5 h 30"/>
                  <a:gd name="T50" fmla="*/ 68 w 104"/>
                  <a:gd name="T51" fmla="*/ 7 h 30"/>
                  <a:gd name="T52" fmla="*/ 66 w 104"/>
                  <a:gd name="T53" fmla="*/ 13 h 30"/>
                  <a:gd name="T54" fmla="*/ 62 w 104"/>
                  <a:gd name="T55" fmla="*/ 13 h 30"/>
                  <a:gd name="T56" fmla="*/ 64 w 104"/>
                  <a:gd name="T57" fmla="*/ 9 h 30"/>
                  <a:gd name="T58" fmla="*/ 62 w 104"/>
                  <a:gd name="T59" fmla="*/ 11 h 30"/>
                  <a:gd name="T60" fmla="*/ 58 w 104"/>
                  <a:gd name="T61" fmla="*/ 6 h 30"/>
                  <a:gd name="T62" fmla="*/ 58 w 104"/>
                  <a:gd name="T63" fmla="*/ 11 h 30"/>
                  <a:gd name="T64" fmla="*/ 41 w 104"/>
                  <a:gd name="T65" fmla="*/ 14 h 30"/>
                  <a:gd name="T66" fmla="*/ 43 w 104"/>
                  <a:gd name="T67" fmla="*/ 10 h 30"/>
                  <a:gd name="T68" fmla="*/ 41 w 104"/>
                  <a:gd name="T69" fmla="*/ 15 h 30"/>
                  <a:gd name="T70" fmla="*/ 29 w 104"/>
                  <a:gd name="T71" fmla="*/ 14 h 30"/>
                  <a:gd name="T72" fmla="*/ 30 w 104"/>
                  <a:gd name="T73" fmla="*/ 16 h 30"/>
                  <a:gd name="T74" fmla="*/ 19 w 104"/>
                  <a:gd name="T75" fmla="*/ 17 h 30"/>
                  <a:gd name="T76" fmla="*/ 19 w 104"/>
                  <a:gd name="T77" fmla="*/ 17 h 30"/>
                  <a:gd name="T78" fmla="*/ 15 w 104"/>
                  <a:gd name="T79" fmla="*/ 23 h 30"/>
                  <a:gd name="T80" fmla="*/ 16 w 104"/>
                  <a:gd name="T81" fmla="*/ 17 h 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8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2 w 4"/>
                  <a:gd name="T1" fmla="*/ 4 h 9"/>
                  <a:gd name="T2" fmla="*/ 3 w 4"/>
                  <a:gd name="T3" fmla="*/ 1 h 9"/>
                  <a:gd name="T4" fmla="*/ 0 w 4"/>
                  <a:gd name="T5" fmla="*/ 7 h 9"/>
                  <a:gd name="T6" fmla="*/ 3 w 4"/>
                  <a:gd name="T7" fmla="*/ 6 h 9"/>
                  <a:gd name="T8" fmla="*/ 2 w 4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9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18 w 58"/>
                  <a:gd name="T1" fmla="*/ 6 h 15"/>
                  <a:gd name="T2" fmla="*/ 17 w 58"/>
                  <a:gd name="T3" fmla="*/ 10 h 15"/>
                  <a:gd name="T4" fmla="*/ 36 w 58"/>
                  <a:gd name="T5" fmla="*/ 12 h 15"/>
                  <a:gd name="T6" fmla="*/ 42 w 58"/>
                  <a:gd name="T7" fmla="*/ 6 h 15"/>
                  <a:gd name="T8" fmla="*/ 43 w 58"/>
                  <a:gd name="T9" fmla="*/ 10 h 15"/>
                  <a:gd name="T10" fmla="*/ 47 w 58"/>
                  <a:gd name="T11" fmla="*/ 5 h 15"/>
                  <a:gd name="T12" fmla="*/ 45 w 58"/>
                  <a:gd name="T13" fmla="*/ 7 h 15"/>
                  <a:gd name="T14" fmla="*/ 46 w 58"/>
                  <a:gd name="T15" fmla="*/ 5 h 15"/>
                  <a:gd name="T16" fmla="*/ 42 w 58"/>
                  <a:gd name="T17" fmla="*/ 6 h 15"/>
                  <a:gd name="T18" fmla="*/ 43 w 58"/>
                  <a:gd name="T19" fmla="*/ 3 h 15"/>
                  <a:gd name="T20" fmla="*/ 35 w 58"/>
                  <a:gd name="T21" fmla="*/ 9 h 15"/>
                  <a:gd name="T22" fmla="*/ 35 w 58"/>
                  <a:gd name="T23" fmla="*/ 3 h 15"/>
                  <a:gd name="T24" fmla="*/ 27 w 58"/>
                  <a:gd name="T25" fmla="*/ 2 h 15"/>
                  <a:gd name="T26" fmla="*/ 28 w 58"/>
                  <a:gd name="T27" fmla="*/ 3 h 15"/>
                  <a:gd name="T28" fmla="*/ 28 w 58"/>
                  <a:gd name="T29" fmla="*/ 7 h 15"/>
                  <a:gd name="T30" fmla="*/ 26 w 58"/>
                  <a:gd name="T31" fmla="*/ 2 h 15"/>
                  <a:gd name="T32" fmla="*/ 10 w 58"/>
                  <a:gd name="T33" fmla="*/ 2 h 15"/>
                  <a:gd name="T34" fmla="*/ 5 w 58"/>
                  <a:gd name="T35" fmla="*/ 7 h 15"/>
                  <a:gd name="T36" fmla="*/ 8 w 58"/>
                  <a:gd name="T37" fmla="*/ 3 h 15"/>
                  <a:gd name="T38" fmla="*/ 4 w 58"/>
                  <a:gd name="T39" fmla="*/ 1 h 15"/>
                  <a:gd name="T40" fmla="*/ 0 w 58"/>
                  <a:gd name="T41" fmla="*/ 8 h 15"/>
                  <a:gd name="T42" fmla="*/ 18 w 58"/>
                  <a:gd name="T43" fmla="*/ 6 h 1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0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1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2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4 h 16"/>
                  <a:gd name="T6" fmla="*/ 10 w 12"/>
                  <a:gd name="T7" fmla="*/ 6 h 16"/>
                  <a:gd name="T8" fmla="*/ 6 w 12"/>
                  <a:gd name="T9" fmla="*/ 9 h 16"/>
                  <a:gd name="T10" fmla="*/ 9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3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0 h 5"/>
                  <a:gd name="T4" fmla="*/ 1 w 2"/>
                  <a:gd name="T5" fmla="*/ 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4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5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6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8 h 11"/>
                  <a:gd name="T2" fmla="*/ 2 w 9"/>
                  <a:gd name="T3" fmla="*/ 8 h 11"/>
                  <a:gd name="T4" fmla="*/ 2 w 9"/>
                  <a:gd name="T5" fmla="*/ 8 h 11"/>
                  <a:gd name="T6" fmla="*/ 4 w 9"/>
                  <a:gd name="T7" fmla="*/ 3 h 11"/>
                  <a:gd name="T8" fmla="*/ 7 w 9"/>
                  <a:gd name="T9" fmla="*/ 4 h 11"/>
                  <a:gd name="T10" fmla="*/ 5 w 9"/>
                  <a:gd name="T11" fmla="*/ 0 h 11"/>
                  <a:gd name="T12" fmla="*/ 0 w 9"/>
                  <a:gd name="T13" fmla="*/ 8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7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8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9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1 h 13"/>
                  <a:gd name="T2" fmla="*/ 8 w 9"/>
                  <a:gd name="T3" fmla="*/ 7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0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1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2 h 17"/>
                  <a:gd name="T2" fmla="*/ 7 w 18"/>
                  <a:gd name="T3" fmla="*/ 7 h 17"/>
                  <a:gd name="T4" fmla="*/ 4 w 18"/>
                  <a:gd name="T5" fmla="*/ 11 h 17"/>
                  <a:gd name="T6" fmla="*/ 10 w 18"/>
                  <a:gd name="T7" fmla="*/ 9 h 17"/>
                  <a:gd name="T8" fmla="*/ 8 w 18"/>
                  <a:gd name="T9" fmla="*/ 13 h 17"/>
                  <a:gd name="T10" fmla="*/ 13 w 18"/>
                  <a:gd name="T11" fmla="*/ 9 h 17"/>
                  <a:gd name="T12" fmla="*/ 15 w 18"/>
                  <a:gd name="T13" fmla="*/ 12 h 17"/>
                  <a:gd name="T14" fmla="*/ 15 w 18"/>
                  <a:gd name="T15" fmla="*/ 7 h 17"/>
                  <a:gd name="T16" fmla="*/ 12 w 18"/>
                  <a:gd name="T17" fmla="*/ 7 h 17"/>
                  <a:gd name="T18" fmla="*/ 13 w 18"/>
                  <a:gd name="T19" fmla="*/ 4 h 17"/>
                  <a:gd name="T20" fmla="*/ 5 w 18"/>
                  <a:gd name="T21" fmla="*/ 0 h 17"/>
                  <a:gd name="T22" fmla="*/ 0 w 18"/>
                  <a:gd name="T23" fmla="*/ 1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2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3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9 w 16"/>
                  <a:gd name="T1" fmla="*/ 14 h 18"/>
                  <a:gd name="T2" fmla="*/ 12 w 16"/>
                  <a:gd name="T3" fmla="*/ 11 h 18"/>
                  <a:gd name="T4" fmla="*/ 13 w 16"/>
                  <a:gd name="T5" fmla="*/ 13 h 18"/>
                  <a:gd name="T6" fmla="*/ 14 w 16"/>
                  <a:gd name="T7" fmla="*/ 9 h 18"/>
                  <a:gd name="T8" fmla="*/ 7 w 16"/>
                  <a:gd name="T9" fmla="*/ 11 h 18"/>
                  <a:gd name="T10" fmla="*/ 5 w 16"/>
                  <a:gd name="T11" fmla="*/ 4 h 18"/>
                  <a:gd name="T12" fmla="*/ 9 w 16"/>
                  <a:gd name="T13" fmla="*/ 6 h 18"/>
                  <a:gd name="T14" fmla="*/ 0 w 16"/>
                  <a:gd name="T15" fmla="*/ 7 h 18"/>
                  <a:gd name="T16" fmla="*/ 2 w 16"/>
                  <a:gd name="T17" fmla="*/ 8 h 18"/>
                  <a:gd name="T18" fmla="*/ 0 w 16"/>
                  <a:gd name="T19" fmla="*/ 9 h 18"/>
                  <a:gd name="T20" fmla="*/ 9 w 16"/>
                  <a:gd name="T21" fmla="*/ 14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4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5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83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5836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7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6 h 22"/>
                  <a:gd name="T2" fmla="*/ 3 w 107"/>
                  <a:gd name="T3" fmla="*/ 9 h 22"/>
                  <a:gd name="T4" fmla="*/ 0 w 107"/>
                  <a:gd name="T5" fmla="*/ 13 h 22"/>
                  <a:gd name="T6" fmla="*/ 1 w 107"/>
                  <a:gd name="T7" fmla="*/ 19 h 22"/>
                  <a:gd name="T8" fmla="*/ 8 w 107"/>
                  <a:gd name="T9" fmla="*/ 16 h 22"/>
                  <a:gd name="T10" fmla="*/ 8 w 107"/>
                  <a:gd name="T11" fmla="*/ 19 h 22"/>
                  <a:gd name="T12" fmla="*/ 21 w 107"/>
                  <a:gd name="T13" fmla="*/ 16 h 22"/>
                  <a:gd name="T14" fmla="*/ 31 w 107"/>
                  <a:gd name="T15" fmla="*/ 14 h 22"/>
                  <a:gd name="T16" fmla="*/ 70 w 107"/>
                  <a:gd name="T17" fmla="*/ 14 h 22"/>
                  <a:gd name="T18" fmla="*/ 71 w 107"/>
                  <a:gd name="T19" fmla="*/ 9 h 22"/>
                  <a:gd name="T20" fmla="*/ 74 w 107"/>
                  <a:gd name="T21" fmla="*/ 12 h 22"/>
                  <a:gd name="T22" fmla="*/ 71 w 107"/>
                  <a:gd name="T23" fmla="*/ 12 h 22"/>
                  <a:gd name="T24" fmla="*/ 83 w 107"/>
                  <a:gd name="T25" fmla="*/ 13 h 22"/>
                  <a:gd name="T26" fmla="*/ 83 w 107"/>
                  <a:gd name="T27" fmla="*/ 7 h 22"/>
                  <a:gd name="T28" fmla="*/ 88 w 107"/>
                  <a:gd name="T29" fmla="*/ 14 h 22"/>
                  <a:gd name="T30" fmla="*/ 91 w 107"/>
                  <a:gd name="T31" fmla="*/ 10 h 22"/>
                  <a:gd name="T32" fmla="*/ 88 w 107"/>
                  <a:gd name="T33" fmla="*/ 4 h 22"/>
                  <a:gd name="T34" fmla="*/ 90 w 107"/>
                  <a:gd name="T35" fmla="*/ 2 h 22"/>
                  <a:gd name="T36" fmla="*/ 65 w 107"/>
                  <a:gd name="T37" fmla="*/ 10 h 22"/>
                  <a:gd name="T38" fmla="*/ 66 w 107"/>
                  <a:gd name="T39" fmla="*/ 7 h 22"/>
                  <a:gd name="T40" fmla="*/ 51 w 107"/>
                  <a:gd name="T41" fmla="*/ 4 h 22"/>
                  <a:gd name="T42" fmla="*/ 46 w 107"/>
                  <a:gd name="T43" fmla="*/ 10 h 22"/>
                  <a:gd name="T44" fmla="*/ 42 w 107"/>
                  <a:gd name="T45" fmla="*/ 8 h 22"/>
                  <a:gd name="T46" fmla="*/ 42 w 107"/>
                  <a:gd name="T47" fmla="*/ 10 h 22"/>
                  <a:gd name="T48" fmla="*/ 37 w 107"/>
                  <a:gd name="T49" fmla="*/ 7 h 22"/>
                  <a:gd name="T50" fmla="*/ 36 w 107"/>
                  <a:gd name="T51" fmla="*/ 14 h 22"/>
                  <a:gd name="T52" fmla="*/ 27 w 107"/>
                  <a:gd name="T53" fmla="*/ 4 h 22"/>
                  <a:gd name="T54" fmla="*/ 28 w 107"/>
                  <a:gd name="T55" fmla="*/ 8 h 22"/>
                  <a:gd name="T56" fmla="*/ 27 w 107"/>
                  <a:gd name="T57" fmla="*/ 11 h 22"/>
                  <a:gd name="T58" fmla="*/ 25 w 107"/>
                  <a:gd name="T59" fmla="*/ 5 h 22"/>
                  <a:gd name="T60" fmla="*/ 18 w 107"/>
                  <a:gd name="T61" fmla="*/ 10 h 22"/>
                  <a:gd name="T62" fmla="*/ 19 w 107"/>
                  <a:gd name="T63" fmla="*/ 13 h 22"/>
                  <a:gd name="T64" fmla="*/ 9 w 107"/>
                  <a:gd name="T65" fmla="*/ 11 h 22"/>
                  <a:gd name="T66" fmla="*/ 14 w 107"/>
                  <a:gd name="T67" fmla="*/ 6 h 22"/>
                  <a:gd name="T68" fmla="*/ 10 w 107"/>
                  <a:gd name="T69" fmla="*/ 3 h 22"/>
                  <a:gd name="T70" fmla="*/ 4 w 107"/>
                  <a:gd name="T71" fmla="*/ 11 h 22"/>
                  <a:gd name="T72" fmla="*/ 0 w 107"/>
                  <a:gd name="T73" fmla="*/ 6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0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4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3 w 58"/>
                  <a:gd name="T1" fmla="*/ 18 h 25"/>
                  <a:gd name="T2" fmla="*/ 13 w 58"/>
                  <a:gd name="T3" fmla="*/ 19 h 25"/>
                  <a:gd name="T4" fmla="*/ 18 w 58"/>
                  <a:gd name="T5" fmla="*/ 10 h 25"/>
                  <a:gd name="T6" fmla="*/ 18 w 58"/>
                  <a:gd name="T7" fmla="*/ 18 h 25"/>
                  <a:gd name="T8" fmla="*/ 34 w 58"/>
                  <a:gd name="T9" fmla="*/ 12 h 25"/>
                  <a:gd name="T10" fmla="*/ 34 w 58"/>
                  <a:gd name="T11" fmla="*/ 14 h 25"/>
                  <a:gd name="T12" fmla="*/ 41 w 58"/>
                  <a:gd name="T13" fmla="*/ 6 h 25"/>
                  <a:gd name="T14" fmla="*/ 41 w 58"/>
                  <a:gd name="T15" fmla="*/ 15 h 25"/>
                  <a:gd name="T16" fmla="*/ 41 w 58"/>
                  <a:gd name="T17" fmla="*/ 16 h 25"/>
                  <a:gd name="T18" fmla="*/ 50 w 58"/>
                  <a:gd name="T19" fmla="*/ 13 h 25"/>
                  <a:gd name="T20" fmla="*/ 50 w 58"/>
                  <a:gd name="T21" fmla="*/ 8 h 25"/>
                  <a:gd name="T22" fmla="*/ 49 w 58"/>
                  <a:gd name="T23" fmla="*/ 3 h 25"/>
                  <a:gd name="T24" fmla="*/ 44 w 58"/>
                  <a:gd name="T25" fmla="*/ 7 h 25"/>
                  <a:gd name="T26" fmla="*/ 43 w 58"/>
                  <a:gd name="T27" fmla="*/ 3 h 25"/>
                  <a:gd name="T28" fmla="*/ 41 w 58"/>
                  <a:gd name="T29" fmla="*/ 6 h 25"/>
                  <a:gd name="T30" fmla="*/ 41 w 58"/>
                  <a:gd name="T31" fmla="*/ 3 h 25"/>
                  <a:gd name="T32" fmla="*/ 36 w 58"/>
                  <a:gd name="T33" fmla="*/ 6 h 25"/>
                  <a:gd name="T34" fmla="*/ 36 w 58"/>
                  <a:gd name="T35" fmla="*/ 4 h 25"/>
                  <a:gd name="T36" fmla="*/ 34 w 58"/>
                  <a:gd name="T37" fmla="*/ 8 h 25"/>
                  <a:gd name="T38" fmla="*/ 32 w 58"/>
                  <a:gd name="T39" fmla="*/ 4 h 25"/>
                  <a:gd name="T40" fmla="*/ 33 w 58"/>
                  <a:gd name="T41" fmla="*/ 8 h 25"/>
                  <a:gd name="T42" fmla="*/ 22 w 58"/>
                  <a:gd name="T43" fmla="*/ 3 h 25"/>
                  <a:gd name="T44" fmla="*/ 21 w 58"/>
                  <a:gd name="T45" fmla="*/ 7 h 25"/>
                  <a:gd name="T46" fmla="*/ 26 w 58"/>
                  <a:gd name="T47" fmla="*/ 3 h 25"/>
                  <a:gd name="T48" fmla="*/ 25 w 58"/>
                  <a:gd name="T49" fmla="*/ 12 h 25"/>
                  <a:gd name="T50" fmla="*/ 18 w 58"/>
                  <a:gd name="T51" fmla="*/ 5 h 25"/>
                  <a:gd name="T52" fmla="*/ 10 w 58"/>
                  <a:gd name="T53" fmla="*/ 8 h 25"/>
                  <a:gd name="T54" fmla="*/ 10 w 58"/>
                  <a:gd name="T55" fmla="*/ 6 h 25"/>
                  <a:gd name="T56" fmla="*/ 5 w 58"/>
                  <a:gd name="T57" fmla="*/ 9 h 25"/>
                  <a:gd name="T58" fmla="*/ 7 w 58"/>
                  <a:gd name="T59" fmla="*/ 10 h 25"/>
                  <a:gd name="T60" fmla="*/ 5 w 58"/>
                  <a:gd name="T61" fmla="*/ 13 h 25"/>
                  <a:gd name="T62" fmla="*/ 5 w 58"/>
                  <a:gd name="T63" fmla="*/ 11 h 25"/>
                  <a:gd name="T64" fmla="*/ 0 w 58"/>
                  <a:gd name="T65" fmla="*/ 16 h 25"/>
                  <a:gd name="T66" fmla="*/ 6 w 58"/>
                  <a:gd name="T67" fmla="*/ 13 h 25"/>
                  <a:gd name="T68" fmla="*/ 3 w 58"/>
                  <a:gd name="T69" fmla="*/ 1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5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28 w 45"/>
                  <a:gd name="T1" fmla="*/ 12 h 30"/>
                  <a:gd name="T2" fmla="*/ 26 w 45"/>
                  <a:gd name="T3" fmla="*/ 8 h 30"/>
                  <a:gd name="T4" fmla="*/ 27 w 45"/>
                  <a:gd name="T5" fmla="*/ 16 h 30"/>
                  <a:gd name="T6" fmla="*/ 23 w 45"/>
                  <a:gd name="T7" fmla="*/ 18 h 30"/>
                  <a:gd name="T8" fmla="*/ 23 w 45"/>
                  <a:gd name="T9" fmla="*/ 10 h 30"/>
                  <a:gd name="T10" fmla="*/ 19 w 45"/>
                  <a:gd name="T11" fmla="*/ 10 h 30"/>
                  <a:gd name="T12" fmla="*/ 19 w 45"/>
                  <a:gd name="T13" fmla="*/ 15 h 30"/>
                  <a:gd name="T14" fmla="*/ 14 w 45"/>
                  <a:gd name="T15" fmla="*/ 17 h 30"/>
                  <a:gd name="T16" fmla="*/ 17 w 45"/>
                  <a:gd name="T17" fmla="*/ 16 h 30"/>
                  <a:gd name="T18" fmla="*/ 14 w 45"/>
                  <a:gd name="T19" fmla="*/ 10 h 30"/>
                  <a:gd name="T20" fmla="*/ 3 w 45"/>
                  <a:gd name="T21" fmla="*/ 25 h 30"/>
                  <a:gd name="T22" fmla="*/ 7 w 45"/>
                  <a:gd name="T23" fmla="*/ 23 h 30"/>
                  <a:gd name="T24" fmla="*/ 7 w 45"/>
                  <a:gd name="T25" fmla="*/ 17 h 30"/>
                  <a:gd name="T26" fmla="*/ 10 w 45"/>
                  <a:gd name="T27" fmla="*/ 19 h 30"/>
                  <a:gd name="T28" fmla="*/ 8 w 45"/>
                  <a:gd name="T29" fmla="*/ 23 h 30"/>
                  <a:gd name="T30" fmla="*/ 34 w 45"/>
                  <a:gd name="T31" fmla="*/ 21 h 30"/>
                  <a:gd name="T32" fmla="*/ 30 w 45"/>
                  <a:gd name="T33" fmla="*/ 21 h 30"/>
                  <a:gd name="T34" fmla="*/ 34 w 45"/>
                  <a:gd name="T35" fmla="*/ 17 h 30"/>
                  <a:gd name="T36" fmla="*/ 31 w 45"/>
                  <a:gd name="T37" fmla="*/ 11 h 30"/>
                  <a:gd name="T38" fmla="*/ 33 w 45"/>
                  <a:gd name="T39" fmla="*/ 13 h 30"/>
                  <a:gd name="T40" fmla="*/ 33 w 45"/>
                  <a:gd name="T41" fmla="*/ 7 h 30"/>
                  <a:gd name="T42" fmla="*/ 38 w 45"/>
                  <a:gd name="T43" fmla="*/ 4 h 30"/>
                  <a:gd name="T44" fmla="*/ 29 w 45"/>
                  <a:gd name="T45" fmla="*/ 4 h 30"/>
                  <a:gd name="T46" fmla="*/ 28 w 45"/>
                  <a:gd name="T47" fmla="*/ 12 h 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2 w 3"/>
                  <a:gd name="T1" fmla="*/ 4 h 5"/>
                  <a:gd name="T2" fmla="*/ 2 w 3"/>
                  <a:gd name="T3" fmla="*/ 1 h 5"/>
                  <a:gd name="T4" fmla="*/ 2 w 3"/>
                  <a:gd name="T5" fmla="*/ 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0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2 h 14"/>
                  <a:gd name="T2" fmla="*/ 10 w 14"/>
                  <a:gd name="T3" fmla="*/ 10 h 14"/>
                  <a:gd name="T4" fmla="*/ 9 w 14"/>
                  <a:gd name="T5" fmla="*/ 0 h 14"/>
                  <a:gd name="T6" fmla="*/ 6 w 14"/>
                  <a:gd name="T7" fmla="*/ 7 h 14"/>
                  <a:gd name="T8" fmla="*/ 0 w 14"/>
                  <a:gd name="T9" fmla="*/ 8 h 14"/>
                  <a:gd name="T10" fmla="*/ 0 w 14"/>
                  <a:gd name="T11" fmla="*/ 12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1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78 w 110"/>
                  <a:gd name="T1" fmla="*/ 9 h 29"/>
                  <a:gd name="T2" fmla="*/ 73 w 110"/>
                  <a:gd name="T3" fmla="*/ 10 h 29"/>
                  <a:gd name="T4" fmla="*/ 75 w 110"/>
                  <a:gd name="T5" fmla="*/ 8 h 29"/>
                  <a:gd name="T6" fmla="*/ 71 w 110"/>
                  <a:gd name="T7" fmla="*/ 6 h 29"/>
                  <a:gd name="T8" fmla="*/ 72 w 110"/>
                  <a:gd name="T9" fmla="*/ 8 h 29"/>
                  <a:gd name="T10" fmla="*/ 63 w 110"/>
                  <a:gd name="T11" fmla="*/ 9 h 29"/>
                  <a:gd name="T12" fmla="*/ 61 w 110"/>
                  <a:gd name="T13" fmla="*/ 14 h 29"/>
                  <a:gd name="T14" fmla="*/ 55 w 110"/>
                  <a:gd name="T15" fmla="*/ 8 h 29"/>
                  <a:gd name="T16" fmla="*/ 58 w 110"/>
                  <a:gd name="T17" fmla="*/ 17 h 29"/>
                  <a:gd name="T18" fmla="*/ 48 w 110"/>
                  <a:gd name="T19" fmla="*/ 15 h 29"/>
                  <a:gd name="T20" fmla="*/ 49 w 110"/>
                  <a:gd name="T21" fmla="*/ 14 h 29"/>
                  <a:gd name="T22" fmla="*/ 44 w 110"/>
                  <a:gd name="T23" fmla="*/ 14 h 29"/>
                  <a:gd name="T24" fmla="*/ 44 w 110"/>
                  <a:gd name="T25" fmla="*/ 9 h 29"/>
                  <a:gd name="T26" fmla="*/ 36 w 110"/>
                  <a:gd name="T27" fmla="*/ 10 h 29"/>
                  <a:gd name="T28" fmla="*/ 36 w 110"/>
                  <a:gd name="T29" fmla="*/ 8 h 29"/>
                  <a:gd name="T30" fmla="*/ 22 w 110"/>
                  <a:gd name="T31" fmla="*/ 13 h 29"/>
                  <a:gd name="T32" fmla="*/ 20 w 110"/>
                  <a:gd name="T33" fmla="*/ 10 h 29"/>
                  <a:gd name="T34" fmla="*/ 22 w 110"/>
                  <a:gd name="T35" fmla="*/ 18 h 29"/>
                  <a:gd name="T36" fmla="*/ 16 w 110"/>
                  <a:gd name="T37" fmla="*/ 18 h 29"/>
                  <a:gd name="T38" fmla="*/ 16 w 110"/>
                  <a:gd name="T39" fmla="*/ 12 h 29"/>
                  <a:gd name="T40" fmla="*/ 13 w 110"/>
                  <a:gd name="T41" fmla="*/ 15 h 29"/>
                  <a:gd name="T42" fmla="*/ 10 w 110"/>
                  <a:gd name="T43" fmla="*/ 10 h 29"/>
                  <a:gd name="T44" fmla="*/ 4 w 110"/>
                  <a:gd name="T45" fmla="*/ 18 h 29"/>
                  <a:gd name="T46" fmla="*/ 0 w 110"/>
                  <a:gd name="T47" fmla="*/ 17 h 29"/>
                  <a:gd name="T48" fmla="*/ 3 w 110"/>
                  <a:gd name="T49" fmla="*/ 25 h 29"/>
                  <a:gd name="T50" fmla="*/ 25 w 110"/>
                  <a:gd name="T51" fmla="*/ 22 h 29"/>
                  <a:gd name="T52" fmla="*/ 30 w 110"/>
                  <a:gd name="T53" fmla="*/ 17 h 29"/>
                  <a:gd name="T54" fmla="*/ 31 w 110"/>
                  <a:gd name="T55" fmla="*/ 22 h 29"/>
                  <a:gd name="T56" fmla="*/ 31 w 110"/>
                  <a:gd name="T57" fmla="*/ 17 h 29"/>
                  <a:gd name="T58" fmla="*/ 35 w 110"/>
                  <a:gd name="T59" fmla="*/ 22 h 29"/>
                  <a:gd name="T60" fmla="*/ 36 w 110"/>
                  <a:gd name="T61" fmla="*/ 17 h 29"/>
                  <a:gd name="T62" fmla="*/ 39 w 110"/>
                  <a:gd name="T63" fmla="*/ 22 h 29"/>
                  <a:gd name="T64" fmla="*/ 73 w 110"/>
                  <a:gd name="T65" fmla="*/ 18 h 29"/>
                  <a:gd name="T66" fmla="*/ 72 w 110"/>
                  <a:gd name="T67" fmla="*/ 14 h 29"/>
                  <a:gd name="T68" fmla="*/ 85 w 110"/>
                  <a:gd name="T69" fmla="*/ 13 h 29"/>
                  <a:gd name="T70" fmla="*/ 86 w 110"/>
                  <a:gd name="T71" fmla="*/ 9 h 29"/>
                  <a:gd name="T72" fmla="*/ 86 w 110"/>
                  <a:gd name="T73" fmla="*/ 18 h 29"/>
                  <a:gd name="T74" fmla="*/ 90 w 110"/>
                  <a:gd name="T75" fmla="*/ 16 h 29"/>
                  <a:gd name="T76" fmla="*/ 87 w 110"/>
                  <a:gd name="T77" fmla="*/ 15 h 29"/>
                  <a:gd name="T78" fmla="*/ 92 w 110"/>
                  <a:gd name="T79" fmla="*/ 16 h 29"/>
                  <a:gd name="T80" fmla="*/ 88 w 110"/>
                  <a:gd name="T81" fmla="*/ 7 h 29"/>
                  <a:gd name="T82" fmla="*/ 78 w 110"/>
                  <a:gd name="T83" fmla="*/ 3 h 29"/>
                  <a:gd name="T84" fmla="*/ 78 w 110"/>
                  <a:gd name="T85" fmla="*/ 9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2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3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4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855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6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7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8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6 w 189"/>
                  <a:gd name="T1" fmla="*/ 17 h 36"/>
                  <a:gd name="T2" fmla="*/ 3 w 189"/>
                  <a:gd name="T3" fmla="*/ 23 h 36"/>
                  <a:gd name="T4" fmla="*/ 9 w 189"/>
                  <a:gd name="T5" fmla="*/ 26 h 36"/>
                  <a:gd name="T6" fmla="*/ 17 w 189"/>
                  <a:gd name="T7" fmla="*/ 22 h 36"/>
                  <a:gd name="T8" fmla="*/ 35 w 189"/>
                  <a:gd name="T9" fmla="*/ 21 h 36"/>
                  <a:gd name="T10" fmla="*/ 47 w 189"/>
                  <a:gd name="T11" fmla="*/ 22 h 36"/>
                  <a:gd name="T12" fmla="*/ 63 w 189"/>
                  <a:gd name="T13" fmla="*/ 16 h 36"/>
                  <a:gd name="T14" fmla="*/ 67 w 189"/>
                  <a:gd name="T15" fmla="*/ 18 h 36"/>
                  <a:gd name="T16" fmla="*/ 76 w 189"/>
                  <a:gd name="T17" fmla="*/ 20 h 36"/>
                  <a:gd name="T18" fmla="*/ 79 w 189"/>
                  <a:gd name="T19" fmla="*/ 10 h 36"/>
                  <a:gd name="T20" fmla="*/ 87 w 189"/>
                  <a:gd name="T21" fmla="*/ 10 h 36"/>
                  <a:gd name="T22" fmla="*/ 94 w 189"/>
                  <a:gd name="T23" fmla="*/ 14 h 36"/>
                  <a:gd name="T24" fmla="*/ 104 w 189"/>
                  <a:gd name="T25" fmla="*/ 13 h 36"/>
                  <a:gd name="T26" fmla="*/ 116 w 189"/>
                  <a:gd name="T27" fmla="*/ 15 h 36"/>
                  <a:gd name="T28" fmla="*/ 125 w 189"/>
                  <a:gd name="T29" fmla="*/ 12 h 36"/>
                  <a:gd name="T30" fmla="*/ 131 w 189"/>
                  <a:gd name="T31" fmla="*/ 9 h 36"/>
                  <a:gd name="T32" fmla="*/ 134 w 189"/>
                  <a:gd name="T33" fmla="*/ 13 h 36"/>
                  <a:gd name="T34" fmla="*/ 140 w 189"/>
                  <a:gd name="T35" fmla="*/ 11 h 36"/>
                  <a:gd name="T36" fmla="*/ 163 w 189"/>
                  <a:gd name="T37" fmla="*/ 10 h 36"/>
                  <a:gd name="T38" fmla="*/ 151 w 189"/>
                  <a:gd name="T39" fmla="*/ 10 h 36"/>
                  <a:gd name="T40" fmla="*/ 149 w 189"/>
                  <a:gd name="T41" fmla="*/ 13 h 36"/>
                  <a:gd name="T42" fmla="*/ 146 w 189"/>
                  <a:gd name="T43" fmla="*/ 3 h 36"/>
                  <a:gd name="T44" fmla="*/ 143 w 189"/>
                  <a:gd name="T45" fmla="*/ 2 h 36"/>
                  <a:gd name="T46" fmla="*/ 135 w 189"/>
                  <a:gd name="T47" fmla="*/ 3 h 36"/>
                  <a:gd name="T48" fmla="*/ 129 w 189"/>
                  <a:gd name="T49" fmla="*/ 3 h 36"/>
                  <a:gd name="T50" fmla="*/ 118 w 189"/>
                  <a:gd name="T51" fmla="*/ 3 h 36"/>
                  <a:gd name="T52" fmla="*/ 110 w 189"/>
                  <a:gd name="T53" fmla="*/ 5 h 36"/>
                  <a:gd name="T54" fmla="*/ 110 w 189"/>
                  <a:gd name="T55" fmla="*/ 4 h 36"/>
                  <a:gd name="T56" fmla="*/ 107 w 189"/>
                  <a:gd name="T57" fmla="*/ 4 h 36"/>
                  <a:gd name="T58" fmla="*/ 99 w 189"/>
                  <a:gd name="T59" fmla="*/ 5 h 36"/>
                  <a:gd name="T60" fmla="*/ 92 w 189"/>
                  <a:gd name="T61" fmla="*/ 8 h 36"/>
                  <a:gd name="T62" fmla="*/ 90 w 189"/>
                  <a:gd name="T63" fmla="*/ 4 h 36"/>
                  <a:gd name="T64" fmla="*/ 81 w 189"/>
                  <a:gd name="T65" fmla="*/ 4 h 36"/>
                  <a:gd name="T66" fmla="*/ 78 w 189"/>
                  <a:gd name="T67" fmla="*/ 9 h 36"/>
                  <a:gd name="T68" fmla="*/ 66 w 189"/>
                  <a:gd name="T69" fmla="*/ 10 h 36"/>
                  <a:gd name="T70" fmla="*/ 52 w 189"/>
                  <a:gd name="T71" fmla="*/ 13 h 36"/>
                  <a:gd name="T72" fmla="*/ 47 w 189"/>
                  <a:gd name="T73" fmla="*/ 12 h 36"/>
                  <a:gd name="T74" fmla="*/ 30 w 189"/>
                  <a:gd name="T75" fmla="*/ 14 h 36"/>
                  <a:gd name="T76" fmla="*/ 37 w 189"/>
                  <a:gd name="T77" fmla="*/ 19 h 36"/>
                  <a:gd name="T78" fmla="*/ 29 w 189"/>
                  <a:gd name="T79" fmla="*/ 11 h 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9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0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1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1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1 h 2"/>
                  <a:gd name="T4" fmla="*/ 3 w 4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2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3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5 w 97"/>
                  <a:gd name="T1" fmla="*/ 18 h 32"/>
                  <a:gd name="T2" fmla="*/ 11 w 97"/>
                  <a:gd name="T3" fmla="*/ 22 h 32"/>
                  <a:gd name="T4" fmla="*/ 7 w 97"/>
                  <a:gd name="T5" fmla="*/ 20 h 32"/>
                  <a:gd name="T6" fmla="*/ 3 w 97"/>
                  <a:gd name="T7" fmla="*/ 28 h 32"/>
                  <a:gd name="T8" fmla="*/ 42 w 97"/>
                  <a:gd name="T9" fmla="*/ 18 h 32"/>
                  <a:gd name="T10" fmla="*/ 40 w 97"/>
                  <a:gd name="T11" fmla="*/ 20 h 32"/>
                  <a:gd name="T12" fmla="*/ 55 w 97"/>
                  <a:gd name="T13" fmla="*/ 14 h 32"/>
                  <a:gd name="T14" fmla="*/ 54 w 97"/>
                  <a:gd name="T15" fmla="*/ 19 h 32"/>
                  <a:gd name="T16" fmla="*/ 63 w 97"/>
                  <a:gd name="T17" fmla="*/ 17 h 32"/>
                  <a:gd name="T18" fmla="*/ 62 w 97"/>
                  <a:gd name="T19" fmla="*/ 14 h 32"/>
                  <a:gd name="T20" fmla="*/ 65 w 97"/>
                  <a:gd name="T21" fmla="*/ 15 h 32"/>
                  <a:gd name="T22" fmla="*/ 64 w 97"/>
                  <a:gd name="T23" fmla="*/ 14 h 32"/>
                  <a:gd name="T24" fmla="*/ 70 w 97"/>
                  <a:gd name="T25" fmla="*/ 13 h 32"/>
                  <a:gd name="T26" fmla="*/ 68 w 97"/>
                  <a:gd name="T27" fmla="*/ 14 h 32"/>
                  <a:gd name="T28" fmla="*/ 73 w 97"/>
                  <a:gd name="T29" fmla="*/ 12 h 32"/>
                  <a:gd name="T30" fmla="*/ 73 w 97"/>
                  <a:gd name="T31" fmla="*/ 16 h 32"/>
                  <a:gd name="T32" fmla="*/ 84 w 97"/>
                  <a:gd name="T33" fmla="*/ 10 h 32"/>
                  <a:gd name="T34" fmla="*/ 84 w 97"/>
                  <a:gd name="T35" fmla="*/ 6 h 32"/>
                  <a:gd name="T36" fmla="*/ 75 w 97"/>
                  <a:gd name="T37" fmla="*/ 10 h 32"/>
                  <a:gd name="T38" fmla="*/ 76 w 97"/>
                  <a:gd name="T39" fmla="*/ 10 h 32"/>
                  <a:gd name="T40" fmla="*/ 70 w 97"/>
                  <a:gd name="T41" fmla="*/ 11 h 32"/>
                  <a:gd name="T42" fmla="*/ 74 w 97"/>
                  <a:gd name="T43" fmla="*/ 6 h 32"/>
                  <a:gd name="T44" fmla="*/ 63 w 97"/>
                  <a:gd name="T45" fmla="*/ 4 h 32"/>
                  <a:gd name="T46" fmla="*/ 63 w 97"/>
                  <a:gd name="T47" fmla="*/ 4 h 32"/>
                  <a:gd name="T48" fmla="*/ 61 w 97"/>
                  <a:gd name="T49" fmla="*/ 5 h 32"/>
                  <a:gd name="T50" fmla="*/ 63 w 97"/>
                  <a:gd name="T51" fmla="*/ 8 h 32"/>
                  <a:gd name="T52" fmla="*/ 61 w 97"/>
                  <a:gd name="T53" fmla="*/ 14 h 32"/>
                  <a:gd name="T54" fmla="*/ 58 w 97"/>
                  <a:gd name="T55" fmla="*/ 14 h 32"/>
                  <a:gd name="T56" fmla="*/ 60 w 97"/>
                  <a:gd name="T57" fmla="*/ 9 h 32"/>
                  <a:gd name="T58" fmla="*/ 58 w 97"/>
                  <a:gd name="T59" fmla="*/ 11 h 32"/>
                  <a:gd name="T60" fmla="*/ 54 w 97"/>
                  <a:gd name="T61" fmla="*/ 6 h 32"/>
                  <a:gd name="T62" fmla="*/ 55 w 97"/>
                  <a:gd name="T63" fmla="*/ 11 h 32"/>
                  <a:gd name="T64" fmla="*/ 38 w 97"/>
                  <a:gd name="T65" fmla="*/ 14 h 32"/>
                  <a:gd name="T66" fmla="*/ 40 w 97"/>
                  <a:gd name="T67" fmla="*/ 11 h 32"/>
                  <a:gd name="T68" fmla="*/ 37 w 97"/>
                  <a:gd name="T69" fmla="*/ 14 h 32"/>
                  <a:gd name="T70" fmla="*/ 27 w 97"/>
                  <a:gd name="T71" fmla="*/ 14 h 32"/>
                  <a:gd name="T72" fmla="*/ 29 w 97"/>
                  <a:gd name="T73" fmla="*/ 17 h 32"/>
                  <a:gd name="T74" fmla="*/ 17 w 97"/>
                  <a:gd name="T75" fmla="*/ 18 h 32"/>
                  <a:gd name="T76" fmla="*/ 17 w 97"/>
                  <a:gd name="T77" fmla="*/ 18 h 32"/>
                  <a:gd name="T78" fmla="*/ 14 w 97"/>
                  <a:gd name="T79" fmla="*/ 24 h 32"/>
                  <a:gd name="T80" fmla="*/ 15 w 97"/>
                  <a:gd name="T81" fmla="*/ 18 h 3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4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4 h 8"/>
                  <a:gd name="T2" fmla="*/ 3 w 4"/>
                  <a:gd name="T3" fmla="*/ 1 h 8"/>
                  <a:gd name="T4" fmla="*/ 1 w 4"/>
                  <a:gd name="T5" fmla="*/ 7 h 8"/>
                  <a:gd name="T6" fmla="*/ 4 w 4"/>
                  <a:gd name="T7" fmla="*/ 5 h 8"/>
                  <a:gd name="T8" fmla="*/ 3 w 4"/>
                  <a:gd name="T9" fmla="*/ 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5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2 w 45"/>
                  <a:gd name="T1" fmla="*/ 52 h 69"/>
                  <a:gd name="T2" fmla="*/ 12 w 45"/>
                  <a:gd name="T3" fmla="*/ 55 h 69"/>
                  <a:gd name="T4" fmla="*/ 28 w 45"/>
                  <a:gd name="T5" fmla="*/ 52 h 69"/>
                  <a:gd name="T6" fmla="*/ 31 w 45"/>
                  <a:gd name="T7" fmla="*/ 45 h 69"/>
                  <a:gd name="T8" fmla="*/ 33 w 45"/>
                  <a:gd name="T9" fmla="*/ 49 h 69"/>
                  <a:gd name="T10" fmla="*/ 36 w 45"/>
                  <a:gd name="T11" fmla="*/ 43 h 69"/>
                  <a:gd name="T12" fmla="*/ 34 w 45"/>
                  <a:gd name="T13" fmla="*/ 45 h 69"/>
                  <a:gd name="T14" fmla="*/ 34 w 45"/>
                  <a:gd name="T15" fmla="*/ 43 h 69"/>
                  <a:gd name="T16" fmla="*/ 31 w 45"/>
                  <a:gd name="T17" fmla="*/ 45 h 69"/>
                  <a:gd name="T18" fmla="*/ 32 w 45"/>
                  <a:gd name="T19" fmla="*/ 43 h 69"/>
                  <a:gd name="T20" fmla="*/ 26 w 45"/>
                  <a:gd name="T21" fmla="*/ 50 h 69"/>
                  <a:gd name="T22" fmla="*/ 25 w 45"/>
                  <a:gd name="T23" fmla="*/ 44 h 69"/>
                  <a:gd name="T24" fmla="*/ 17 w 45"/>
                  <a:gd name="T25" fmla="*/ 44 h 69"/>
                  <a:gd name="T26" fmla="*/ 18 w 45"/>
                  <a:gd name="T27" fmla="*/ 46 h 69"/>
                  <a:gd name="T28" fmla="*/ 20 w 45"/>
                  <a:gd name="T29" fmla="*/ 50 h 69"/>
                  <a:gd name="T30" fmla="*/ 16 w 45"/>
                  <a:gd name="T31" fmla="*/ 45 h 69"/>
                  <a:gd name="T32" fmla="*/ 3 w 45"/>
                  <a:gd name="T33" fmla="*/ 51 h 69"/>
                  <a:gd name="T34" fmla="*/ 4 w 45"/>
                  <a:gd name="T35" fmla="*/ 53 h 69"/>
                  <a:gd name="T36" fmla="*/ 4 w 45"/>
                  <a:gd name="T37" fmla="*/ 54 h 69"/>
                  <a:gd name="T38" fmla="*/ 4 w 45"/>
                  <a:gd name="T39" fmla="*/ 55 h 69"/>
                  <a:gd name="T40" fmla="*/ 4 w 45"/>
                  <a:gd name="T41" fmla="*/ 55 h 69"/>
                  <a:gd name="T42" fmla="*/ 4 w 45"/>
                  <a:gd name="T43" fmla="*/ 55 h 69"/>
                  <a:gd name="T44" fmla="*/ 4 w 45"/>
                  <a:gd name="T45" fmla="*/ 55 h 69"/>
                  <a:gd name="T46" fmla="*/ 4 w 45"/>
                  <a:gd name="T47" fmla="*/ 55 h 69"/>
                  <a:gd name="T48" fmla="*/ 4 w 45"/>
                  <a:gd name="T49" fmla="*/ 55 h 69"/>
                  <a:gd name="T50" fmla="*/ 4 w 45"/>
                  <a:gd name="T51" fmla="*/ 55 h 69"/>
                  <a:gd name="T52" fmla="*/ 4 w 45"/>
                  <a:gd name="T53" fmla="*/ 55 h 69"/>
                  <a:gd name="T54" fmla="*/ 3 w 45"/>
                  <a:gd name="T55" fmla="*/ 32 h 69"/>
                  <a:gd name="T56" fmla="*/ 3 w 45"/>
                  <a:gd name="T57" fmla="*/ 32 h 69"/>
                  <a:gd name="T58" fmla="*/ 8 w 45"/>
                  <a:gd name="T59" fmla="*/ 32 h 69"/>
                  <a:gd name="T60" fmla="*/ 5 w 45"/>
                  <a:gd name="T61" fmla="*/ 36 h 69"/>
                  <a:gd name="T62" fmla="*/ 9 w 45"/>
                  <a:gd name="T63" fmla="*/ 38 h 69"/>
                  <a:gd name="T64" fmla="*/ 16 w 45"/>
                  <a:gd name="T65" fmla="*/ 32 h 69"/>
                  <a:gd name="T66" fmla="*/ 9 w 45"/>
                  <a:gd name="T67" fmla="*/ 29 h 69"/>
                  <a:gd name="T68" fmla="*/ 5 w 45"/>
                  <a:gd name="T69" fmla="*/ 29 h 69"/>
                  <a:gd name="T70" fmla="*/ 3 w 45"/>
                  <a:gd name="T71" fmla="*/ 29 h 69"/>
                  <a:gd name="T72" fmla="*/ 3 w 45"/>
                  <a:gd name="T73" fmla="*/ 29 h 69"/>
                  <a:gd name="T74" fmla="*/ 3 w 45"/>
                  <a:gd name="T75" fmla="*/ 29 h 69"/>
                  <a:gd name="T76" fmla="*/ 3 w 45"/>
                  <a:gd name="T77" fmla="*/ 29 h 69"/>
                  <a:gd name="T78" fmla="*/ 3 w 45"/>
                  <a:gd name="T79" fmla="*/ 29 h 69"/>
                  <a:gd name="T80" fmla="*/ 3 w 45"/>
                  <a:gd name="T81" fmla="*/ 29 h 69"/>
                  <a:gd name="T82" fmla="*/ 5 w 45"/>
                  <a:gd name="T83" fmla="*/ 58 h 69"/>
                  <a:gd name="T84" fmla="*/ 5 w 45"/>
                  <a:gd name="T85" fmla="*/ 58 h 69"/>
                  <a:gd name="T86" fmla="*/ 5 w 45"/>
                  <a:gd name="T87" fmla="*/ 58 h 69"/>
                  <a:gd name="T88" fmla="*/ 6 w 45"/>
                  <a:gd name="T89" fmla="*/ 57 h 69"/>
                  <a:gd name="T90" fmla="*/ 12 w 45"/>
                  <a:gd name="T91" fmla="*/ 52 h 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6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7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8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4 h 16"/>
                  <a:gd name="T6" fmla="*/ 11 w 13"/>
                  <a:gd name="T7" fmla="*/ 6 h 16"/>
                  <a:gd name="T8" fmla="*/ 6 w 13"/>
                  <a:gd name="T9" fmla="*/ 9 h 16"/>
                  <a:gd name="T10" fmla="*/ 10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9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0 h 5"/>
                  <a:gd name="T4" fmla="*/ 1 w 2"/>
                  <a:gd name="T5" fmla="*/ 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0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3 h 6"/>
                  <a:gd name="T2" fmla="*/ 3 w 3"/>
                  <a:gd name="T3" fmla="*/ 0 h 6"/>
                  <a:gd name="T4" fmla="*/ 0 w 3"/>
                  <a:gd name="T5" fmla="*/ 5 h 6"/>
                  <a:gd name="T6" fmla="*/ 3 w 3"/>
                  <a:gd name="T7" fmla="*/ 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1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2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8 h 12"/>
                  <a:gd name="T2" fmla="*/ 3 w 10"/>
                  <a:gd name="T3" fmla="*/ 8 h 12"/>
                  <a:gd name="T4" fmla="*/ 3 w 10"/>
                  <a:gd name="T5" fmla="*/ 8 h 12"/>
                  <a:gd name="T6" fmla="*/ 5 w 10"/>
                  <a:gd name="T7" fmla="*/ 3 h 12"/>
                  <a:gd name="T8" fmla="*/ 8 w 10"/>
                  <a:gd name="T9" fmla="*/ 3 h 12"/>
                  <a:gd name="T10" fmla="*/ 6 w 10"/>
                  <a:gd name="T11" fmla="*/ 0 h 12"/>
                  <a:gd name="T12" fmla="*/ 0 w 10"/>
                  <a:gd name="T13" fmla="*/ 8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3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4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5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2 h 13"/>
                  <a:gd name="T2" fmla="*/ 9 w 10"/>
                  <a:gd name="T3" fmla="*/ 7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6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7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2 h 17"/>
                  <a:gd name="T2" fmla="*/ 7 w 20"/>
                  <a:gd name="T3" fmla="*/ 7 h 17"/>
                  <a:gd name="T4" fmla="*/ 5 w 20"/>
                  <a:gd name="T5" fmla="*/ 12 h 17"/>
                  <a:gd name="T6" fmla="*/ 11 w 20"/>
                  <a:gd name="T7" fmla="*/ 9 h 17"/>
                  <a:gd name="T8" fmla="*/ 8 w 20"/>
                  <a:gd name="T9" fmla="*/ 14 h 17"/>
                  <a:gd name="T10" fmla="*/ 14 w 20"/>
                  <a:gd name="T11" fmla="*/ 9 h 17"/>
                  <a:gd name="T12" fmla="*/ 17 w 20"/>
                  <a:gd name="T13" fmla="*/ 12 h 17"/>
                  <a:gd name="T14" fmla="*/ 15 w 20"/>
                  <a:gd name="T15" fmla="*/ 7 h 17"/>
                  <a:gd name="T16" fmla="*/ 13 w 20"/>
                  <a:gd name="T17" fmla="*/ 7 h 17"/>
                  <a:gd name="T18" fmla="*/ 14 w 20"/>
                  <a:gd name="T19" fmla="*/ 4 h 17"/>
                  <a:gd name="T20" fmla="*/ 5 w 20"/>
                  <a:gd name="T21" fmla="*/ 1 h 17"/>
                  <a:gd name="T22" fmla="*/ 0 w 20"/>
                  <a:gd name="T23" fmla="*/ 1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8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9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9 w 17"/>
                  <a:gd name="T1" fmla="*/ 14 h 18"/>
                  <a:gd name="T2" fmla="*/ 13 w 17"/>
                  <a:gd name="T3" fmla="*/ 11 h 18"/>
                  <a:gd name="T4" fmla="*/ 14 w 17"/>
                  <a:gd name="T5" fmla="*/ 13 h 18"/>
                  <a:gd name="T6" fmla="*/ 14 w 17"/>
                  <a:gd name="T7" fmla="*/ 8 h 18"/>
                  <a:gd name="T8" fmla="*/ 8 w 17"/>
                  <a:gd name="T9" fmla="*/ 12 h 18"/>
                  <a:gd name="T10" fmla="*/ 5 w 17"/>
                  <a:gd name="T11" fmla="*/ 4 h 18"/>
                  <a:gd name="T12" fmla="*/ 10 w 17"/>
                  <a:gd name="T13" fmla="*/ 6 h 18"/>
                  <a:gd name="T14" fmla="*/ 0 w 17"/>
                  <a:gd name="T15" fmla="*/ 8 h 18"/>
                  <a:gd name="T16" fmla="*/ 2 w 17"/>
                  <a:gd name="T17" fmla="*/ 8 h 18"/>
                  <a:gd name="T18" fmla="*/ 0 w 17"/>
                  <a:gd name="T19" fmla="*/ 11 h 18"/>
                  <a:gd name="T20" fmla="*/ 9 w 17"/>
                  <a:gd name="T21" fmla="*/ 14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0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1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1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2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3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9 h 25"/>
                  <a:gd name="T2" fmla="*/ 3 w 111"/>
                  <a:gd name="T3" fmla="*/ 12 h 25"/>
                  <a:gd name="T4" fmla="*/ 0 w 111"/>
                  <a:gd name="T5" fmla="*/ 15 h 25"/>
                  <a:gd name="T6" fmla="*/ 1 w 111"/>
                  <a:gd name="T7" fmla="*/ 21 h 25"/>
                  <a:gd name="T8" fmla="*/ 9 w 111"/>
                  <a:gd name="T9" fmla="*/ 18 h 25"/>
                  <a:gd name="T10" fmla="*/ 9 w 111"/>
                  <a:gd name="T11" fmla="*/ 21 h 25"/>
                  <a:gd name="T12" fmla="*/ 22 w 111"/>
                  <a:gd name="T13" fmla="*/ 18 h 25"/>
                  <a:gd name="T14" fmla="*/ 33 w 111"/>
                  <a:gd name="T15" fmla="*/ 16 h 25"/>
                  <a:gd name="T16" fmla="*/ 72 w 111"/>
                  <a:gd name="T17" fmla="*/ 14 h 25"/>
                  <a:gd name="T18" fmla="*/ 74 w 111"/>
                  <a:gd name="T19" fmla="*/ 8 h 25"/>
                  <a:gd name="T20" fmla="*/ 77 w 111"/>
                  <a:gd name="T21" fmla="*/ 12 h 25"/>
                  <a:gd name="T22" fmla="*/ 74 w 111"/>
                  <a:gd name="T23" fmla="*/ 12 h 25"/>
                  <a:gd name="T24" fmla="*/ 86 w 111"/>
                  <a:gd name="T25" fmla="*/ 13 h 25"/>
                  <a:gd name="T26" fmla="*/ 86 w 111"/>
                  <a:gd name="T27" fmla="*/ 7 h 25"/>
                  <a:gd name="T28" fmla="*/ 91 w 111"/>
                  <a:gd name="T29" fmla="*/ 13 h 25"/>
                  <a:gd name="T30" fmla="*/ 95 w 111"/>
                  <a:gd name="T31" fmla="*/ 8 h 25"/>
                  <a:gd name="T32" fmla="*/ 90 w 111"/>
                  <a:gd name="T33" fmla="*/ 4 h 25"/>
                  <a:gd name="T34" fmla="*/ 93 w 111"/>
                  <a:gd name="T35" fmla="*/ 2 h 25"/>
                  <a:gd name="T36" fmla="*/ 68 w 111"/>
                  <a:gd name="T37" fmla="*/ 11 h 25"/>
                  <a:gd name="T38" fmla="*/ 68 w 111"/>
                  <a:gd name="T39" fmla="*/ 8 h 25"/>
                  <a:gd name="T40" fmla="*/ 52 w 111"/>
                  <a:gd name="T41" fmla="*/ 5 h 25"/>
                  <a:gd name="T42" fmla="*/ 47 w 111"/>
                  <a:gd name="T43" fmla="*/ 12 h 25"/>
                  <a:gd name="T44" fmla="*/ 44 w 111"/>
                  <a:gd name="T45" fmla="*/ 9 h 25"/>
                  <a:gd name="T46" fmla="*/ 44 w 111"/>
                  <a:gd name="T47" fmla="*/ 12 h 25"/>
                  <a:gd name="T48" fmla="*/ 39 w 111"/>
                  <a:gd name="T49" fmla="*/ 9 h 25"/>
                  <a:gd name="T50" fmla="*/ 38 w 111"/>
                  <a:gd name="T51" fmla="*/ 16 h 25"/>
                  <a:gd name="T52" fmla="*/ 27 w 111"/>
                  <a:gd name="T53" fmla="*/ 7 h 25"/>
                  <a:gd name="T54" fmla="*/ 29 w 111"/>
                  <a:gd name="T55" fmla="*/ 10 h 25"/>
                  <a:gd name="T56" fmla="*/ 27 w 111"/>
                  <a:gd name="T57" fmla="*/ 13 h 25"/>
                  <a:gd name="T58" fmla="*/ 26 w 111"/>
                  <a:gd name="T59" fmla="*/ 8 h 25"/>
                  <a:gd name="T60" fmla="*/ 19 w 111"/>
                  <a:gd name="T61" fmla="*/ 12 h 25"/>
                  <a:gd name="T62" fmla="*/ 20 w 111"/>
                  <a:gd name="T63" fmla="*/ 15 h 25"/>
                  <a:gd name="T64" fmla="*/ 9 w 111"/>
                  <a:gd name="T65" fmla="*/ 14 h 25"/>
                  <a:gd name="T66" fmla="*/ 14 w 111"/>
                  <a:gd name="T67" fmla="*/ 8 h 25"/>
                  <a:gd name="T68" fmla="*/ 11 w 111"/>
                  <a:gd name="T69" fmla="*/ 6 h 25"/>
                  <a:gd name="T70" fmla="*/ 5 w 111"/>
                  <a:gd name="T71" fmla="*/ 13 h 25"/>
                  <a:gd name="T72" fmla="*/ 1 w 111"/>
                  <a:gd name="T73" fmla="*/ 9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4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5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6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7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0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8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9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0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3 w 61"/>
                  <a:gd name="T1" fmla="*/ 18 h 25"/>
                  <a:gd name="T2" fmla="*/ 13 w 61"/>
                  <a:gd name="T3" fmla="*/ 19 h 25"/>
                  <a:gd name="T4" fmla="*/ 19 w 61"/>
                  <a:gd name="T5" fmla="*/ 10 h 25"/>
                  <a:gd name="T6" fmla="*/ 18 w 61"/>
                  <a:gd name="T7" fmla="*/ 18 h 25"/>
                  <a:gd name="T8" fmla="*/ 36 w 61"/>
                  <a:gd name="T9" fmla="*/ 12 h 25"/>
                  <a:gd name="T10" fmla="*/ 36 w 61"/>
                  <a:gd name="T11" fmla="*/ 14 h 25"/>
                  <a:gd name="T12" fmla="*/ 43 w 61"/>
                  <a:gd name="T13" fmla="*/ 6 h 25"/>
                  <a:gd name="T14" fmla="*/ 43 w 61"/>
                  <a:gd name="T15" fmla="*/ 15 h 25"/>
                  <a:gd name="T16" fmla="*/ 43 w 61"/>
                  <a:gd name="T17" fmla="*/ 16 h 25"/>
                  <a:gd name="T18" fmla="*/ 52 w 61"/>
                  <a:gd name="T19" fmla="*/ 13 h 25"/>
                  <a:gd name="T20" fmla="*/ 53 w 61"/>
                  <a:gd name="T21" fmla="*/ 8 h 25"/>
                  <a:gd name="T22" fmla="*/ 51 w 61"/>
                  <a:gd name="T23" fmla="*/ 3 h 25"/>
                  <a:gd name="T24" fmla="*/ 46 w 61"/>
                  <a:gd name="T25" fmla="*/ 7 h 25"/>
                  <a:gd name="T26" fmla="*/ 45 w 61"/>
                  <a:gd name="T27" fmla="*/ 3 h 25"/>
                  <a:gd name="T28" fmla="*/ 43 w 61"/>
                  <a:gd name="T29" fmla="*/ 6 h 25"/>
                  <a:gd name="T30" fmla="*/ 42 w 61"/>
                  <a:gd name="T31" fmla="*/ 3 h 25"/>
                  <a:gd name="T32" fmla="*/ 37 w 61"/>
                  <a:gd name="T33" fmla="*/ 6 h 25"/>
                  <a:gd name="T34" fmla="*/ 38 w 61"/>
                  <a:gd name="T35" fmla="*/ 5 h 25"/>
                  <a:gd name="T36" fmla="*/ 36 w 61"/>
                  <a:gd name="T37" fmla="*/ 9 h 25"/>
                  <a:gd name="T38" fmla="*/ 33 w 61"/>
                  <a:gd name="T39" fmla="*/ 5 h 25"/>
                  <a:gd name="T40" fmla="*/ 34 w 61"/>
                  <a:gd name="T41" fmla="*/ 8 h 25"/>
                  <a:gd name="T42" fmla="*/ 23 w 61"/>
                  <a:gd name="T43" fmla="*/ 3 h 25"/>
                  <a:gd name="T44" fmla="*/ 22 w 61"/>
                  <a:gd name="T45" fmla="*/ 7 h 25"/>
                  <a:gd name="T46" fmla="*/ 27 w 61"/>
                  <a:gd name="T47" fmla="*/ 4 h 25"/>
                  <a:gd name="T48" fmla="*/ 26 w 61"/>
                  <a:gd name="T49" fmla="*/ 12 h 25"/>
                  <a:gd name="T50" fmla="*/ 19 w 61"/>
                  <a:gd name="T51" fmla="*/ 6 h 25"/>
                  <a:gd name="T52" fmla="*/ 11 w 61"/>
                  <a:gd name="T53" fmla="*/ 8 h 25"/>
                  <a:gd name="T54" fmla="*/ 11 w 61"/>
                  <a:gd name="T55" fmla="*/ 7 h 25"/>
                  <a:gd name="T56" fmla="*/ 6 w 61"/>
                  <a:gd name="T57" fmla="*/ 9 h 25"/>
                  <a:gd name="T58" fmla="*/ 8 w 61"/>
                  <a:gd name="T59" fmla="*/ 10 h 25"/>
                  <a:gd name="T60" fmla="*/ 5 w 61"/>
                  <a:gd name="T61" fmla="*/ 13 h 25"/>
                  <a:gd name="T62" fmla="*/ 5 w 61"/>
                  <a:gd name="T63" fmla="*/ 11 h 25"/>
                  <a:gd name="T64" fmla="*/ 0 w 61"/>
                  <a:gd name="T65" fmla="*/ 17 h 25"/>
                  <a:gd name="T66" fmla="*/ 6 w 61"/>
                  <a:gd name="T67" fmla="*/ 13 h 25"/>
                  <a:gd name="T68" fmla="*/ 3 w 61"/>
                  <a:gd name="T69" fmla="*/ 1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1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2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1 w 47"/>
                  <a:gd name="T1" fmla="*/ 13 h 31"/>
                  <a:gd name="T2" fmla="*/ 29 w 47"/>
                  <a:gd name="T3" fmla="*/ 8 h 31"/>
                  <a:gd name="T4" fmla="*/ 30 w 47"/>
                  <a:gd name="T5" fmla="*/ 16 h 31"/>
                  <a:gd name="T6" fmla="*/ 25 w 47"/>
                  <a:gd name="T7" fmla="*/ 18 h 31"/>
                  <a:gd name="T8" fmla="*/ 24 w 47"/>
                  <a:gd name="T9" fmla="*/ 11 h 31"/>
                  <a:gd name="T10" fmla="*/ 20 w 47"/>
                  <a:gd name="T11" fmla="*/ 9 h 31"/>
                  <a:gd name="T12" fmla="*/ 21 w 47"/>
                  <a:gd name="T13" fmla="*/ 14 h 31"/>
                  <a:gd name="T14" fmla="*/ 16 w 47"/>
                  <a:gd name="T15" fmla="*/ 18 h 31"/>
                  <a:gd name="T16" fmla="*/ 17 w 47"/>
                  <a:gd name="T17" fmla="*/ 16 h 31"/>
                  <a:gd name="T18" fmla="*/ 15 w 47"/>
                  <a:gd name="T19" fmla="*/ 10 h 31"/>
                  <a:gd name="T20" fmla="*/ 4 w 47"/>
                  <a:gd name="T21" fmla="*/ 24 h 31"/>
                  <a:gd name="T22" fmla="*/ 8 w 47"/>
                  <a:gd name="T23" fmla="*/ 23 h 31"/>
                  <a:gd name="T24" fmla="*/ 7 w 47"/>
                  <a:gd name="T25" fmla="*/ 17 h 31"/>
                  <a:gd name="T26" fmla="*/ 11 w 47"/>
                  <a:gd name="T27" fmla="*/ 18 h 31"/>
                  <a:gd name="T28" fmla="*/ 9 w 47"/>
                  <a:gd name="T29" fmla="*/ 22 h 31"/>
                  <a:gd name="T30" fmla="*/ 37 w 47"/>
                  <a:gd name="T31" fmla="*/ 20 h 31"/>
                  <a:gd name="T32" fmla="*/ 32 w 47"/>
                  <a:gd name="T33" fmla="*/ 20 h 31"/>
                  <a:gd name="T34" fmla="*/ 36 w 47"/>
                  <a:gd name="T35" fmla="*/ 17 h 31"/>
                  <a:gd name="T36" fmla="*/ 34 w 47"/>
                  <a:gd name="T37" fmla="*/ 11 h 31"/>
                  <a:gd name="T38" fmla="*/ 36 w 47"/>
                  <a:gd name="T39" fmla="*/ 13 h 31"/>
                  <a:gd name="T40" fmla="*/ 36 w 47"/>
                  <a:gd name="T41" fmla="*/ 7 h 31"/>
                  <a:gd name="T42" fmla="*/ 41 w 47"/>
                  <a:gd name="T43" fmla="*/ 4 h 31"/>
                  <a:gd name="T44" fmla="*/ 31 w 47"/>
                  <a:gd name="T45" fmla="*/ 5 h 31"/>
                  <a:gd name="T46" fmla="*/ 31 w 47"/>
                  <a:gd name="T47" fmla="*/ 13 h 3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3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4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3 h 4"/>
                  <a:gd name="T2" fmla="*/ 3 w 3"/>
                  <a:gd name="T3" fmla="*/ 0 h 4"/>
                  <a:gd name="T4" fmla="*/ 2 w 3"/>
                  <a:gd name="T5" fmla="*/ 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5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6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2 h 13"/>
                  <a:gd name="T2" fmla="*/ 10 w 14"/>
                  <a:gd name="T3" fmla="*/ 11 h 13"/>
                  <a:gd name="T4" fmla="*/ 9 w 14"/>
                  <a:gd name="T5" fmla="*/ 0 h 13"/>
                  <a:gd name="T6" fmla="*/ 6 w 14"/>
                  <a:gd name="T7" fmla="*/ 7 h 13"/>
                  <a:gd name="T8" fmla="*/ 0 w 14"/>
                  <a:gd name="T9" fmla="*/ 8 h 13"/>
                  <a:gd name="T10" fmla="*/ 0 w 14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7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81 w 115"/>
                  <a:gd name="T1" fmla="*/ 9 h 29"/>
                  <a:gd name="T2" fmla="*/ 76 w 115"/>
                  <a:gd name="T3" fmla="*/ 10 h 29"/>
                  <a:gd name="T4" fmla="*/ 78 w 115"/>
                  <a:gd name="T5" fmla="*/ 8 h 29"/>
                  <a:gd name="T6" fmla="*/ 74 w 115"/>
                  <a:gd name="T7" fmla="*/ 6 h 29"/>
                  <a:gd name="T8" fmla="*/ 75 w 115"/>
                  <a:gd name="T9" fmla="*/ 8 h 29"/>
                  <a:gd name="T10" fmla="*/ 65 w 115"/>
                  <a:gd name="T11" fmla="*/ 9 h 29"/>
                  <a:gd name="T12" fmla="*/ 65 w 115"/>
                  <a:gd name="T13" fmla="*/ 14 h 29"/>
                  <a:gd name="T14" fmla="*/ 58 w 115"/>
                  <a:gd name="T15" fmla="*/ 8 h 29"/>
                  <a:gd name="T16" fmla="*/ 60 w 115"/>
                  <a:gd name="T17" fmla="*/ 17 h 29"/>
                  <a:gd name="T18" fmla="*/ 50 w 115"/>
                  <a:gd name="T19" fmla="*/ 15 h 29"/>
                  <a:gd name="T20" fmla="*/ 52 w 115"/>
                  <a:gd name="T21" fmla="*/ 14 h 29"/>
                  <a:gd name="T22" fmla="*/ 46 w 115"/>
                  <a:gd name="T23" fmla="*/ 14 h 29"/>
                  <a:gd name="T24" fmla="*/ 46 w 115"/>
                  <a:gd name="T25" fmla="*/ 9 h 29"/>
                  <a:gd name="T26" fmla="*/ 38 w 115"/>
                  <a:gd name="T27" fmla="*/ 10 h 29"/>
                  <a:gd name="T28" fmla="*/ 39 w 115"/>
                  <a:gd name="T29" fmla="*/ 8 h 29"/>
                  <a:gd name="T30" fmla="*/ 23 w 115"/>
                  <a:gd name="T31" fmla="*/ 13 h 29"/>
                  <a:gd name="T32" fmla="*/ 21 w 115"/>
                  <a:gd name="T33" fmla="*/ 10 h 29"/>
                  <a:gd name="T34" fmla="*/ 22 w 115"/>
                  <a:gd name="T35" fmla="*/ 18 h 29"/>
                  <a:gd name="T36" fmla="*/ 16 w 115"/>
                  <a:gd name="T37" fmla="*/ 18 h 29"/>
                  <a:gd name="T38" fmla="*/ 17 w 115"/>
                  <a:gd name="T39" fmla="*/ 13 h 29"/>
                  <a:gd name="T40" fmla="*/ 14 w 115"/>
                  <a:gd name="T41" fmla="*/ 16 h 29"/>
                  <a:gd name="T42" fmla="*/ 11 w 115"/>
                  <a:gd name="T43" fmla="*/ 10 h 29"/>
                  <a:gd name="T44" fmla="*/ 5 w 115"/>
                  <a:gd name="T45" fmla="*/ 19 h 29"/>
                  <a:gd name="T46" fmla="*/ 1 w 115"/>
                  <a:gd name="T47" fmla="*/ 17 h 29"/>
                  <a:gd name="T48" fmla="*/ 4 w 115"/>
                  <a:gd name="T49" fmla="*/ 25 h 29"/>
                  <a:gd name="T50" fmla="*/ 27 w 115"/>
                  <a:gd name="T51" fmla="*/ 22 h 29"/>
                  <a:gd name="T52" fmla="*/ 32 w 115"/>
                  <a:gd name="T53" fmla="*/ 17 h 29"/>
                  <a:gd name="T54" fmla="*/ 33 w 115"/>
                  <a:gd name="T55" fmla="*/ 22 h 29"/>
                  <a:gd name="T56" fmla="*/ 33 w 115"/>
                  <a:gd name="T57" fmla="*/ 17 h 29"/>
                  <a:gd name="T58" fmla="*/ 36 w 115"/>
                  <a:gd name="T59" fmla="*/ 22 h 29"/>
                  <a:gd name="T60" fmla="*/ 38 w 115"/>
                  <a:gd name="T61" fmla="*/ 17 h 29"/>
                  <a:gd name="T62" fmla="*/ 40 w 115"/>
                  <a:gd name="T63" fmla="*/ 22 h 29"/>
                  <a:gd name="T64" fmla="*/ 76 w 115"/>
                  <a:gd name="T65" fmla="*/ 18 h 29"/>
                  <a:gd name="T66" fmla="*/ 75 w 115"/>
                  <a:gd name="T67" fmla="*/ 14 h 29"/>
                  <a:gd name="T68" fmla="*/ 88 w 115"/>
                  <a:gd name="T69" fmla="*/ 13 h 29"/>
                  <a:gd name="T70" fmla="*/ 90 w 115"/>
                  <a:gd name="T71" fmla="*/ 9 h 29"/>
                  <a:gd name="T72" fmla="*/ 90 w 115"/>
                  <a:gd name="T73" fmla="*/ 17 h 29"/>
                  <a:gd name="T74" fmla="*/ 94 w 115"/>
                  <a:gd name="T75" fmla="*/ 16 h 29"/>
                  <a:gd name="T76" fmla="*/ 91 w 115"/>
                  <a:gd name="T77" fmla="*/ 15 h 29"/>
                  <a:gd name="T78" fmla="*/ 96 w 115"/>
                  <a:gd name="T79" fmla="*/ 16 h 29"/>
                  <a:gd name="T80" fmla="*/ 92 w 115"/>
                  <a:gd name="T81" fmla="*/ 7 h 29"/>
                  <a:gd name="T82" fmla="*/ 81 w 115"/>
                  <a:gd name="T83" fmla="*/ 3 h 29"/>
                  <a:gd name="T84" fmla="*/ 81 w 115"/>
                  <a:gd name="T85" fmla="*/ 9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8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9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0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901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2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3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4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6 w 196"/>
                  <a:gd name="T1" fmla="*/ 25 h 44"/>
                  <a:gd name="T2" fmla="*/ 3 w 196"/>
                  <a:gd name="T3" fmla="*/ 31 h 44"/>
                  <a:gd name="T4" fmla="*/ 9 w 196"/>
                  <a:gd name="T5" fmla="*/ 34 h 44"/>
                  <a:gd name="T6" fmla="*/ 18 w 196"/>
                  <a:gd name="T7" fmla="*/ 29 h 44"/>
                  <a:gd name="T8" fmla="*/ 38 w 196"/>
                  <a:gd name="T9" fmla="*/ 27 h 44"/>
                  <a:gd name="T10" fmla="*/ 50 w 196"/>
                  <a:gd name="T11" fmla="*/ 28 h 44"/>
                  <a:gd name="T12" fmla="*/ 66 w 196"/>
                  <a:gd name="T13" fmla="*/ 21 h 44"/>
                  <a:gd name="T14" fmla="*/ 70 w 196"/>
                  <a:gd name="T15" fmla="*/ 22 h 44"/>
                  <a:gd name="T16" fmla="*/ 79 w 196"/>
                  <a:gd name="T17" fmla="*/ 23 h 44"/>
                  <a:gd name="T18" fmla="*/ 82 w 196"/>
                  <a:gd name="T19" fmla="*/ 14 h 44"/>
                  <a:gd name="T20" fmla="*/ 91 w 196"/>
                  <a:gd name="T21" fmla="*/ 13 h 44"/>
                  <a:gd name="T22" fmla="*/ 97 w 196"/>
                  <a:gd name="T23" fmla="*/ 16 h 44"/>
                  <a:gd name="T24" fmla="*/ 109 w 196"/>
                  <a:gd name="T25" fmla="*/ 15 h 44"/>
                  <a:gd name="T26" fmla="*/ 120 w 196"/>
                  <a:gd name="T27" fmla="*/ 16 h 44"/>
                  <a:gd name="T28" fmla="*/ 129 w 196"/>
                  <a:gd name="T29" fmla="*/ 13 h 44"/>
                  <a:gd name="T30" fmla="*/ 136 w 196"/>
                  <a:gd name="T31" fmla="*/ 9 h 44"/>
                  <a:gd name="T32" fmla="*/ 139 w 196"/>
                  <a:gd name="T33" fmla="*/ 12 h 44"/>
                  <a:gd name="T34" fmla="*/ 146 w 196"/>
                  <a:gd name="T35" fmla="*/ 10 h 44"/>
                  <a:gd name="T36" fmla="*/ 169 w 196"/>
                  <a:gd name="T37" fmla="*/ 10 h 44"/>
                  <a:gd name="T38" fmla="*/ 157 w 196"/>
                  <a:gd name="T39" fmla="*/ 10 h 44"/>
                  <a:gd name="T40" fmla="*/ 155 w 196"/>
                  <a:gd name="T41" fmla="*/ 12 h 44"/>
                  <a:gd name="T42" fmla="*/ 152 w 196"/>
                  <a:gd name="T43" fmla="*/ 3 h 44"/>
                  <a:gd name="T44" fmla="*/ 148 w 196"/>
                  <a:gd name="T45" fmla="*/ 2 h 44"/>
                  <a:gd name="T46" fmla="*/ 141 w 196"/>
                  <a:gd name="T47" fmla="*/ 3 h 44"/>
                  <a:gd name="T48" fmla="*/ 133 w 196"/>
                  <a:gd name="T49" fmla="*/ 3 h 44"/>
                  <a:gd name="T50" fmla="*/ 122 w 196"/>
                  <a:gd name="T51" fmla="*/ 3 h 44"/>
                  <a:gd name="T52" fmla="*/ 113 w 196"/>
                  <a:gd name="T53" fmla="*/ 6 h 44"/>
                  <a:gd name="T54" fmla="*/ 113 w 196"/>
                  <a:gd name="T55" fmla="*/ 5 h 44"/>
                  <a:gd name="T56" fmla="*/ 110 w 196"/>
                  <a:gd name="T57" fmla="*/ 6 h 44"/>
                  <a:gd name="T58" fmla="*/ 103 w 196"/>
                  <a:gd name="T59" fmla="*/ 8 h 44"/>
                  <a:gd name="T60" fmla="*/ 96 w 196"/>
                  <a:gd name="T61" fmla="*/ 10 h 44"/>
                  <a:gd name="T62" fmla="*/ 92 w 196"/>
                  <a:gd name="T63" fmla="*/ 7 h 44"/>
                  <a:gd name="T64" fmla="*/ 84 w 196"/>
                  <a:gd name="T65" fmla="*/ 7 h 44"/>
                  <a:gd name="T66" fmla="*/ 80 w 196"/>
                  <a:gd name="T67" fmla="*/ 12 h 44"/>
                  <a:gd name="T68" fmla="*/ 69 w 196"/>
                  <a:gd name="T69" fmla="*/ 15 h 44"/>
                  <a:gd name="T70" fmla="*/ 53 w 196"/>
                  <a:gd name="T71" fmla="*/ 18 h 44"/>
                  <a:gd name="T72" fmla="*/ 49 w 196"/>
                  <a:gd name="T73" fmla="*/ 18 h 44"/>
                  <a:gd name="T74" fmla="*/ 31 w 196"/>
                  <a:gd name="T75" fmla="*/ 21 h 44"/>
                  <a:gd name="T76" fmla="*/ 39 w 196"/>
                  <a:gd name="T77" fmla="*/ 25 h 44"/>
                  <a:gd name="T78" fmla="*/ 30 w 196"/>
                  <a:gd name="T79" fmla="*/ 18 h 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5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6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1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7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1 h 2"/>
                  <a:gd name="T4" fmla="*/ 2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8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9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6 w 103"/>
                  <a:gd name="T1" fmla="*/ 14 h 27"/>
                  <a:gd name="T2" fmla="*/ 11 w 103"/>
                  <a:gd name="T3" fmla="*/ 18 h 27"/>
                  <a:gd name="T4" fmla="*/ 8 w 103"/>
                  <a:gd name="T5" fmla="*/ 14 h 27"/>
                  <a:gd name="T6" fmla="*/ 2 w 103"/>
                  <a:gd name="T7" fmla="*/ 22 h 27"/>
                  <a:gd name="T8" fmla="*/ 44 w 103"/>
                  <a:gd name="T9" fmla="*/ 15 h 27"/>
                  <a:gd name="T10" fmla="*/ 42 w 103"/>
                  <a:gd name="T11" fmla="*/ 18 h 27"/>
                  <a:gd name="T12" fmla="*/ 57 w 103"/>
                  <a:gd name="T13" fmla="*/ 12 h 27"/>
                  <a:gd name="T14" fmla="*/ 57 w 103"/>
                  <a:gd name="T15" fmla="*/ 18 h 27"/>
                  <a:gd name="T16" fmla="*/ 67 w 103"/>
                  <a:gd name="T17" fmla="*/ 15 h 27"/>
                  <a:gd name="T18" fmla="*/ 66 w 103"/>
                  <a:gd name="T19" fmla="*/ 13 h 27"/>
                  <a:gd name="T20" fmla="*/ 68 w 103"/>
                  <a:gd name="T21" fmla="*/ 14 h 27"/>
                  <a:gd name="T22" fmla="*/ 67 w 103"/>
                  <a:gd name="T23" fmla="*/ 13 h 27"/>
                  <a:gd name="T24" fmla="*/ 74 w 103"/>
                  <a:gd name="T25" fmla="*/ 12 h 27"/>
                  <a:gd name="T26" fmla="*/ 73 w 103"/>
                  <a:gd name="T27" fmla="*/ 13 h 27"/>
                  <a:gd name="T28" fmla="*/ 77 w 103"/>
                  <a:gd name="T29" fmla="*/ 11 h 27"/>
                  <a:gd name="T30" fmla="*/ 77 w 103"/>
                  <a:gd name="T31" fmla="*/ 14 h 27"/>
                  <a:gd name="T32" fmla="*/ 88 w 103"/>
                  <a:gd name="T33" fmla="*/ 9 h 27"/>
                  <a:gd name="T34" fmla="*/ 89 w 103"/>
                  <a:gd name="T35" fmla="*/ 5 h 27"/>
                  <a:gd name="T36" fmla="*/ 79 w 103"/>
                  <a:gd name="T37" fmla="*/ 9 h 27"/>
                  <a:gd name="T38" fmla="*/ 79 w 103"/>
                  <a:gd name="T39" fmla="*/ 9 h 27"/>
                  <a:gd name="T40" fmla="*/ 73 w 103"/>
                  <a:gd name="T41" fmla="*/ 10 h 27"/>
                  <a:gd name="T42" fmla="*/ 77 w 103"/>
                  <a:gd name="T43" fmla="*/ 5 h 27"/>
                  <a:gd name="T44" fmla="*/ 67 w 103"/>
                  <a:gd name="T45" fmla="*/ 3 h 27"/>
                  <a:gd name="T46" fmla="*/ 67 w 103"/>
                  <a:gd name="T47" fmla="*/ 3 h 27"/>
                  <a:gd name="T48" fmla="*/ 64 w 103"/>
                  <a:gd name="T49" fmla="*/ 4 h 27"/>
                  <a:gd name="T50" fmla="*/ 67 w 103"/>
                  <a:gd name="T51" fmla="*/ 7 h 27"/>
                  <a:gd name="T52" fmla="*/ 65 w 103"/>
                  <a:gd name="T53" fmla="*/ 12 h 27"/>
                  <a:gd name="T54" fmla="*/ 61 w 103"/>
                  <a:gd name="T55" fmla="*/ 13 h 27"/>
                  <a:gd name="T56" fmla="*/ 63 w 103"/>
                  <a:gd name="T57" fmla="*/ 8 h 27"/>
                  <a:gd name="T58" fmla="*/ 61 w 103"/>
                  <a:gd name="T59" fmla="*/ 10 h 27"/>
                  <a:gd name="T60" fmla="*/ 57 w 103"/>
                  <a:gd name="T61" fmla="*/ 5 h 27"/>
                  <a:gd name="T62" fmla="*/ 57 w 103"/>
                  <a:gd name="T63" fmla="*/ 10 h 27"/>
                  <a:gd name="T64" fmla="*/ 40 w 103"/>
                  <a:gd name="T65" fmla="*/ 12 h 27"/>
                  <a:gd name="T66" fmla="*/ 42 w 103"/>
                  <a:gd name="T67" fmla="*/ 9 h 27"/>
                  <a:gd name="T68" fmla="*/ 40 w 103"/>
                  <a:gd name="T69" fmla="*/ 12 h 27"/>
                  <a:gd name="T70" fmla="*/ 29 w 103"/>
                  <a:gd name="T71" fmla="*/ 11 h 27"/>
                  <a:gd name="T72" fmla="*/ 30 w 103"/>
                  <a:gd name="T73" fmla="*/ 14 h 27"/>
                  <a:gd name="T74" fmla="*/ 19 w 103"/>
                  <a:gd name="T75" fmla="*/ 14 h 27"/>
                  <a:gd name="T76" fmla="*/ 19 w 103"/>
                  <a:gd name="T77" fmla="*/ 14 h 27"/>
                  <a:gd name="T78" fmla="*/ 14 w 103"/>
                  <a:gd name="T79" fmla="*/ 20 h 27"/>
                  <a:gd name="T80" fmla="*/ 16 w 103"/>
                  <a:gd name="T81" fmla="*/ 14 h 2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0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4 h 9"/>
                  <a:gd name="T2" fmla="*/ 4 w 4"/>
                  <a:gd name="T3" fmla="*/ 1 h 9"/>
                  <a:gd name="T4" fmla="*/ 0 w 4"/>
                  <a:gd name="T5" fmla="*/ 7 h 9"/>
                  <a:gd name="T6" fmla="*/ 3 w 4"/>
                  <a:gd name="T7" fmla="*/ 6 h 9"/>
                  <a:gd name="T8" fmla="*/ 2 w 4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1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3 w 72"/>
                  <a:gd name="T1" fmla="*/ 17 h 38"/>
                  <a:gd name="T2" fmla="*/ 32 w 72"/>
                  <a:gd name="T3" fmla="*/ 21 h 38"/>
                  <a:gd name="T4" fmla="*/ 50 w 72"/>
                  <a:gd name="T5" fmla="*/ 22 h 38"/>
                  <a:gd name="T6" fmla="*/ 55 w 72"/>
                  <a:gd name="T7" fmla="*/ 17 h 38"/>
                  <a:gd name="T8" fmla="*/ 56 w 72"/>
                  <a:gd name="T9" fmla="*/ 20 h 38"/>
                  <a:gd name="T10" fmla="*/ 60 w 72"/>
                  <a:gd name="T11" fmla="*/ 16 h 38"/>
                  <a:gd name="T12" fmla="*/ 58 w 72"/>
                  <a:gd name="T13" fmla="*/ 17 h 38"/>
                  <a:gd name="T14" fmla="*/ 59 w 72"/>
                  <a:gd name="T15" fmla="*/ 16 h 38"/>
                  <a:gd name="T16" fmla="*/ 55 w 72"/>
                  <a:gd name="T17" fmla="*/ 16 h 38"/>
                  <a:gd name="T18" fmla="*/ 56 w 72"/>
                  <a:gd name="T19" fmla="*/ 13 h 38"/>
                  <a:gd name="T20" fmla="*/ 48 w 72"/>
                  <a:gd name="T21" fmla="*/ 19 h 38"/>
                  <a:gd name="T22" fmla="*/ 48 w 72"/>
                  <a:gd name="T23" fmla="*/ 14 h 38"/>
                  <a:gd name="T24" fmla="*/ 40 w 72"/>
                  <a:gd name="T25" fmla="*/ 12 h 38"/>
                  <a:gd name="T26" fmla="*/ 41 w 72"/>
                  <a:gd name="T27" fmla="*/ 14 h 38"/>
                  <a:gd name="T28" fmla="*/ 42 w 72"/>
                  <a:gd name="T29" fmla="*/ 17 h 38"/>
                  <a:gd name="T30" fmla="*/ 39 w 72"/>
                  <a:gd name="T31" fmla="*/ 12 h 38"/>
                  <a:gd name="T32" fmla="*/ 24 w 72"/>
                  <a:gd name="T33" fmla="*/ 14 h 38"/>
                  <a:gd name="T34" fmla="*/ 18 w 72"/>
                  <a:gd name="T35" fmla="*/ 19 h 38"/>
                  <a:gd name="T36" fmla="*/ 21 w 72"/>
                  <a:gd name="T37" fmla="*/ 15 h 38"/>
                  <a:gd name="T38" fmla="*/ 16 w 72"/>
                  <a:gd name="T39" fmla="*/ 13 h 38"/>
                  <a:gd name="T40" fmla="*/ 3 w 72"/>
                  <a:gd name="T41" fmla="*/ 0 h 38"/>
                  <a:gd name="T42" fmla="*/ 12 w 72"/>
                  <a:gd name="T43" fmla="*/ 21 h 38"/>
                  <a:gd name="T44" fmla="*/ 17 w 72"/>
                  <a:gd name="T45" fmla="*/ 22 h 38"/>
                  <a:gd name="T46" fmla="*/ 23 w 72"/>
                  <a:gd name="T47" fmla="*/ 21 h 38"/>
                  <a:gd name="T48" fmla="*/ 33 w 72"/>
                  <a:gd name="T49" fmla="*/ 17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2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3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4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4 h 17"/>
                  <a:gd name="T6" fmla="*/ 11 w 12"/>
                  <a:gd name="T7" fmla="*/ 6 h 17"/>
                  <a:gd name="T8" fmla="*/ 6 w 12"/>
                  <a:gd name="T9" fmla="*/ 8 h 17"/>
                  <a:gd name="T10" fmla="*/ 9 w 12"/>
                  <a:gd name="T11" fmla="*/ 3 h 17"/>
                  <a:gd name="T12" fmla="*/ 5 w 12"/>
                  <a:gd name="T13" fmla="*/ 4 h 17"/>
                  <a:gd name="T14" fmla="*/ 5 w 12"/>
                  <a:gd name="T15" fmla="*/ 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5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0 h 5"/>
                  <a:gd name="T4" fmla="*/ 1 w 2"/>
                  <a:gd name="T5" fmla="*/ 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6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6 h 7"/>
                  <a:gd name="T6" fmla="*/ 3 w 4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7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8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8 h 11"/>
                  <a:gd name="T2" fmla="*/ 3 w 10"/>
                  <a:gd name="T3" fmla="*/ 8 h 11"/>
                  <a:gd name="T4" fmla="*/ 3 w 10"/>
                  <a:gd name="T5" fmla="*/ 8 h 11"/>
                  <a:gd name="T6" fmla="*/ 5 w 10"/>
                  <a:gd name="T7" fmla="*/ 3 h 11"/>
                  <a:gd name="T8" fmla="*/ 8 w 10"/>
                  <a:gd name="T9" fmla="*/ 4 h 11"/>
                  <a:gd name="T10" fmla="*/ 6 w 10"/>
                  <a:gd name="T11" fmla="*/ 0 h 11"/>
                  <a:gd name="T12" fmla="*/ 0 w 10"/>
                  <a:gd name="T13" fmla="*/ 8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9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0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1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0 h 14"/>
                  <a:gd name="T2" fmla="*/ 8 w 9"/>
                  <a:gd name="T3" fmla="*/ 8 h 14"/>
                  <a:gd name="T4" fmla="*/ 4 w 9"/>
                  <a:gd name="T5" fmla="*/ 0 h 14"/>
                  <a:gd name="T6" fmla="*/ 1 w 9"/>
                  <a:gd name="T7" fmla="*/ 2 h 14"/>
                  <a:gd name="T8" fmla="*/ 3 w 9"/>
                  <a:gd name="T9" fmla="*/ 1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2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3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3 h 17"/>
                  <a:gd name="T2" fmla="*/ 7 w 19"/>
                  <a:gd name="T3" fmla="*/ 8 h 17"/>
                  <a:gd name="T4" fmla="*/ 5 w 19"/>
                  <a:gd name="T5" fmla="*/ 12 h 17"/>
                  <a:gd name="T6" fmla="*/ 11 w 19"/>
                  <a:gd name="T7" fmla="*/ 10 h 17"/>
                  <a:gd name="T8" fmla="*/ 8 w 19"/>
                  <a:gd name="T9" fmla="*/ 15 h 17"/>
                  <a:gd name="T10" fmla="*/ 13 w 19"/>
                  <a:gd name="T11" fmla="*/ 10 h 17"/>
                  <a:gd name="T12" fmla="*/ 16 w 19"/>
                  <a:gd name="T13" fmla="*/ 14 h 17"/>
                  <a:gd name="T14" fmla="*/ 16 w 19"/>
                  <a:gd name="T15" fmla="*/ 8 h 17"/>
                  <a:gd name="T16" fmla="*/ 13 w 19"/>
                  <a:gd name="T17" fmla="*/ 8 h 17"/>
                  <a:gd name="T18" fmla="*/ 14 w 19"/>
                  <a:gd name="T19" fmla="*/ 5 h 17"/>
                  <a:gd name="T20" fmla="*/ 5 w 19"/>
                  <a:gd name="T21" fmla="*/ 1 h 17"/>
                  <a:gd name="T22" fmla="*/ 0 w 19"/>
                  <a:gd name="T23" fmla="*/ 13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4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5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9 w 17"/>
                  <a:gd name="T1" fmla="*/ 14 h 18"/>
                  <a:gd name="T2" fmla="*/ 12 w 17"/>
                  <a:gd name="T3" fmla="*/ 11 h 18"/>
                  <a:gd name="T4" fmla="*/ 13 w 17"/>
                  <a:gd name="T5" fmla="*/ 13 h 18"/>
                  <a:gd name="T6" fmla="*/ 13 w 17"/>
                  <a:gd name="T7" fmla="*/ 8 h 18"/>
                  <a:gd name="T8" fmla="*/ 7 w 17"/>
                  <a:gd name="T9" fmla="*/ 12 h 18"/>
                  <a:gd name="T10" fmla="*/ 5 w 17"/>
                  <a:gd name="T11" fmla="*/ 4 h 18"/>
                  <a:gd name="T12" fmla="*/ 9 w 17"/>
                  <a:gd name="T13" fmla="*/ 5 h 18"/>
                  <a:gd name="T14" fmla="*/ 0 w 17"/>
                  <a:gd name="T15" fmla="*/ 7 h 18"/>
                  <a:gd name="T16" fmla="*/ 2 w 17"/>
                  <a:gd name="T17" fmla="*/ 9 h 18"/>
                  <a:gd name="T18" fmla="*/ 0 w 17"/>
                  <a:gd name="T19" fmla="*/ 11 h 18"/>
                  <a:gd name="T20" fmla="*/ 9 w 17"/>
                  <a:gd name="T21" fmla="*/ 14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6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0 h 3"/>
                  <a:gd name="T4" fmla="*/ 1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7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8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2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9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2 h 29"/>
                  <a:gd name="T2" fmla="*/ 3 w 106"/>
                  <a:gd name="T3" fmla="*/ 15 h 29"/>
                  <a:gd name="T4" fmla="*/ 0 w 106"/>
                  <a:gd name="T5" fmla="*/ 19 h 29"/>
                  <a:gd name="T6" fmla="*/ 1 w 106"/>
                  <a:gd name="T7" fmla="*/ 25 h 29"/>
                  <a:gd name="T8" fmla="*/ 8 w 106"/>
                  <a:gd name="T9" fmla="*/ 22 h 29"/>
                  <a:gd name="T10" fmla="*/ 8 w 106"/>
                  <a:gd name="T11" fmla="*/ 25 h 29"/>
                  <a:gd name="T12" fmla="*/ 21 w 106"/>
                  <a:gd name="T13" fmla="*/ 22 h 29"/>
                  <a:gd name="T14" fmla="*/ 31 w 106"/>
                  <a:gd name="T15" fmla="*/ 20 h 29"/>
                  <a:gd name="T16" fmla="*/ 69 w 106"/>
                  <a:gd name="T17" fmla="*/ 16 h 29"/>
                  <a:gd name="T18" fmla="*/ 70 w 106"/>
                  <a:gd name="T19" fmla="*/ 10 h 29"/>
                  <a:gd name="T20" fmla="*/ 73 w 106"/>
                  <a:gd name="T21" fmla="*/ 13 h 29"/>
                  <a:gd name="T22" fmla="*/ 71 w 106"/>
                  <a:gd name="T23" fmla="*/ 14 h 29"/>
                  <a:gd name="T24" fmla="*/ 82 w 106"/>
                  <a:gd name="T25" fmla="*/ 13 h 29"/>
                  <a:gd name="T26" fmla="*/ 81 w 106"/>
                  <a:gd name="T27" fmla="*/ 7 h 29"/>
                  <a:gd name="T28" fmla="*/ 87 w 106"/>
                  <a:gd name="T29" fmla="*/ 13 h 29"/>
                  <a:gd name="T30" fmla="*/ 90 w 106"/>
                  <a:gd name="T31" fmla="*/ 9 h 29"/>
                  <a:gd name="T32" fmla="*/ 86 w 106"/>
                  <a:gd name="T33" fmla="*/ 4 h 29"/>
                  <a:gd name="T34" fmla="*/ 88 w 106"/>
                  <a:gd name="T35" fmla="*/ 2 h 29"/>
                  <a:gd name="T36" fmla="*/ 64 w 106"/>
                  <a:gd name="T37" fmla="*/ 13 h 29"/>
                  <a:gd name="T38" fmla="*/ 65 w 106"/>
                  <a:gd name="T39" fmla="*/ 9 h 29"/>
                  <a:gd name="T40" fmla="*/ 50 w 106"/>
                  <a:gd name="T41" fmla="*/ 9 h 29"/>
                  <a:gd name="T42" fmla="*/ 45 w 106"/>
                  <a:gd name="T43" fmla="*/ 15 h 29"/>
                  <a:gd name="T44" fmla="*/ 41 w 106"/>
                  <a:gd name="T45" fmla="*/ 13 h 29"/>
                  <a:gd name="T46" fmla="*/ 41 w 106"/>
                  <a:gd name="T47" fmla="*/ 16 h 29"/>
                  <a:gd name="T48" fmla="*/ 36 w 106"/>
                  <a:gd name="T49" fmla="*/ 13 h 29"/>
                  <a:gd name="T50" fmla="*/ 36 w 106"/>
                  <a:gd name="T51" fmla="*/ 20 h 29"/>
                  <a:gd name="T52" fmla="*/ 26 w 106"/>
                  <a:gd name="T53" fmla="*/ 11 h 29"/>
                  <a:gd name="T54" fmla="*/ 27 w 106"/>
                  <a:gd name="T55" fmla="*/ 15 h 29"/>
                  <a:gd name="T56" fmla="*/ 26 w 106"/>
                  <a:gd name="T57" fmla="*/ 18 h 29"/>
                  <a:gd name="T58" fmla="*/ 24 w 106"/>
                  <a:gd name="T59" fmla="*/ 12 h 29"/>
                  <a:gd name="T60" fmla="*/ 18 w 106"/>
                  <a:gd name="T61" fmla="*/ 16 h 29"/>
                  <a:gd name="T62" fmla="*/ 19 w 106"/>
                  <a:gd name="T63" fmla="*/ 19 h 29"/>
                  <a:gd name="T64" fmla="*/ 9 w 106"/>
                  <a:gd name="T65" fmla="*/ 18 h 29"/>
                  <a:gd name="T66" fmla="*/ 13 w 106"/>
                  <a:gd name="T67" fmla="*/ 12 h 29"/>
                  <a:gd name="T68" fmla="*/ 10 w 106"/>
                  <a:gd name="T69" fmla="*/ 9 h 29"/>
                  <a:gd name="T70" fmla="*/ 5 w 106"/>
                  <a:gd name="T71" fmla="*/ 17 h 29"/>
                  <a:gd name="T72" fmla="*/ 1 w 106"/>
                  <a:gd name="T73" fmla="*/ 12 h 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0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1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2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3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4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4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0 h 3"/>
                  <a:gd name="T4" fmla="*/ 1 w 2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5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6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3 w 59"/>
                  <a:gd name="T1" fmla="*/ 18 h 25"/>
                  <a:gd name="T2" fmla="*/ 12 w 59"/>
                  <a:gd name="T3" fmla="*/ 20 h 25"/>
                  <a:gd name="T4" fmla="*/ 18 w 59"/>
                  <a:gd name="T5" fmla="*/ 11 h 25"/>
                  <a:gd name="T6" fmla="*/ 17 w 59"/>
                  <a:gd name="T7" fmla="*/ 19 h 25"/>
                  <a:gd name="T8" fmla="*/ 35 w 59"/>
                  <a:gd name="T9" fmla="*/ 13 h 25"/>
                  <a:gd name="T10" fmla="*/ 35 w 59"/>
                  <a:gd name="T11" fmla="*/ 16 h 25"/>
                  <a:gd name="T12" fmla="*/ 41 w 59"/>
                  <a:gd name="T13" fmla="*/ 7 h 25"/>
                  <a:gd name="T14" fmla="*/ 41 w 59"/>
                  <a:gd name="T15" fmla="*/ 17 h 25"/>
                  <a:gd name="T16" fmla="*/ 41 w 59"/>
                  <a:gd name="T17" fmla="*/ 18 h 25"/>
                  <a:gd name="T18" fmla="*/ 49 w 59"/>
                  <a:gd name="T19" fmla="*/ 15 h 25"/>
                  <a:gd name="T20" fmla="*/ 51 w 59"/>
                  <a:gd name="T21" fmla="*/ 9 h 25"/>
                  <a:gd name="T22" fmla="*/ 50 w 59"/>
                  <a:gd name="T23" fmla="*/ 4 h 25"/>
                  <a:gd name="T24" fmla="*/ 44 w 59"/>
                  <a:gd name="T25" fmla="*/ 8 h 25"/>
                  <a:gd name="T26" fmla="*/ 44 w 59"/>
                  <a:gd name="T27" fmla="*/ 4 h 25"/>
                  <a:gd name="T28" fmla="*/ 41 w 59"/>
                  <a:gd name="T29" fmla="*/ 7 h 25"/>
                  <a:gd name="T30" fmla="*/ 41 w 59"/>
                  <a:gd name="T31" fmla="*/ 4 h 25"/>
                  <a:gd name="T32" fmla="*/ 36 w 59"/>
                  <a:gd name="T33" fmla="*/ 7 h 25"/>
                  <a:gd name="T34" fmla="*/ 37 w 59"/>
                  <a:gd name="T35" fmla="*/ 5 h 25"/>
                  <a:gd name="T36" fmla="*/ 34 w 59"/>
                  <a:gd name="T37" fmla="*/ 10 h 25"/>
                  <a:gd name="T38" fmla="*/ 32 w 59"/>
                  <a:gd name="T39" fmla="*/ 5 h 25"/>
                  <a:gd name="T40" fmla="*/ 33 w 59"/>
                  <a:gd name="T41" fmla="*/ 9 h 25"/>
                  <a:gd name="T42" fmla="*/ 22 w 59"/>
                  <a:gd name="T43" fmla="*/ 4 h 25"/>
                  <a:gd name="T44" fmla="*/ 21 w 59"/>
                  <a:gd name="T45" fmla="*/ 7 h 25"/>
                  <a:gd name="T46" fmla="*/ 26 w 59"/>
                  <a:gd name="T47" fmla="*/ 4 h 25"/>
                  <a:gd name="T48" fmla="*/ 25 w 59"/>
                  <a:gd name="T49" fmla="*/ 13 h 25"/>
                  <a:gd name="T50" fmla="*/ 18 w 59"/>
                  <a:gd name="T51" fmla="*/ 6 h 25"/>
                  <a:gd name="T52" fmla="*/ 10 w 59"/>
                  <a:gd name="T53" fmla="*/ 8 h 25"/>
                  <a:gd name="T54" fmla="*/ 10 w 59"/>
                  <a:gd name="T55" fmla="*/ 6 h 25"/>
                  <a:gd name="T56" fmla="*/ 5 w 59"/>
                  <a:gd name="T57" fmla="*/ 10 h 25"/>
                  <a:gd name="T58" fmla="*/ 7 w 59"/>
                  <a:gd name="T59" fmla="*/ 11 h 25"/>
                  <a:gd name="T60" fmla="*/ 5 w 59"/>
                  <a:gd name="T61" fmla="*/ 13 h 25"/>
                  <a:gd name="T62" fmla="*/ 4 w 59"/>
                  <a:gd name="T63" fmla="*/ 11 h 25"/>
                  <a:gd name="T64" fmla="*/ 0 w 59"/>
                  <a:gd name="T65" fmla="*/ 17 h 25"/>
                  <a:gd name="T66" fmla="*/ 5 w 59"/>
                  <a:gd name="T67" fmla="*/ 13 h 25"/>
                  <a:gd name="T68" fmla="*/ 3 w 59"/>
                  <a:gd name="T69" fmla="*/ 1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7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8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29 w 45"/>
                  <a:gd name="T1" fmla="*/ 12 h 30"/>
                  <a:gd name="T2" fmla="*/ 27 w 45"/>
                  <a:gd name="T3" fmla="*/ 8 h 30"/>
                  <a:gd name="T4" fmla="*/ 28 w 45"/>
                  <a:gd name="T5" fmla="*/ 16 h 30"/>
                  <a:gd name="T6" fmla="*/ 23 w 45"/>
                  <a:gd name="T7" fmla="*/ 18 h 30"/>
                  <a:gd name="T8" fmla="*/ 23 w 45"/>
                  <a:gd name="T9" fmla="*/ 10 h 30"/>
                  <a:gd name="T10" fmla="*/ 19 w 45"/>
                  <a:gd name="T11" fmla="*/ 10 h 30"/>
                  <a:gd name="T12" fmla="*/ 19 w 45"/>
                  <a:gd name="T13" fmla="*/ 15 h 30"/>
                  <a:gd name="T14" fmla="*/ 15 w 45"/>
                  <a:gd name="T15" fmla="*/ 17 h 30"/>
                  <a:gd name="T16" fmla="*/ 16 w 45"/>
                  <a:gd name="T17" fmla="*/ 16 h 30"/>
                  <a:gd name="T18" fmla="*/ 14 w 45"/>
                  <a:gd name="T19" fmla="*/ 10 h 30"/>
                  <a:gd name="T20" fmla="*/ 3 w 45"/>
                  <a:gd name="T21" fmla="*/ 24 h 30"/>
                  <a:gd name="T22" fmla="*/ 7 w 45"/>
                  <a:gd name="T23" fmla="*/ 23 h 30"/>
                  <a:gd name="T24" fmla="*/ 7 w 45"/>
                  <a:gd name="T25" fmla="*/ 17 h 30"/>
                  <a:gd name="T26" fmla="*/ 10 w 45"/>
                  <a:gd name="T27" fmla="*/ 19 h 30"/>
                  <a:gd name="T28" fmla="*/ 8 w 45"/>
                  <a:gd name="T29" fmla="*/ 23 h 30"/>
                  <a:gd name="T30" fmla="*/ 35 w 45"/>
                  <a:gd name="T31" fmla="*/ 21 h 30"/>
                  <a:gd name="T32" fmla="*/ 30 w 45"/>
                  <a:gd name="T33" fmla="*/ 21 h 30"/>
                  <a:gd name="T34" fmla="*/ 34 w 45"/>
                  <a:gd name="T35" fmla="*/ 17 h 30"/>
                  <a:gd name="T36" fmla="*/ 32 w 45"/>
                  <a:gd name="T37" fmla="*/ 11 h 30"/>
                  <a:gd name="T38" fmla="*/ 34 w 45"/>
                  <a:gd name="T39" fmla="*/ 13 h 30"/>
                  <a:gd name="T40" fmla="*/ 34 w 45"/>
                  <a:gd name="T41" fmla="*/ 7 h 30"/>
                  <a:gd name="T42" fmla="*/ 39 w 45"/>
                  <a:gd name="T43" fmla="*/ 4 h 30"/>
                  <a:gd name="T44" fmla="*/ 29 w 45"/>
                  <a:gd name="T45" fmla="*/ 4 h 30"/>
                  <a:gd name="T46" fmla="*/ 29 w 45"/>
                  <a:gd name="T47" fmla="*/ 12 h 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9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0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0 h 4"/>
                  <a:gd name="T4" fmla="*/ 1 w 3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1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2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2 h 14"/>
                  <a:gd name="T2" fmla="*/ 9 w 13"/>
                  <a:gd name="T3" fmla="*/ 11 h 14"/>
                  <a:gd name="T4" fmla="*/ 8 w 13"/>
                  <a:gd name="T5" fmla="*/ 1 h 14"/>
                  <a:gd name="T6" fmla="*/ 5 w 13"/>
                  <a:gd name="T7" fmla="*/ 8 h 14"/>
                  <a:gd name="T8" fmla="*/ 0 w 13"/>
                  <a:gd name="T9" fmla="*/ 8 h 14"/>
                  <a:gd name="T10" fmla="*/ 0 w 13"/>
                  <a:gd name="T11" fmla="*/ 12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3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79 w 111"/>
                  <a:gd name="T1" fmla="*/ 9 h 29"/>
                  <a:gd name="T2" fmla="*/ 74 w 111"/>
                  <a:gd name="T3" fmla="*/ 10 h 29"/>
                  <a:gd name="T4" fmla="*/ 76 w 111"/>
                  <a:gd name="T5" fmla="*/ 8 h 29"/>
                  <a:gd name="T6" fmla="*/ 72 w 111"/>
                  <a:gd name="T7" fmla="*/ 6 h 29"/>
                  <a:gd name="T8" fmla="*/ 72 w 111"/>
                  <a:gd name="T9" fmla="*/ 8 h 29"/>
                  <a:gd name="T10" fmla="*/ 63 w 111"/>
                  <a:gd name="T11" fmla="*/ 9 h 29"/>
                  <a:gd name="T12" fmla="*/ 62 w 111"/>
                  <a:gd name="T13" fmla="*/ 14 h 29"/>
                  <a:gd name="T14" fmla="*/ 55 w 111"/>
                  <a:gd name="T15" fmla="*/ 8 h 29"/>
                  <a:gd name="T16" fmla="*/ 58 w 111"/>
                  <a:gd name="T17" fmla="*/ 17 h 29"/>
                  <a:gd name="T18" fmla="*/ 48 w 111"/>
                  <a:gd name="T19" fmla="*/ 15 h 29"/>
                  <a:gd name="T20" fmla="*/ 49 w 111"/>
                  <a:gd name="T21" fmla="*/ 14 h 29"/>
                  <a:gd name="T22" fmla="*/ 44 w 111"/>
                  <a:gd name="T23" fmla="*/ 14 h 29"/>
                  <a:gd name="T24" fmla="*/ 44 w 111"/>
                  <a:gd name="T25" fmla="*/ 9 h 29"/>
                  <a:gd name="T26" fmla="*/ 36 w 111"/>
                  <a:gd name="T27" fmla="*/ 10 h 29"/>
                  <a:gd name="T28" fmla="*/ 37 w 111"/>
                  <a:gd name="T29" fmla="*/ 8 h 29"/>
                  <a:gd name="T30" fmla="*/ 22 w 111"/>
                  <a:gd name="T31" fmla="*/ 12 h 29"/>
                  <a:gd name="T32" fmla="*/ 20 w 111"/>
                  <a:gd name="T33" fmla="*/ 9 h 29"/>
                  <a:gd name="T34" fmla="*/ 22 w 111"/>
                  <a:gd name="T35" fmla="*/ 18 h 29"/>
                  <a:gd name="T36" fmla="*/ 16 w 111"/>
                  <a:gd name="T37" fmla="*/ 18 h 29"/>
                  <a:gd name="T38" fmla="*/ 16 w 111"/>
                  <a:gd name="T39" fmla="*/ 12 h 29"/>
                  <a:gd name="T40" fmla="*/ 13 w 111"/>
                  <a:gd name="T41" fmla="*/ 15 h 29"/>
                  <a:gd name="T42" fmla="*/ 10 w 111"/>
                  <a:gd name="T43" fmla="*/ 10 h 29"/>
                  <a:gd name="T44" fmla="*/ 4 w 111"/>
                  <a:gd name="T45" fmla="*/ 18 h 29"/>
                  <a:gd name="T46" fmla="*/ 1 w 111"/>
                  <a:gd name="T47" fmla="*/ 17 h 29"/>
                  <a:gd name="T48" fmla="*/ 4 w 111"/>
                  <a:gd name="T49" fmla="*/ 25 h 29"/>
                  <a:gd name="T50" fmla="*/ 25 w 111"/>
                  <a:gd name="T51" fmla="*/ 22 h 29"/>
                  <a:gd name="T52" fmla="*/ 30 w 111"/>
                  <a:gd name="T53" fmla="*/ 17 h 29"/>
                  <a:gd name="T54" fmla="*/ 32 w 111"/>
                  <a:gd name="T55" fmla="*/ 22 h 29"/>
                  <a:gd name="T56" fmla="*/ 31 w 111"/>
                  <a:gd name="T57" fmla="*/ 17 h 29"/>
                  <a:gd name="T58" fmla="*/ 35 w 111"/>
                  <a:gd name="T59" fmla="*/ 22 h 29"/>
                  <a:gd name="T60" fmla="*/ 36 w 111"/>
                  <a:gd name="T61" fmla="*/ 16 h 29"/>
                  <a:gd name="T62" fmla="*/ 39 w 111"/>
                  <a:gd name="T63" fmla="*/ 22 h 29"/>
                  <a:gd name="T64" fmla="*/ 73 w 111"/>
                  <a:gd name="T65" fmla="*/ 18 h 29"/>
                  <a:gd name="T66" fmla="*/ 72 w 111"/>
                  <a:gd name="T67" fmla="*/ 14 h 29"/>
                  <a:gd name="T68" fmla="*/ 85 w 111"/>
                  <a:gd name="T69" fmla="*/ 13 h 29"/>
                  <a:gd name="T70" fmla="*/ 86 w 111"/>
                  <a:gd name="T71" fmla="*/ 9 h 29"/>
                  <a:gd name="T72" fmla="*/ 86 w 111"/>
                  <a:gd name="T73" fmla="*/ 18 h 29"/>
                  <a:gd name="T74" fmla="*/ 91 w 111"/>
                  <a:gd name="T75" fmla="*/ 17 h 29"/>
                  <a:gd name="T76" fmla="*/ 88 w 111"/>
                  <a:gd name="T77" fmla="*/ 16 h 29"/>
                  <a:gd name="T78" fmla="*/ 93 w 111"/>
                  <a:gd name="T79" fmla="*/ 16 h 29"/>
                  <a:gd name="T80" fmla="*/ 89 w 111"/>
                  <a:gd name="T81" fmla="*/ 7 h 29"/>
                  <a:gd name="T82" fmla="*/ 78 w 111"/>
                  <a:gd name="T83" fmla="*/ 3 h 29"/>
                  <a:gd name="T84" fmla="*/ 79 w 111"/>
                  <a:gd name="T85" fmla="*/ 9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4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2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947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8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9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0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6 w 189"/>
                  <a:gd name="T1" fmla="*/ 22 h 42"/>
                  <a:gd name="T2" fmla="*/ 3 w 189"/>
                  <a:gd name="T3" fmla="*/ 28 h 42"/>
                  <a:gd name="T4" fmla="*/ 9 w 189"/>
                  <a:gd name="T5" fmla="*/ 31 h 42"/>
                  <a:gd name="T6" fmla="*/ 17 w 189"/>
                  <a:gd name="T7" fmla="*/ 27 h 42"/>
                  <a:gd name="T8" fmla="*/ 36 w 189"/>
                  <a:gd name="T9" fmla="*/ 25 h 42"/>
                  <a:gd name="T10" fmla="*/ 48 w 189"/>
                  <a:gd name="T11" fmla="*/ 26 h 42"/>
                  <a:gd name="T12" fmla="*/ 63 w 189"/>
                  <a:gd name="T13" fmla="*/ 20 h 42"/>
                  <a:gd name="T14" fmla="*/ 67 w 189"/>
                  <a:gd name="T15" fmla="*/ 21 h 42"/>
                  <a:gd name="T16" fmla="*/ 76 w 189"/>
                  <a:gd name="T17" fmla="*/ 21 h 42"/>
                  <a:gd name="T18" fmla="*/ 78 w 189"/>
                  <a:gd name="T19" fmla="*/ 13 h 42"/>
                  <a:gd name="T20" fmla="*/ 87 w 189"/>
                  <a:gd name="T21" fmla="*/ 12 h 42"/>
                  <a:gd name="T22" fmla="*/ 94 w 189"/>
                  <a:gd name="T23" fmla="*/ 15 h 42"/>
                  <a:gd name="T24" fmla="*/ 104 w 189"/>
                  <a:gd name="T25" fmla="*/ 15 h 42"/>
                  <a:gd name="T26" fmla="*/ 116 w 189"/>
                  <a:gd name="T27" fmla="*/ 15 h 42"/>
                  <a:gd name="T28" fmla="*/ 125 w 189"/>
                  <a:gd name="T29" fmla="*/ 12 h 42"/>
                  <a:gd name="T30" fmla="*/ 131 w 189"/>
                  <a:gd name="T31" fmla="*/ 9 h 42"/>
                  <a:gd name="T32" fmla="*/ 134 w 189"/>
                  <a:gd name="T33" fmla="*/ 12 h 42"/>
                  <a:gd name="T34" fmla="*/ 140 w 189"/>
                  <a:gd name="T35" fmla="*/ 10 h 42"/>
                  <a:gd name="T36" fmla="*/ 163 w 189"/>
                  <a:gd name="T37" fmla="*/ 9 h 42"/>
                  <a:gd name="T38" fmla="*/ 151 w 189"/>
                  <a:gd name="T39" fmla="*/ 9 h 42"/>
                  <a:gd name="T40" fmla="*/ 149 w 189"/>
                  <a:gd name="T41" fmla="*/ 12 h 42"/>
                  <a:gd name="T42" fmla="*/ 146 w 189"/>
                  <a:gd name="T43" fmla="*/ 3 h 42"/>
                  <a:gd name="T44" fmla="*/ 143 w 189"/>
                  <a:gd name="T45" fmla="*/ 2 h 42"/>
                  <a:gd name="T46" fmla="*/ 135 w 189"/>
                  <a:gd name="T47" fmla="*/ 3 h 42"/>
                  <a:gd name="T48" fmla="*/ 129 w 189"/>
                  <a:gd name="T49" fmla="*/ 3 h 42"/>
                  <a:gd name="T50" fmla="*/ 118 w 189"/>
                  <a:gd name="T51" fmla="*/ 3 h 42"/>
                  <a:gd name="T52" fmla="*/ 110 w 189"/>
                  <a:gd name="T53" fmla="*/ 6 h 42"/>
                  <a:gd name="T54" fmla="*/ 109 w 189"/>
                  <a:gd name="T55" fmla="*/ 5 h 42"/>
                  <a:gd name="T56" fmla="*/ 106 w 189"/>
                  <a:gd name="T57" fmla="*/ 5 h 42"/>
                  <a:gd name="T58" fmla="*/ 99 w 189"/>
                  <a:gd name="T59" fmla="*/ 7 h 42"/>
                  <a:gd name="T60" fmla="*/ 92 w 189"/>
                  <a:gd name="T61" fmla="*/ 9 h 42"/>
                  <a:gd name="T62" fmla="*/ 90 w 189"/>
                  <a:gd name="T63" fmla="*/ 6 h 42"/>
                  <a:gd name="T64" fmla="*/ 80 w 189"/>
                  <a:gd name="T65" fmla="*/ 6 h 42"/>
                  <a:gd name="T66" fmla="*/ 77 w 189"/>
                  <a:gd name="T67" fmla="*/ 11 h 42"/>
                  <a:gd name="T68" fmla="*/ 66 w 189"/>
                  <a:gd name="T69" fmla="*/ 14 h 42"/>
                  <a:gd name="T70" fmla="*/ 51 w 189"/>
                  <a:gd name="T71" fmla="*/ 17 h 42"/>
                  <a:gd name="T72" fmla="*/ 47 w 189"/>
                  <a:gd name="T73" fmla="*/ 16 h 42"/>
                  <a:gd name="T74" fmla="*/ 30 w 189"/>
                  <a:gd name="T75" fmla="*/ 19 h 42"/>
                  <a:gd name="T76" fmla="*/ 37 w 189"/>
                  <a:gd name="T77" fmla="*/ 23 h 42"/>
                  <a:gd name="T78" fmla="*/ 28 w 189"/>
                  <a:gd name="T79" fmla="*/ 15 h 4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1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3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2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3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1 h 2"/>
                  <a:gd name="T4" fmla="*/ 2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4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5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5 w 99"/>
                  <a:gd name="T1" fmla="*/ 13 h 27"/>
                  <a:gd name="T2" fmla="*/ 11 w 99"/>
                  <a:gd name="T3" fmla="*/ 16 h 27"/>
                  <a:gd name="T4" fmla="*/ 8 w 99"/>
                  <a:gd name="T5" fmla="*/ 14 h 27"/>
                  <a:gd name="T6" fmla="*/ 2 w 99"/>
                  <a:gd name="T7" fmla="*/ 20 h 27"/>
                  <a:gd name="T8" fmla="*/ 43 w 99"/>
                  <a:gd name="T9" fmla="*/ 14 h 27"/>
                  <a:gd name="T10" fmla="*/ 41 w 99"/>
                  <a:gd name="T11" fmla="*/ 17 h 27"/>
                  <a:gd name="T12" fmla="*/ 56 w 99"/>
                  <a:gd name="T13" fmla="*/ 12 h 27"/>
                  <a:gd name="T14" fmla="*/ 56 w 99"/>
                  <a:gd name="T15" fmla="*/ 17 h 27"/>
                  <a:gd name="T16" fmla="*/ 64 w 99"/>
                  <a:gd name="T17" fmla="*/ 14 h 27"/>
                  <a:gd name="T18" fmla="*/ 64 w 99"/>
                  <a:gd name="T19" fmla="*/ 13 h 27"/>
                  <a:gd name="T20" fmla="*/ 66 w 99"/>
                  <a:gd name="T21" fmla="*/ 14 h 27"/>
                  <a:gd name="T22" fmla="*/ 66 w 99"/>
                  <a:gd name="T23" fmla="*/ 13 h 27"/>
                  <a:gd name="T24" fmla="*/ 72 w 99"/>
                  <a:gd name="T25" fmla="*/ 12 h 27"/>
                  <a:gd name="T26" fmla="*/ 70 w 99"/>
                  <a:gd name="T27" fmla="*/ 13 h 27"/>
                  <a:gd name="T28" fmla="*/ 75 w 99"/>
                  <a:gd name="T29" fmla="*/ 11 h 27"/>
                  <a:gd name="T30" fmla="*/ 75 w 99"/>
                  <a:gd name="T31" fmla="*/ 14 h 27"/>
                  <a:gd name="T32" fmla="*/ 86 w 99"/>
                  <a:gd name="T33" fmla="*/ 9 h 27"/>
                  <a:gd name="T34" fmla="*/ 86 w 99"/>
                  <a:gd name="T35" fmla="*/ 5 h 27"/>
                  <a:gd name="T36" fmla="*/ 76 w 99"/>
                  <a:gd name="T37" fmla="*/ 9 h 27"/>
                  <a:gd name="T38" fmla="*/ 77 w 99"/>
                  <a:gd name="T39" fmla="*/ 9 h 27"/>
                  <a:gd name="T40" fmla="*/ 72 w 99"/>
                  <a:gd name="T41" fmla="*/ 10 h 27"/>
                  <a:gd name="T42" fmla="*/ 75 w 99"/>
                  <a:gd name="T43" fmla="*/ 5 h 27"/>
                  <a:gd name="T44" fmla="*/ 65 w 99"/>
                  <a:gd name="T45" fmla="*/ 3 h 27"/>
                  <a:gd name="T46" fmla="*/ 65 w 99"/>
                  <a:gd name="T47" fmla="*/ 3 h 27"/>
                  <a:gd name="T48" fmla="*/ 63 w 99"/>
                  <a:gd name="T49" fmla="*/ 4 h 27"/>
                  <a:gd name="T50" fmla="*/ 64 w 99"/>
                  <a:gd name="T51" fmla="*/ 6 h 27"/>
                  <a:gd name="T52" fmla="*/ 63 w 99"/>
                  <a:gd name="T53" fmla="*/ 12 h 27"/>
                  <a:gd name="T54" fmla="*/ 59 w 99"/>
                  <a:gd name="T55" fmla="*/ 12 h 27"/>
                  <a:gd name="T56" fmla="*/ 62 w 99"/>
                  <a:gd name="T57" fmla="*/ 8 h 27"/>
                  <a:gd name="T58" fmla="*/ 59 w 99"/>
                  <a:gd name="T59" fmla="*/ 9 h 27"/>
                  <a:gd name="T60" fmla="*/ 56 w 99"/>
                  <a:gd name="T61" fmla="*/ 4 h 27"/>
                  <a:gd name="T62" fmla="*/ 56 w 99"/>
                  <a:gd name="T63" fmla="*/ 10 h 27"/>
                  <a:gd name="T64" fmla="*/ 39 w 99"/>
                  <a:gd name="T65" fmla="*/ 11 h 27"/>
                  <a:gd name="T66" fmla="*/ 42 w 99"/>
                  <a:gd name="T67" fmla="*/ 8 h 27"/>
                  <a:gd name="T68" fmla="*/ 38 w 99"/>
                  <a:gd name="T69" fmla="*/ 11 h 27"/>
                  <a:gd name="T70" fmla="*/ 28 w 99"/>
                  <a:gd name="T71" fmla="*/ 10 h 27"/>
                  <a:gd name="T72" fmla="*/ 30 w 99"/>
                  <a:gd name="T73" fmla="*/ 13 h 27"/>
                  <a:gd name="T74" fmla="*/ 18 w 99"/>
                  <a:gd name="T75" fmla="*/ 13 h 27"/>
                  <a:gd name="T76" fmla="*/ 18 w 99"/>
                  <a:gd name="T77" fmla="*/ 13 h 27"/>
                  <a:gd name="T78" fmla="*/ 13 w 99"/>
                  <a:gd name="T79" fmla="*/ 18 h 27"/>
                  <a:gd name="T80" fmla="*/ 15 w 99"/>
                  <a:gd name="T81" fmla="*/ 13 h 2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6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2 w 4"/>
                  <a:gd name="T1" fmla="*/ 4 h 9"/>
                  <a:gd name="T2" fmla="*/ 3 w 4"/>
                  <a:gd name="T3" fmla="*/ 1 h 9"/>
                  <a:gd name="T4" fmla="*/ 1 w 4"/>
                  <a:gd name="T5" fmla="*/ 6 h 9"/>
                  <a:gd name="T6" fmla="*/ 3 w 4"/>
                  <a:gd name="T7" fmla="*/ 5 h 9"/>
                  <a:gd name="T8" fmla="*/ 2 w 4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7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6 w 51"/>
                  <a:gd name="T1" fmla="*/ 8 h 19"/>
                  <a:gd name="T2" fmla="*/ 15 w 51"/>
                  <a:gd name="T3" fmla="*/ 11 h 19"/>
                  <a:gd name="T4" fmla="*/ 32 w 51"/>
                  <a:gd name="T5" fmla="*/ 11 h 19"/>
                  <a:gd name="T6" fmla="*/ 36 w 51"/>
                  <a:gd name="T7" fmla="*/ 6 h 19"/>
                  <a:gd name="T8" fmla="*/ 38 w 51"/>
                  <a:gd name="T9" fmla="*/ 9 h 19"/>
                  <a:gd name="T10" fmla="*/ 42 w 51"/>
                  <a:gd name="T11" fmla="*/ 5 h 19"/>
                  <a:gd name="T12" fmla="*/ 40 w 51"/>
                  <a:gd name="T13" fmla="*/ 7 h 19"/>
                  <a:gd name="T14" fmla="*/ 40 w 51"/>
                  <a:gd name="T15" fmla="*/ 5 h 19"/>
                  <a:gd name="T16" fmla="*/ 37 w 51"/>
                  <a:gd name="T17" fmla="*/ 6 h 19"/>
                  <a:gd name="T18" fmla="*/ 38 w 51"/>
                  <a:gd name="T19" fmla="*/ 3 h 19"/>
                  <a:gd name="T20" fmla="*/ 30 w 51"/>
                  <a:gd name="T21" fmla="*/ 8 h 19"/>
                  <a:gd name="T22" fmla="*/ 30 w 51"/>
                  <a:gd name="T23" fmla="*/ 3 h 19"/>
                  <a:gd name="T24" fmla="*/ 22 w 51"/>
                  <a:gd name="T25" fmla="*/ 2 h 19"/>
                  <a:gd name="T26" fmla="*/ 23 w 51"/>
                  <a:gd name="T27" fmla="*/ 3 h 19"/>
                  <a:gd name="T28" fmla="*/ 24 w 51"/>
                  <a:gd name="T29" fmla="*/ 7 h 19"/>
                  <a:gd name="T30" fmla="*/ 22 w 51"/>
                  <a:gd name="T31" fmla="*/ 3 h 19"/>
                  <a:gd name="T32" fmla="*/ 8 w 51"/>
                  <a:gd name="T33" fmla="*/ 5 h 19"/>
                  <a:gd name="T34" fmla="*/ 4 w 51"/>
                  <a:gd name="T35" fmla="*/ 11 h 19"/>
                  <a:gd name="T36" fmla="*/ 5 w 51"/>
                  <a:gd name="T37" fmla="*/ 6 h 19"/>
                  <a:gd name="T38" fmla="*/ 3 w 51"/>
                  <a:gd name="T39" fmla="*/ 5 h 19"/>
                  <a:gd name="T40" fmla="*/ 0 w 51"/>
                  <a:gd name="T41" fmla="*/ 13 h 19"/>
                  <a:gd name="T42" fmla="*/ 16 w 51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8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9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0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5 w 12"/>
                  <a:gd name="T5" fmla="*/ 13 h 16"/>
                  <a:gd name="T6" fmla="*/ 9 w 12"/>
                  <a:gd name="T7" fmla="*/ 6 h 16"/>
                  <a:gd name="T8" fmla="*/ 5 w 12"/>
                  <a:gd name="T9" fmla="*/ 8 h 16"/>
                  <a:gd name="T10" fmla="*/ 8 w 12"/>
                  <a:gd name="T11" fmla="*/ 2 h 16"/>
                  <a:gd name="T12" fmla="*/ 3 w 12"/>
                  <a:gd name="T13" fmla="*/ 4 h 16"/>
                  <a:gd name="T14" fmla="*/ 3 w 12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1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2 w 2"/>
                  <a:gd name="T5" fmla="*/ 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2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4 h 7"/>
                  <a:gd name="T2" fmla="*/ 2 w 2"/>
                  <a:gd name="T3" fmla="*/ 0 h 7"/>
                  <a:gd name="T4" fmla="*/ 0 w 2"/>
                  <a:gd name="T5" fmla="*/ 6 h 7"/>
                  <a:gd name="T6" fmla="*/ 2 w 2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3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4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8 h 12"/>
                  <a:gd name="T2" fmla="*/ 4 w 10"/>
                  <a:gd name="T3" fmla="*/ 8 h 12"/>
                  <a:gd name="T4" fmla="*/ 4 w 10"/>
                  <a:gd name="T5" fmla="*/ 8 h 12"/>
                  <a:gd name="T6" fmla="*/ 5 w 10"/>
                  <a:gd name="T7" fmla="*/ 3 h 12"/>
                  <a:gd name="T8" fmla="*/ 9 w 10"/>
                  <a:gd name="T9" fmla="*/ 3 h 12"/>
                  <a:gd name="T10" fmla="*/ 6 w 10"/>
                  <a:gd name="T11" fmla="*/ 0 h 12"/>
                  <a:gd name="T12" fmla="*/ 0 w 10"/>
                  <a:gd name="T13" fmla="*/ 8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5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6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7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2 w 10"/>
                  <a:gd name="T1" fmla="*/ 11 h 13"/>
                  <a:gd name="T2" fmla="*/ 8 w 10"/>
                  <a:gd name="T3" fmla="*/ 6 h 13"/>
                  <a:gd name="T4" fmla="*/ 3 w 10"/>
                  <a:gd name="T5" fmla="*/ 0 h 13"/>
                  <a:gd name="T6" fmla="*/ 1 w 10"/>
                  <a:gd name="T7" fmla="*/ 2 h 13"/>
                  <a:gd name="T8" fmla="*/ 2 w 10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8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9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3 h 17"/>
                  <a:gd name="T2" fmla="*/ 8 w 20"/>
                  <a:gd name="T3" fmla="*/ 7 h 17"/>
                  <a:gd name="T4" fmla="*/ 5 w 20"/>
                  <a:gd name="T5" fmla="*/ 11 h 17"/>
                  <a:gd name="T6" fmla="*/ 11 w 20"/>
                  <a:gd name="T7" fmla="*/ 10 h 17"/>
                  <a:gd name="T8" fmla="*/ 9 w 20"/>
                  <a:gd name="T9" fmla="*/ 14 h 17"/>
                  <a:gd name="T10" fmla="*/ 14 w 20"/>
                  <a:gd name="T11" fmla="*/ 10 h 17"/>
                  <a:gd name="T12" fmla="*/ 17 w 20"/>
                  <a:gd name="T13" fmla="*/ 13 h 17"/>
                  <a:gd name="T14" fmla="*/ 16 w 20"/>
                  <a:gd name="T15" fmla="*/ 7 h 17"/>
                  <a:gd name="T16" fmla="*/ 13 w 20"/>
                  <a:gd name="T17" fmla="*/ 8 h 17"/>
                  <a:gd name="T18" fmla="*/ 14 w 20"/>
                  <a:gd name="T19" fmla="*/ 4 h 17"/>
                  <a:gd name="T20" fmla="*/ 6 w 20"/>
                  <a:gd name="T21" fmla="*/ 0 h 17"/>
                  <a:gd name="T22" fmla="*/ 0 w 20"/>
                  <a:gd name="T23" fmla="*/ 13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0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1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0 w 17"/>
                  <a:gd name="T1" fmla="*/ 14 h 18"/>
                  <a:gd name="T2" fmla="*/ 13 w 17"/>
                  <a:gd name="T3" fmla="*/ 11 h 18"/>
                  <a:gd name="T4" fmla="*/ 14 w 17"/>
                  <a:gd name="T5" fmla="*/ 13 h 18"/>
                  <a:gd name="T6" fmla="*/ 15 w 17"/>
                  <a:gd name="T7" fmla="*/ 9 h 18"/>
                  <a:gd name="T8" fmla="*/ 8 w 17"/>
                  <a:gd name="T9" fmla="*/ 11 h 18"/>
                  <a:gd name="T10" fmla="*/ 6 w 17"/>
                  <a:gd name="T11" fmla="*/ 3 h 18"/>
                  <a:gd name="T12" fmla="*/ 10 w 17"/>
                  <a:gd name="T13" fmla="*/ 6 h 18"/>
                  <a:gd name="T14" fmla="*/ 1 w 17"/>
                  <a:gd name="T15" fmla="*/ 6 h 18"/>
                  <a:gd name="T16" fmla="*/ 3 w 17"/>
                  <a:gd name="T17" fmla="*/ 8 h 18"/>
                  <a:gd name="T18" fmla="*/ 0 w 17"/>
                  <a:gd name="T19" fmla="*/ 9 h 18"/>
                  <a:gd name="T20" fmla="*/ 10 w 17"/>
                  <a:gd name="T21" fmla="*/ 14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2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3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4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2 h 3"/>
                  <a:gd name="T6" fmla="*/ 3 w 4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5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4 w 114"/>
                  <a:gd name="T3" fmla="*/ 5 h 19"/>
                  <a:gd name="T4" fmla="*/ 0 w 114"/>
                  <a:gd name="T5" fmla="*/ 9 h 19"/>
                  <a:gd name="T6" fmla="*/ 1 w 114"/>
                  <a:gd name="T7" fmla="*/ 15 h 19"/>
                  <a:gd name="T8" fmla="*/ 9 w 114"/>
                  <a:gd name="T9" fmla="*/ 13 h 19"/>
                  <a:gd name="T10" fmla="*/ 9 w 114"/>
                  <a:gd name="T11" fmla="*/ 16 h 19"/>
                  <a:gd name="T12" fmla="*/ 23 w 114"/>
                  <a:gd name="T13" fmla="*/ 13 h 19"/>
                  <a:gd name="T14" fmla="*/ 34 w 114"/>
                  <a:gd name="T15" fmla="*/ 12 h 19"/>
                  <a:gd name="T16" fmla="*/ 75 w 114"/>
                  <a:gd name="T17" fmla="*/ 13 h 19"/>
                  <a:gd name="T18" fmla="*/ 77 w 114"/>
                  <a:gd name="T19" fmla="*/ 8 h 19"/>
                  <a:gd name="T20" fmla="*/ 80 w 114"/>
                  <a:gd name="T21" fmla="*/ 12 h 19"/>
                  <a:gd name="T22" fmla="*/ 77 w 114"/>
                  <a:gd name="T23" fmla="*/ 12 h 19"/>
                  <a:gd name="T24" fmla="*/ 89 w 114"/>
                  <a:gd name="T25" fmla="*/ 13 h 19"/>
                  <a:gd name="T26" fmla="*/ 89 w 114"/>
                  <a:gd name="T27" fmla="*/ 6 h 19"/>
                  <a:gd name="T28" fmla="*/ 95 w 114"/>
                  <a:gd name="T29" fmla="*/ 13 h 19"/>
                  <a:gd name="T30" fmla="*/ 99 w 114"/>
                  <a:gd name="T31" fmla="*/ 9 h 19"/>
                  <a:gd name="T32" fmla="*/ 95 w 114"/>
                  <a:gd name="T33" fmla="*/ 4 h 19"/>
                  <a:gd name="T34" fmla="*/ 98 w 114"/>
                  <a:gd name="T35" fmla="*/ 2 h 19"/>
                  <a:gd name="T36" fmla="*/ 71 w 114"/>
                  <a:gd name="T37" fmla="*/ 10 h 19"/>
                  <a:gd name="T38" fmla="*/ 72 w 114"/>
                  <a:gd name="T39" fmla="*/ 6 h 19"/>
                  <a:gd name="T40" fmla="*/ 56 w 114"/>
                  <a:gd name="T41" fmla="*/ 3 h 19"/>
                  <a:gd name="T42" fmla="*/ 50 w 114"/>
                  <a:gd name="T43" fmla="*/ 8 h 19"/>
                  <a:gd name="T44" fmla="*/ 46 w 114"/>
                  <a:gd name="T45" fmla="*/ 6 h 19"/>
                  <a:gd name="T46" fmla="*/ 45 w 114"/>
                  <a:gd name="T47" fmla="*/ 8 h 19"/>
                  <a:gd name="T48" fmla="*/ 41 w 114"/>
                  <a:gd name="T49" fmla="*/ 4 h 19"/>
                  <a:gd name="T50" fmla="*/ 40 w 114"/>
                  <a:gd name="T51" fmla="*/ 12 h 19"/>
                  <a:gd name="T52" fmla="*/ 30 w 114"/>
                  <a:gd name="T53" fmla="*/ 2 h 19"/>
                  <a:gd name="T54" fmla="*/ 31 w 114"/>
                  <a:gd name="T55" fmla="*/ 5 h 19"/>
                  <a:gd name="T56" fmla="*/ 29 w 114"/>
                  <a:gd name="T57" fmla="*/ 9 h 19"/>
                  <a:gd name="T58" fmla="*/ 28 w 114"/>
                  <a:gd name="T59" fmla="*/ 3 h 19"/>
                  <a:gd name="T60" fmla="*/ 20 w 114"/>
                  <a:gd name="T61" fmla="*/ 7 h 19"/>
                  <a:gd name="T62" fmla="*/ 21 w 114"/>
                  <a:gd name="T63" fmla="*/ 10 h 19"/>
                  <a:gd name="T64" fmla="*/ 10 w 114"/>
                  <a:gd name="T65" fmla="*/ 8 h 19"/>
                  <a:gd name="T66" fmla="*/ 15 w 114"/>
                  <a:gd name="T67" fmla="*/ 3 h 19"/>
                  <a:gd name="T68" fmla="*/ 12 w 114"/>
                  <a:gd name="T69" fmla="*/ 0 h 19"/>
                  <a:gd name="T70" fmla="*/ 5 w 114"/>
                  <a:gd name="T71" fmla="*/ 8 h 19"/>
                  <a:gd name="T72" fmla="*/ 1 w 114"/>
                  <a:gd name="T73" fmla="*/ 3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6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7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8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9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3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0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1 h 4"/>
                  <a:gd name="T4" fmla="*/ 1 w 3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1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2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3 w 62"/>
                  <a:gd name="T1" fmla="*/ 19 h 26"/>
                  <a:gd name="T2" fmla="*/ 13 w 62"/>
                  <a:gd name="T3" fmla="*/ 21 h 26"/>
                  <a:gd name="T4" fmla="*/ 19 w 62"/>
                  <a:gd name="T5" fmla="*/ 12 h 26"/>
                  <a:gd name="T6" fmla="*/ 18 w 62"/>
                  <a:gd name="T7" fmla="*/ 19 h 26"/>
                  <a:gd name="T8" fmla="*/ 37 w 62"/>
                  <a:gd name="T9" fmla="*/ 12 h 26"/>
                  <a:gd name="T10" fmla="*/ 37 w 62"/>
                  <a:gd name="T11" fmla="*/ 16 h 26"/>
                  <a:gd name="T12" fmla="*/ 44 w 62"/>
                  <a:gd name="T13" fmla="*/ 7 h 26"/>
                  <a:gd name="T14" fmla="*/ 44 w 62"/>
                  <a:gd name="T15" fmla="*/ 17 h 26"/>
                  <a:gd name="T16" fmla="*/ 44 w 62"/>
                  <a:gd name="T17" fmla="*/ 17 h 26"/>
                  <a:gd name="T18" fmla="*/ 53 w 62"/>
                  <a:gd name="T19" fmla="*/ 14 h 26"/>
                  <a:gd name="T20" fmla="*/ 54 w 62"/>
                  <a:gd name="T21" fmla="*/ 8 h 26"/>
                  <a:gd name="T22" fmla="*/ 53 w 62"/>
                  <a:gd name="T23" fmla="*/ 4 h 26"/>
                  <a:gd name="T24" fmla="*/ 47 w 62"/>
                  <a:gd name="T25" fmla="*/ 7 h 26"/>
                  <a:gd name="T26" fmla="*/ 46 w 62"/>
                  <a:gd name="T27" fmla="*/ 4 h 26"/>
                  <a:gd name="T28" fmla="*/ 44 w 62"/>
                  <a:gd name="T29" fmla="*/ 6 h 26"/>
                  <a:gd name="T30" fmla="*/ 43 w 62"/>
                  <a:gd name="T31" fmla="*/ 4 h 26"/>
                  <a:gd name="T32" fmla="*/ 38 w 62"/>
                  <a:gd name="T33" fmla="*/ 6 h 26"/>
                  <a:gd name="T34" fmla="*/ 39 w 62"/>
                  <a:gd name="T35" fmla="*/ 5 h 26"/>
                  <a:gd name="T36" fmla="*/ 36 w 62"/>
                  <a:gd name="T37" fmla="*/ 10 h 26"/>
                  <a:gd name="T38" fmla="*/ 34 w 62"/>
                  <a:gd name="T39" fmla="*/ 5 h 26"/>
                  <a:gd name="T40" fmla="*/ 34 w 62"/>
                  <a:gd name="T41" fmla="*/ 9 h 26"/>
                  <a:gd name="T42" fmla="*/ 23 w 62"/>
                  <a:gd name="T43" fmla="*/ 4 h 26"/>
                  <a:gd name="T44" fmla="*/ 22 w 62"/>
                  <a:gd name="T45" fmla="*/ 8 h 26"/>
                  <a:gd name="T46" fmla="*/ 27 w 62"/>
                  <a:gd name="T47" fmla="*/ 4 h 26"/>
                  <a:gd name="T48" fmla="*/ 27 w 62"/>
                  <a:gd name="T49" fmla="*/ 13 h 26"/>
                  <a:gd name="T50" fmla="*/ 19 w 62"/>
                  <a:gd name="T51" fmla="*/ 6 h 26"/>
                  <a:gd name="T52" fmla="*/ 10 w 62"/>
                  <a:gd name="T53" fmla="*/ 9 h 26"/>
                  <a:gd name="T54" fmla="*/ 10 w 62"/>
                  <a:gd name="T55" fmla="*/ 7 h 26"/>
                  <a:gd name="T56" fmla="*/ 5 w 62"/>
                  <a:gd name="T57" fmla="*/ 11 h 26"/>
                  <a:gd name="T58" fmla="*/ 7 w 62"/>
                  <a:gd name="T59" fmla="*/ 12 h 26"/>
                  <a:gd name="T60" fmla="*/ 5 w 62"/>
                  <a:gd name="T61" fmla="*/ 14 h 26"/>
                  <a:gd name="T62" fmla="*/ 4 w 62"/>
                  <a:gd name="T63" fmla="*/ 12 h 26"/>
                  <a:gd name="T64" fmla="*/ 0 w 62"/>
                  <a:gd name="T65" fmla="*/ 18 h 26"/>
                  <a:gd name="T66" fmla="*/ 5 w 62"/>
                  <a:gd name="T67" fmla="*/ 14 h 26"/>
                  <a:gd name="T68" fmla="*/ 3 w 62"/>
                  <a:gd name="T69" fmla="*/ 19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3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4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1 w 47"/>
                  <a:gd name="T1" fmla="*/ 12 h 31"/>
                  <a:gd name="T2" fmla="*/ 29 w 47"/>
                  <a:gd name="T3" fmla="*/ 8 h 31"/>
                  <a:gd name="T4" fmla="*/ 30 w 47"/>
                  <a:gd name="T5" fmla="*/ 17 h 31"/>
                  <a:gd name="T6" fmla="*/ 25 w 47"/>
                  <a:gd name="T7" fmla="*/ 19 h 31"/>
                  <a:gd name="T8" fmla="*/ 24 w 47"/>
                  <a:gd name="T9" fmla="*/ 10 h 31"/>
                  <a:gd name="T10" fmla="*/ 20 w 47"/>
                  <a:gd name="T11" fmla="*/ 10 h 31"/>
                  <a:gd name="T12" fmla="*/ 21 w 47"/>
                  <a:gd name="T13" fmla="*/ 15 h 31"/>
                  <a:gd name="T14" fmla="*/ 16 w 47"/>
                  <a:gd name="T15" fmla="*/ 18 h 31"/>
                  <a:gd name="T16" fmla="*/ 17 w 47"/>
                  <a:gd name="T17" fmla="*/ 17 h 31"/>
                  <a:gd name="T18" fmla="*/ 15 w 47"/>
                  <a:gd name="T19" fmla="*/ 10 h 31"/>
                  <a:gd name="T20" fmla="*/ 3 w 47"/>
                  <a:gd name="T21" fmla="*/ 25 h 31"/>
                  <a:gd name="T22" fmla="*/ 7 w 47"/>
                  <a:gd name="T23" fmla="*/ 24 h 31"/>
                  <a:gd name="T24" fmla="*/ 7 w 47"/>
                  <a:gd name="T25" fmla="*/ 18 h 31"/>
                  <a:gd name="T26" fmla="*/ 10 w 47"/>
                  <a:gd name="T27" fmla="*/ 19 h 31"/>
                  <a:gd name="T28" fmla="*/ 9 w 47"/>
                  <a:gd name="T29" fmla="*/ 23 h 31"/>
                  <a:gd name="T30" fmla="*/ 37 w 47"/>
                  <a:gd name="T31" fmla="*/ 21 h 31"/>
                  <a:gd name="T32" fmla="*/ 32 w 47"/>
                  <a:gd name="T33" fmla="*/ 21 h 31"/>
                  <a:gd name="T34" fmla="*/ 36 w 47"/>
                  <a:gd name="T35" fmla="*/ 17 h 31"/>
                  <a:gd name="T36" fmla="*/ 34 w 47"/>
                  <a:gd name="T37" fmla="*/ 11 h 31"/>
                  <a:gd name="T38" fmla="*/ 36 w 47"/>
                  <a:gd name="T39" fmla="*/ 13 h 31"/>
                  <a:gd name="T40" fmla="*/ 36 w 47"/>
                  <a:gd name="T41" fmla="*/ 7 h 31"/>
                  <a:gd name="T42" fmla="*/ 41 w 47"/>
                  <a:gd name="T43" fmla="*/ 4 h 31"/>
                  <a:gd name="T44" fmla="*/ 31 w 47"/>
                  <a:gd name="T45" fmla="*/ 4 h 31"/>
                  <a:gd name="T46" fmla="*/ 31 w 47"/>
                  <a:gd name="T47" fmla="*/ 12 h 3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5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6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7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2 h 3"/>
                  <a:gd name="T6" fmla="*/ 2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8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2 h 14"/>
                  <a:gd name="T2" fmla="*/ 10 w 15"/>
                  <a:gd name="T3" fmla="*/ 11 h 14"/>
                  <a:gd name="T4" fmla="*/ 9 w 15"/>
                  <a:gd name="T5" fmla="*/ 1 h 14"/>
                  <a:gd name="T6" fmla="*/ 6 w 15"/>
                  <a:gd name="T7" fmla="*/ 8 h 14"/>
                  <a:gd name="T8" fmla="*/ 0 w 15"/>
                  <a:gd name="T9" fmla="*/ 8 h 14"/>
                  <a:gd name="T10" fmla="*/ 0 w 15"/>
                  <a:gd name="T11" fmla="*/ 12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9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83 w 118"/>
                  <a:gd name="T1" fmla="*/ 9 h 28"/>
                  <a:gd name="T2" fmla="*/ 78 w 118"/>
                  <a:gd name="T3" fmla="*/ 10 h 28"/>
                  <a:gd name="T4" fmla="*/ 80 w 118"/>
                  <a:gd name="T5" fmla="*/ 8 h 28"/>
                  <a:gd name="T6" fmla="*/ 76 w 118"/>
                  <a:gd name="T7" fmla="*/ 6 h 28"/>
                  <a:gd name="T8" fmla="*/ 76 w 118"/>
                  <a:gd name="T9" fmla="*/ 8 h 28"/>
                  <a:gd name="T10" fmla="*/ 67 w 118"/>
                  <a:gd name="T11" fmla="*/ 9 h 28"/>
                  <a:gd name="T12" fmla="*/ 66 w 118"/>
                  <a:gd name="T13" fmla="*/ 14 h 28"/>
                  <a:gd name="T14" fmla="*/ 59 w 118"/>
                  <a:gd name="T15" fmla="*/ 7 h 28"/>
                  <a:gd name="T16" fmla="*/ 61 w 118"/>
                  <a:gd name="T17" fmla="*/ 16 h 28"/>
                  <a:gd name="T18" fmla="*/ 50 w 118"/>
                  <a:gd name="T19" fmla="*/ 14 h 28"/>
                  <a:gd name="T20" fmla="*/ 53 w 118"/>
                  <a:gd name="T21" fmla="*/ 13 h 28"/>
                  <a:gd name="T22" fmla="*/ 47 w 118"/>
                  <a:gd name="T23" fmla="*/ 14 h 28"/>
                  <a:gd name="T24" fmla="*/ 47 w 118"/>
                  <a:gd name="T25" fmla="*/ 9 h 28"/>
                  <a:gd name="T26" fmla="*/ 39 w 118"/>
                  <a:gd name="T27" fmla="*/ 9 h 28"/>
                  <a:gd name="T28" fmla="*/ 39 w 118"/>
                  <a:gd name="T29" fmla="*/ 8 h 28"/>
                  <a:gd name="T30" fmla="*/ 23 w 118"/>
                  <a:gd name="T31" fmla="*/ 12 h 28"/>
                  <a:gd name="T32" fmla="*/ 21 w 118"/>
                  <a:gd name="T33" fmla="*/ 9 h 28"/>
                  <a:gd name="T34" fmla="*/ 23 w 118"/>
                  <a:gd name="T35" fmla="*/ 17 h 28"/>
                  <a:gd name="T36" fmla="*/ 16 w 118"/>
                  <a:gd name="T37" fmla="*/ 17 h 28"/>
                  <a:gd name="T38" fmla="*/ 17 w 118"/>
                  <a:gd name="T39" fmla="*/ 11 h 28"/>
                  <a:gd name="T40" fmla="*/ 14 w 118"/>
                  <a:gd name="T41" fmla="*/ 15 h 28"/>
                  <a:gd name="T42" fmla="*/ 11 w 118"/>
                  <a:gd name="T43" fmla="*/ 9 h 28"/>
                  <a:gd name="T44" fmla="*/ 5 w 118"/>
                  <a:gd name="T45" fmla="*/ 17 h 28"/>
                  <a:gd name="T46" fmla="*/ 0 w 118"/>
                  <a:gd name="T47" fmla="*/ 16 h 28"/>
                  <a:gd name="T48" fmla="*/ 3 w 118"/>
                  <a:gd name="T49" fmla="*/ 24 h 28"/>
                  <a:gd name="T50" fmla="*/ 27 w 118"/>
                  <a:gd name="T51" fmla="*/ 21 h 28"/>
                  <a:gd name="T52" fmla="*/ 32 w 118"/>
                  <a:gd name="T53" fmla="*/ 16 h 28"/>
                  <a:gd name="T54" fmla="*/ 34 w 118"/>
                  <a:gd name="T55" fmla="*/ 21 h 28"/>
                  <a:gd name="T56" fmla="*/ 33 w 118"/>
                  <a:gd name="T57" fmla="*/ 16 h 28"/>
                  <a:gd name="T58" fmla="*/ 37 w 118"/>
                  <a:gd name="T59" fmla="*/ 21 h 28"/>
                  <a:gd name="T60" fmla="*/ 39 w 118"/>
                  <a:gd name="T61" fmla="*/ 16 h 28"/>
                  <a:gd name="T62" fmla="*/ 41 w 118"/>
                  <a:gd name="T63" fmla="*/ 22 h 28"/>
                  <a:gd name="T64" fmla="*/ 77 w 118"/>
                  <a:gd name="T65" fmla="*/ 18 h 28"/>
                  <a:gd name="T66" fmla="*/ 76 w 118"/>
                  <a:gd name="T67" fmla="*/ 14 h 28"/>
                  <a:gd name="T68" fmla="*/ 90 w 118"/>
                  <a:gd name="T69" fmla="*/ 13 h 28"/>
                  <a:gd name="T70" fmla="*/ 92 w 118"/>
                  <a:gd name="T71" fmla="*/ 9 h 28"/>
                  <a:gd name="T72" fmla="*/ 92 w 118"/>
                  <a:gd name="T73" fmla="*/ 18 h 28"/>
                  <a:gd name="T74" fmla="*/ 96 w 118"/>
                  <a:gd name="T75" fmla="*/ 16 h 28"/>
                  <a:gd name="T76" fmla="*/ 93 w 118"/>
                  <a:gd name="T77" fmla="*/ 15 h 28"/>
                  <a:gd name="T78" fmla="*/ 98 w 118"/>
                  <a:gd name="T79" fmla="*/ 16 h 28"/>
                  <a:gd name="T80" fmla="*/ 94 w 118"/>
                  <a:gd name="T81" fmla="*/ 7 h 28"/>
                  <a:gd name="T82" fmla="*/ 83 w 118"/>
                  <a:gd name="T83" fmla="*/ 3 h 28"/>
                  <a:gd name="T84" fmla="*/ 83 w 118"/>
                  <a:gd name="T85" fmla="*/ 9 h 2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0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1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2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993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4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5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6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6 w 201"/>
                  <a:gd name="T1" fmla="*/ 24 h 42"/>
                  <a:gd name="T2" fmla="*/ 3 w 201"/>
                  <a:gd name="T3" fmla="*/ 29 h 42"/>
                  <a:gd name="T4" fmla="*/ 10 w 201"/>
                  <a:gd name="T5" fmla="*/ 32 h 42"/>
                  <a:gd name="T6" fmla="*/ 18 w 201"/>
                  <a:gd name="T7" fmla="*/ 27 h 42"/>
                  <a:gd name="T8" fmla="*/ 38 w 201"/>
                  <a:gd name="T9" fmla="*/ 26 h 42"/>
                  <a:gd name="T10" fmla="*/ 51 w 201"/>
                  <a:gd name="T11" fmla="*/ 26 h 42"/>
                  <a:gd name="T12" fmla="*/ 68 w 201"/>
                  <a:gd name="T13" fmla="*/ 20 h 42"/>
                  <a:gd name="T14" fmla="*/ 71 w 201"/>
                  <a:gd name="T15" fmla="*/ 21 h 42"/>
                  <a:gd name="T16" fmla="*/ 81 w 201"/>
                  <a:gd name="T17" fmla="*/ 21 h 42"/>
                  <a:gd name="T18" fmla="*/ 84 w 201"/>
                  <a:gd name="T19" fmla="*/ 13 h 42"/>
                  <a:gd name="T20" fmla="*/ 93 w 201"/>
                  <a:gd name="T21" fmla="*/ 12 h 42"/>
                  <a:gd name="T22" fmla="*/ 100 w 201"/>
                  <a:gd name="T23" fmla="*/ 15 h 42"/>
                  <a:gd name="T24" fmla="*/ 112 w 201"/>
                  <a:gd name="T25" fmla="*/ 14 h 42"/>
                  <a:gd name="T26" fmla="*/ 123 w 201"/>
                  <a:gd name="T27" fmla="*/ 15 h 42"/>
                  <a:gd name="T28" fmla="*/ 133 w 201"/>
                  <a:gd name="T29" fmla="*/ 12 h 42"/>
                  <a:gd name="T30" fmla="*/ 140 w 201"/>
                  <a:gd name="T31" fmla="*/ 9 h 42"/>
                  <a:gd name="T32" fmla="*/ 143 w 201"/>
                  <a:gd name="T33" fmla="*/ 12 h 42"/>
                  <a:gd name="T34" fmla="*/ 149 w 201"/>
                  <a:gd name="T35" fmla="*/ 11 h 42"/>
                  <a:gd name="T36" fmla="*/ 173 w 201"/>
                  <a:gd name="T37" fmla="*/ 10 h 42"/>
                  <a:gd name="T38" fmla="*/ 161 w 201"/>
                  <a:gd name="T39" fmla="*/ 10 h 42"/>
                  <a:gd name="T40" fmla="*/ 159 w 201"/>
                  <a:gd name="T41" fmla="*/ 13 h 42"/>
                  <a:gd name="T42" fmla="*/ 156 w 201"/>
                  <a:gd name="T43" fmla="*/ 3 h 42"/>
                  <a:gd name="T44" fmla="*/ 152 w 201"/>
                  <a:gd name="T45" fmla="*/ 2 h 42"/>
                  <a:gd name="T46" fmla="*/ 145 w 201"/>
                  <a:gd name="T47" fmla="*/ 3 h 42"/>
                  <a:gd name="T48" fmla="*/ 137 w 201"/>
                  <a:gd name="T49" fmla="*/ 3 h 42"/>
                  <a:gd name="T50" fmla="*/ 126 w 201"/>
                  <a:gd name="T51" fmla="*/ 3 h 42"/>
                  <a:gd name="T52" fmla="*/ 117 w 201"/>
                  <a:gd name="T53" fmla="*/ 6 h 42"/>
                  <a:gd name="T54" fmla="*/ 116 w 201"/>
                  <a:gd name="T55" fmla="*/ 5 h 42"/>
                  <a:gd name="T56" fmla="*/ 113 w 201"/>
                  <a:gd name="T57" fmla="*/ 5 h 42"/>
                  <a:gd name="T58" fmla="*/ 106 w 201"/>
                  <a:gd name="T59" fmla="*/ 7 h 42"/>
                  <a:gd name="T60" fmla="*/ 99 w 201"/>
                  <a:gd name="T61" fmla="*/ 9 h 42"/>
                  <a:gd name="T62" fmla="*/ 95 w 201"/>
                  <a:gd name="T63" fmla="*/ 5 h 42"/>
                  <a:gd name="T64" fmla="*/ 86 w 201"/>
                  <a:gd name="T65" fmla="*/ 6 h 42"/>
                  <a:gd name="T66" fmla="*/ 82 w 201"/>
                  <a:gd name="T67" fmla="*/ 10 h 42"/>
                  <a:gd name="T68" fmla="*/ 71 w 201"/>
                  <a:gd name="T69" fmla="*/ 14 h 42"/>
                  <a:gd name="T70" fmla="*/ 55 w 201"/>
                  <a:gd name="T71" fmla="*/ 17 h 42"/>
                  <a:gd name="T72" fmla="*/ 50 w 201"/>
                  <a:gd name="T73" fmla="*/ 16 h 42"/>
                  <a:gd name="T74" fmla="*/ 32 w 201"/>
                  <a:gd name="T75" fmla="*/ 19 h 42"/>
                  <a:gd name="T76" fmla="*/ 40 w 201"/>
                  <a:gd name="T77" fmla="*/ 24 h 42"/>
                  <a:gd name="T78" fmla="*/ 30 w 201"/>
                  <a:gd name="T79" fmla="*/ 16 h 4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7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8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9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0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1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5 w 105"/>
                  <a:gd name="T1" fmla="*/ 13 h 28"/>
                  <a:gd name="T2" fmla="*/ 11 w 105"/>
                  <a:gd name="T3" fmla="*/ 16 h 28"/>
                  <a:gd name="T4" fmla="*/ 8 w 105"/>
                  <a:gd name="T5" fmla="*/ 14 h 28"/>
                  <a:gd name="T6" fmla="*/ 2 w 105"/>
                  <a:gd name="T7" fmla="*/ 21 h 28"/>
                  <a:gd name="T8" fmla="*/ 45 w 105"/>
                  <a:gd name="T9" fmla="*/ 15 h 28"/>
                  <a:gd name="T10" fmla="*/ 43 w 105"/>
                  <a:gd name="T11" fmla="*/ 18 h 28"/>
                  <a:gd name="T12" fmla="*/ 58 w 105"/>
                  <a:gd name="T13" fmla="*/ 13 h 28"/>
                  <a:gd name="T14" fmla="*/ 57 w 105"/>
                  <a:gd name="T15" fmla="*/ 18 h 28"/>
                  <a:gd name="T16" fmla="*/ 68 w 105"/>
                  <a:gd name="T17" fmla="*/ 15 h 28"/>
                  <a:gd name="T18" fmla="*/ 67 w 105"/>
                  <a:gd name="T19" fmla="*/ 13 h 28"/>
                  <a:gd name="T20" fmla="*/ 69 w 105"/>
                  <a:gd name="T21" fmla="*/ 14 h 28"/>
                  <a:gd name="T22" fmla="*/ 69 w 105"/>
                  <a:gd name="T23" fmla="*/ 13 h 28"/>
                  <a:gd name="T24" fmla="*/ 75 w 105"/>
                  <a:gd name="T25" fmla="*/ 12 h 28"/>
                  <a:gd name="T26" fmla="*/ 74 w 105"/>
                  <a:gd name="T27" fmla="*/ 14 h 28"/>
                  <a:gd name="T28" fmla="*/ 78 w 105"/>
                  <a:gd name="T29" fmla="*/ 11 h 28"/>
                  <a:gd name="T30" fmla="*/ 78 w 105"/>
                  <a:gd name="T31" fmla="*/ 15 h 28"/>
                  <a:gd name="T32" fmla="*/ 90 w 105"/>
                  <a:gd name="T33" fmla="*/ 9 h 28"/>
                  <a:gd name="T34" fmla="*/ 90 w 105"/>
                  <a:gd name="T35" fmla="*/ 5 h 28"/>
                  <a:gd name="T36" fmla="*/ 81 w 105"/>
                  <a:gd name="T37" fmla="*/ 9 h 28"/>
                  <a:gd name="T38" fmla="*/ 81 w 105"/>
                  <a:gd name="T39" fmla="*/ 9 h 28"/>
                  <a:gd name="T40" fmla="*/ 75 w 105"/>
                  <a:gd name="T41" fmla="*/ 11 h 28"/>
                  <a:gd name="T42" fmla="*/ 79 w 105"/>
                  <a:gd name="T43" fmla="*/ 6 h 28"/>
                  <a:gd name="T44" fmla="*/ 68 w 105"/>
                  <a:gd name="T45" fmla="*/ 3 h 28"/>
                  <a:gd name="T46" fmla="*/ 69 w 105"/>
                  <a:gd name="T47" fmla="*/ 3 h 28"/>
                  <a:gd name="T48" fmla="*/ 65 w 105"/>
                  <a:gd name="T49" fmla="*/ 5 h 28"/>
                  <a:gd name="T50" fmla="*/ 68 w 105"/>
                  <a:gd name="T51" fmla="*/ 7 h 28"/>
                  <a:gd name="T52" fmla="*/ 66 w 105"/>
                  <a:gd name="T53" fmla="*/ 13 h 28"/>
                  <a:gd name="T54" fmla="*/ 63 w 105"/>
                  <a:gd name="T55" fmla="*/ 13 h 28"/>
                  <a:gd name="T56" fmla="*/ 64 w 105"/>
                  <a:gd name="T57" fmla="*/ 8 h 28"/>
                  <a:gd name="T58" fmla="*/ 63 w 105"/>
                  <a:gd name="T59" fmla="*/ 10 h 28"/>
                  <a:gd name="T60" fmla="*/ 58 w 105"/>
                  <a:gd name="T61" fmla="*/ 5 h 28"/>
                  <a:gd name="T62" fmla="*/ 58 w 105"/>
                  <a:gd name="T63" fmla="*/ 10 h 28"/>
                  <a:gd name="T64" fmla="*/ 41 w 105"/>
                  <a:gd name="T65" fmla="*/ 12 h 28"/>
                  <a:gd name="T66" fmla="*/ 44 w 105"/>
                  <a:gd name="T67" fmla="*/ 9 h 28"/>
                  <a:gd name="T68" fmla="*/ 40 w 105"/>
                  <a:gd name="T69" fmla="*/ 12 h 28"/>
                  <a:gd name="T70" fmla="*/ 29 w 105"/>
                  <a:gd name="T71" fmla="*/ 11 h 28"/>
                  <a:gd name="T72" fmla="*/ 30 w 105"/>
                  <a:gd name="T73" fmla="*/ 13 h 28"/>
                  <a:gd name="T74" fmla="*/ 19 w 105"/>
                  <a:gd name="T75" fmla="*/ 13 h 28"/>
                  <a:gd name="T76" fmla="*/ 19 w 105"/>
                  <a:gd name="T77" fmla="*/ 13 h 28"/>
                  <a:gd name="T78" fmla="*/ 14 w 105"/>
                  <a:gd name="T79" fmla="*/ 18 h 28"/>
                  <a:gd name="T80" fmla="*/ 15 w 105"/>
                  <a:gd name="T81" fmla="*/ 13 h 2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2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2 w 5"/>
                  <a:gd name="T1" fmla="*/ 4 h 9"/>
                  <a:gd name="T2" fmla="*/ 4 w 5"/>
                  <a:gd name="T3" fmla="*/ 1 h 9"/>
                  <a:gd name="T4" fmla="*/ 1 w 5"/>
                  <a:gd name="T5" fmla="*/ 7 h 9"/>
                  <a:gd name="T6" fmla="*/ 3 w 5"/>
                  <a:gd name="T7" fmla="*/ 6 h 9"/>
                  <a:gd name="T8" fmla="*/ 2 w 5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3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17 w 55"/>
                  <a:gd name="T1" fmla="*/ 7 h 17"/>
                  <a:gd name="T2" fmla="*/ 16 w 55"/>
                  <a:gd name="T3" fmla="*/ 10 h 17"/>
                  <a:gd name="T4" fmla="*/ 33 w 55"/>
                  <a:gd name="T5" fmla="*/ 12 h 17"/>
                  <a:gd name="T6" fmla="*/ 39 w 55"/>
                  <a:gd name="T7" fmla="*/ 7 h 17"/>
                  <a:gd name="T8" fmla="*/ 40 w 55"/>
                  <a:gd name="T9" fmla="*/ 11 h 17"/>
                  <a:gd name="T10" fmla="*/ 45 w 55"/>
                  <a:gd name="T11" fmla="*/ 6 h 17"/>
                  <a:gd name="T12" fmla="*/ 43 w 55"/>
                  <a:gd name="T13" fmla="*/ 8 h 17"/>
                  <a:gd name="T14" fmla="*/ 43 w 55"/>
                  <a:gd name="T15" fmla="*/ 6 h 17"/>
                  <a:gd name="T16" fmla="*/ 40 w 55"/>
                  <a:gd name="T17" fmla="*/ 7 h 17"/>
                  <a:gd name="T18" fmla="*/ 41 w 55"/>
                  <a:gd name="T19" fmla="*/ 4 h 17"/>
                  <a:gd name="T20" fmla="*/ 32 w 55"/>
                  <a:gd name="T21" fmla="*/ 9 h 17"/>
                  <a:gd name="T22" fmla="*/ 33 w 55"/>
                  <a:gd name="T23" fmla="*/ 4 h 17"/>
                  <a:gd name="T24" fmla="*/ 25 w 55"/>
                  <a:gd name="T25" fmla="*/ 2 h 17"/>
                  <a:gd name="T26" fmla="*/ 26 w 55"/>
                  <a:gd name="T27" fmla="*/ 4 h 17"/>
                  <a:gd name="T28" fmla="*/ 26 w 55"/>
                  <a:gd name="T29" fmla="*/ 7 h 17"/>
                  <a:gd name="T30" fmla="*/ 24 w 55"/>
                  <a:gd name="T31" fmla="*/ 2 h 17"/>
                  <a:gd name="T32" fmla="*/ 9 w 55"/>
                  <a:gd name="T33" fmla="*/ 3 h 17"/>
                  <a:gd name="T34" fmla="*/ 4 w 55"/>
                  <a:gd name="T35" fmla="*/ 9 h 17"/>
                  <a:gd name="T36" fmla="*/ 6 w 55"/>
                  <a:gd name="T37" fmla="*/ 4 h 17"/>
                  <a:gd name="T38" fmla="*/ 3 w 55"/>
                  <a:gd name="T39" fmla="*/ 3 h 17"/>
                  <a:gd name="T40" fmla="*/ 0 w 55"/>
                  <a:gd name="T41" fmla="*/ 11 h 17"/>
                  <a:gd name="T42" fmla="*/ 17 w 55"/>
                  <a:gd name="T43" fmla="*/ 7 h 1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4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5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2 w 666"/>
                  <a:gd name="T1" fmla="*/ 31 h 495"/>
                  <a:gd name="T2" fmla="*/ 15 w 666"/>
                  <a:gd name="T3" fmla="*/ 4 h 495"/>
                  <a:gd name="T4" fmla="*/ 44 w 666"/>
                  <a:gd name="T5" fmla="*/ 6 h 495"/>
                  <a:gd name="T6" fmla="*/ 200 w 666"/>
                  <a:gd name="T7" fmla="*/ 11 h 495"/>
                  <a:gd name="T8" fmla="*/ 341 w 666"/>
                  <a:gd name="T9" fmla="*/ 22 h 495"/>
                  <a:gd name="T10" fmla="*/ 474 w 666"/>
                  <a:gd name="T11" fmla="*/ 23 h 495"/>
                  <a:gd name="T12" fmla="*/ 520 w 666"/>
                  <a:gd name="T13" fmla="*/ 15 h 495"/>
                  <a:gd name="T14" fmla="*/ 555 w 666"/>
                  <a:gd name="T15" fmla="*/ 10 h 495"/>
                  <a:gd name="T16" fmla="*/ 560 w 666"/>
                  <a:gd name="T17" fmla="*/ 71 h 495"/>
                  <a:gd name="T18" fmla="*/ 563 w 666"/>
                  <a:gd name="T19" fmla="*/ 132 h 495"/>
                  <a:gd name="T20" fmla="*/ 568 w 666"/>
                  <a:gd name="T21" fmla="*/ 292 h 495"/>
                  <a:gd name="T22" fmla="*/ 566 w 666"/>
                  <a:gd name="T23" fmla="*/ 368 h 495"/>
                  <a:gd name="T24" fmla="*/ 556 w 666"/>
                  <a:gd name="T25" fmla="*/ 418 h 495"/>
                  <a:gd name="T26" fmla="*/ 502 w 666"/>
                  <a:gd name="T27" fmla="*/ 425 h 495"/>
                  <a:gd name="T28" fmla="*/ 428 w 666"/>
                  <a:gd name="T29" fmla="*/ 424 h 495"/>
                  <a:gd name="T30" fmla="*/ 363 w 666"/>
                  <a:gd name="T31" fmla="*/ 420 h 495"/>
                  <a:gd name="T32" fmla="*/ 285 w 666"/>
                  <a:gd name="T33" fmla="*/ 420 h 495"/>
                  <a:gd name="T34" fmla="*/ 5 w 666"/>
                  <a:gd name="T35" fmla="*/ 405 h 495"/>
                  <a:gd name="T36" fmla="*/ 9 w 666"/>
                  <a:gd name="T37" fmla="*/ 274 h 495"/>
                  <a:gd name="T38" fmla="*/ 31 w 666"/>
                  <a:gd name="T39" fmla="*/ 215 h 495"/>
                  <a:gd name="T40" fmla="*/ 27 w 666"/>
                  <a:gd name="T41" fmla="*/ 192 h 495"/>
                  <a:gd name="T42" fmla="*/ 15 w 666"/>
                  <a:gd name="T43" fmla="*/ 173 h 495"/>
                  <a:gd name="T44" fmla="*/ 1 w 666"/>
                  <a:gd name="T45" fmla="*/ 154 h 495"/>
                  <a:gd name="T46" fmla="*/ 13 w 666"/>
                  <a:gd name="T47" fmla="*/ 124 h 495"/>
                  <a:gd name="T48" fmla="*/ 12 w 666"/>
                  <a:gd name="T49" fmla="*/ 31 h 49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6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5 h 100"/>
                  <a:gd name="T2" fmla="*/ 37 w 174"/>
                  <a:gd name="T3" fmla="*/ 53 h 100"/>
                  <a:gd name="T4" fmla="*/ 79 w 174"/>
                  <a:gd name="T5" fmla="*/ 86 h 100"/>
                  <a:gd name="T6" fmla="*/ 113 w 174"/>
                  <a:gd name="T7" fmla="*/ 47 h 100"/>
                  <a:gd name="T8" fmla="*/ 150 w 174"/>
                  <a:gd name="T9" fmla="*/ 9 h 100"/>
                  <a:gd name="T10" fmla="*/ 75 w 174"/>
                  <a:gd name="T11" fmla="*/ 10 h 100"/>
                  <a:gd name="T12" fmla="*/ 40 w 174"/>
                  <a:gd name="T13" fmla="*/ 5 h 100"/>
                  <a:gd name="T14" fmla="*/ 4 w 174"/>
                  <a:gd name="T15" fmla="*/ 3 h 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7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888 w 1058"/>
                  <a:gd name="T1" fmla="*/ 70 h 755"/>
                  <a:gd name="T2" fmla="*/ 833 w 1058"/>
                  <a:gd name="T3" fmla="*/ 33 h 755"/>
                  <a:gd name="T4" fmla="*/ 768 w 1058"/>
                  <a:gd name="T5" fmla="*/ 18 h 755"/>
                  <a:gd name="T6" fmla="*/ 660 w 1058"/>
                  <a:gd name="T7" fmla="*/ 99 h 755"/>
                  <a:gd name="T8" fmla="*/ 556 w 1058"/>
                  <a:gd name="T9" fmla="*/ 50 h 755"/>
                  <a:gd name="T10" fmla="*/ 406 w 1058"/>
                  <a:gd name="T11" fmla="*/ 44 h 755"/>
                  <a:gd name="T12" fmla="*/ 325 w 1058"/>
                  <a:gd name="T13" fmla="*/ 61 h 755"/>
                  <a:gd name="T14" fmla="*/ 284 w 1058"/>
                  <a:gd name="T15" fmla="*/ 79 h 755"/>
                  <a:gd name="T16" fmla="*/ 249 w 1058"/>
                  <a:gd name="T17" fmla="*/ 95 h 755"/>
                  <a:gd name="T18" fmla="*/ 143 w 1058"/>
                  <a:gd name="T19" fmla="*/ 3 h 755"/>
                  <a:gd name="T20" fmla="*/ 28 w 1058"/>
                  <a:gd name="T21" fmla="*/ 62 h 755"/>
                  <a:gd name="T22" fmla="*/ 28 w 1058"/>
                  <a:gd name="T23" fmla="*/ 192 h 755"/>
                  <a:gd name="T24" fmla="*/ 74 w 1058"/>
                  <a:gd name="T25" fmla="*/ 241 h 755"/>
                  <a:gd name="T26" fmla="*/ 137 w 1058"/>
                  <a:gd name="T27" fmla="*/ 267 h 755"/>
                  <a:gd name="T28" fmla="*/ 143 w 1058"/>
                  <a:gd name="T29" fmla="*/ 264 h 755"/>
                  <a:gd name="T30" fmla="*/ 124 w 1058"/>
                  <a:gd name="T31" fmla="*/ 341 h 755"/>
                  <a:gd name="T32" fmla="*/ 122 w 1058"/>
                  <a:gd name="T33" fmla="*/ 349 h 755"/>
                  <a:gd name="T34" fmla="*/ 121 w 1058"/>
                  <a:gd name="T35" fmla="*/ 353 h 755"/>
                  <a:gd name="T36" fmla="*/ 104 w 1058"/>
                  <a:gd name="T37" fmla="*/ 487 h 755"/>
                  <a:gd name="T38" fmla="*/ 97 w 1058"/>
                  <a:gd name="T39" fmla="*/ 522 h 755"/>
                  <a:gd name="T40" fmla="*/ 85 w 1058"/>
                  <a:gd name="T41" fmla="*/ 598 h 755"/>
                  <a:gd name="T42" fmla="*/ 369 w 1058"/>
                  <a:gd name="T43" fmla="*/ 637 h 755"/>
                  <a:gd name="T44" fmla="*/ 646 w 1058"/>
                  <a:gd name="T45" fmla="*/ 639 h 755"/>
                  <a:gd name="T46" fmla="*/ 815 w 1058"/>
                  <a:gd name="T47" fmla="*/ 611 h 755"/>
                  <a:gd name="T48" fmla="*/ 841 w 1058"/>
                  <a:gd name="T49" fmla="*/ 597 h 755"/>
                  <a:gd name="T50" fmla="*/ 828 w 1058"/>
                  <a:gd name="T51" fmla="*/ 548 h 755"/>
                  <a:gd name="T52" fmla="*/ 805 w 1058"/>
                  <a:gd name="T53" fmla="*/ 441 h 755"/>
                  <a:gd name="T54" fmla="*/ 784 w 1058"/>
                  <a:gd name="T55" fmla="*/ 366 h 755"/>
                  <a:gd name="T56" fmla="*/ 784 w 1058"/>
                  <a:gd name="T57" fmla="*/ 354 h 755"/>
                  <a:gd name="T58" fmla="*/ 769 w 1058"/>
                  <a:gd name="T59" fmla="*/ 291 h 755"/>
                  <a:gd name="T60" fmla="*/ 765 w 1058"/>
                  <a:gd name="T61" fmla="*/ 270 h 755"/>
                  <a:gd name="T62" fmla="*/ 766 w 1058"/>
                  <a:gd name="T63" fmla="*/ 265 h 755"/>
                  <a:gd name="T64" fmla="*/ 809 w 1058"/>
                  <a:gd name="T65" fmla="*/ 270 h 755"/>
                  <a:gd name="T66" fmla="*/ 887 w 1058"/>
                  <a:gd name="T67" fmla="*/ 201 h 755"/>
                  <a:gd name="T68" fmla="*/ 888 w 1058"/>
                  <a:gd name="T69" fmla="*/ 70 h 7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8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5 w 197"/>
                  <a:gd name="T1" fmla="*/ 55 h 183"/>
                  <a:gd name="T2" fmla="*/ 64 w 197"/>
                  <a:gd name="T3" fmla="*/ 3 h 183"/>
                  <a:gd name="T4" fmla="*/ 145 w 197"/>
                  <a:gd name="T5" fmla="*/ 33 h 183"/>
                  <a:gd name="T6" fmla="*/ 55 w 197"/>
                  <a:gd name="T7" fmla="*/ 140 h 1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9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54 w 183"/>
                  <a:gd name="T1" fmla="*/ 73 h 196"/>
                  <a:gd name="T2" fmla="*/ 36 w 183"/>
                  <a:gd name="T3" fmla="*/ 30 h 196"/>
                  <a:gd name="T4" fmla="*/ 18 w 183"/>
                  <a:gd name="T5" fmla="*/ 132 h 196"/>
                  <a:gd name="T6" fmla="*/ 57 w 183"/>
                  <a:gd name="T7" fmla="*/ 163 h 196"/>
                  <a:gd name="T8" fmla="*/ 88 w 183"/>
                  <a:gd name="T9" fmla="*/ 161 h 1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0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08 w 492"/>
                  <a:gd name="T1" fmla="*/ 9 h 289"/>
                  <a:gd name="T2" fmla="*/ 72 w 492"/>
                  <a:gd name="T3" fmla="*/ 65 h 289"/>
                  <a:gd name="T4" fmla="*/ 35 w 492"/>
                  <a:gd name="T5" fmla="*/ 213 h 289"/>
                  <a:gd name="T6" fmla="*/ 161 w 492"/>
                  <a:gd name="T7" fmla="*/ 225 h 289"/>
                  <a:gd name="T8" fmla="*/ 273 w 492"/>
                  <a:gd name="T9" fmla="*/ 237 h 289"/>
                  <a:gd name="T10" fmla="*/ 397 w 492"/>
                  <a:gd name="T11" fmla="*/ 209 h 289"/>
                  <a:gd name="T12" fmla="*/ 381 w 492"/>
                  <a:gd name="T13" fmla="*/ 82 h 289"/>
                  <a:gd name="T14" fmla="*/ 278 w 492"/>
                  <a:gd name="T15" fmla="*/ 24 h 289"/>
                  <a:gd name="T16" fmla="*/ 200 w 492"/>
                  <a:gd name="T17" fmla="*/ 7 h 2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1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5 w 664"/>
                  <a:gd name="T1" fmla="*/ 4 h 495"/>
                  <a:gd name="T2" fmla="*/ 9 w 664"/>
                  <a:gd name="T3" fmla="*/ 9 h 495"/>
                  <a:gd name="T4" fmla="*/ 274 w 664"/>
                  <a:gd name="T5" fmla="*/ 17 h 495"/>
                  <a:gd name="T6" fmla="*/ 292 w 664"/>
                  <a:gd name="T7" fmla="*/ 18 h 495"/>
                  <a:gd name="T8" fmla="*/ 552 w 664"/>
                  <a:gd name="T9" fmla="*/ 9 h 495"/>
                  <a:gd name="T10" fmla="*/ 561 w 664"/>
                  <a:gd name="T11" fmla="*/ 278 h 495"/>
                  <a:gd name="T12" fmla="*/ 557 w 664"/>
                  <a:gd name="T13" fmla="*/ 405 h 495"/>
                  <a:gd name="T14" fmla="*/ 384 w 664"/>
                  <a:gd name="T15" fmla="*/ 412 h 495"/>
                  <a:gd name="T16" fmla="*/ 315 w 664"/>
                  <a:gd name="T17" fmla="*/ 411 h 495"/>
                  <a:gd name="T18" fmla="*/ 71 w 664"/>
                  <a:gd name="T19" fmla="*/ 402 h 495"/>
                  <a:gd name="T20" fmla="*/ 9 w 664"/>
                  <a:gd name="T21" fmla="*/ 398 h 495"/>
                  <a:gd name="T22" fmla="*/ 16 w 664"/>
                  <a:gd name="T23" fmla="*/ 248 h 495"/>
                  <a:gd name="T24" fmla="*/ 16 w 664"/>
                  <a:gd name="T25" fmla="*/ 248 h 495"/>
                  <a:gd name="T26" fmla="*/ 11 w 664"/>
                  <a:gd name="T27" fmla="*/ 244 h 495"/>
                  <a:gd name="T28" fmla="*/ 7 w 664"/>
                  <a:gd name="T29" fmla="*/ 248 h 495"/>
                  <a:gd name="T30" fmla="*/ 0 w 664"/>
                  <a:gd name="T31" fmla="*/ 403 h 495"/>
                  <a:gd name="T32" fmla="*/ 1 w 664"/>
                  <a:gd name="T33" fmla="*/ 406 h 495"/>
                  <a:gd name="T34" fmla="*/ 4 w 664"/>
                  <a:gd name="T35" fmla="*/ 407 h 495"/>
                  <a:gd name="T36" fmla="*/ 70 w 664"/>
                  <a:gd name="T37" fmla="*/ 411 h 495"/>
                  <a:gd name="T38" fmla="*/ 315 w 664"/>
                  <a:gd name="T39" fmla="*/ 420 h 495"/>
                  <a:gd name="T40" fmla="*/ 383 w 664"/>
                  <a:gd name="T41" fmla="*/ 422 h 495"/>
                  <a:gd name="T42" fmla="*/ 563 w 664"/>
                  <a:gd name="T43" fmla="*/ 413 h 495"/>
                  <a:gd name="T44" fmla="*/ 567 w 664"/>
                  <a:gd name="T45" fmla="*/ 409 h 495"/>
                  <a:gd name="T46" fmla="*/ 561 w 664"/>
                  <a:gd name="T47" fmla="*/ 4 h 495"/>
                  <a:gd name="T48" fmla="*/ 559 w 664"/>
                  <a:gd name="T49" fmla="*/ 1 h 495"/>
                  <a:gd name="T50" fmla="*/ 555 w 664"/>
                  <a:gd name="T51" fmla="*/ 0 h 495"/>
                  <a:gd name="T52" fmla="*/ 293 w 664"/>
                  <a:gd name="T53" fmla="*/ 9 h 495"/>
                  <a:gd name="T54" fmla="*/ 275 w 664"/>
                  <a:gd name="T55" fmla="*/ 9 h 495"/>
                  <a:gd name="T56" fmla="*/ 9 w 664"/>
                  <a:gd name="T57" fmla="*/ 0 h 495"/>
                  <a:gd name="T58" fmla="*/ 5 w 664"/>
                  <a:gd name="T59" fmla="*/ 4 h 49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2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176 w 895"/>
                  <a:gd name="T1" fmla="*/ 56 h 699"/>
                  <a:gd name="T2" fmla="*/ 48 w 895"/>
                  <a:gd name="T3" fmla="*/ 235 h 699"/>
                  <a:gd name="T4" fmla="*/ 15 w 895"/>
                  <a:gd name="T5" fmla="*/ 418 h 699"/>
                  <a:gd name="T6" fmla="*/ 9 w 895"/>
                  <a:gd name="T7" fmla="*/ 466 h 699"/>
                  <a:gd name="T8" fmla="*/ 0 w 895"/>
                  <a:gd name="T9" fmla="*/ 562 h 699"/>
                  <a:gd name="T10" fmla="*/ 4 w 895"/>
                  <a:gd name="T11" fmla="*/ 567 h 699"/>
                  <a:gd name="T12" fmla="*/ 9 w 895"/>
                  <a:gd name="T13" fmla="*/ 562 h 699"/>
                  <a:gd name="T14" fmla="*/ 18 w 895"/>
                  <a:gd name="T15" fmla="*/ 467 h 699"/>
                  <a:gd name="T16" fmla="*/ 23 w 895"/>
                  <a:gd name="T17" fmla="*/ 419 h 699"/>
                  <a:gd name="T18" fmla="*/ 57 w 895"/>
                  <a:gd name="T19" fmla="*/ 239 h 699"/>
                  <a:gd name="T20" fmla="*/ 180 w 895"/>
                  <a:gd name="T21" fmla="*/ 64 h 699"/>
                  <a:gd name="T22" fmla="*/ 388 w 895"/>
                  <a:gd name="T23" fmla="*/ 11 h 699"/>
                  <a:gd name="T24" fmla="*/ 677 w 895"/>
                  <a:gd name="T25" fmla="*/ 244 h 699"/>
                  <a:gd name="T26" fmla="*/ 687 w 895"/>
                  <a:gd name="T27" fmla="*/ 289 h 699"/>
                  <a:gd name="T28" fmla="*/ 749 w 895"/>
                  <a:gd name="T29" fmla="*/ 561 h 699"/>
                  <a:gd name="T30" fmla="*/ 755 w 895"/>
                  <a:gd name="T31" fmla="*/ 575 h 699"/>
                  <a:gd name="T32" fmla="*/ 760 w 895"/>
                  <a:gd name="T33" fmla="*/ 595 h 699"/>
                  <a:gd name="T34" fmla="*/ 760 w 895"/>
                  <a:gd name="T35" fmla="*/ 595 h 699"/>
                  <a:gd name="T36" fmla="*/ 761 w 895"/>
                  <a:gd name="T37" fmla="*/ 601 h 699"/>
                  <a:gd name="T38" fmla="*/ 767 w 895"/>
                  <a:gd name="T39" fmla="*/ 600 h 699"/>
                  <a:gd name="T40" fmla="*/ 763 w 895"/>
                  <a:gd name="T41" fmla="*/ 573 h 699"/>
                  <a:gd name="T42" fmla="*/ 758 w 895"/>
                  <a:gd name="T43" fmla="*/ 558 h 699"/>
                  <a:gd name="T44" fmla="*/ 696 w 895"/>
                  <a:gd name="T45" fmla="*/ 287 h 699"/>
                  <a:gd name="T46" fmla="*/ 686 w 895"/>
                  <a:gd name="T47" fmla="*/ 241 h 699"/>
                  <a:gd name="T48" fmla="*/ 388 w 895"/>
                  <a:gd name="T49" fmla="*/ 3 h 699"/>
                  <a:gd name="T50" fmla="*/ 176 w 895"/>
                  <a:gd name="T51" fmla="*/ 56 h 69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3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59 w 317"/>
                  <a:gd name="T1" fmla="*/ 40 h 329"/>
                  <a:gd name="T2" fmla="*/ 15 w 317"/>
                  <a:gd name="T3" fmla="*/ 180 h 329"/>
                  <a:gd name="T4" fmla="*/ 139 w 317"/>
                  <a:gd name="T5" fmla="*/ 283 h 329"/>
                  <a:gd name="T6" fmla="*/ 140 w 317"/>
                  <a:gd name="T7" fmla="*/ 283 h 329"/>
                  <a:gd name="T8" fmla="*/ 141 w 317"/>
                  <a:gd name="T9" fmla="*/ 283 h 329"/>
                  <a:gd name="T10" fmla="*/ 139 w 317"/>
                  <a:gd name="T11" fmla="*/ 281 h 329"/>
                  <a:gd name="T12" fmla="*/ 142 w 317"/>
                  <a:gd name="T13" fmla="*/ 275 h 329"/>
                  <a:gd name="T14" fmla="*/ 146 w 317"/>
                  <a:gd name="T15" fmla="*/ 277 h 329"/>
                  <a:gd name="T16" fmla="*/ 140 w 317"/>
                  <a:gd name="T17" fmla="*/ 275 h 329"/>
                  <a:gd name="T18" fmla="*/ 22 w 317"/>
                  <a:gd name="T19" fmla="*/ 177 h 329"/>
                  <a:gd name="T20" fmla="*/ 18 w 317"/>
                  <a:gd name="T21" fmla="*/ 144 h 329"/>
                  <a:gd name="T22" fmla="*/ 65 w 317"/>
                  <a:gd name="T23" fmla="*/ 47 h 329"/>
                  <a:gd name="T24" fmla="*/ 195 w 317"/>
                  <a:gd name="T25" fmla="*/ 29 h 329"/>
                  <a:gd name="T26" fmla="*/ 250 w 317"/>
                  <a:gd name="T27" fmla="*/ 110 h 329"/>
                  <a:gd name="T28" fmla="*/ 252 w 317"/>
                  <a:gd name="T29" fmla="*/ 116 h 329"/>
                  <a:gd name="T30" fmla="*/ 257 w 317"/>
                  <a:gd name="T31" fmla="*/ 113 h 329"/>
                  <a:gd name="T32" fmla="*/ 199 w 317"/>
                  <a:gd name="T33" fmla="*/ 22 h 329"/>
                  <a:gd name="T34" fmla="*/ 59 w 317"/>
                  <a:gd name="T35" fmla="*/ 40 h 3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4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2 w 306"/>
                  <a:gd name="T1" fmla="*/ 47 h 307"/>
                  <a:gd name="T2" fmla="*/ 4 w 306"/>
                  <a:gd name="T3" fmla="*/ 85 h 307"/>
                  <a:gd name="T4" fmla="*/ 10 w 306"/>
                  <a:gd name="T5" fmla="*/ 88 h 307"/>
                  <a:gd name="T6" fmla="*/ 13 w 306"/>
                  <a:gd name="T7" fmla="*/ 83 h 307"/>
                  <a:gd name="T8" fmla="*/ 19 w 306"/>
                  <a:gd name="T9" fmla="*/ 53 h 307"/>
                  <a:gd name="T10" fmla="*/ 112 w 306"/>
                  <a:gd name="T11" fmla="*/ 9 h 307"/>
                  <a:gd name="T12" fmla="*/ 241 w 306"/>
                  <a:gd name="T13" fmla="*/ 79 h 307"/>
                  <a:gd name="T14" fmla="*/ 217 w 306"/>
                  <a:gd name="T15" fmla="*/ 214 h 307"/>
                  <a:gd name="T16" fmla="*/ 140 w 306"/>
                  <a:gd name="T17" fmla="*/ 256 h 307"/>
                  <a:gd name="T18" fmla="*/ 121 w 306"/>
                  <a:gd name="T19" fmla="*/ 249 h 307"/>
                  <a:gd name="T20" fmla="*/ 115 w 306"/>
                  <a:gd name="T21" fmla="*/ 249 h 307"/>
                  <a:gd name="T22" fmla="*/ 115 w 306"/>
                  <a:gd name="T23" fmla="*/ 255 h 307"/>
                  <a:gd name="T24" fmla="*/ 141 w 306"/>
                  <a:gd name="T25" fmla="*/ 265 h 307"/>
                  <a:gd name="T26" fmla="*/ 224 w 306"/>
                  <a:gd name="T27" fmla="*/ 219 h 307"/>
                  <a:gd name="T28" fmla="*/ 249 w 306"/>
                  <a:gd name="T29" fmla="*/ 77 h 307"/>
                  <a:gd name="T30" fmla="*/ 112 w 306"/>
                  <a:gd name="T31" fmla="*/ 0 h 307"/>
                  <a:gd name="T32" fmla="*/ 12 w 306"/>
                  <a:gd name="T33" fmla="*/ 47 h 3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5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1 w 102"/>
                  <a:gd name="T1" fmla="*/ 54 h 69"/>
                  <a:gd name="T2" fmla="*/ 3 w 102"/>
                  <a:gd name="T3" fmla="*/ 16 h 69"/>
                  <a:gd name="T4" fmla="*/ 79 w 102"/>
                  <a:gd name="T5" fmla="*/ 18 h 69"/>
                  <a:gd name="T6" fmla="*/ 37 w 102"/>
                  <a:gd name="T7" fmla="*/ 60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6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3 h 75"/>
                  <a:gd name="T2" fmla="*/ 0 w 105"/>
                  <a:gd name="T3" fmla="*/ 16 h 75"/>
                  <a:gd name="T4" fmla="*/ 0 w 105"/>
                  <a:gd name="T5" fmla="*/ 20 h 75"/>
                  <a:gd name="T6" fmla="*/ 8 w 105"/>
                  <a:gd name="T7" fmla="*/ 42 h 75"/>
                  <a:gd name="T8" fmla="*/ 37 w 105"/>
                  <a:gd name="T9" fmla="*/ 58 h 75"/>
                  <a:gd name="T10" fmla="*/ 36 w 105"/>
                  <a:gd name="T11" fmla="*/ 61 h 75"/>
                  <a:gd name="T12" fmla="*/ 36 w 105"/>
                  <a:gd name="T13" fmla="*/ 62 h 75"/>
                  <a:gd name="T14" fmla="*/ 42 w 105"/>
                  <a:gd name="T15" fmla="*/ 64 h 75"/>
                  <a:gd name="T16" fmla="*/ 85 w 105"/>
                  <a:gd name="T17" fmla="*/ 17 h 75"/>
                  <a:gd name="T18" fmla="*/ 75 w 105"/>
                  <a:gd name="T19" fmla="*/ 8 h 75"/>
                  <a:gd name="T20" fmla="*/ 3 w 105"/>
                  <a:gd name="T21" fmla="*/ 13 h 75"/>
                  <a:gd name="T22" fmla="*/ 71 w 105"/>
                  <a:gd name="T23" fmla="*/ 16 h 75"/>
                  <a:gd name="T24" fmla="*/ 77 w 105"/>
                  <a:gd name="T25" fmla="*/ 21 h 75"/>
                  <a:gd name="T26" fmla="*/ 77 w 105"/>
                  <a:gd name="T27" fmla="*/ 24 h 75"/>
                  <a:gd name="T28" fmla="*/ 46 w 105"/>
                  <a:gd name="T29" fmla="*/ 53 h 75"/>
                  <a:gd name="T30" fmla="*/ 42 w 105"/>
                  <a:gd name="T31" fmla="*/ 50 h 75"/>
                  <a:gd name="T32" fmla="*/ 15 w 105"/>
                  <a:gd name="T33" fmla="*/ 36 h 75"/>
                  <a:gd name="T34" fmla="*/ 9 w 105"/>
                  <a:gd name="T35" fmla="*/ 20 h 75"/>
                  <a:gd name="T36" fmla="*/ 9 w 105"/>
                  <a:gd name="T37" fmla="*/ 20 h 75"/>
                  <a:gd name="T38" fmla="*/ 71 w 105"/>
                  <a:gd name="T39" fmla="*/ 16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7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16 w 140"/>
                  <a:gd name="T1" fmla="*/ 0 h 125"/>
                  <a:gd name="T2" fmla="*/ 111 w 140"/>
                  <a:gd name="T3" fmla="*/ 5 h 125"/>
                  <a:gd name="T4" fmla="*/ 111 w 140"/>
                  <a:gd name="T5" fmla="*/ 16 h 125"/>
                  <a:gd name="T6" fmla="*/ 79 w 140"/>
                  <a:gd name="T7" fmla="*/ 92 h 125"/>
                  <a:gd name="T8" fmla="*/ 17 w 140"/>
                  <a:gd name="T9" fmla="*/ 82 h 125"/>
                  <a:gd name="T10" fmla="*/ 14 w 140"/>
                  <a:gd name="T11" fmla="*/ 60 h 125"/>
                  <a:gd name="T12" fmla="*/ 12 w 140"/>
                  <a:gd name="T13" fmla="*/ 54 h 125"/>
                  <a:gd name="T14" fmla="*/ 6 w 140"/>
                  <a:gd name="T15" fmla="*/ 56 h 125"/>
                  <a:gd name="T16" fmla="*/ 11 w 140"/>
                  <a:gd name="T17" fmla="*/ 89 h 125"/>
                  <a:gd name="T18" fmla="*/ 83 w 140"/>
                  <a:gd name="T19" fmla="*/ 99 h 125"/>
                  <a:gd name="T20" fmla="*/ 121 w 140"/>
                  <a:gd name="T21" fmla="*/ 16 h 125"/>
                  <a:gd name="T22" fmla="*/ 121 w 140"/>
                  <a:gd name="T23" fmla="*/ 5 h 125"/>
                  <a:gd name="T24" fmla="*/ 116 w 140"/>
                  <a:gd name="T25" fmla="*/ 0 h 1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8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17 w 147"/>
                  <a:gd name="T1" fmla="*/ 0 h 78"/>
                  <a:gd name="T2" fmla="*/ 115 w 147"/>
                  <a:gd name="T3" fmla="*/ 6 h 78"/>
                  <a:gd name="T4" fmla="*/ 111 w 147"/>
                  <a:gd name="T5" fmla="*/ 29 h 78"/>
                  <a:gd name="T6" fmla="*/ 69 w 147"/>
                  <a:gd name="T7" fmla="*/ 54 h 78"/>
                  <a:gd name="T8" fmla="*/ 10 w 147"/>
                  <a:gd name="T9" fmla="*/ 10 h 78"/>
                  <a:gd name="T10" fmla="*/ 3 w 147"/>
                  <a:gd name="T11" fmla="*/ 8 h 78"/>
                  <a:gd name="T12" fmla="*/ 1 w 147"/>
                  <a:gd name="T13" fmla="*/ 14 h 78"/>
                  <a:gd name="T14" fmla="*/ 70 w 147"/>
                  <a:gd name="T15" fmla="*/ 63 h 78"/>
                  <a:gd name="T16" fmla="*/ 119 w 147"/>
                  <a:gd name="T17" fmla="*/ 33 h 78"/>
                  <a:gd name="T18" fmla="*/ 124 w 147"/>
                  <a:gd name="T19" fmla="*/ 3 h 78"/>
                  <a:gd name="T20" fmla="*/ 117 w 147"/>
                  <a:gd name="T21" fmla="*/ 0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9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4 h 80"/>
                  <a:gd name="T2" fmla="*/ 0 w 91"/>
                  <a:gd name="T3" fmla="*/ 5 h 80"/>
                  <a:gd name="T4" fmla="*/ 4 w 91"/>
                  <a:gd name="T5" fmla="*/ 9 h 80"/>
                  <a:gd name="T6" fmla="*/ 53 w 91"/>
                  <a:gd name="T7" fmla="*/ 25 h 80"/>
                  <a:gd name="T8" fmla="*/ 60 w 91"/>
                  <a:gd name="T9" fmla="*/ 28 h 80"/>
                  <a:gd name="T10" fmla="*/ 59 w 91"/>
                  <a:gd name="T11" fmla="*/ 28 h 80"/>
                  <a:gd name="T12" fmla="*/ 59 w 91"/>
                  <a:gd name="T13" fmla="*/ 28 h 80"/>
                  <a:gd name="T14" fmla="*/ 40 w 91"/>
                  <a:gd name="T15" fmla="*/ 39 h 80"/>
                  <a:gd name="T16" fmla="*/ 18 w 91"/>
                  <a:gd name="T17" fmla="*/ 51 h 80"/>
                  <a:gd name="T18" fmla="*/ 16 w 91"/>
                  <a:gd name="T19" fmla="*/ 51 h 80"/>
                  <a:gd name="T20" fmla="*/ 16 w 91"/>
                  <a:gd name="T21" fmla="*/ 51 h 80"/>
                  <a:gd name="T22" fmla="*/ 16 w 91"/>
                  <a:gd name="T23" fmla="*/ 51 h 80"/>
                  <a:gd name="T24" fmla="*/ 16 w 91"/>
                  <a:gd name="T25" fmla="*/ 51 h 80"/>
                  <a:gd name="T26" fmla="*/ 8 w 91"/>
                  <a:gd name="T27" fmla="*/ 57 h 80"/>
                  <a:gd name="T28" fmla="*/ 3 w 91"/>
                  <a:gd name="T29" fmla="*/ 60 h 80"/>
                  <a:gd name="T30" fmla="*/ 2 w 91"/>
                  <a:gd name="T31" fmla="*/ 64 h 80"/>
                  <a:gd name="T32" fmla="*/ 2 w 91"/>
                  <a:gd name="T33" fmla="*/ 66 h 80"/>
                  <a:gd name="T34" fmla="*/ 3 w 91"/>
                  <a:gd name="T35" fmla="*/ 66 h 80"/>
                  <a:gd name="T36" fmla="*/ 3 w 91"/>
                  <a:gd name="T37" fmla="*/ 66 h 80"/>
                  <a:gd name="T38" fmla="*/ 9 w 91"/>
                  <a:gd name="T39" fmla="*/ 67 h 80"/>
                  <a:gd name="T40" fmla="*/ 9 w 91"/>
                  <a:gd name="T41" fmla="*/ 68 h 80"/>
                  <a:gd name="T42" fmla="*/ 16 w 91"/>
                  <a:gd name="T43" fmla="*/ 63 h 80"/>
                  <a:gd name="T44" fmla="*/ 17 w 91"/>
                  <a:gd name="T45" fmla="*/ 62 h 80"/>
                  <a:gd name="T46" fmla="*/ 44 w 91"/>
                  <a:gd name="T47" fmla="*/ 47 h 80"/>
                  <a:gd name="T48" fmla="*/ 65 w 91"/>
                  <a:gd name="T49" fmla="*/ 35 h 80"/>
                  <a:gd name="T50" fmla="*/ 73 w 91"/>
                  <a:gd name="T51" fmla="*/ 34 h 80"/>
                  <a:gd name="T52" fmla="*/ 75 w 91"/>
                  <a:gd name="T53" fmla="*/ 31 h 80"/>
                  <a:gd name="T54" fmla="*/ 78 w 91"/>
                  <a:gd name="T55" fmla="*/ 28 h 80"/>
                  <a:gd name="T56" fmla="*/ 78 w 91"/>
                  <a:gd name="T57" fmla="*/ 28 h 80"/>
                  <a:gd name="T58" fmla="*/ 78 w 91"/>
                  <a:gd name="T59" fmla="*/ 28 h 80"/>
                  <a:gd name="T60" fmla="*/ 79 w 91"/>
                  <a:gd name="T61" fmla="*/ 26 h 80"/>
                  <a:gd name="T62" fmla="*/ 78 w 91"/>
                  <a:gd name="T63" fmla="*/ 23 h 80"/>
                  <a:gd name="T64" fmla="*/ 73 w 91"/>
                  <a:gd name="T65" fmla="*/ 22 h 80"/>
                  <a:gd name="T66" fmla="*/ 73 w 91"/>
                  <a:gd name="T67" fmla="*/ 22 h 80"/>
                  <a:gd name="T68" fmla="*/ 71 w 91"/>
                  <a:gd name="T69" fmla="*/ 22 h 80"/>
                  <a:gd name="T70" fmla="*/ 56 w 91"/>
                  <a:gd name="T71" fmla="*/ 16 h 80"/>
                  <a:gd name="T72" fmla="*/ 5 w 91"/>
                  <a:gd name="T73" fmla="*/ 1 h 80"/>
                  <a:gd name="T74" fmla="*/ 0 w 91"/>
                  <a:gd name="T75" fmla="*/ 4 h 8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0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57 w 86"/>
                  <a:gd name="T1" fmla="*/ 2 h 77"/>
                  <a:gd name="T2" fmla="*/ 28 w 86"/>
                  <a:gd name="T3" fmla="*/ 18 h 77"/>
                  <a:gd name="T4" fmla="*/ 11 w 86"/>
                  <a:gd name="T5" fmla="*/ 26 h 77"/>
                  <a:gd name="T6" fmla="*/ 6 w 86"/>
                  <a:gd name="T7" fmla="*/ 28 h 77"/>
                  <a:gd name="T8" fmla="*/ 5 w 86"/>
                  <a:gd name="T9" fmla="*/ 28 h 77"/>
                  <a:gd name="T10" fmla="*/ 5 w 86"/>
                  <a:gd name="T11" fmla="*/ 29 h 77"/>
                  <a:gd name="T12" fmla="*/ 3 w 86"/>
                  <a:gd name="T13" fmla="*/ 33 h 77"/>
                  <a:gd name="T14" fmla="*/ 2 w 86"/>
                  <a:gd name="T15" fmla="*/ 33 h 77"/>
                  <a:gd name="T16" fmla="*/ 2 w 86"/>
                  <a:gd name="T17" fmla="*/ 33 h 77"/>
                  <a:gd name="T18" fmla="*/ 2 w 86"/>
                  <a:gd name="T19" fmla="*/ 33 h 77"/>
                  <a:gd name="T20" fmla="*/ 0 w 86"/>
                  <a:gd name="T21" fmla="*/ 36 h 77"/>
                  <a:gd name="T22" fmla="*/ 0 w 86"/>
                  <a:gd name="T23" fmla="*/ 39 h 77"/>
                  <a:gd name="T24" fmla="*/ 2 w 86"/>
                  <a:gd name="T25" fmla="*/ 40 h 77"/>
                  <a:gd name="T26" fmla="*/ 13 w 86"/>
                  <a:gd name="T27" fmla="*/ 39 h 77"/>
                  <a:gd name="T28" fmla="*/ 32 w 86"/>
                  <a:gd name="T29" fmla="*/ 49 h 77"/>
                  <a:gd name="T30" fmla="*/ 60 w 86"/>
                  <a:gd name="T31" fmla="*/ 64 h 77"/>
                  <a:gd name="T32" fmla="*/ 59 w 86"/>
                  <a:gd name="T33" fmla="*/ 63 h 77"/>
                  <a:gd name="T34" fmla="*/ 65 w 86"/>
                  <a:gd name="T35" fmla="*/ 64 h 77"/>
                  <a:gd name="T36" fmla="*/ 71 w 86"/>
                  <a:gd name="T37" fmla="*/ 66 h 77"/>
                  <a:gd name="T38" fmla="*/ 71 w 86"/>
                  <a:gd name="T39" fmla="*/ 66 h 77"/>
                  <a:gd name="T40" fmla="*/ 71 w 86"/>
                  <a:gd name="T41" fmla="*/ 66 h 77"/>
                  <a:gd name="T42" fmla="*/ 72 w 86"/>
                  <a:gd name="T43" fmla="*/ 65 h 77"/>
                  <a:gd name="T44" fmla="*/ 74 w 86"/>
                  <a:gd name="T45" fmla="*/ 62 h 77"/>
                  <a:gd name="T46" fmla="*/ 74 w 86"/>
                  <a:gd name="T47" fmla="*/ 61 h 77"/>
                  <a:gd name="T48" fmla="*/ 71 w 86"/>
                  <a:gd name="T49" fmla="*/ 57 h 77"/>
                  <a:gd name="T50" fmla="*/ 66 w 86"/>
                  <a:gd name="T51" fmla="*/ 55 h 77"/>
                  <a:gd name="T52" fmla="*/ 61 w 86"/>
                  <a:gd name="T53" fmla="*/ 53 h 77"/>
                  <a:gd name="T54" fmla="*/ 59 w 86"/>
                  <a:gd name="T55" fmla="*/ 53 h 77"/>
                  <a:gd name="T56" fmla="*/ 59 w 86"/>
                  <a:gd name="T57" fmla="*/ 53 h 77"/>
                  <a:gd name="T58" fmla="*/ 57 w 86"/>
                  <a:gd name="T59" fmla="*/ 53 h 77"/>
                  <a:gd name="T60" fmla="*/ 36 w 86"/>
                  <a:gd name="T61" fmla="*/ 42 h 77"/>
                  <a:gd name="T62" fmla="*/ 19 w 86"/>
                  <a:gd name="T63" fmla="*/ 32 h 77"/>
                  <a:gd name="T64" fmla="*/ 32 w 86"/>
                  <a:gd name="T65" fmla="*/ 27 h 77"/>
                  <a:gd name="T66" fmla="*/ 64 w 86"/>
                  <a:gd name="T67" fmla="*/ 8 h 77"/>
                  <a:gd name="T68" fmla="*/ 65 w 86"/>
                  <a:gd name="T69" fmla="*/ 5 h 77"/>
                  <a:gd name="T70" fmla="*/ 64 w 86"/>
                  <a:gd name="T71" fmla="*/ 2 h 77"/>
                  <a:gd name="T72" fmla="*/ 57 w 86"/>
                  <a:gd name="T73" fmla="*/ 2 h 77"/>
                  <a:gd name="T74" fmla="*/ 11 w 86"/>
                  <a:gd name="T75" fmla="*/ 26 h 77"/>
                  <a:gd name="T76" fmla="*/ 9 w 86"/>
                  <a:gd name="T77" fmla="*/ 27 h 77"/>
                  <a:gd name="T78" fmla="*/ 11 w 86"/>
                  <a:gd name="T79" fmla="*/ 26 h 7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1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3 h 68"/>
                  <a:gd name="T2" fmla="*/ 3 w 892"/>
                  <a:gd name="T3" fmla="*/ 10 h 68"/>
                  <a:gd name="T4" fmla="*/ 213 w 892"/>
                  <a:gd name="T5" fmla="*/ 47 h 68"/>
                  <a:gd name="T6" fmla="*/ 226 w 892"/>
                  <a:gd name="T7" fmla="*/ 48 h 68"/>
                  <a:gd name="T8" fmla="*/ 271 w 892"/>
                  <a:gd name="T9" fmla="*/ 50 h 68"/>
                  <a:gd name="T10" fmla="*/ 483 w 892"/>
                  <a:gd name="T11" fmla="*/ 56 h 68"/>
                  <a:gd name="T12" fmla="*/ 497 w 892"/>
                  <a:gd name="T13" fmla="*/ 56 h 68"/>
                  <a:gd name="T14" fmla="*/ 766 w 892"/>
                  <a:gd name="T15" fmla="*/ 21 h 68"/>
                  <a:gd name="T16" fmla="*/ 768 w 892"/>
                  <a:gd name="T17" fmla="*/ 16 h 68"/>
                  <a:gd name="T18" fmla="*/ 763 w 892"/>
                  <a:gd name="T19" fmla="*/ 13 h 68"/>
                  <a:gd name="T20" fmla="*/ 497 w 892"/>
                  <a:gd name="T21" fmla="*/ 47 h 68"/>
                  <a:gd name="T22" fmla="*/ 482 w 892"/>
                  <a:gd name="T23" fmla="*/ 48 h 68"/>
                  <a:gd name="T24" fmla="*/ 271 w 892"/>
                  <a:gd name="T25" fmla="*/ 42 h 68"/>
                  <a:gd name="T26" fmla="*/ 226 w 892"/>
                  <a:gd name="T27" fmla="*/ 39 h 68"/>
                  <a:gd name="T28" fmla="*/ 214 w 892"/>
                  <a:gd name="T29" fmla="*/ 38 h 68"/>
                  <a:gd name="T30" fmla="*/ 7 w 892"/>
                  <a:gd name="T31" fmla="*/ 1 h 68"/>
                  <a:gd name="T32" fmla="*/ 1 w 892"/>
                  <a:gd name="T33" fmla="*/ 3 h 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2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3 w 185"/>
                  <a:gd name="T1" fmla="*/ 1 h 106"/>
                  <a:gd name="T2" fmla="*/ 1 w 185"/>
                  <a:gd name="T3" fmla="*/ 6 h 106"/>
                  <a:gd name="T4" fmla="*/ 85 w 185"/>
                  <a:gd name="T5" fmla="*/ 90 h 106"/>
                  <a:gd name="T6" fmla="*/ 89 w 185"/>
                  <a:gd name="T7" fmla="*/ 91 h 106"/>
                  <a:gd name="T8" fmla="*/ 92 w 185"/>
                  <a:gd name="T9" fmla="*/ 88 h 106"/>
                  <a:gd name="T10" fmla="*/ 131 w 185"/>
                  <a:gd name="T11" fmla="*/ 41 h 106"/>
                  <a:gd name="T12" fmla="*/ 158 w 185"/>
                  <a:gd name="T13" fmla="*/ 15 h 106"/>
                  <a:gd name="T14" fmla="*/ 158 w 185"/>
                  <a:gd name="T15" fmla="*/ 9 h 106"/>
                  <a:gd name="T16" fmla="*/ 152 w 185"/>
                  <a:gd name="T17" fmla="*/ 9 h 106"/>
                  <a:gd name="T18" fmla="*/ 125 w 185"/>
                  <a:gd name="T19" fmla="*/ 34 h 106"/>
                  <a:gd name="T20" fmla="*/ 86 w 185"/>
                  <a:gd name="T21" fmla="*/ 80 h 106"/>
                  <a:gd name="T22" fmla="*/ 9 w 185"/>
                  <a:gd name="T23" fmla="*/ 3 h 106"/>
                  <a:gd name="T24" fmla="*/ 3 w 185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3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35 h 102"/>
                  <a:gd name="T2" fmla="*/ 40 w 92"/>
                  <a:gd name="T3" fmla="*/ 0 h 102"/>
                  <a:gd name="T4" fmla="*/ 19 w 92"/>
                  <a:gd name="T5" fmla="*/ 32 h 102"/>
                  <a:gd name="T6" fmla="*/ 55 w 92"/>
                  <a:gd name="T7" fmla="*/ 12 h 102"/>
                  <a:gd name="T8" fmla="*/ 35 w 92"/>
                  <a:gd name="T9" fmla="*/ 40 h 102"/>
                  <a:gd name="T10" fmla="*/ 64 w 92"/>
                  <a:gd name="T11" fmla="*/ 27 h 102"/>
                  <a:gd name="T12" fmla="*/ 45 w 92"/>
                  <a:gd name="T13" fmla="*/ 53 h 102"/>
                  <a:gd name="T14" fmla="*/ 79 w 92"/>
                  <a:gd name="T15" fmla="*/ 41 h 102"/>
                  <a:gd name="T16" fmla="*/ 38 w 92"/>
                  <a:gd name="T17" fmla="*/ 88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4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46 w 103"/>
                  <a:gd name="T1" fmla="*/ 0 h 112"/>
                  <a:gd name="T2" fmla="*/ 2 w 103"/>
                  <a:gd name="T3" fmla="*/ 36 h 112"/>
                  <a:gd name="T4" fmla="*/ 3 w 103"/>
                  <a:gd name="T5" fmla="*/ 43 h 112"/>
                  <a:gd name="T6" fmla="*/ 9 w 103"/>
                  <a:gd name="T7" fmla="*/ 41 h 112"/>
                  <a:gd name="T8" fmla="*/ 40 w 103"/>
                  <a:gd name="T9" fmla="*/ 10 h 112"/>
                  <a:gd name="T10" fmla="*/ 36 w 103"/>
                  <a:gd name="T11" fmla="*/ 18 h 112"/>
                  <a:gd name="T12" fmla="*/ 21 w 103"/>
                  <a:gd name="T13" fmla="*/ 33 h 112"/>
                  <a:gd name="T14" fmla="*/ 21 w 103"/>
                  <a:gd name="T15" fmla="*/ 33 h 112"/>
                  <a:gd name="T16" fmla="*/ 21 w 103"/>
                  <a:gd name="T17" fmla="*/ 33 h 112"/>
                  <a:gd name="T18" fmla="*/ 21 w 103"/>
                  <a:gd name="T19" fmla="*/ 33 h 112"/>
                  <a:gd name="T20" fmla="*/ 20 w 103"/>
                  <a:gd name="T21" fmla="*/ 36 h 112"/>
                  <a:gd name="T22" fmla="*/ 21 w 103"/>
                  <a:gd name="T23" fmla="*/ 39 h 112"/>
                  <a:gd name="T24" fmla="*/ 28 w 103"/>
                  <a:gd name="T25" fmla="*/ 39 h 112"/>
                  <a:gd name="T26" fmla="*/ 35 w 103"/>
                  <a:gd name="T27" fmla="*/ 32 h 112"/>
                  <a:gd name="T28" fmla="*/ 42 w 103"/>
                  <a:gd name="T29" fmla="*/ 25 h 112"/>
                  <a:gd name="T30" fmla="*/ 53 w 103"/>
                  <a:gd name="T31" fmla="*/ 21 h 112"/>
                  <a:gd name="T32" fmla="*/ 38 w 103"/>
                  <a:gd name="T33" fmla="*/ 39 h 112"/>
                  <a:gd name="T34" fmla="*/ 37 w 103"/>
                  <a:gd name="T35" fmla="*/ 40 h 112"/>
                  <a:gd name="T36" fmla="*/ 35 w 103"/>
                  <a:gd name="T37" fmla="*/ 44 h 112"/>
                  <a:gd name="T38" fmla="*/ 37 w 103"/>
                  <a:gd name="T39" fmla="*/ 46 h 112"/>
                  <a:gd name="T40" fmla="*/ 43 w 103"/>
                  <a:gd name="T41" fmla="*/ 46 h 112"/>
                  <a:gd name="T42" fmla="*/ 64 w 103"/>
                  <a:gd name="T43" fmla="*/ 35 h 112"/>
                  <a:gd name="T44" fmla="*/ 48 w 103"/>
                  <a:gd name="T45" fmla="*/ 53 h 112"/>
                  <a:gd name="T46" fmla="*/ 48 w 103"/>
                  <a:gd name="T47" fmla="*/ 53 h 112"/>
                  <a:gd name="T48" fmla="*/ 48 w 103"/>
                  <a:gd name="T49" fmla="*/ 53 h 112"/>
                  <a:gd name="T50" fmla="*/ 46 w 103"/>
                  <a:gd name="T51" fmla="*/ 57 h 112"/>
                  <a:gd name="T52" fmla="*/ 47 w 103"/>
                  <a:gd name="T53" fmla="*/ 59 h 112"/>
                  <a:gd name="T54" fmla="*/ 53 w 103"/>
                  <a:gd name="T55" fmla="*/ 61 h 112"/>
                  <a:gd name="T56" fmla="*/ 54 w 103"/>
                  <a:gd name="T57" fmla="*/ 60 h 112"/>
                  <a:gd name="T58" fmla="*/ 54 w 103"/>
                  <a:gd name="T59" fmla="*/ 60 h 112"/>
                  <a:gd name="T60" fmla="*/ 54 w 103"/>
                  <a:gd name="T61" fmla="*/ 60 h 112"/>
                  <a:gd name="T62" fmla="*/ 59 w 103"/>
                  <a:gd name="T63" fmla="*/ 56 h 112"/>
                  <a:gd name="T64" fmla="*/ 78 w 103"/>
                  <a:gd name="T65" fmla="*/ 50 h 112"/>
                  <a:gd name="T66" fmla="*/ 53 w 103"/>
                  <a:gd name="T67" fmla="*/ 77 h 112"/>
                  <a:gd name="T68" fmla="*/ 41 w 103"/>
                  <a:gd name="T69" fmla="*/ 88 h 112"/>
                  <a:gd name="T70" fmla="*/ 39 w 103"/>
                  <a:gd name="T71" fmla="*/ 92 h 112"/>
                  <a:gd name="T72" fmla="*/ 40 w 103"/>
                  <a:gd name="T73" fmla="*/ 94 h 112"/>
                  <a:gd name="T74" fmla="*/ 47 w 103"/>
                  <a:gd name="T75" fmla="*/ 94 h 112"/>
                  <a:gd name="T76" fmla="*/ 59 w 103"/>
                  <a:gd name="T77" fmla="*/ 84 h 112"/>
                  <a:gd name="T78" fmla="*/ 89 w 103"/>
                  <a:gd name="T79" fmla="*/ 46 h 112"/>
                  <a:gd name="T80" fmla="*/ 88 w 103"/>
                  <a:gd name="T81" fmla="*/ 43 h 112"/>
                  <a:gd name="T82" fmla="*/ 85 w 103"/>
                  <a:gd name="T83" fmla="*/ 41 h 112"/>
                  <a:gd name="T84" fmla="*/ 71 w 103"/>
                  <a:gd name="T85" fmla="*/ 43 h 112"/>
                  <a:gd name="T86" fmla="*/ 74 w 103"/>
                  <a:gd name="T87" fmla="*/ 31 h 112"/>
                  <a:gd name="T88" fmla="*/ 74 w 103"/>
                  <a:gd name="T89" fmla="*/ 31 h 112"/>
                  <a:gd name="T90" fmla="*/ 70 w 103"/>
                  <a:gd name="T91" fmla="*/ 26 h 112"/>
                  <a:gd name="T92" fmla="*/ 59 w 103"/>
                  <a:gd name="T93" fmla="*/ 28 h 112"/>
                  <a:gd name="T94" fmla="*/ 65 w 103"/>
                  <a:gd name="T95" fmla="*/ 17 h 112"/>
                  <a:gd name="T96" fmla="*/ 66 w 103"/>
                  <a:gd name="T97" fmla="*/ 16 h 112"/>
                  <a:gd name="T98" fmla="*/ 65 w 103"/>
                  <a:gd name="T99" fmla="*/ 14 h 112"/>
                  <a:gd name="T100" fmla="*/ 61 w 103"/>
                  <a:gd name="T101" fmla="*/ 12 h 112"/>
                  <a:gd name="T102" fmla="*/ 49 w 103"/>
                  <a:gd name="T103" fmla="*/ 12 h 112"/>
                  <a:gd name="T104" fmla="*/ 50 w 103"/>
                  <a:gd name="T105" fmla="*/ 6 h 112"/>
                  <a:gd name="T106" fmla="*/ 50 w 103"/>
                  <a:gd name="T107" fmla="*/ 3 h 112"/>
                  <a:gd name="T108" fmla="*/ 48 w 103"/>
                  <a:gd name="T109" fmla="*/ 1 h 112"/>
                  <a:gd name="T110" fmla="*/ 46 w 103"/>
                  <a:gd name="T111" fmla="*/ 0 h 11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5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68 w 79"/>
                  <a:gd name="T1" fmla="*/ 49 h 109"/>
                  <a:gd name="T2" fmla="*/ 36 w 79"/>
                  <a:gd name="T3" fmla="*/ 0 h 109"/>
                  <a:gd name="T4" fmla="*/ 49 w 79"/>
                  <a:gd name="T5" fmla="*/ 37 h 109"/>
                  <a:gd name="T6" fmla="*/ 22 w 79"/>
                  <a:gd name="T7" fmla="*/ 9 h 109"/>
                  <a:gd name="T8" fmla="*/ 39 w 79"/>
                  <a:gd name="T9" fmla="*/ 52 h 109"/>
                  <a:gd name="T10" fmla="*/ 13 w 79"/>
                  <a:gd name="T11" fmla="*/ 23 h 109"/>
                  <a:gd name="T12" fmla="*/ 28 w 79"/>
                  <a:gd name="T13" fmla="*/ 59 h 109"/>
                  <a:gd name="T14" fmla="*/ 6 w 79"/>
                  <a:gd name="T15" fmla="*/ 35 h 109"/>
                  <a:gd name="T16" fmla="*/ 33 w 79"/>
                  <a:gd name="T17" fmla="*/ 94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6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35 w 87"/>
                  <a:gd name="T1" fmla="*/ 1 h 119"/>
                  <a:gd name="T2" fmla="*/ 34 w 87"/>
                  <a:gd name="T3" fmla="*/ 4 h 119"/>
                  <a:gd name="T4" fmla="*/ 34 w 87"/>
                  <a:gd name="T5" fmla="*/ 4 h 119"/>
                  <a:gd name="T6" fmla="*/ 36 w 87"/>
                  <a:gd name="T7" fmla="*/ 15 h 119"/>
                  <a:gd name="T8" fmla="*/ 25 w 87"/>
                  <a:gd name="T9" fmla="*/ 9 h 119"/>
                  <a:gd name="T10" fmla="*/ 22 w 87"/>
                  <a:gd name="T11" fmla="*/ 10 h 119"/>
                  <a:gd name="T12" fmla="*/ 20 w 87"/>
                  <a:gd name="T13" fmla="*/ 13 h 119"/>
                  <a:gd name="T14" fmla="*/ 20 w 87"/>
                  <a:gd name="T15" fmla="*/ 14 h 119"/>
                  <a:gd name="T16" fmla="*/ 22 w 87"/>
                  <a:gd name="T17" fmla="*/ 25 h 119"/>
                  <a:gd name="T18" fmla="*/ 16 w 87"/>
                  <a:gd name="T19" fmla="*/ 23 h 119"/>
                  <a:gd name="T20" fmla="*/ 12 w 87"/>
                  <a:gd name="T21" fmla="*/ 25 h 119"/>
                  <a:gd name="T22" fmla="*/ 10 w 87"/>
                  <a:gd name="T23" fmla="*/ 28 h 119"/>
                  <a:gd name="T24" fmla="*/ 10 w 87"/>
                  <a:gd name="T25" fmla="*/ 29 h 119"/>
                  <a:gd name="T26" fmla="*/ 12 w 87"/>
                  <a:gd name="T27" fmla="*/ 36 h 119"/>
                  <a:gd name="T28" fmla="*/ 11 w 87"/>
                  <a:gd name="T29" fmla="*/ 35 h 119"/>
                  <a:gd name="T30" fmla="*/ 8 w 87"/>
                  <a:gd name="T31" fmla="*/ 35 h 119"/>
                  <a:gd name="T32" fmla="*/ 4 w 87"/>
                  <a:gd name="T33" fmla="*/ 38 h 119"/>
                  <a:gd name="T34" fmla="*/ 22 w 87"/>
                  <a:gd name="T35" fmla="*/ 79 h 119"/>
                  <a:gd name="T36" fmla="*/ 32 w 87"/>
                  <a:gd name="T37" fmla="*/ 96 h 119"/>
                  <a:gd name="T38" fmla="*/ 32 w 87"/>
                  <a:gd name="T39" fmla="*/ 96 h 119"/>
                  <a:gd name="T40" fmla="*/ 34 w 87"/>
                  <a:gd name="T41" fmla="*/ 102 h 119"/>
                  <a:gd name="T42" fmla="*/ 39 w 87"/>
                  <a:gd name="T43" fmla="*/ 100 h 119"/>
                  <a:gd name="T44" fmla="*/ 41 w 87"/>
                  <a:gd name="T45" fmla="*/ 96 h 119"/>
                  <a:gd name="T46" fmla="*/ 28 w 87"/>
                  <a:gd name="T47" fmla="*/ 74 h 119"/>
                  <a:gd name="T48" fmla="*/ 14 w 87"/>
                  <a:gd name="T49" fmla="*/ 50 h 119"/>
                  <a:gd name="T50" fmla="*/ 24 w 87"/>
                  <a:gd name="T51" fmla="*/ 61 h 119"/>
                  <a:gd name="T52" fmla="*/ 28 w 87"/>
                  <a:gd name="T53" fmla="*/ 66 h 119"/>
                  <a:gd name="T54" fmla="*/ 34 w 87"/>
                  <a:gd name="T55" fmla="*/ 67 h 119"/>
                  <a:gd name="T56" fmla="*/ 35 w 87"/>
                  <a:gd name="T57" fmla="*/ 63 h 119"/>
                  <a:gd name="T58" fmla="*/ 34 w 87"/>
                  <a:gd name="T59" fmla="*/ 61 h 119"/>
                  <a:gd name="T60" fmla="*/ 21 w 87"/>
                  <a:gd name="T61" fmla="*/ 35 h 119"/>
                  <a:gd name="T62" fmla="*/ 31 w 87"/>
                  <a:gd name="T63" fmla="*/ 48 h 119"/>
                  <a:gd name="T64" fmla="*/ 38 w 87"/>
                  <a:gd name="T65" fmla="*/ 59 h 119"/>
                  <a:gd name="T66" fmla="*/ 44 w 87"/>
                  <a:gd name="T67" fmla="*/ 61 h 119"/>
                  <a:gd name="T68" fmla="*/ 46 w 87"/>
                  <a:gd name="T69" fmla="*/ 56 h 119"/>
                  <a:gd name="T70" fmla="*/ 46 w 87"/>
                  <a:gd name="T71" fmla="*/ 55 h 119"/>
                  <a:gd name="T72" fmla="*/ 38 w 87"/>
                  <a:gd name="T73" fmla="*/ 39 h 119"/>
                  <a:gd name="T74" fmla="*/ 30 w 87"/>
                  <a:gd name="T75" fmla="*/ 21 h 119"/>
                  <a:gd name="T76" fmla="*/ 41 w 87"/>
                  <a:gd name="T77" fmla="*/ 34 h 119"/>
                  <a:gd name="T78" fmla="*/ 48 w 87"/>
                  <a:gd name="T79" fmla="*/ 44 h 119"/>
                  <a:gd name="T80" fmla="*/ 54 w 87"/>
                  <a:gd name="T81" fmla="*/ 45 h 119"/>
                  <a:gd name="T82" fmla="*/ 56 w 87"/>
                  <a:gd name="T83" fmla="*/ 42 h 119"/>
                  <a:gd name="T84" fmla="*/ 56 w 87"/>
                  <a:gd name="T85" fmla="*/ 40 h 119"/>
                  <a:gd name="T86" fmla="*/ 51 w 87"/>
                  <a:gd name="T87" fmla="*/ 28 h 119"/>
                  <a:gd name="T88" fmla="*/ 44 w 87"/>
                  <a:gd name="T89" fmla="*/ 10 h 119"/>
                  <a:gd name="T90" fmla="*/ 66 w 87"/>
                  <a:gd name="T91" fmla="*/ 55 h 119"/>
                  <a:gd name="T92" fmla="*/ 71 w 87"/>
                  <a:gd name="T93" fmla="*/ 59 h 119"/>
                  <a:gd name="T94" fmla="*/ 75 w 87"/>
                  <a:gd name="T95" fmla="*/ 54 h 119"/>
                  <a:gd name="T96" fmla="*/ 39 w 87"/>
                  <a:gd name="T97" fmla="*/ 0 h 119"/>
                  <a:gd name="T98" fmla="*/ 35 w 87"/>
                  <a:gd name="T99" fmla="*/ 1 h 1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7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18 w 32"/>
                  <a:gd name="T1" fmla="*/ 3 h 250"/>
                  <a:gd name="T2" fmla="*/ 11 w 32"/>
                  <a:gd name="T3" fmla="*/ 80 h 250"/>
                  <a:gd name="T4" fmla="*/ 10 w 32"/>
                  <a:gd name="T5" fmla="*/ 116 h 250"/>
                  <a:gd name="T6" fmla="*/ 0 w 32"/>
                  <a:gd name="T7" fmla="*/ 211 h 250"/>
                  <a:gd name="T8" fmla="*/ 4 w 32"/>
                  <a:gd name="T9" fmla="*/ 215 h 250"/>
                  <a:gd name="T10" fmla="*/ 9 w 32"/>
                  <a:gd name="T11" fmla="*/ 212 h 250"/>
                  <a:gd name="T12" fmla="*/ 18 w 32"/>
                  <a:gd name="T13" fmla="*/ 117 h 250"/>
                  <a:gd name="T14" fmla="*/ 19 w 32"/>
                  <a:gd name="T15" fmla="*/ 80 h 250"/>
                  <a:gd name="T16" fmla="*/ 27 w 32"/>
                  <a:gd name="T17" fmla="*/ 7 h 250"/>
                  <a:gd name="T18" fmla="*/ 25 w 32"/>
                  <a:gd name="T19" fmla="*/ 2 h 250"/>
                  <a:gd name="T20" fmla="*/ 18 w 32"/>
                  <a:gd name="T21" fmla="*/ 3 h 2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8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5 w 30"/>
                  <a:gd name="T1" fmla="*/ 0 h 262"/>
                  <a:gd name="T2" fmla="*/ 0 w 30"/>
                  <a:gd name="T3" fmla="*/ 5 h 262"/>
                  <a:gd name="T4" fmla="*/ 8 w 30"/>
                  <a:gd name="T5" fmla="*/ 134 h 262"/>
                  <a:gd name="T6" fmla="*/ 9 w 30"/>
                  <a:gd name="T7" fmla="*/ 160 h 262"/>
                  <a:gd name="T8" fmla="*/ 18 w 30"/>
                  <a:gd name="T9" fmla="*/ 224 h 262"/>
                  <a:gd name="T10" fmla="*/ 24 w 30"/>
                  <a:gd name="T11" fmla="*/ 224 h 262"/>
                  <a:gd name="T12" fmla="*/ 24 w 30"/>
                  <a:gd name="T13" fmla="*/ 217 h 262"/>
                  <a:gd name="T14" fmla="*/ 17 w 30"/>
                  <a:gd name="T15" fmla="*/ 160 h 262"/>
                  <a:gd name="T16" fmla="*/ 16 w 30"/>
                  <a:gd name="T17" fmla="*/ 133 h 262"/>
                  <a:gd name="T18" fmla="*/ 10 w 30"/>
                  <a:gd name="T19" fmla="*/ 5 h 262"/>
                  <a:gd name="T20" fmla="*/ 5 w 30"/>
                  <a:gd name="T21" fmla="*/ 0 h 2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9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6 h 37"/>
                  <a:gd name="T2" fmla="*/ 4 w 58"/>
                  <a:gd name="T3" fmla="*/ 22 h 37"/>
                  <a:gd name="T4" fmla="*/ 9 w 58"/>
                  <a:gd name="T5" fmla="*/ 19 h 37"/>
                  <a:gd name="T6" fmla="*/ 28 w 58"/>
                  <a:gd name="T7" fmla="*/ 11 h 37"/>
                  <a:gd name="T8" fmla="*/ 41 w 58"/>
                  <a:gd name="T9" fmla="*/ 27 h 37"/>
                  <a:gd name="T10" fmla="*/ 45 w 58"/>
                  <a:gd name="T11" fmla="*/ 32 h 37"/>
                  <a:gd name="T12" fmla="*/ 49 w 58"/>
                  <a:gd name="T13" fmla="*/ 28 h 37"/>
                  <a:gd name="T14" fmla="*/ 29 w 58"/>
                  <a:gd name="T15" fmla="*/ 3 h 37"/>
                  <a:gd name="T16" fmla="*/ 1 w 58"/>
                  <a:gd name="T17" fmla="*/ 16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0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0 w 57"/>
                  <a:gd name="T1" fmla="*/ 3 h 38"/>
                  <a:gd name="T2" fmla="*/ 0 w 57"/>
                  <a:gd name="T3" fmla="*/ 28 h 38"/>
                  <a:gd name="T4" fmla="*/ 4 w 57"/>
                  <a:gd name="T5" fmla="*/ 32 h 38"/>
                  <a:gd name="T6" fmla="*/ 9 w 57"/>
                  <a:gd name="T7" fmla="*/ 29 h 38"/>
                  <a:gd name="T8" fmla="*/ 22 w 57"/>
                  <a:gd name="T9" fmla="*/ 11 h 38"/>
                  <a:gd name="T10" fmla="*/ 40 w 57"/>
                  <a:gd name="T11" fmla="*/ 22 h 38"/>
                  <a:gd name="T12" fmla="*/ 46 w 57"/>
                  <a:gd name="T13" fmla="*/ 24 h 38"/>
                  <a:gd name="T14" fmla="*/ 48 w 57"/>
                  <a:gd name="T15" fmla="*/ 18 h 38"/>
                  <a:gd name="T16" fmla="*/ 20 w 57"/>
                  <a:gd name="T17" fmla="*/ 3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1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03 w 247"/>
                  <a:gd name="T1" fmla="*/ 0 h 600"/>
                  <a:gd name="T2" fmla="*/ 100 w 247"/>
                  <a:gd name="T3" fmla="*/ 5 h 600"/>
                  <a:gd name="T4" fmla="*/ 72 w 247"/>
                  <a:gd name="T5" fmla="*/ 111 h 600"/>
                  <a:gd name="T6" fmla="*/ 28 w 247"/>
                  <a:gd name="T7" fmla="*/ 273 h 600"/>
                  <a:gd name="T8" fmla="*/ 33 w 247"/>
                  <a:gd name="T9" fmla="*/ 489 h 600"/>
                  <a:gd name="T10" fmla="*/ 70 w 247"/>
                  <a:gd name="T11" fmla="*/ 518 h 600"/>
                  <a:gd name="T12" fmla="*/ 212 w 247"/>
                  <a:gd name="T13" fmla="*/ 341 h 600"/>
                  <a:gd name="T14" fmla="*/ 211 w 247"/>
                  <a:gd name="T15" fmla="*/ 337 h 600"/>
                  <a:gd name="T16" fmla="*/ 195 w 247"/>
                  <a:gd name="T17" fmla="*/ 313 h 600"/>
                  <a:gd name="T18" fmla="*/ 172 w 247"/>
                  <a:gd name="T19" fmla="*/ 283 h 600"/>
                  <a:gd name="T20" fmla="*/ 167 w 247"/>
                  <a:gd name="T21" fmla="*/ 281 h 600"/>
                  <a:gd name="T22" fmla="*/ 164 w 247"/>
                  <a:gd name="T23" fmla="*/ 284 h 600"/>
                  <a:gd name="T24" fmla="*/ 97 w 247"/>
                  <a:gd name="T25" fmla="*/ 371 h 600"/>
                  <a:gd name="T26" fmla="*/ 87 w 247"/>
                  <a:gd name="T27" fmla="*/ 383 h 600"/>
                  <a:gd name="T28" fmla="*/ 88 w 247"/>
                  <a:gd name="T29" fmla="*/ 389 h 600"/>
                  <a:gd name="T30" fmla="*/ 94 w 247"/>
                  <a:gd name="T31" fmla="*/ 389 h 600"/>
                  <a:gd name="T32" fmla="*/ 104 w 247"/>
                  <a:gd name="T33" fmla="*/ 377 h 600"/>
                  <a:gd name="T34" fmla="*/ 168 w 247"/>
                  <a:gd name="T35" fmla="*/ 294 h 600"/>
                  <a:gd name="T36" fmla="*/ 187 w 247"/>
                  <a:gd name="T37" fmla="*/ 319 h 600"/>
                  <a:gd name="T38" fmla="*/ 203 w 247"/>
                  <a:gd name="T39" fmla="*/ 340 h 600"/>
                  <a:gd name="T40" fmla="*/ 70 w 247"/>
                  <a:gd name="T41" fmla="*/ 509 h 600"/>
                  <a:gd name="T42" fmla="*/ 41 w 247"/>
                  <a:gd name="T43" fmla="*/ 484 h 600"/>
                  <a:gd name="T44" fmla="*/ 37 w 247"/>
                  <a:gd name="T45" fmla="*/ 275 h 600"/>
                  <a:gd name="T46" fmla="*/ 80 w 247"/>
                  <a:gd name="T47" fmla="*/ 113 h 600"/>
                  <a:gd name="T48" fmla="*/ 108 w 247"/>
                  <a:gd name="T49" fmla="*/ 2 h 600"/>
                  <a:gd name="T50" fmla="*/ 103 w 247"/>
                  <a:gd name="T51" fmla="*/ 0 h 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2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17 w 190"/>
                  <a:gd name="T1" fmla="*/ 1 h 597"/>
                  <a:gd name="T2" fmla="*/ 116 w 190"/>
                  <a:gd name="T3" fmla="*/ 7 h 597"/>
                  <a:gd name="T4" fmla="*/ 139 w 190"/>
                  <a:gd name="T5" fmla="*/ 135 h 597"/>
                  <a:gd name="T6" fmla="*/ 142 w 190"/>
                  <a:gd name="T7" fmla="*/ 170 h 597"/>
                  <a:gd name="T8" fmla="*/ 154 w 190"/>
                  <a:gd name="T9" fmla="*/ 335 h 597"/>
                  <a:gd name="T10" fmla="*/ 116 w 190"/>
                  <a:gd name="T11" fmla="*/ 496 h 597"/>
                  <a:gd name="T12" fmla="*/ 92 w 190"/>
                  <a:gd name="T13" fmla="*/ 504 h 597"/>
                  <a:gd name="T14" fmla="*/ 47 w 190"/>
                  <a:gd name="T15" fmla="*/ 436 h 597"/>
                  <a:gd name="T16" fmla="*/ 39 w 190"/>
                  <a:gd name="T17" fmla="*/ 418 h 597"/>
                  <a:gd name="T18" fmla="*/ 28 w 190"/>
                  <a:gd name="T19" fmla="*/ 399 h 597"/>
                  <a:gd name="T20" fmla="*/ 9 w 190"/>
                  <a:gd name="T21" fmla="*/ 360 h 597"/>
                  <a:gd name="T22" fmla="*/ 9 w 190"/>
                  <a:gd name="T23" fmla="*/ 359 h 597"/>
                  <a:gd name="T24" fmla="*/ 34 w 190"/>
                  <a:gd name="T25" fmla="*/ 322 h 597"/>
                  <a:gd name="T26" fmla="*/ 35 w 190"/>
                  <a:gd name="T27" fmla="*/ 320 h 597"/>
                  <a:gd name="T28" fmla="*/ 54 w 190"/>
                  <a:gd name="T29" fmla="*/ 357 h 597"/>
                  <a:gd name="T30" fmla="*/ 77 w 190"/>
                  <a:gd name="T31" fmla="*/ 406 h 597"/>
                  <a:gd name="T32" fmla="*/ 83 w 190"/>
                  <a:gd name="T33" fmla="*/ 410 h 597"/>
                  <a:gd name="T34" fmla="*/ 85 w 190"/>
                  <a:gd name="T35" fmla="*/ 404 h 597"/>
                  <a:gd name="T36" fmla="*/ 61 w 190"/>
                  <a:gd name="T37" fmla="*/ 353 h 597"/>
                  <a:gd name="T38" fmla="*/ 41 w 190"/>
                  <a:gd name="T39" fmla="*/ 311 h 597"/>
                  <a:gd name="T40" fmla="*/ 38 w 190"/>
                  <a:gd name="T41" fmla="*/ 308 h 597"/>
                  <a:gd name="T42" fmla="*/ 34 w 190"/>
                  <a:gd name="T43" fmla="*/ 309 h 597"/>
                  <a:gd name="T44" fmla="*/ 28 w 190"/>
                  <a:gd name="T45" fmla="*/ 316 h 597"/>
                  <a:gd name="T46" fmla="*/ 1 w 190"/>
                  <a:gd name="T47" fmla="*/ 361 h 597"/>
                  <a:gd name="T48" fmla="*/ 21 w 190"/>
                  <a:gd name="T49" fmla="*/ 404 h 597"/>
                  <a:gd name="T50" fmla="*/ 31 w 190"/>
                  <a:gd name="T51" fmla="*/ 422 h 597"/>
                  <a:gd name="T52" fmla="*/ 38 w 190"/>
                  <a:gd name="T53" fmla="*/ 440 h 597"/>
                  <a:gd name="T54" fmla="*/ 90 w 190"/>
                  <a:gd name="T55" fmla="*/ 512 h 597"/>
                  <a:gd name="T56" fmla="*/ 122 w 190"/>
                  <a:gd name="T57" fmla="*/ 503 h 597"/>
                  <a:gd name="T58" fmla="*/ 162 w 190"/>
                  <a:gd name="T59" fmla="*/ 335 h 597"/>
                  <a:gd name="T60" fmla="*/ 150 w 190"/>
                  <a:gd name="T61" fmla="*/ 168 h 597"/>
                  <a:gd name="T62" fmla="*/ 148 w 190"/>
                  <a:gd name="T63" fmla="*/ 135 h 597"/>
                  <a:gd name="T64" fmla="*/ 123 w 190"/>
                  <a:gd name="T65" fmla="*/ 3 h 597"/>
                  <a:gd name="T66" fmla="*/ 117 w 190"/>
                  <a:gd name="T67" fmla="*/ 1 h 59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3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74 w 121"/>
                  <a:gd name="T1" fmla="*/ 15 h 86"/>
                  <a:gd name="T2" fmla="*/ 13 w 121"/>
                  <a:gd name="T3" fmla="*/ 38 h 86"/>
                  <a:gd name="T4" fmla="*/ 57 w 121"/>
                  <a:gd name="T5" fmla="*/ 73 h 86"/>
                  <a:gd name="T6" fmla="*/ 102 w 121"/>
                  <a:gd name="T7" fmla="*/ 47 h 86"/>
                  <a:gd name="T8" fmla="*/ 84 w 121"/>
                  <a:gd name="T9" fmla="*/ 15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4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73 w 121"/>
                  <a:gd name="T1" fmla="*/ 15 h 86"/>
                  <a:gd name="T2" fmla="*/ 13 w 121"/>
                  <a:gd name="T3" fmla="*/ 38 h 86"/>
                  <a:gd name="T4" fmla="*/ 58 w 121"/>
                  <a:gd name="T5" fmla="*/ 73 h 86"/>
                  <a:gd name="T6" fmla="*/ 101 w 121"/>
                  <a:gd name="T7" fmla="*/ 47 h 86"/>
                  <a:gd name="T8" fmla="*/ 83 w 121"/>
                  <a:gd name="T9" fmla="*/ 15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5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35 w 51"/>
                  <a:gd name="T1" fmla="*/ 2 h 28"/>
                  <a:gd name="T2" fmla="*/ 10 w 51"/>
                  <a:gd name="T3" fmla="*/ 4 h 28"/>
                  <a:gd name="T4" fmla="*/ 14 w 51"/>
                  <a:gd name="T5" fmla="*/ 23 h 28"/>
                  <a:gd name="T6" fmla="*/ 41 w 51"/>
                  <a:gd name="T7" fmla="*/ 19 h 28"/>
                  <a:gd name="T8" fmla="*/ 35 w 51"/>
                  <a:gd name="T9" fmla="*/ 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35 w 52"/>
                <a:gd name="T1" fmla="*/ 2 h 27"/>
                <a:gd name="T2" fmla="*/ 10 w 52"/>
                <a:gd name="T3" fmla="*/ 3 h 27"/>
                <a:gd name="T4" fmla="*/ 14 w 52"/>
                <a:gd name="T5" fmla="*/ 21 h 27"/>
                <a:gd name="T6" fmla="*/ 42 w 52"/>
                <a:gd name="T7" fmla="*/ 18 h 27"/>
                <a:gd name="T8" fmla="*/ 36 w 52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56 w 95"/>
                <a:gd name="T1" fmla="*/ 124 h 152"/>
                <a:gd name="T2" fmla="*/ 9 w 95"/>
                <a:gd name="T3" fmla="*/ 131 h 152"/>
                <a:gd name="T4" fmla="*/ 3 w 95"/>
                <a:gd name="T5" fmla="*/ 128 h 152"/>
                <a:gd name="T6" fmla="*/ 0 w 95"/>
                <a:gd name="T7" fmla="*/ 122 h 152"/>
                <a:gd name="T8" fmla="*/ 0 w 95"/>
                <a:gd name="T9" fmla="*/ 97 h 152"/>
                <a:gd name="T10" fmla="*/ 1 w 95"/>
                <a:gd name="T11" fmla="*/ 65 h 152"/>
                <a:gd name="T12" fmla="*/ 3 w 95"/>
                <a:gd name="T13" fmla="*/ 31 h 152"/>
                <a:gd name="T14" fmla="*/ 3 w 95"/>
                <a:gd name="T15" fmla="*/ 9 h 152"/>
                <a:gd name="T16" fmla="*/ 7 w 95"/>
                <a:gd name="T17" fmla="*/ 3 h 152"/>
                <a:gd name="T18" fmla="*/ 32 w 95"/>
                <a:gd name="T19" fmla="*/ 0 h 152"/>
                <a:gd name="T20" fmla="*/ 60 w 95"/>
                <a:gd name="T21" fmla="*/ 9 h 152"/>
                <a:gd name="T22" fmla="*/ 74 w 95"/>
                <a:gd name="T23" fmla="*/ 37 h 152"/>
                <a:gd name="T24" fmla="*/ 58 w 95"/>
                <a:gd name="T25" fmla="*/ 70 h 152"/>
                <a:gd name="T26" fmla="*/ 76 w 95"/>
                <a:gd name="T27" fmla="*/ 82 h 152"/>
                <a:gd name="T28" fmla="*/ 82 w 95"/>
                <a:gd name="T29" fmla="*/ 96 h 152"/>
                <a:gd name="T30" fmla="*/ 72 w 95"/>
                <a:gd name="T31" fmla="*/ 115 h 152"/>
                <a:gd name="T32" fmla="*/ 56 w 95"/>
                <a:gd name="T33" fmla="*/ 124 h 152"/>
                <a:gd name="T34" fmla="*/ 41 w 95"/>
                <a:gd name="T35" fmla="*/ 81 h 152"/>
                <a:gd name="T36" fmla="*/ 32 w 95"/>
                <a:gd name="T37" fmla="*/ 80 h 152"/>
                <a:gd name="T38" fmla="*/ 29 w 95"/>
                <a:gd name="T39" fmla="*/ 80 h 152"/>
                <a:gd name="T40" fmla="*/ 26 w 95"/>
                <a:gd name="T41" fmla="*/ 80 h 152"/>
                <a:gd name="T42" fmla="*/ 16 w 95"/>
                <a:gd name="T43" fmla="*/ 79 h 152"/>
                <a:gd name="T44" fmla="*/ 16 w 95"/>
                <a:gd name="T45" fmla="*/ 98 h 152"/>
                <a:gd name="T46" fmla="*/ 16 w 95"/>
                <a:gd name="T47" fmla="*/ 115 h 152"/>
                <a:gd name="T48" fmla="*/ 51 w 95"/>
                <a:gd name="T49" fmla="*/ 109 h 152"/>
                <a:gd name="T50" fmla="*/ 61 w 95"/>
                <a:gd name="T51" fmla="*/ 102 h 152"/>
                <a:gd name="T52" fmla="*/ 66 w 95"/>
                <a:gd name="T53" fmla="*/ 96 h 152"/>
                <a:gd name="T54" fmla="*/ 56 w 95"/>
                <a:gd name="T55" fmla="*/ 87 h 152"/>
                <a:gd name="T56" fmla="*/ 41 w 95"/>
                <a:gd name="T57" fmla="*/ 81 h 152"/>
                <a:gd name="T58" fmla="*/ 32 w 95"/>
                <a:gd name="T59" fmla="*/ 16 h 152"/>
                <a:gd name="T60" fmla="*/ 19 w 95"/>
                <a:gd name="T61" fmla="*/ 17 h 152"/>
                <a:gd name="T62" fmla="*/ 19 w 95"/>
                <a:gd name="T63" fmla="*/ 31 h 152"/>
                <a:gd name="T64" fmla="*/ 17 w 95"/>
                <a:gd name="T65" fmla="*/ 63 h 152"/>
                <a:gd name="T66" fmla="*/ 30 w 95"/>
                <a:gd name="T67" fmla="*/ 64 h 152"/>
                <a:gd name="T68" fmla="*/ 50 w 95"/>
                <a:gd name="T69" fmla="*/ 56 h 152"/>
                <a:gd name="T70" fmla="*/ 59 w 95"/>
                <a:gd name="T71" fmla="*/ 37 h 152"/>
                <a:gd name="T72" fmla="*/ 50 w 95"/>
                <a:gd name="T73" fmla="*/ 23 h 152"/>
                <a:gd name="T74" fmla="*/ 32 w 95"/>
                <a:gd name="T75" fmla="*/ 1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2 w 94"/>
                <a:gd name="T1" fmla="*/ 88 h 103"/>
                <a:gd name="T2" fmla="*/ 13 w 94"/>
                <a:gd name="T3" fmla="*/ 79 h 103"/>
                <a:gd name="T4" fmla="*/ 0 w 94"/>
                <a:gd name="T5" fmla="*/ 51 h 103"/>
                <a:gd name="T6" fmla="*/ 10 w 94"/>
                <a:gd name="T7" fmla="*/ 15 h 103"/>
                <a:gd name="T8" fmla="*/ 41 w 94"/>
                <a:gd name="T9" fmla="*/ 0 h 103"/>
                <a:gd name="T10" fmla="*/ 62 w 94"/>
                <a:gd name="T11" fmla="*/ 5 h 103"/>
                <a:gd name="T12" fmla="*/ 72 w 94"/>
                <a:gd name="T13" fmla="*/ 22 h 103"/>
                <a:gd name="T14" fmla="*/ 64 w 94"/>
                <a:gd name="T15" fmla="*/ 37 h 103"/>
                <a:gd name="T16" fmla="*/ 47 w 94"/>
                <a:gd name="T17" fmla="*/ 45 h 103"/>
                <a:gd name="T18" fmla="*/ 16 w 94"/>
                <a:gd name="T19" fmla="*/ 60 h 103"/>
                <a:gd name="T20" fmla="*/ 27 w 94"/>
                <a:gd name="T21" fmla="*/ 70 h 103"/>
                <a:gd name="T22" fmla="*/ 42 w 94"/>
                <a:gd name="T23" fmla="*/ 73 h 103"/>
                <a:gd name="T24" fmla="*/ 56 w 94"/>
                <a:gd name="T25" fmla="*/ 72 h 103"/>
                <a:gd name="T26" fmla="*/ 68 w 94"/>
                <a:gd name="T27" fmla="*/ 65 h 103"/>
                <a:gd name="T28" fmla="*/ 74 w 94"/>
                <a:gd name="T29" fmla="*/ 60 h 103"/>
                <a:gd name="T30" fmla="*/ 79 w 94"/>
                <a:gd name="T31" fmla="*/ 62 h 103"/>
                <a:gd name="T32" fmla="*/ 81 w 94"/>
                <a:gd name="T33" fmla="*/ 67 h 103"/>
                <a:gd name="T34" fmla="*/ 66 w 94"/>
                <a:gd name="T35" fmla="*/ 83 h 103"/>
                <a:gd name="T36" fmla="*/ 42 w 94"/>
                <a:gd name="T37" fmla="*/ 88 h 103"/>
                <a:gd name="T38" fmla="*/ 41 w 94"/>
                <a:gd name="T39" fmla="*/ 15 h 103"/>
                <a:gd name="T40" fmla="*/ 24 w 94"/>
                <a:gd name="T41" fmla="*/ 22 h 103"/>
                <a:gd name="T42" fmla="*/ 14 w 94"/>
                <a:gd name="T43" fmla="*/ 45 h 103"/>
                <a:gd name="T44" fmla="*/ 39 w 94"/>
                <a:gd name="T45" fmla="*/ 33 h 103"/>
                <a:gd name="T46" fmla="*/ 59 w 94"/>
                <a:gd name="T47" fmla="*/ 21 h 103"/>
                <a:gd name="T48" fmla="*/ 41 w 94"/>
                <a:gd name="T49" fmla="*/ 15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71 w 90"/>
                <a:gd name="T1" fmla="*/ 90 h 105"/>
                <a:gd name="T2" fmla="*/ 65 w 90"/>
                <a:gd name="T3" fmla="*/ 87 h 105"/>
                <a:gd name="T4" fmla="*/ 60 w 90"/>
                <a:gd name="T5" fmla="*/ 81 h 105"/>
                <a:gd name="T6" fmla="*/ 46 w 90"/>
                <a:gd name="T7" fmla="*/ 87 h 105"/>
                <a:gd name="T8" fmla="*/ 36 w 90"/>
                <a:gd name="T9" fmla="*/ 89 h 105"/>
                <a:gd name="T10" fmla="*/ 8 w 90"/>
                <a:gd name="T11" fmla="*/ 78 h 105"/>
                <a:gd name="T12" fmla="*/ 0 w 90"/>
                <a:gd name="T13" fmla="*/ 48 h 105"/>
                <a:gd name="T14" fmla="*/ 13 w 90"/>
                <a:gd name="T15" fmla="*/ 15 h 105"/>
                <a:gd name="T16" fmla="*/ 46 w 90"/>
                <a:gd name="T17" fmla="*/ 0 h 105"/>
                <a:gd name="T18" fmla="*/ 62 w 90"/>
                <a:gd name="T19" fmla="*/ 4 h 105"/>
                <a:gd name="T20" fmla="*/ 73 w 90"/>
                <a:gd name="T21" fmla="*/ 15 h 105"/>
                <a:gd name="T22" fmla="*/ 71 w 90"/>
                <a:gd name="T23" fmla="*/ 19 h 105"/>
                <a:gd name="T24" fmla="*/ 70 w 90"/>
                <a:gd name="T25" fmla="*/ 29 h 105"/>
                <a:gd name="T26" fmla="*/ 69 w 90"/>
                <a:gd name="T27" fmla="*/ 47 h 105"/>
                <a:gd name="T28" fmla="*/ 71 w 90"/>
                <a:gd name="T29" fmla="*/ 63 h 105"/>
                <a:gd name="T30" fmla="*/ 76 w 90"/>
                <a:gd name="T31" fmla="*/ 77 h 105"/>
                <a:gd name="T32" fmla="*/ 78 w 90"/>
                <a:gd name="T33" fmla="*/ 81 h 105"/>
                <a:gd name="T34" fmla="*/ 78 w 90"/>
                <a:gd name="T35" fmla="*/ 82 h 105"/>
                <a:gd name="T36" fmla="*/ 76 w 90"/>
                <a:gd name="T37" fmla="*/ 88 h 105"/>
                <a:gd name="T38" fmla="*/ 71 w 90"/>
                <a:gd name="T39" fmla="*/ 90 h 105"/>
                <a:gd name="T40" fmla="*/ 54 w 90"/>
                <a:gd name="T41" fmla="*/ 33 h 105"/>
                <a:gd name="T42" fmla="*/ 55 w 90"/>
                <a:gd name="T43" fmla="*/ 27 h 105"/>
                <a:gd name="T44" fmla="*/ 55 w 90"/>
                <a:gd name="T45" fmla="*/ 17 h 105"/>
                <a:gd name="T46" fmla="*/ 50 w 90"/>
                <a:gd name="T47" fmla="*/ 15 h 105"/>
                <a:gd name="T48" fmla="*/ 47 w 90"/>
                <a:gd name="T49" fmla="*/ 15 h 105"/>
                <a:gd name="T50" fmla="*/ 25 w 90"/>
                <a:gd name="T51" fmla="*/ 25 h 105"/>
                <a:gd name="T52" fmla="*/ 16 w 90"/>
                <a:gd name="T53" fmla="*/ 48 h 105"/>
                <a:gd name="T54" fmla="*/ 21 w 90"/>
                <a:gd name="T55" fmla="*/ 69 h 105"/>
                <a:gd name="T56" fmla="*/ 35 w 90"/>
                <a:gd name="T57" fmla="*/ 75 h 105"/>
                <a:gd name="T58" fmla="*/ 49 w 90"/>
                <a:gd name="T59" fmla="*/ 72 h 105"/>
                <a:gd name="T60" fmla="*/ 56 w 90"/>
                <a:gd name="T61" fmla="*/ 66 h 105"/>
                <a:gd name="T62" fmla="*/ 54 w 90"/>
                <a:gd name="T63" fmla="*/ 33 h 1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8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63 w 73"/>
                <a:gd name="T1" fmla="*/ 25 h 105"/>
                <a:gd name="T2" fmla="*/ 55 w 73"/>
                <a:gd name="T3" fmla="*/ 35 h 105"/>
                <a:gd name="T4" fmla="*/ 48 w 73"/>
                <a:gd name="T5" fmla="*/ 27 h 105"/>
                <a:gd name="T6" fmla="*/ 47 w 73"/>
                <a:gd name="T7" fmla="*/ 21 h 105"/>
                <a:gd name="T8" fmla="*/ 47 w 73"/>
                <a:gd name="T9" fmla="*/ 15 h 105"/>
                <a:gd name="T10" fmla="*/ 27 w 73"/>
                <a:gd name="T11" fmla="*/ 22 h 105"/>
                <a:gd name="T12" fmla="*/ 15 w 73"/>
                <a:gd name="T13" fmla="*/ 38 h 105"/>
                <a:gd name="T14" fmla="*/ 15 w 73"/>
                <a:gd name="T15" fmla="*/ 82 h 105"/>
                <a:gd name="T16" fmla="*/ 7 w 73"/>
                <a:gd name="T17" fmla="*/ 90 h 105"/>
                <a:gd name="T18" fmla="*/ 0 w 73"/>
                <a:gd name="T19" fmla="*/ 82 h 105"/>
                <a:gd name="T20" fmla="*/ 0 w 73"/>
                <a:gd name="T21" fmla="*/ 26 h 105"/>
                <a:gd name="T22" fmla="*/ 0 w 73"/>
                <a:gd name="T23" fmla="*/ 17 h 105"/>
                <a:gd name="T24" fmla="*/ 0 w 73"/>
                <a:gd name="T25" fmla="*/ 9 h 105"/>
                <a:gd name="T26" fmla="*/ 8 w 73"/>
                <a:gd name="T27" fmla="*/ 1 h 105"/>
                <a:gd name="T28" fmla="*/ 16 w 73"/>
                <a:gd name="T29" fmla="*/ 15 h 105"/>
                <a:gd name="T30" fmla="*/ 50 w 73"/>
                <a:gd name="T31" fmla="*/ 0 h 105"/>
                <a:gd name="T32" fmla="*/ 60 w 73"/>
                <a:gd name="T33" fmla="*/ 4 h 105"/>
                <a:gd name="T34" fmla="*/ 63 w 73"/>
                <a:gd name="T35" fmla="*/ 20 h 105"/>
                <a:gd name="T36" fmla="*/ 63 w 73"/>
                <a:gd name="T37" fmla="*/ 25 h 10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9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0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4 w 17"/>
                <a:gd name="T1" fmla="*/ 2 h 4"/>
                <a:gd name="T2" fmla="*/ 12 w 17"/>
                <a:gd name="T3" fmla="*/ 0 h 4"/>
                <a:gd name="T4" fmla="*/ 0 w 17"/>
                <a:gd name="T5" fmla="*/ 2 h 4"/>
                <a:gd name="T6" fmla="*/ 7 w 17"/>
                <a:gd name="T7" fmla="*/ 3 h 4"/>
                <a:gd name="T8" fmla="*/ 5 w 17"/>
                <a:gd name="T9" fmla="*/ 2 h 4"/>
                <a:gd name="T10" fmla="*/ 11 w 17"/>
                <a:gd name="T11" fmla="*/ 3 h 4"/>
                <a:gd name="T12" fmla="*/ 10 w 17"/>
                <a:gd name="T13" fmla="*/ 1 h 4"/>
                <a:gd name="T14" fmla="*/ 14 w 17"/>
                <a:gd name="T15" fmla="*/ 2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1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4 w 5"/>
                <a:gd name="T3" fmla="*/ 1 h 1"/>
                <a:gd name="T4" fmla="*/ 0 w 5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2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6 w 7"/>
                <a:gd name="T3" fmla="*/ 1 h 1"/>
                <a:gd name="T4" fmla="*/ 0 w 7"/>
                <a:gd name="T5" fmla="*/ 0 h 1"/>
                <a:gd name="T6" fmla="*/ 2 w 7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3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4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7 w 11"/>
                <a:gd name="T7" fmla="*/ 2 h 4"/>
                <a:gd name="T8" fmla="*/ 7 w 11"/>
                <a:gd name="T9" fmla="*/ 4 h 4"/>
                <a:gd name="T10" fmla="*/ 10 w 11"/>
                <a:gd name="T11" fmla="*/ 3 h 4"/>
                <a:gd name="T12" fmla="*/ 2 w 11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5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6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7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4 w 13"/>
                <a:gd name="T3" fmla="*/ 3 h 4"/>
                <a:gd name="T4" fmla="*/ 11 w 13"/>
                <a:gd name="T5" fmla="*/ 2 h 4"/>
                <a:gd name="T6" fmla="*/ 9 w 13"/>
                <a:gd name="T7" fmla="*/ 1 h 4"/>
                <a:gd name="T8" fmla="*/ 1 w 13"/>
                <a:gd name="T9" fmla="*/ 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8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99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7 w 17"/>
                <a:gd name="T3" fmla="*/ 3 h 7"/>
                <a:gd name="T4" fmla="*/ 3 w 17"/>
                <a:gd name="T5" fmla="*/ 2 h 7"/>
                <a:gd name="T6" fmla="*/ 5 w 17"/>
                <a:gd name="T7" fmla="*/ 4 h 7"/>
                <a:gd name="T8" fmla="*/ 0 w 17"/>
                <a:gd name="T9" fmla="*/ 3 h 7"/>
                <a:gd name="T10" fmla="*/ 4 w 17"/>
                <a:gd name="T11" fmla="*/ 5 h 7"/>
                <a:gd name="T12" fmla="*/ 1 w 17"/>
                <a:gd name="T13" fmla="*/ 6 h 7"/>
                <a:gd name="T14" fmla="*/ 7 w 17"/>
                <a:gd name="T15" fmla="*/ 6 h 7"/>
                <a:gd name="T16" fmla="*/ 6 w 17"/>
                <a:gd name="T17" fmla="*/ 4 h 7"/>
                <a:gd name="T18" fmla="*/ 10 w 17"/>
                <a:gd name="T19" fmla="*/ 5 h 7"/>
                <a:gd name="T20" fmla="*/ 14 w 17"/>
                <a:gd name="T21" fmla="*/ 3 h 7"/>
                <a:gd name="T22" fmla="*/ 2 w 17"/>
                <a:gd name="T23" fmla="*/ 0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0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1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2 h 5"/>
                <a:gd name="T2" fmla="*/ 4 w 18"/>
                <a:gd name="T3" fmla="*/ 4 h 5"/>
                <a:gd name="T4" fmla="*/ 2 w 18"/>
                <a:gd name="T5" fmla="*/ 4 h 5"/>
                <a:gd name="T6" fmla="*/ 6 w 18"/>
                <a:gd name="T7" fmla="*/ 4 h 5"/>
                <a:gd name="T8" fmla="*/ 4 w 18"/>
                <a:gd name="T9" fmla="*/ 2 h 5"/>
                <a:gd name="T10" fmla="*/ 12 w 18"/>
                <a:gd name="T11" fmla="*/ 2 h 5"/>
                <a:gd name="T12" fmla="*/ 10 w 18"/>
                <a:gd name="T13" fmla="*/ 3 h 5"/>
                <a:gd name="T14" fmla="*/ 9 w 18"/>
                <a:gd name="T15" fmla="*/ 0 h 5"/>
                <a:gd name="T16" fmla="*/ 7 w 18"/>
                <a:gd name="T17" fmla="*/ 1 h 5"/>
                <a:gd name="T18" fmla="*/ 5 w 18"/>
                <a:gd name="T19" fmla="*/ 0 h 5"/>
                <a:gd name="T20" fmla="*/ 1 w 18"/>
                <a:gd name="T21" fmla="*/ 2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2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3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4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5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5 w 20"/>
                <a:gd name="T1" fmla="*/ 2 h 39"/>
                <a:gd name="T2" fmla="*/ 12 w 20"/>
                <a:gd name="T3" fmla="*/ 3 h 39"/>
                <a:gd name="T4" fmla="*/ 9 w 20"/>
                <a:gd name="T5" fmla="*/ 1 h 39"/>
                <a:gd name="T6" fmla="*/ 3 w 20"/>
                <a:gd name="T7" fmla="*/ 0 h 39"/>
                <a:gd name="T8" fmla="*/ 5 w 20"/>
                <a:gd name="T9" fmla="*/ 3 h 39"/>
                <a:gd name="T10" fmla="*/ 2 w 20"/>
                <a:gd name="T11" fmla="*/ 3 h 39"/>
                <a:gd name="T12" fmla="*/ 3 w 20"/>
                <a:gd name="T13" fmla="*/ 8 h 39"/>
                <a:gd name="T14" fmla="*/ 5 w 20"/>
                <a:gd name="T15" fmla="*/ 11 h 39"/>
                <a:gd name="T16" fmla="*/ 3 w 20"/>
                <a:gd name="T17" fmla="*/ 25 h 39"/>
                <a:gd name="T18" fmla="*/ 8 w 20"/>
                <a:gd name="T19" fmla="*/ 26 h 39"/>
                <a:gd name="T20" fmla="*/ 4 w 20"/>
                <a:gd name="T21" fmla="*/ 27 h 39"/>
                <a:gd name="T22" fmla="*/ 4 w 20"/>
                <a:gd name="T23" fmla="*/ 26 h 39"/>
                <a:gd name="T24" fmla="*/ 3 w 20"/>
                <a:gd name="T25" fmla="*/ 31 h 39"/>
                <a:gd name="T26" fmla="*/ 9 w 20"/>
                <a:gd name="T27" fmla="*/ 31 h 39"/>
                <a:gd name="T28" fmla="*/ 3 w 20"/>
                <a:gd name="T29" fmla="*/ 32 h 39"/>
                <a:gd name="T30" fmla="*/ 7 w 20"/>
                <a:gd name="T31" fmla="*/ 33 h 39"/>
                <a:gd name="T32" fmla="*/ 11 w 20"/>
                <a:gd name="T33" fmla="*/ 32 h 39"/>
                <a:gd name="T34" fmla="*/ 14 w 20"/>
                <a:gd name="T35" fmla="*/ 33 h 39"/>
                <a:gd name="T36" fmla="*/ 7 w 20"/>
                <a:gd name="T37" fmla="*/ 24 h 39"/>
                <a:gd name="T38" fmla="*/ 10 w 20"/>
                <a:gd name="T39" fmla="*/ 24 h 39"/>
                <a:gd name="T40" fmla="*/ 14 w 20"/>
                <a:gd name="T41" fmla="*/ 19 h 39"/>
                <a:gd name="T42" fmla="*/ 8 w 20"/>
                <a:gd name="T43" fmla="*/ 17 h 39"/>
                <a:gd name="T44" fmla="*/ 10 w 20"/>
                <a:gd name="T45" fmla="*/ 16 h 39"/>
                <a:gd name="T46" fmla="*/ 8 w 20"/>
                <a:gd name="T47" fmla="*/ 16 h 39"/>
                <a:gd name="T48" fmla="*/ 11 w 20"/>
                <a:gd name="T49" fmla="*/ 15 h 39"/>
                <a:gd name="T50" fmla="*/ 4 w 20"/>
                <a:gd name="T51" fmla="*/ 14 h 39"/>
                <a:gd name="T52" fmla="*/ 14 w 20"/>
                <a:gd name="T53" fmla="*/ 11 h 39"/>
                <a:gd name="T54" fmla="*/ 10 w 20"/>
                <a:gd name="T55" fmla="*/ 11 h 39"/>
                <a:gd name="T56" fmla="*/ 8 w 20"/>
                <a:gd name="T57" fmla="*/ 10 h 39"/>
                <a:gd name="T58" fmla="*/ 14 w 20"/>
                <a:gd name="T59" fmla="*/ 10 h 39"/>
                <a:gd name="T60" fmla="*/ 10 w 20"/>
                <a:gd name="T61" fmla="*/ 8 h 39"/>
                <a:gd name="T62" fmla="*/ 7 w 20"/>
                <a:gd name="T63" fmla="*/ 8 h 39"/>
                <a:gd name="T64" fmla="*/ 9 w 20"/>
                <a:gd name="T65" fmla="*/ 4 h 39"/>
                <a:gd name="T66" fmla="*/ 14 w 20"/>
                <a:gd name="T67" fmla="*/ 6 h 39"/>
                <a:gd name="T68" fmla="*/ 17 w 20"/>
                <a:gd name="T69" fmla="*/ 5 h 39"/>
                <a:gd name="T70" fmla="*/ 9 w 20"/>
                <a:gd name="T71" fmla="*/ 3 h 39"/>
                <a:gd name="T72" fmla="*/ 15 w 20"/>
                <a:gd name="T73" fmla="*/ 2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6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7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08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5809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0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1 h 1"/>
                <a:gd name="T4" fmla="*/ 0 w 3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1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2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3 w 23"/>
                <a:gd name="T1" fmla="*/ 1 h 21"/>
                <a:gd name="T2" fmla="*/ 1 w 23"/>
                <a:gd name="T3" fmla="*/ 3 h 21"/>
                <a:gd name="T4" fmla="*/ 10 w 23"/>
                <a:gd name="T5" fmla="*/ 7 h 21"/>
                <a:gd name="T6" fmla="*/ 2 w 23"/>
                <a:gd name="T7" fmla="*/ 5 h 21"/>
                <a:gd name="T8" fmla="*/ 7 w 23"/>
                <a:gd name="T9" fmla="*/ 12 h 21"/>
                <a:gd name="T10" fmla="*/ 3 w 23"/>
                <a:gd name="T11" fmla="*/ 12 h 21"/>
                <a:gd name="T12" fmla="*/ 12 w 23"/>
                <a:gd name="T13" fmla="*/ 15 h 21"/>
                <a:gd name="T14" fmla="*/ 3 w 23"/>
                <a:gd name="T15" fmla="*/ 14 h 21"/>
                <a:gd name="T16" fmla="*/ 2 w 23"/>
                <a:gd name="T17" fmla="*/ 14 h 21"/>
                <a:gd name="T18" fmla="*/ 4 w 23"/>
                <a:gd name="T19" fmla="*/ 17 h 21"/>
                <a:gd name="T20" fmla="*/ 10 w 23"/>
                <a:gd name="T21" fmla="*/ 18 h 21"/>
                <a:gd name="T22" fmla="*/ 15 w 23"/>
                <a:gd name="T23" fmla="*/ 18 h 21"/>
                <a:gd name="T24" fmla="*/ 11 w 23"/>
                <a:gd name="T25" fmla="*/ 16 h 21"/>
                <a:gd name="T26" fmla="*/ 15 w 23"/>
                <a:gd name="T27" fmla="*/ 16 h 21"/>
                <a:gd name="T28" fmla="*/ 12 w 23"/>
                <a:gd name="T29" fmla="*/ 15 h 21"/>
                <a:gd name="T30" fmla="*/ 16 w 23"/>
                <a:gd name="T31" fmla="*/ 15 h 21"/>
                <a:gd name="T32" fmla="*/ 13 w 23"/>
                <a:gd name="T33" fmla="*/ 14 h 21"/>
                <a:gd name="T34" fmla="*/ 14 w 23"/>
                <a:gd name="T35" fmla="*/ 14 h 21"/>
                <a:gd name="T36" fmla="*/ 10 w 23"/>
                <a:gd name="T37" fmla="*/ 12 h 21"/>
                <a:gd name="T38" fmla="*/ 14 w 23"/>
                <a:gd name="T39" fmla="*/ 12 h 21"/>
                <a:gd name="T40" fmla="*/ 11 w 23"/>
                <a:gd name="T41" fmla="*/ 12 h 21"/>
                <a:gd name="T42" fmla="*/ 17 w 23"/>
                <a:gd name="T43" fmla="*/ 9 h 21"/>
                <a:gd name="T44" fmla="*/ 13 w 23"/>
                <a:gd name="T45" fmla="*/ 8 h 21"/>
                <a:gd name="T46" fmla="*/ 16 w 23"/>
                <a:gd name="T47" fmla="*/ 10 h 21"/>
                <a:gd name="T48" fmla="*/ 7 w 23"/>
                <a:gd name="T49" fmla="*/ 9 h 21"/>
                <a:gd name="T50" fmla="*/ 15 w 23"/>
                <a:gd name="T51" fmla="*/ 8 h 21"/>
                <a:gd name="T52" fmla="*/ 13 w 23"/>
                <a:gd name="T53" fmla="*/ 4 h 21"/>
                <a:gd name="T54" fmla="*/ 15 w 23"/>
                <a:gd name="T55" fmla="*/ 4 h 21"/>
                <a:gd name="T56" fmla="*/ 12 w 23"/>
                <a:gd name="T57" fmla="*/ 3 h 21"/>
                <a:gd name="T58" fmla="*/ 10 w 23"/>
                <a:gd name="T59" fmla="*/ 3 h 21"/>
                <a:gd name="T60" fmla="*/ 8 w 23"/>
                <a:gd name="T61" fmla="*/ 2 h 21"/>
                <a:gd name="T62" fmla="*/ 10 w 23"/>
                <a:gd name="T63" fmla="*/ 2 h 21"/>
                <a:gd name="T64" fmla="*/ 5 w 23"/>
                <a:gd name="T65" fmla="*/ 0 h 21"/>
                <a:gd name="T66" fmla="*/ 8 w 23"/>
                <a:gd name="T67" fmla="*/ 2 h 21"/>
                <a:gd name="T68" fmla="*/ 3 w 23"/>
                <a:gd name="T69" fmla="*/ 1 h 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3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4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1 w 27"/>
                <a:gd name="T1" fmla="*/ 10 h 18"/>
                <a:gd name="T2" fmla="*/ 16 w 27"/>
                <a:gd name="T3" fmla="*/ 10 h 18"/>
                <a:gd name="T4" fmla="*/ 7 w 27"/>
                <a:gd name="T5" fmla="*/ 9 h 18"/>
                <a:gd name="T6" fmla="*/ 6 w 27"/>
                <a:gd name="T7" fmla="*/ 8 h 18"/>
                <a:gd name="T8" fmla="*/ 14 w 27"/>
                <a:gd name="T9" fmla="*/ 8 h 18"/>
                <a:gd name="T10" fmla="*/ 14 w 27"/>
                <a:gd name="T11" fmla="*/ 8 h 18"/>
                <a:gd name="T12" fmla="*/ 9 w 27"/>
                <a:gd name="T13" fmla="*/ 7 h 18"/>
                <a:gd name="T14" fmla="*/ 8 w 27"/>
                <a:gd name="T15" fmla="*/ 5 h 18"/>
                <a:gd name="T16" fmla="*/ 9 w 27"/>
                <a:gd name="T17" fmla="*/ 6 h 18"/>
                <a:gd name="T18" fmla="*/ 14 w 27"/>
                <a:gd name="T19" fmla="*/ 6 h 18"/>
                <a:gd name="T20" fmla="*/ 2 w 27"/>
                <a:gd name="T21" fmla="*/ 1 h 18"/>
                <a:gd name="T22" fmla="*/ 3 w 27"/>
                <a:gd name="T23" fmla="*/ 2 h 18"/>
                <a:gd name="T24" fmla="*/ 9 w 27"/>
                <a:gd name="T25" fmla="*/ 3 h 18"/>
                <a:gd name="T26" fmla="*/ 6 w 27"/>
                <a:gd name="T27" fmla="*/ 3 h 18"/>
                <a:gd name="T28" fmla="*/ 3 w 27"/>
                <a:gd name="T29" fmla="*/ 3 h 18"/>
                <a:gd name="T30" fmla="*/ 3 w 27"/>
                <a:gd name="T31" fmla="*/ 11 h 18"/>
                <a:gd name="T32" fmla="*/ 3 w 27"/>
                <a:gd name="T33" fmla="*/ 10 h 18"/>
                <a:gd name="T34" fmla="*/ 6 w 27"/>
                <a:gd name="T35" fmla="*/ 12 h 18"/>
                <a:gd name="T36" fmla="*/ 12 w 27"/>
                <a:gd name="T37" fmla="*/ 12 h 18"/>
                <a:gd name="T38" fmla="*/ 10 w 27"/>
                <a:gd name="T39" fmla="*/ 12 h 18"/>
                <a:gd name="T40" fmla="*/ 16 w 27"/>
                <a:gd name="T41" fmla="*/ 13 h 18"/>
                <a:gd name="T42" fmla="*/ 18 w 27"/>
                <a:gd name="T43" fmla="*/ 15 h 18"/>
                <a:gd name="T44" fmla="*/ 19 w 27"/>
                <a:gd name="T45" fmla="*/ 12 h 18"/>
                <a:gd name="T46" fmla="*/ 11 w 27"/>
                <a:gd name="T47" fmla="*/ 10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5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6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2 w 4"/>
                <a:gd name="T3" fmla="*/ 1 h 1"/>
                <a:gd name="T4" fmla="*/ 0 w 4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7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8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3 h 5"/>
                <a:gd name="T4" fmla="*/ 10 w 13"/>
                <a:gd name="T5" fmla="*/ 4 h 5"/>
                <a:gd name="T6" fmla="*/ 4 w 13"/>
                <a:gd name="T7" fmla="*/ 2 h 5"/>
                <a:gd name="T8" fmla="*/ 4 w 13"/>
                <a:gd name="T9" fmla="*/ 0 h 5"/>
                <a:gd name="T10" fmla="*/ 0 w 13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19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9 w 21"/>
                <a:gd name="T1" fmla="*/ 30 h 40"/>
                <a:gd name="T2" fmla="*/ 9 w 21"/>
                <a:gd name="T3" fmla="*/ 28 h 40"/>
                <a:gd name="T4" fmla="*/ 11 w 21"/>
                <a:gd name="T5" fmla="*/ 29 h 40"/>
                <a:gd name="T6" fmla="*/ 14 w 21"/>
                <a:gd name="T7" fmla="*/ 28 h 40"/>
                <a:gd name="T8" fmla="*/ 11 w 21"/>
                <a:gd name="T9" fmla="*/ 28 h 40"/>
                <a:gd name="T10" fmla="*/ 10 w 21"/>
                <a:gd name="T11" fmla="*/ 25 h 40"/>
                <a:gd name="T12" fmla="*/ 6 w 21"/>
                <a:gd name="T13" fmla="*/ 24 h 40"/>
                <a:gd name="T14" fmla="*/ 14 w 21"/>
                <a:gd name="T15" fmla="*/ 22 h 40"/>
                <a:gd name="T16" fmla="*/ 4 w 21"/>
                <a:gd name="T17" fmla="*/ 21 h 40"/>
                <a:gd name="T18" fmla="*/ 8 w 21"/>
                <a:gd name="T19" fmla="*/ 18 h 40"/>
                <a:gd name="T20" fmla="*/ 8 w 21"/>
                <a:gd name="T21" fmla="*/ 19 h 40"/>
                <a:gd name="T22" fmla="*/ 9 w 21"/>
                <a:gd name="T23" fmla="*/ 18 h 40"/>
                <a:gd name="T24" fmla="*/ 13 w 21"/>
                <a:gd name="T25" fmla="*/ 18 h 40"/>
                <a:gd name="T26" fmla="*/ 13 w 21"/>
                <a:gd name="T27" fmla="*/ 15 h 40"/>
                <a:gd name="T28" fmla="*/ 15 w 21"/>
                <a:gd name="T29" fmla="*/ 16 h 40"/>
                <a:gd name="T30" fmla="*/ 12 w 21"/>
                <a:gd name="T31" fmla="*/ 10 h 40"/>
                <a:gd name="T32" fmla="*/ 15 w 21"/>
                <a:gd name="T33" fmla="*/ 9 h 40"/>
                <a:gd name="T34" fmla="*/ 7 w 21"/>
                <a:gd name="T35" fmla="*/ 9 h 40"/>
                <a:gd name="T36" fmla="*/ 8 w 21"/>
                <a:gd name="T37" fmla="*/ 6 h 40"/>
                <a:gd name="T38" fmla="*/ 13 w 21"/>
                <a:gd name="T39" fmla="*/ 8 h 40"/>
                <a:gd name="T40" fmla="*/ 10 w 21"/>
                <a:gd name="T41" fmla="*/ 6 h 40"/>
                <a:gd name="T42" fmla="*/ 15 w 21"/>
                <a:gd name="T43" fmla="*/ 6 h 40"/>
                <a:gd name="T44" fmla="*/ 9 w 21"/>
                <a:gd name="T45" fmla="*/ 3 h 40"/>
                <a:gd name="T46" fmla="*/ 10 w 21"/>
                <a:gd name="T47" fmla="*/ 2 h 40"/>
                <a:gd name="T48" fmla="*/ 3 w 21"/>
                <a:gd name="T49" fmla="*/ 2 h 40"/>
                <a:gd name="T50" fmla="*/ 3 w 21"/>
                <a:gd name="T51" fmla="*/ 10 h 40"/>
                <a:gd name="T52" fmla="*/ 7 w 21"/>
                <a:gd name="T53" fmla="*/ 12 h 40"/>
                <a:gd name="T54" fmla="*/ 2 w 21"/>
                <a:gd name="T55" fmla="*/ 11 h 40"/>
                <a:gd name="T56" fmla="*/ 7 w 21"/>
                <a:gd name="T57" fmla="*/ 12 h 40"/>
                <a:gd name="T58" fmla="*/ 2 w 21"/>
                <a:gd name="T59" fmla="*/ 13 h 40"/>
                <a:gd name="T60" fmla="*/ 6 w 21"/>
                <a:gd name="T61" fmla="*/ 14 h 40"/>
                <a:gd name="T62" fmla="*/ 0 w 21"/>
                <a:gd name="T63" fmla="*/ 14 h 40"/>
                <a:gd name="T64" fmla="*/ 2 w 21"/>
                <a:gd name="T65" fmla="*/ 26 h 40"/>
                <a:gd name="T66" fmla="*/ 5 w 21"/>
                <a:gd name="T67" fmla="*/ 27 h 40"/>
                <a:gd name="T68" fmla="*/ 5 w 21"/>
                <a:gd name="T69" fmla="*/ 32 h 40"/>
                <a:gd name="T70" fmla="*/ 8 w 21"/>
                <a:gd name="T71" fmla="*/ 32 h 40"/>
                <a:gd name="T72" fmla="*/ 0 w 21"/>
                <a:gd name="T73" fmla="*/ 32 h 40"/>
                <a:gd name="T74" fmla="*/ 1 w 21"/>
                <a:gd name="T75" fmla="*/ 33 h 40"/>
                <a:gd name="T76" fmla="*/ 3 w 21"/>
                <a:gd name="T77" fmla="*/ 32 h 40"/>
                <a:gd name="T78" fmla="*/ 1 w 21"/>
                <a:gd name="T79" fmla="*/ 33 h 40"/>
                <a:gd name="T80" fmla="*/ 10 w 21"/>
                <a:gd name="T81" fmla="*/ 33 h 40"/>
                <a:gd name="T82" fmla="*/ 15 w 21"/>
                <a:gd name="T83" fmla="*/ 31 h 40"/>
                <a:gd name="T84" fmla="*/ 9 w 21"/>
                <a:gd name="T85" fmla="*/ 30 h 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0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1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2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5823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4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5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6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4 w 31"/>
                <a:gd name="T1" fmla="*/ 3 h 68"/>
                <a:gd name="T2" fmla="*/ 8 w 31"/>
                <a:gd name="T3" fmla="*/ 1 h 68"/>
                <a:gd name="T4" fmla="*/ 6 w 31"/>
                <a:gd name="T5" fmla="*/ 3 h 68"/>
                <a:gd name="T6" fmla="*/ 9 w 31"/>
                <a:gd name="T7" fmla="*/ 6 h 68"/>
                <a:gd name="T8" fmla="*/ 9 w 31"/>
                <a:gd name="T9" fmla="*/ 13 h 68"/>
                <a:gd name="T10" fmla="*/ 7 w 31"/>
                <a:gd name="T11" fmla="*/ 17 h 68"/>
                <a:gd name="T12" fmla="*/ 12 w 31"/>
                <a:gd name="T13" fmla="*/ 23 h 68"/>
                <a:gd name="T14" fmla="*/ 9 w 31"/>
                <a:gd name="T15" fmla="*/ 24 h 68"/>
                <a:gd name="T16" fmla="*/ 8 w 31"/>
                <a:gd name="T17" fmla="*/ 26 h 68"/>
                <a:gd name="T18" fmla="*/ 16 w 31"/>
                <a:gd name="T19" fmla="*/ 29 h 68"/>
                <a:gd name="T20" fmla="*/ 16 w 31"/>
                <a:gd name="T21" fmla="*/ 32 h 68"/>
                <a:gd name="T22" fmla="*/ 13 w 31"/>
                <a:gd name="T23" fmla="*/ 33 h 68"/>
                <a:gd name="T24" fmla="*/ 12 w 31"/>
                <a:gd name="T25" fmla="*/ 38 h 68"/>
                <a:gd name="T26" fmla="*/ 10 w 31"/>
                <a:gd name="T27" fmla="*/ 41 h 68"/>
                <a:gd name="T28" fmla="*/ 12 w 31"/>
                <a:gd name="T29" fmla="*/ 44 h 68"/>
                <a:gd name="T30" fmla="*/ 14 w 31"/>
                <a:gd name="T31" fmla="*/ 47 h 68"/>
                <a:gd name="T32" fmla="*/ 11 w 31"/>
                <a:gd name="T33" fmla="*/ 48 h 68"/>
                <a:gd name="T34" fmla="*/ 12 w 31"/>
                <a:gd name="T35" fmla="*/ 50 h 68"/>
                <a:gd name="T36" fmla="*/ 9 w 31"/>
                <a:gd name="T37" fmla="*/ 58 h 68"/>
                <a:gd name="T38" fmla="*/ 12 w 31"/>
                <a:gd name="T39" fmla="*/ 54 h 68"/>
                <a:gd name="T40" fmla="*/ 9 w 31"/>
                <a:gd name="T41" fmla="*/ 53 h 68"/>
                <a:gd name="T42" fmla="*/ 18 w 31"/>
                <a:gd name="T43" fmla="*/ 53 h 68"/>
                <a:gd name="T44" fmla="*/ 20 w 31"/>
                <a:gd name="T45" fmla="*/ 52 h 68"/>
                <a:gd name="T46" fmla="*/ 19 w 31"/>
                <a:gd name="T47" fmla="*/ 49 h 68"/>
                <a:gd name="T48" fmla="*/ 21 w 31"/>
                <a:gd name="T49" fmla="*/ 47 h 68"/>
                <a:gd name="T50" fmla="*/ 22 w 31"/>
                <a:gd name="T51" fmla="*/ 44 h 68"/>
                <a:gd name="T52" fmla="*/ 19 w 31"/>
                <a:gd name="T53" fmla="*/ 40 h 68"/>
                <a:gd name="T54" fmla="*/ 20 w 31"/>
                <a:gd name="T55" fmla="*/ 40 h 68"/>
                <a:gd name="T56" fmla="*/ 21 w 31"/>
                <a:gd name="T57" fmla="*/ 39 h 68"/>
                <a:gd name="T58" fmla="*/ 20 w 31"/>
                <a:gd name="T59" fmla="*/ 37 h 68"/>
                <a:gd name="T60" fmla="*/ 18 w 31"/>
                <a:gd name="T61" fmla="*/ 34 h 68"/>
                <a:gd name="T62" fmla="*/ 22 w 31"/>
                <a:gd name="T63" fmla="*/ 33 h 68"/>
                <a:gd name="T64" fmla="*/ 23 w 31"/>
                <a:gd name="T65" fmla="*/ 30 h 68"/>
                <a:gd name="T66" fmla="*/ 18 w 31"/>
                <a:gd name="T67" fmla="*/ 28 h 68"/>
                <a:gd name="T68" fmla="*/ 17 w 31"/>
                <a:gd name="T69" fmla="*/ 25 h 68"/>
                <a:gd name="T70" fmla="*/ 16 w 31"/>
                <a:gd name="T71" fmla="*/ 19 h 68"/>
                <a:gd name="T72" fmla="*/ 17 w 31"/>
                <a:gd name="T73" fmla="*/ 17 h 68"/>
                <a:gd name="T74" fmla="*/ 16 w 31"/>
                <a:gd name="T75" fmla="*/ 11 h 68"/>
                <a:gd name="T76" fmla="*/ 11 w 31"/>
                <a:gd name="T77" fmla="*/ 14 h 68"/>
                <a:gd name="T78" fmla="*/ 18 w 31"/>
                <a:gd name="T79" fmla="*/ 11 h 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7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0 h 1"/>
                <a:gd name="T4" fmla="*/ 0 w 4"/>
                <a:gd name="T5" fmla="*/ 0 h 1"/>
                <a:gd name="T6" fmla="*/ 0 w 4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8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29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0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1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3 w 26"/>
                <a:gd name="T1" fmla="*/ 5 h 35"/>
                <a:gd name="T2" fmla="*/ 8 w 26"/>
                <a:gd name="T3" fmla="*/ 4 h 35"/>
                <a:gd name="T4" fmla="*/ 12 w 26"/>
                <a:gd name="T5" fmla="*/ 3 h 35"/>
                <a:gd name="T6" fmla="*/ 5 w 26"/>
                <a:gd name="T7" fmla="*/ 0 h 35"/>
                <a:gd name="T8" fmla="*/ 8 w 26"/>
                <a:gd name="T9" fmla="*/ 15 h 35"/>
                <a:gd name="T10" fmla="*/ 6 w 26"/>
                <a:gd name="T11" fmla="*/ 14 h 35"/>
                <a:gd name="T12" fmla="*/ 10 w 26"/>
                <a:gd name="T13" fmla="*/ 19 h 35"/>
                <a:gd name="T14" fmla="*/ 5 w 26"/>
                <a:gd name="T15" fmla="*/ 19 h 35"/>
                <a:gd name="T16" fmla="*/ 7 w 26"/>
                <a:gd name="T17" fmla="*/ 23 h 35"/>
                <a:gd name="T18" fmla="*/ 9 w 26"/>
                <a:gd name="T19" fmla="*/ 23 h 35"/>
                <a:gd name="T20" fmla="*/ 8 w 26"/>
                <a:gd name="T21" fmla="*/ 23 h 35"/>
                <a:gd name="T22" fmla="*/ 9 w 26"/>
                <a:gd name="T23" fmla="*/ 23 h 35"/>
                <a:gd name="T24" fmla="*/ 9 w 26"/>
                <a:gd name="T25" fmla="*/ 26 h 35"/>
                <a:gd name="T26" fmla="*/ 8 w 26"/>
                <a:gd name="T27" fmla="*/ 25 h 35"/>
                <a:gd name="T28" fmla="*/ 10 w 26"/>
                <a:gd name="T29" fmla="*/ 27 h 35"/>
                <a:gd name="T30" fmla="*/ 7 w 26"/>
                <a:gd name="T31" fmla="*/ 27 h 35"/>
                <a:gd name="T32" fmla="*/ 12 w 26"/>
                <a:gd name="T33" fmla="*/ 31 h 35"/>
                <a:gd name="T34" fmla="*/ 15 w 26"/>
                <a:gd name="T35" fmla="*/ 31 h 35"/>
                <a:gd name="T36" fmla="*/ 13 w 26"/>
                <a:gd name="T37" fmla="*/ 27 h 35"/>
                <a:gd name="T38" fmla="*/ 12 w 26"/>
                <a:gd name="T39" fmla="*/ 27 h 35"/>
                <a:gd name="T40" fmla="*/ 11 w 26"/>
                <a:gd name="T41" fmla="*/ 26 h 35"/>
                <a:gd name="T42" fmla="*/ 15 w 26"/>
                <a:gd name="T43" fmla="*/ 27 h 35"/>
                <a:gd name="T44" fmla="*/ 19 w 26"/>
                <a:gd name="T45" fmla="*/ 24 h 35"/>
                <a:gd name="T46" fmla="*/ 19 w 26"/>
                <a:gd name="T47" fmla="*/ 24 h 35"/>
                <a:gd name="T48" fmla="*/ 18 w 26"/>
                <a:gd name="T49" fmla="*/ 23 h 35"/>
                <a:gd name="T50" fmla="*/ 15 w 26"/>
                <a:gd name="T51" fmla="*/ 23 h 35"/>
                <a:gd name="T52" fmla="*/ 10 w 26"/>
                <a:gd name="T53" fmla="*/ 22 h 35"/>
                <a:gd name="T54" fmla="*/ 10 w 26"/>
                <a:gd name="T55" fmla="*/ 21 h 35"/>
                <a:gd name="T56" fmla="*/ 14 w 26"/>
                <a:gd name="T57" fmla="*/ 22 h 35"/>
                <a:gd name="T58" fmla="*/ 13 w 26"/>
                <a:gd name="T59" fmla="*/ 21 h 35"/>
                <a:gd name="T60" fmla="*/ 18 w 26"/>
                <a:gd name="T61" fmla="*/ 20 h 35"/>
                <a:gd name="T62" fmla="*/ 13 w 26"/>
                <a:gd name="T63" fmla="*/ 19 h 35"/>
                <a:gd name="T64" fmla="*/ 13 w 26"/>
                <a:gd name="T65" fmla="*/ 14 h 35"/>
                <a:gd name="T66" fmla="*/ 15 w 26"/>
                <a:gd name="T67" fmla="*/ 15 h 35"/>
                <a:gd name="T68" fmla="*/ 12 w 26"/>
                <a:gd name="T69" fmla="*/ 13 h 35"/>
                <a:gd name="T70" fmla="*/ 14 w 26"/>
                <a:gd name="T71" fmla="*/ 10 h 35"/>
                <a:gd name="T72" fmla="*/ 11 w 26"/>
                <a:gd name="T73" fmla="*/ 10 h 35"/>
                <a:gd name="T74" fmla="*/ 12 w 26"/>
                <a:gd name="T75" fmla="*/ 6 h 35"/>
                <a:gd name="T76" fmla="*/ 12 w 26"/>
                <a:gd name="T77" fmla="*/ 6 h 35"/>
                <a:gd name="T78" fmla="*/ 7 w 26"/>
                <a:gd name="T79" fmla="*/ 4 h 35"/>
                <a:gd name="T80" fmla="*/ 13 w 26"/>
                <a:gd name="T81" fmla="*/ 5 h 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2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6 w 8"/>
                <a:gd name="T3" fmla="*/ 1 h 2"/>
                <a:gd name="T4" fmla="*/ 1 w 8"/>
                <a:gd name="T5" fmla="*/ 1 h 2"/>
                <a:gd name="T6" fmla="*/ 2 w 8"/>
                <a:gd name="T7" fmla="*/ 1 h 2"/>
                <a:gd name="T8" fmla="*/ 3 w 8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3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8 w 19"/>
                <a:gd name="T1" fmla="*/ 5 h 18"/>
                <a:gd name="T2" fmla="*/ 6 w 19"/>
                <a:gd name="T3" fmla="*/ 5 h 18"/>
                <a:gd name="T4" fmla="*/ 4 w 19"/>
                <a:gd name="T5" fmla="*/ 12 h 18"/>
                <a:gd name="T6" fmla="*/ 10 w 19"/>
                <a:gd name="T7" fmla="*/ 13 h 18"/>
                <a:gd name="T8" fmla="*/ 6 w 19"/>
                <a:gd name="T9" fmla="*/ 13 h 18"/>
                <a:gd name="T10" fmla="*/ 10 w 19"/>
                <a:gd name="T11" fmla="*/ 15 h 18"/>
                <a:gd name="T12" fmla="*/ 8 w 19"/>
                <a:gd name="T13" fmla="*/ 14 h 18"/>
                <a:gd name="T14" fmla="*/ 11 w 19"/>
                <a:gd name="T15" fmla="*/ 14 h 18"/>
                <a:gd name="T16" fmla="*/ 10 w 19"/>
                <a:gd name="T17" fmla="*/ 13 h 18"/>
                <a:gd name="T18" fmla="*/ 13 w 19"/>
                <a:gd name="T19" fmla="*/ 13 h 18"/>
                <a:gd name="T20" fmla="*/ 8 w 19"/>
                <a:gd name="T21" fmla="*/ 11 h 18"/>
                <a:gd name="T22" fmla="*/ 13 w 19"/>
                <a:gd name="T23" fmla="*/ 11 h 18"/>
                <a:gd name="T24" fmla="*/ 14 w 19"/>
                <a:gd name="T25" fmla="*/ 8 h 18"/>
                <a:gd name="T26" fmla="*/ 13 w 19"/>
                <a:gd name="T27" fmla="*/ 9 h 18"/>
                <a:gd name="T28" fmla="*/ 9 w 19"/>
                <a:gd name="T29" fmla="*/ 9 h 18"/>
                <a:gd name="T30" fmla="*/ 14 w 19"/>
                <a:gd name="T31" fmla="*/ 8 h 18"/>
                <a:gd name="T32" fmla="*/ 12 w 19"/>
                <a:gd name="T33" fmla="*/ 3 h 18"/>
                <a:gd name="T34" fmla="*/ 6 w 19"/>
                <a:gd name="T35" fmla="*/ 2 h 18"/>
                <a:gd name="T36" fmla="*/ 10 w 19"/>
                <a:gd name="T37" fmla="*/ 2 h 18"/>
                <a:gd name="T38" fmla="*/ 12 w 19"/>
                <a:gd name="T39" fmla="*/ 1 h 18"/>
                <a:gd name="T40" fmla="*/ 3 w 19"/>
                <a:gd name="T41" fmla="*/ 0 h 18"/>
                <a:gd name="T42" fmla="*/ 8 w 19"/>
                <a:gd name="T43" fmla="*/ 5 h 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4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5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3 w 14"/>
                <a:gd name="T1" fmla="*/ 4 h 156"/>
                <a:gd name="T2" fmla="*/ 2 w 14"/>
                <a:gd name="T3" fmla="*/ 70 h 156"/>
                <a:gd name="T4" fmla="*/ 0 w 14"/>
                <a:gd name="T5" fmla="*/ 130 h 156"/>
                <a:gd name="T6" fmla="*/ 4 w 14"/>
                <a:gd name="T7" fmla="*/ 135 h 156"/>
                <a:gd name="T8" fmla="*/ 9 w 14"/>
                <a:gd name="T9" fmla="*/ 130 h 156"/>
                <a:gd name="T10" fmla="*/ 10 w 14"/>
                <a:gd name="T11" fmla="*/ 71 h 156"/>
                <a:gd name="T12" fmla="*/ 12 w 14"/>
                <a:gd name="T13" fmla="*/ 4 h 156"/>
                <a:gd name="T14" fmla="*/ 8 w 14"/>
                <a:gd name="T15" fmla="*/ 0 h 156"/>
                <a:gd name="T16" fmla="*/ 3 w 14"/>
                <a:gd name="T17" fmla="*/ 4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6" name="Group 1664"/>
          <p:cNvGrpSpPr>
            <a:grpSpLocks noChangeAspect="1"/>
          </p:cNvGrpSpPr>
          <p:nvPr/>
        </p:nvGrpSpPr>
        <p:grpSpPr bwMode="auto">
          <a:xfrm>
            <a:off x="2414588" y="4579938"/>
            <a:ext cx="2152650" cy="2117725"/>
            <a:chOff x="1920" y="1924"/>
            <a:chExt cx="1356" cy="1334"/>
          </a:xfrm>
        </p:grpSpPr>
        <p:grpSp>
          <p:nvGrpSpPr>
            <p:cNvPr id="5133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5579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38 w 1018"/>
                  <a:gd name="T1" fmla="*/ 61 h 236"/>
                  <a:gd name="T2" fmla="*/ 19 w 1018"/>
                  <a:gd name="T3" fmla="*/ 128 h 236"/>
                  <a:gd name="T4" fmla="*/ 0 w 1018"/>
                  <a:gd name="T5" fmla="*/ 201 h 236"/>
                  <a:gd name="T6" fmla="*/ 262 w 1018"/>
                  <a:gd name="T7" fmla="*/ 201 h 236"/>
                  <a:gd name="T8" fmla="*/ 720 w 1018"/>
                  <a:gd name="T9" fmla="*/ 204 h 236"/>
                  <a:gd name="T10" fmla="*/ 919 w 1018"/>
                  <a:gd name="T11" fmla="*/ 207 h 236"/>
                  <a:gd name="T12" fmla="*/ 904 w 1018"/>
                  <a:gd name="T13" fmla="*/ 155 h 236"/>
                  <a:gd name="T14" fmla="*/ 896 w 1018"/>
                  <a:gd name="T15" fmla="*/ 111 h 236"/>
                  <a:gd name="T16" fmla="*/ 853 w 1018"/>
                  <a:gd name="T17" fmla="*/ 23 h 236"/>
                  <a:gd name="T18" fmla="*/ 716 w 1018"/>
                  <a:gd name="T19" fmla="*/ 35 h 236"/>
                  <a:gd name="T20" fmla="*/ 527 w 1018"/>
                  <a:gd name="T21" fmla="*/ 26 h 236"/>
                  <a:gd name="T22" fmla="*/ 146 w 1018"/>
                  <a:gd name="T23" fmla="*/ 5 h 236"/>
                  <a:gd name="T24" fmla="*/ 41 w 1018"/>
                  <a:gd name="T25" fmla="*/ 6 h 2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0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1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5 w 16"/>
                  <a:gd name="T1" fmla="*/ 0 h 16"/>
                  <a:gd name="T2" fmla="*/ 1 w 16"/>
                  <a:gd name="T3" fmla="*/ 1 h 16"/>
                  <a:gd name="T4" fmla="*/ 6 w 16"/>
                  <a:gd name="T5" fmla="*/ 14 h 16"/>
                  <a:gd name="T6" fmla="*/ 13 w 16"/>
                  <a:gd name="T7" fmla="*/ 6 h 16"/>
                  <a:gd name="T8" fmla="*/ 7 w 16"/>
                  <a:gd name="T9" fmla="*/ 9 h 16"/>
                  <a:gd name="T10" fmla="*/ 11 w 16"/>
                  <a:gd name="T11" fmla="*/ 4 h 16"/>
                  <a:gd name="T12" fmla="*/ 5 w 16"/>
                  <a:gd name="T13" fmla="*/ 4 h 16"/>
                  <a:gd name="T14" fmla="*/ 5 w 16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2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3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4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5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9 h 12"/>
                  <a:gd name="T2" fmla="*/ 5 w 12"/>
                  <a:gd name="T3" fmla="*/ 9 h 12"/>
                  <a:gd name="T4" fmla="*/ 5 w 12"/>
                  <a:gd name="T5" fmla="*/ 8 h 12"/>
                  <a:gd name="T6" fmla="*/ 6 w 12"/>
                  <a:gd name="T7" fmla="*/ 4 h 12"/>
                  <a:gd name="T8" fmla="*/ 11 w 12"/>
                  <a:gd name="T9" fmla="*/ 4 h 12"/>
                  <a:gd name="T10" fmla="*/ 8 w 12"/>
                  <a:gd name="T11" fmla="*/ 0 h 12"/>
                  <a:gd name="T12" fmla="*/ 0 w 12"/>
                  <a:gd name="T13" fmla="*/ 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6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7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8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1 h 13"/>
                  <a:gd name="T2" fmla="*/ 11 w 12"/>
                  <a:gd name="T3" fmla="*/ 7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9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0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3 h 17"/>
                  <a:gd name="T2" fmla="*/ 9 w 24"/>
                  <a:gd name="T3" fmla="*/ 7 h 17"/>
                  <a:gd name="T4" fmla="*/ 6 w 24"/>
                  <a:gd name="T5" fmla="*/ 11 h 17"/>
                  <a:gd name="T6" fmla="*/ 14 w 24"/>
                  <a:gd name="T7" fmla="*/ 10 h 17"/>
                  <a:gd name="T8" fmla="*/ 11 w 24"/>
                  <a:gd name="T9" fmla="*/ 14 h 17"/>
                  <a:gd name="T10" fmla="*/ 18 w 24"/>
                  <a:gd name="T11" fmla="*/ 10 h 17"/>
                  <a:gd name="T12" fmla="*/ 21 w 24"/>
                  <a:gd name="T13" fmla="*/ 13 h 17"/>
                  <a:gd name="T14" fmla="*/ 20 w 24"/>
                  <a:gd name="T15" fmla="*/ 7 h 17"/>
                  <a:gd name="T16" fmla="*/ 17 w 24"/>
                  <a:gd name="T17" fmla="*/ 8 h 17"/>
                  <a:gd name="T18" fmla="*/ 18 w 24"/>
                  <a:gd name="T19" fmla="*/ 4 h 17"/>
                  <a:gd name="T20" fmla="*/ 7 w 24"/>
                  <a:gd name="T21" fmla="*/ 0 h 17"/>
                  <a:gd name="T22" fmla="*/ 0 w 24"/>
                  <a:gd name="T23" fmla="*/ 13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1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2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1 w 20"/>
                  <a:gd name="T1" fmla="*/ 15 h 18"/>
                  <a:gd name="T2" fmla="*/ 16 w 20"/>
                  <a:gd name="T3" fmla="*/ 12 h 18"/>
                  <a:gd name="T4" fmla="*/ 17 w 20"/>
                  <a:gd name="T5" fmla="*/ 14 h 18"/>
                  <a:gd name="T6" fmla="*/ 18 w 20"/>
                  <a:gd name="T7" fmla="*/ 10 h 18"/>
                  <a:gd name="T8" fmla="*/ 10 w 20"/>
                  <a:gd name="T9" fmla="*/ 12 h 18"/>
                  <a:gd name="T10" fmla="*/ 7 w 20"/>
                  <a:gd name="T11" fmla="*/ 4 h 18"/>
                  <a:gd name="T12" fmla="*/ 12 w 20"/>
                  <a:gd name="T13" fmla="*/ 6 h 18"/>
                  <a:gd name="T14" fmla="*/ 0 w 20"/>
                  <a:gd name="T15" fmla="*/ 7 h 18"/>
                  <a:gd name="T16" fmla="*/ 3 w 20"/>
                  <a:gd name="T17" fmla="*/ 9 h 18"/>
                  <a:gd name="T18" fmla="*/ 0 w 20"/>
                  <a:gd name="T19" fmla="*/ 11 h 18"/>
                  <a:gd name="T20" fmla="*/ 11 w 20"/>
                  <a:gd name="T21" fmla="*/ 15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3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4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5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6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5 w 138"/>
                  <a:gd name="T3" fmla="*/ 6 h 22"/>
                  <a:gd name="T4" fmla="*/ 0 w 138"/>
                  <a:gd name="T5" fmla="*/ 11 h 22"/>
                  <a:gd name="T6" fmla="*/ 1 w 138"/>
                  <a:gd name="T7" fmla="*/ 17 h 22"/>
                  <a:gd name="T8" fmla="*/ 11 w 138"/>
                  <a:gd name="T9" fmla="*/ 14 h 22"/>
                  <a:gd name="T10" fmla="*/ 12 w 138"/>
                  <a:gd name="T11" fmla="*/ 16 h 22"/>
                  <a:gd name="T12" fmla="*/ 29 w 138"/>
                  <a:gd name="T13" fmla="*/ 15 h 22"/>
                  <a:gd name="T14" fmla="*/ 42 w 138"/>
                  <a:gd name="T15" fmla="*/ 13 h 22"/>
                  <a:gd name="T16" fmla="*/ 93 w 138"/>
                  <a:gd name="T17" fmla="*/ 16 h 22"/>
                  <a:gd name="T18" fmla="*/ 96 w 138"/>
                  <a:gd name="T19" fmla="*/ 11 h 22"/>
                  <a:gd name="T20" fmla="*/ 100 w 138"/>
                  <a:gd name="T21" fmla="*/ 15 h 22"/>
                  <a:gd name="T22" fmla="*/ 97 w 138"/>
                  <a:gd name="T23" fmla="*/ 15 h 22"/>
                  <a:gd name="T24" fmla="*/ 111 w 138"/>
                  <a:gd name="T25" fmla="*/ 16 h 22"/>
                  <a:gd name="T26" fmla="*/ 111 w 138"/>
                  <a:gd name="T27" fmla="*/ 9 h 22"/>
                  <a:gd name="T28" fmla="*/ 119 w 138"/>
                  <a:gd name="T29" fmla="*/ 16 h 22"/>
                  <a:gd name="T30" fmla="*/ 123 w 138"/>
                  <a:gd name="T31" fmla="*/ 12 h 22"/>
                  <a:gd name="T32" fmla="*/ 118 w 138"/>
                  <a:gd name="T33" fmla="*/ 7 h 22"/>
                  <a:gd name="T34" fmla="*/ 122 w 138"/>
                  <a:gd name="T35" fmla="*/ 5 h 22"/>
                  <a:gd name="T36" fmla="*/ 89 w 138"/>
                  <a:gd name="T37" fmla="*/ 12 h 22"/>
                  <a:gd name="T38" fmla="*/ 90 w 138"/>
                  <a:gd name="T39" fmla="*/ 9 h 22"/>
                  <a:gd name="T40" fmla="*/ 70 w 138"/>
                  <a:gd name="T41" fmla="*/ 5 h 22"/>
                  <a:gd name="T42" fmla="*/ 62 w 138"/>
                  <a:gd name="T43" fmla="*/ 10 h 22"/>
                  <a:gd name="T44" fmla="*/ 58 w 138"/>
                  <a:gd name="T45" fmla="*/ 7 h 22"/>
                  <a:gd name="T46" fmla="*/ 58 w 138"/>
                  <a:gd name="T47" fmla="*/ 10 h 22"/>
                  <a:gd name="T48" fmla="*/ 51 w 138"/>
                  <a:gd name="T49" fmla="*/ 6 h 22"/>
                  <a:gd name="T50" fmla="*/ 49 w 138"/>
                  <a:gd name="T51" fmla="*/ 13 h 22"/>
                  <a:gd name="T52" fmla="*/ 38 w 138"/>
                  <a:gd name="T53" fmla="*/ 3 h 22"/>
                  <a:gd name="T54" fmla="*/ 40 w 138"/>
                  <a:gd name="T55" fmla="*/ 6 h 22"/>
                  <a:gd name="T56" fmla="*/ 37 w 138"/>
                  <a:gd name="T57" fmla="*/ 9 h 22"/>
                  <a:gd name="T58" fmla="*/ 34 w 138"/>
                  <a:gd name="T59" fmla="*/ 3 h 22"/>
                  <a:gd name="T60" fmla="*/ 24 w 138"/>
                  <a:gd name="T61" fmla="*/ 7 h 22"/>
                  <a:gd name="T62" fmla="*/ 26 w 138"/>
                  <a:gd name="T63" fmla="*/ 11 h 22"/>
                  <a:gd name="T64" fmla="*/ 13 w 138"/>
                  <a:gd name="T65" fmla="*/ 9 h 22"/>
                  <a:gd name="T66" fmla="*/ 19 w 138"/>
                  <a:gd name="T67" fmla="*/ 3 h 22"/>
                  <a:gd name="T68" fmla="*/ 14 w 138"/>
                  <a:gd name="T69" fmla="*/ 0 h 22"/>
                  <a:gd name="T70" fmla="*/ 6 w 138"/>
                  <a:gd name="T71" fmla="*/ 9 h 22"/>
                  <a:gd name="T72" fmla="*/ 1 w 138"/>
                  <a:gd name="T73" fmla="*/ 4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7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8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9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0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1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2 h 3"/>
                  <a:gd name="T2" fmla="*/ 3 w 3"/>
                  <a:gd name="T3" fmla="*/ 0 h 3"/>
                  <a:gd name="T4" fmla="*/ 1 w 3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2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3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4 w 75"/>
                  <a:gd name="T1" fmla="*/ 20 h 26"/>
                  <a:gd name="T2" fmla="*/ 17 w 75"/>
                  <a:gd name="T3" fmla="*/ 22 h 26"/>
                  <a:gd name="T4" fmla="*/ 24 w 75"/>
                  <a:gd name="T5" fmla="*/ 12 h 26"/>
                  <a:gd name="T6" fmla="*/ 24 w 75"/>
                  <a:gd name="T7" fmla="*/ 20 h 26"/>
                  <a:gd name="T8" fmla="*/ 46 w 75"/>
                  <a:gd name="T9" fmla="*/ 12 h 26"/>
                  <a:gd name="T10" fmla="*/ 46 w 75"/>
                  <a:gd name="T11" fmla="*/ 16 h 26"/>
                  <a:gd name="T12" fmla="*/ 54 w 75"/>
                  <a:gd name="T13" fmla="*/ 6 h 26"/>
                  <a:gd name="T14" fmla="*/ 55 w 75"/>
                  <a:gd name="T15" fmla="*/ 16 h 26"/>
                  <a:gd name="T16" fmla="*/ 54 w 75"/>
                  <a:gd name="T17" fmla="*/ 17 h 26"/>
                  <a:gd name="T18" fmla="*/ 66 w 75"/>
                  <a:gd name="T19" fmla="*/ 13 h 26"/>
                  <a:gd name="T20" fmla="*/ 67 w 75"/>
                  <a:gd name="T21" fmla="*/ 6 h 26"/>
                  <a:gd name="T22" fmla="*/ 65 w 75"/>
                  <a:gd name="T23" fmla="*/ 2 h 26"/>
                  <a:gd name="T24" fmla="*/ 58 w 75"/>
                  <a:gd name="T25" fmla="*/ 6 h 26"/>
                  <a:gd name="T26" fmla="*/ 57 w 75"/>
                  <a:gd name="T27" fmla="*/ 3 h 26"/>
                  <a:gd name="T28" fmla="*/ 54 w 75"/>
                  <a:gd name="T29" fmla="*/ 6 h 26"/>
                  <a:gd name="T30" fmla="*/ 53 w 75"/>
                  <a:gd name="T31" fmla="*/ 2 h 26"/>
                  <a:gd name="T32" fmla="*/ 47 w 75"/>
                  <a:gd name="T33" fmla="*/ 6 h 26"/>
                  <a:gd name="T34" fmla="*/ 48 w 75"/>
                  <a:gd name="T35" fmla="*/ 5 h 26"/>
                  <a:gd name="T36" fmla="*/ 45 w 75"/>
                  <a:gd name="T37" fmla="*/ 9 h 26"/>
                  <a:gd name="T38" fmla="*/ 42 w 75"/>
                  <a:gd name="T39" fmla="*/ 5 h 26"/>
                  <a:gd name="T40" fmla="*/ 43 w 75"/>
                  <a:gd name="T41" fmla="*/ 8 h 26"/>
                  <a:gd name="T42" fmla="*/ 28 w 75"/>
                  <a:gd name="T43" fmla="*/ 5 h 26"/>
                  <a:gd name="T44" fmla="*/ 28 w 75"/>
                  <a:gd name="T45" fmla="*/ 8 h 26"/>
                  <a:gd name="T46" fmla="*/ 34 w 75"/>
                  <a:gd name="T47" fmla="*/ 5 h 26"/>
                  <a:gd name="T48" fmla="*/ 33 w 75"/>
                  <a:gd name="T49" fmla="*/ 14 h 26"/>
                  <a:gd name="T50" fmla="*/ 24 w 75"/>
                  <a:gd name="T51" fmla="*/ 7 h 26"/>
                  <a:gd name="T52" fmla="*/ 13 w 75"/>
                  <a:gd name="T53" fmla="*/ 9 h 26"/>
                  <a:gd name="T54" fmla="*/ 13 w 75"/>
                  <a:gd name="T55" fmla="*/ 8 h 26"/>
                  <a:gd name="T56" fmla="*/ 7 w 75"/>
                  <a:gd name="T57" fmla="*/ 11 h 26"/>
                  <a:gd name="T58" fmla="*/ 10 w 75"/>
                  <a:gd name="T59" fmla="*/ 13 h 26"/>
                  <a:gd name="T60" fmla="*/ 7 w 75"/>
                  <a:gd name="T61" fmla="*/ 16 h 26"/>
                  <a:gd name="T62" fmla="*/ 6 w 75"/>
                  <a:gd name="T63" fmla="*/ 14 h 26"/>
                  <a:gd name="T64" fmla="*/ 0 w 75"/>
                  <a:gd name="T65" fmla="*/ 19 h 26"/>
                  <a:gd name="T66" fmla="*/ 7 w 75"/>
                  <a:gd name="T67" fmla="*/ 16 h 26"/>
                  <a:gd name="T68" fmla="*/ 4 w 75"/>
                  <a:gd name="T69" fmla="*/ 20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4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5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39 w 58"/>
                  <a:gd name="T1" fmla="*/ 14 h 27"/>
                  <a:gd name="T2" fmla="*/ 37 w 58"/>
                  <a:gd name="T3" fmla="*/ 8 h 27"/>
                  <a:gd name="T4" fmla="*/ 37 w 58"/>
                  <a:gd name="T5" fmla="*/ 18 h 27"/>
                  <a:gd name="T6" fmla="*/ 31 w 58"/>
                  <a:gd name="T7" fmla="*/ 19 h 27"/>
                  <a:gd name="T8" fmla="*/ 32 w 58"/>
                  <a:gd name="T9" fmla="*/ 11 h 27"/>
                  <a:gd name="T10" fmla="*/ 27 w 58"/>
                  <a:gd name="T11" fmla="*/ 9 h 27"/>
                  <a:gd name="T12" fmla="*/ 27 w 58"/>
                  <a:gd name="T13" fmla="*/ 15 h 27"/>
                  <a:gd name="T14" fmla="*/ 20 w 58"/>
                  <a:gd name="T15" fmla="*/ 18 h 27"/>
                  <a:gd name="T16" fmla="*/ 23 w 58"/>
                  <a:gd name="T17" fmla="*/ 16 h 27"/>
                  <a:gd name="T18" fmla="*/ 19 w 58"/>
                  <a:gd name="T19" fmla="*/ 9 h 27"/>
                  <a:gd name="T20" fmla="*/ 4 w 58"/>
                  <a:gd name="T21" fmla="*/ 23 h 27"/>
                  <a:gd name="T22" fmla="*/ 8 w 58"/>
                  <a:gd name="T23" fmla="*/ 22 h 27"/>
                  <a:gd name="T24" fmla="*/ 9 w 58"/>
                  <a:gd name="T25" fmla="*/ 16 h 27"/>
                  <a:gd name="T26" fmla="*/ 14 w 58"/>
                  <a:gd name="T27" fmla="*/ 19 h 27"/>
                  <a:gd name="T28" fmla="*/ 10 w 58"/>
                  <a:gd name="T29" fmla="*/ 21 h 27"/>
                  <a:gd name="T30" fmla="*/ 46 w 58"/>
                  <a:gd name="T31" fmla="*/ 23 h 27"/>
                  <a:gd name="T32" fmla="*/ 41 w 58"/>
                  <a:gd name="T33" fmla="*/ 23 h 27"/>
                  <a:gd name="T34" fmla="*/ 46 w 58"/>
                  <a:gd name="T35" fmla="*/ 19 h 27"/>
                  <a:gd name="T36" fmla="*/ 43 w 58"/>
                  <a:gd name="T37" fmla="*/ 13 h 27"/>
                  <a:gd name="T38" fmla="*/ 46 w 58"/>
                  <a:gd name="T39" fmla="*/ 15 h 27"/>
                  <a:gd name="T40" fmla="*/ 46 w 58"/>
                  <a:gd name="T41" fmla="*/ 8 h 27"/>
                  <a:gd name="T42" fmla="*/ 53 w 58"/>
                  <a:gd name="T43" fmla="*/ 6 h 27"/>
                  <a:gd name="T44" fmla="*/ 41 w 58"/>
                  <a:gd name="T45" fmla="*/ 6 h 27"/>
                  <a:gd name="T46" fmla="*/ 39 w 58"/>
                  <a:gd name="T47" fmla="*/ 14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6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7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8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9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1 h 13"/>
                  <a:gd name="T2" fmla="*/ 12 w 18"/>
                  <a:gd name="T3" fmla="*/ 12 h 13"/>
                  <a:gd name="T4" fmla="*/ 14 w 18"/>
                  <a:gd name="T5" fmla="*/ 1 h 13"/>
                  <a:gd name="T6" fmla="*/ 7 w 18"/>
                  <a:gd name="T7" fmla="*/ 7 h 13"/>
                  <a:gd name="T8" fmla="*/ 0 w 18"/>
                  <a:gd name="T9" fmla="*/ 7 h 13"/>
                  <a:gd name="T10" fmla="*/ 0 w 18"/>
                  <a:gd name="T11" fmla="*/ 1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0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07 w 144"/>
                  <a:gd name="T1" fmla="*/ 9 h 22"/>
                  <a:gd name="T2" fmla="*/ 100 w 144"/>
                  <a:gd name="T3" fmla="*/ 9 h 22"/>
                  <a:gd name="T4" fmla="*/ 103 w 144"/>
                  <a:gd name="T5" fmla="*/ 7 h 22"/>
                  <a:gd name="T6" fmla="*/ 98 w 144"/>
                  <a:gd name="T7" fmla="*/ 5 h 22"/>
                  <a:gd name="T8" fmla="*/ 98 w 144"/>
                  <a:gd name="T9" fmla="*/ 6 h 22"/>
                  <a:gd name="T10" fmla="*/ 87 w 144"/>
                  <a:gd name="T11" fmla="*/ 6 h 22"/>
                  <a:gd name="T12" fmla="*/ 84 w 144"/>
                  <a:gd name="T13" fmla="*/ 11 h 22"/>
                  <a:gd name="T14" fmla="*/ 77 w 144"/>
                  <a:gd name="T15" fmla="*/ 4 h 22"/>
                  <a:gd name="T16" fmla="*/ 79 w 144"/>
                  <a:gd name="T17" fmla="*/ 14 h 22"/>
                  <a:gd name="T18" fmla="*/ 65 w 144"/>
                  <a:gd name="T19" fmla="*/ 10 h 22"/>
                  <a:gd name="T20" fmla="*/ 68 w 144"/>
                  <a:gd name="T21" fmla="*/ 9 h 22"/>
                  <a:gd name="T22" fmla="*/ 60 w 144"/>
                  <a:gd name="T23" fmla="*/ 9 h 22"/>
                  <a:gd name="T24" fmla="*/ 60 w 144"/>
                  <a:gd name="T25" fmla="*/ 5 h 22"/>
                  <a:gd name="T26" fmla="*/ 51 w 144"/>
                  <a:gd name="T27" fmla="*/ 5 h 22"/>
                  <a:gd name="T28" fmla="*/ 51 w 144"/>
                  <a:gd name="T29" fmla="*/ 2 h 22"/>
                  <a:gd name="T30" fmla="*/ 31 w 144"/>
                  <a:gd name="T31" fmla="*/ 5 h 22"/>
                  <a:gd name="T32" fmla="*/ 28 w 144"/>
                  <a:gd name="T33" fmla="*/ 3 h 22"/>
                  <a:gd name="T34" fmla="*/ 30 w 144"/>
                  <a:gd name="T35" fmla="*/ 12 h 22"/>
                  <a:gd name="T36" fmla="*/ 22 w 144"/>
                  <a:gd name="T37" fmla="*/ 11 h 22"/>
                  <a:gd name="T38" fmla="*/ 23 w 144"/>
                  <a:gd name="T39" fmla="*/ 5 h 22"/>
                  <a:gd name="T40" fmla="*/ 19 w 144"/>
                  <a:gd name="T41" fmla="*/ 7 h 22"/>
                  <a:gd name="T42" fmla="*/ 15 w 144"/>
                  <a:gd name="T43" fmla="*/ 2 h 22"/>
                  <a:gd name="T44" fmla="*/ 7 w 144"/>
                  <a:gd name="T45" fmla="*/ 10 h 22"/>
                  <a:gd name="T46" fmla="*/ 2 w 144"/>
                  <a:gd name="T47" fmla="*/ 9 h 22"/>
                  <a:gd name="T48" fmla="*/ 5 w 144"/>
                  <a:gd name="T49" fmla="*/ 17 h 22"/>
                  <a:gd name="T50" fmla="*/ 34 w 144"/>
                  <a:gd name="T51" fmla="*/ 15 h 22"/>
                  <a:gd name="T52" fmla="*/ 42 w 144"/>
                  <a:gd name="T53" fmla="*/ 11 h 22"/>
                  <a:gd name="T54" fmla="*/ 42 w 144"/>
                  <a:gd name="T55" fmla="*/ 16 h 22"/>
                  <a:gd name="T56" fmla="*/ 42 w 144"/>
                  <a:gd name="T57" fmla="*/ 11 h 22"/>
                  <a:gd name="T58" fmla="*/ 47 w 144"/>
                  <a:gd name="T59" fmla="*/ 16 h 22"/>
                  <a:gd name="T60" fmla="*/ 50 w 144"/>
                  <a:gd name="T61" fmla="*/ 12 h 22"/>
                  <a:gd name="T62" fmla="*/ 52 w 144"/>
                  <a:gd name="T63" fmla="*/ 18 h 22"/>
                  <a:gd name="T64" fmla="*/ 98 w 144"/>
                  <a:gd name="T65" fmla="*/ 17 h 22"/>
                  <a:gd name="T66" fmla="*/ 98 w 144"/>
                  <a:gd name="T67" fmla="*/ 13 h 22"/>
                  <a:gd name="T68" fmla="*/ 115 w 144"/>
                  <a:gd name="T69" fmla="*/ 14 h 22"/>
                  <a:gd name="T70" fmla="*/ 117 w 144"/>
                  <a:gd name="T71" fmla="*/ 11 h 22"/>
                  <a:gd name="T72" fmla="*/ 116 w 144"/>
                  <a:gd name="T73" fmla="*/ 19 h 22"/>
                  <a:gd name="T74" fmla="*/ 122 w 144"/>
                  <a:gd name="T75" fmla="*/ 19 h 22"/>
                  <a:gd name="T76" fmla="*/ 118 w 144"/>
                  <a:gd name="T77" fmla="*/ 16 h 22"/>
                  <a:gd name="T78" fmla="*/ 124 w 144"/>
                  <a:gd name="T79" fmla="*/ 19 h 22"/>
                  <a:gd name="T80" fmla="*/ 121 w 144"/>
                  <a:gd name="T81" fmla="*/ 8 h 22"/>
                  <a:gd name="T82" fmla="*/ 107 w 144"/>
                  <a:gd name="T83" fmla="*/ 3 h 22"/>
                  <a:gd name="T84" fmla="*/ 107 w 144"/>
                  <a:gd name="T85" fmla="*/ 9 h 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1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2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3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614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5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6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7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7 w 244"/>
                  <a:gd name="T1" fmla="*/ 13 h 31"/>
                  <a:gd name="T2" fmla="*/ 4 w 244"/>
                  <a:gd name="T3" fmla="*/ 19 h 31"/>
                  <a:gd name="T4" fmla="*/ 12 w 244"/>
                  <a:gd name="T5" fmla="*/ 22 h 31"/>
                  <a:gd name="T6" fmla="*/ 23 w 244"/>
                  <a:gd name="T7" fmla="*/ 19 h 31"/>
                  <a:gd name="T8" fmla="*/ 48 w 244"/>
                  <a:gd name="T9" fmla="*/ 18 h 31"/>
                  <a:gd name="T10" fmla="*/ 64 w 244"/>
                  <a:gd name="T11" fmla="*/ 21 h 31"/>
                  <a:gd name="T12" fmla="*/ 85 w 244"/>
                  <a:gd name="T13" fmla="*/ 15 h 31"/>
                  <a:gd name="T14" fmla="*/ 90 w 244"/>
                  <a:gd name="T15" fmla="*/ 18 h 31"/>
                  <a:gd name="T16" fmla="*/ 102 w 244"/>
                  <a:gd name="T17" fmla="*/ 20 h 31"/>
                  <a:gd name="T18" fmla="*/ 106 w 244"/>
                  <a:gd name="T19" fmla="*/ 10 h 31"/>
                  <a:gd name="T20" fmla="*/ 118 w 244"/>
                  <a:gd name="T21" fmla="*/ 11 h 31"/>
                  <a:gd name="T22" fmla="*/ 126 w 244"/>
                  <a:gd name="T23" fmla="*/ 14 h 31"/>
                  <a:gd name="T24" fmla="*/ 141 w 244"/>
                  <a:gd name="T25" fmla="*/ 14 h 31"/>
                  <a:gd name="T26" fmla="*/ 156 w 244"/>
                  <a:gd name="T27" fmla="*/ 16 h 31"/>
                  <a:gd name="T28" fmla="*/ 169 w 244"/>
                  <a:gd name="T29" fmla="*/ 14 h 31"/>
                  <a:gd name="T30" fmla="*/ 178 w 244"/>
                  <a:gd name="T31" fmla="*/ 11 h 31"/>
                  <a:gd name="T32" fmla="*/ 180 w 244"/>
                  <a:gd name="T33" fmla="*/ 15 h 31"/>
                  <a:gd name="T34" fmla="*/ 188 w 244"/>
                  <a:gd name="T35" fmla="*/ 14 h 31"/>
                  <a:gd name="T36" fmla="*/ 219 w 244"/>
                  <a:gd name="T37" fmla="*/ 14 h 31"/>
                  <a:gd name="T38" fmla="*/ 204 w 244"/>
                  <a:gd name="T39" fmla="*/ 14 h 31"/>
                  <a:gd name="T40" fmla="*/ 201 w 244"/>
                  <a:gd name="T41" fmla="*/ 16 h 31"/>
                  <a:gd name="T42" fmla="*/ 197 w 244"/>
                  <a:gd name="T43" fmla="*/ 5 h 31"/>
                  <a:gd name="T44" fmla="*/ 194 w 244"/>
                  <a:gd name="T45" fmla="*/ 5 h 31"/>
                  <a:gd name="T46" fmla="*/ 183 w 244"/>
                  <a:gd name="T47" fmla="*/ 6 h 31"/>
                  <a:gd name="T48" fmla="*/ 174 w 244"/>
                  <a:gd name="T49" fmla="*/ 5 h 31"/>
                  <a:gd name="T50" fmla="*/ 160 w 244"/>
                  <a:gd name="T51" fmla="*/ 4 h 31"/>
                  <a:gd name="T52" fmla="*/ 148 w 244"/>
                  <a:gd name="T53" fmla="*/ 6 h 31"/>
                  <a:gd name="T54" fmla="*/ 148 w 244"/>
                  <a:gd name="T55" fmla="*/ 5 h 31"/>
                  <a:gd name="T56" fmla="*/ 144 w 244"/>
                  <a:gd name="T57" fmla="*/ 5 h 31"/>
                  <a:gd name="T58" fmla="*/ 134 w 244"/>
                  <a:gd name="T59" fmla="*/ 6 h 31"/>
                  <a:gd name="T60" fmla="*/ 125 w 244"/>
                  <a:gd name="T61" fmla="*/ 9 h 31"/>
                  <a:gd name="T62" fmla="*/ 122 w 244"/>
                  <a:gd name="T63" fmla="*/ 4 h 31"/>
                  <a:gd name="T64" fmla="*/ 110 w 244"/>
                  <a:gd name="T65" fmla="*/ 4 h 31"/>
                  <a:gd name="T66" fmla="*/ 105 w 244"/>
                  <a:gd name="T67" fmla="*/ 8 h 31"/>
                  <a:gd name="T68" fmla="*/ 90 w 244"/>
                  <a:gd name="T69" fmla="*/ 10 h 31"/>
                  <a:gd name="T70" fmla="*/ 69 w 244"/>
                  <a:gd name="T71" fmla="*/ 11 h 31"/>
                  <a:gd name="T72" fmla="*/ 64 w 244"/>
                  <a:gd name="T73" fmla="*/ 10 h 31"/>
                  <a:gd name="T74" fmla="*/ 41 w 244"/>
                  <a:gd name="T75" fmla="*/ 11 h 31"/>
                  <a:gd name="T76" fmla="*/ 50 w 244"/>
                  <a:gd name="T77" fmla="*/ 16 h 31"/>
                  <a:gd name="T78" fmla="*/ 40 w 244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8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9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0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1 h 2"/>
                  <a:gd name="T4" fmla="*/ 3 w 4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1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2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0 w 128"/>
                  <a:gd name="T1" fmla="*/ 11 h 26"/>
                  <a:gd name="T2" fmla="*/ 15 w 128"/>
                  <a:gd name="T3" fmla="*/ 16 h 26"/>
                  <a:gd name="T4" fmla="*/ 10 w 128"/>
                  <a:gd name="T5" fmla="*/ 12 h 26"/>
                  <a:gd name="T6" fmla="*/ 2 w 128"/>
                  <a:gd name="T7" fmla="*/ 19 h 26"/>
                  <a:gd name="T8" fmla="*/ 57 w 128"/>
                  <a:gd name="T9" fmla="*/ 15 h 26"/>
                  <a:gd name="T10" fmla="*/ 54 w 128"/>
                  <a:gd name="T11" fmla="*/ 18 h 26"/>
                  <a:gd name="T12" fmla="*/ 74 w 128"/>
                  <a:gd name="T13" fmla="*/ 12 h 26"/>
                  <a:gd name="T14" fmla="*/ 73 w 128"/>
                  <a:gd name="T15" fmla="*/ 18 h 26"/>
                  <a:gd name="T16" fmla="*/ 86 w 128"/>
                  <a:gd name="T17" fmla="*/ 16 h 26"/>
                  <a:gd name="T18" fmla="*/ 85 w 128"/>
                  <a:gd name="T19" fmla="*/ 14 h 26"/>
                  <a:gd name="T20" fmla="*/ 88 w 128"/>
                  <a:gd name="T21" fmla="*/ 15 h 26"/>
                  <a:gd name="T22" fmla="*/ 88 w 128"/>
                  <a:gd name="T23" fmla="*/ 14 h 26"/>
                  <a:gd name="T24" fmla="*/ 96 w 128"/>
                  <a:gd name="T25" fmla="*/ 13 h 26"/>
                  <a:gd name="T26" fmla="*/ 93 w 128"/>
                  <a:gd name="T27" fmla="*/ 15 h 26"/>
                  <a:gd name="T28" fmla="*/ 100 w 128"/>
                  <a:gd name="T29" fmla="*/ 12 h 26"/>
                  <a:gd name="T30" fmla="*/ 100 w 128"/>
                  <a:gd name="T31" fmla="*/ 16 h 26"/>
                  <a:gd name="T32" fmla="*/ 115 w 128"/>
                  <a:gd name="T33" fmla="*/ 11 h 26"/>
                  <a:gd name="T34" fmla="*/ 116 w 128"/>
                  <a:gd name="T35" fmla="*/ 7 h 26"/>
                  <a:gd name="T36" fmla="*/ 102 w 128"/>
                  <a:gd name="T37" fmla="*/ 10 h 26"/>
                  <a:gd name="T38" fmla="*/ 104 w 128"/>
                  <a:gd name="T39" fmla="*/ 10 h 26"/>
                  <a:gd name="T40" fmla="*/ 96 w 128"/>
                  <a:gd name="T41" fmla="*/ 12 h 26"/>
                  <a:gd name="T42" fmla="*/ 101 w 128"/>
                  <a:gd name="T43" fmla="*/ 6 h 26"/>
                  <a:gd name="T44" fmla="*/ 87 w 128"/>
                  <a:gd name="T45" fmla="*/ 3 h 26"/>
                  <a:gd name="T46" fmla="*/ 88 w 128"/>
                  <a:gd name="T47" fmla="*/ 3 h 26"/>
                  <a:gd name="T48" fmla="*/ 83 w 128"/>
                  <a:gd name="T49" fmla="*/ 5 h 26"/>
                  <a:gd name="T50" fmla="*/ 87 w 128"/>
                  <a:gd name="T51" fmla="*/ 6 h 26"/>
                  <a:gd name="T52" fmla="*/ 84 w 128"/>
                  <a:gd name="T53" fmla="*/ 13 h 26"/>
                  <a:gd name="T54" fmla="*/ 79 w 128"/>
                  <a:gd name="T55" fmla="*/ 13 h 26"/>
                  <a:gd name="T56" fmla="*/ 82 w 128"/>
                  <a:gd name="T57" fmla="*/ 7 h 26"/>
                  <a:gd name="T58" fmla="*/ 79 w 128"/>
                  <a:gd name="T59" fmla="*/ 10 h 26"/>
                  <a:gd name="T60" fmla="*/ 75 w 128"/>
                  <a:gd name="T61" fmla="*/ 5 h 26"/>
                  <a:gd name="T62" fmla="*/ 74 w 128"/>
                  <a:gd name="T63" fmla="*/ 10 h 26"/>
                  <a:gd name="T64" fmla="*/ 53 w 128"/>
                  <a:gd name="T65" fmla="*/ 10 h 26"/>
                  <a:gd name="T66" fmla="*/ 55 w 128"/>
                  <a:gd name="T67" fmla="*/ 7 h 26"/>
                  <a:gd name="T68" fmla="*/ 51 w 128"/>
                  <a:gd name="T69" fmla="*/ 11 h 26"/>
                  <a:gd name="T70" fmla="*/ 37 w 128"/>
                  <a:gd name="T71" fmla="*/ 9 h 26"/>
                  <a:gd name="T72" fmla="*/ 39 w 128"/>
                  <a:gd name="T73" fmla="*/ 12 h 26"/>
                  <a:gd name="T74" fmla="*/ 24 w 128"/>
                  <a:gd name="T75" fmla="*/ 11 h 26"/>
                  <a:gd name="T76" fmla="*/ 24 w 128"/>
                  <a:gd name="T77" fmla="*/ 11 h 26"/>
                  <a:gd name="T78" fmla="*/ 17 w 128"/>
                  <a:gd name="T79" fmla="*/ 18 h 26"/>
                  <a:gd name="T80" fmla="*/ 20 w 128"/>
                  <a:gd name="T81" fmla="*/ 11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3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2 w 5"/>
                  <a:gd name="T1" fmla="*/ 4 h 9"/>
                  <a:gd name="T2" fmla="*/ 4 w 5"/>
                  <a:gd name="T3" fmla="*/ 1 h 9"/>
                  <a:gd name="T4" fmla="*/ 0 w 5"/>
                  <a:gd name="T5" fmla="*/ 7 h 9"/>
                  <a:gd name="T6" fmla="*/ 3 w 5"/>
                  <a:gd name="T7" fmla="*/ 5 h 9"/>
                  <a:gd name="T8" fmla="*/ 2 w 5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4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1 w 64"/>
                  <a:gd name="T1" fmla="*/ 9 h 20"/>
                  <a:gd name="T2" fmla="*/ 20 w 64"/>
                  <a:gd name="T3" fmla="*/ 12 h 20"/>
                  <a:gd name="T4" fmla="*/ 42 w 64"/>
                  <a:gd name="T5" fmla="*/ 13 h 20"/>
                  <a:gd name="T6" fmla="*/ 49 w 64"/>
                  <a:gd name="T7" fmla="*/ 7 h 20"/>
                  <a:gd name="T8" fmla="*/ 51 w 64"/>
                  <a:gd name="T9" fmla="*/ 11 h 20"/>
                  <a:gd name="T10" fmla="*/ 56 w 64"/>
                  <a:gd name="T11" fmla="*/ 6 h 20"/>
                  <a:gd name="T12" fmla="*/ 53 w 64"/>
                  <a:gd name="T13" fmla="*/ 8 h 20"/>
                  <a:gd name="T14" fmla="*/ 53 w 64"/>
                  <a:gd name="T15" fmla="*/ 6 h 20"/>
                  <a:gd name="T16" fmla="*/ 49 w 64"/>
                  <a:gd name="T17" fmla="*/ 7 h 20"/>
                  <a:gd name="T18" fmla="*/ 51 w 64"/>
                  <a:gd name="T19" fmla="*/ 5 h 20"/>
                  <a:gd name="T20" fmla="*/ 41 w 64"/>
                  <a:gd name="T21" fmla="*/ 10 h 20"/>
                  <a:gd name="T22" fmla="*/ 41 w 64"/>
                  <a:gd name="T23" fmla="*/ 5 h 20"/>
                  <a:gd name="T24" fmla="*/ 31 w 64"/>
                  <a:gd name="T25" fmla="*/ 3 h 20"/>
                  <a:gd name="T26" fmla="*/ 31 w 64"/>
                  <a:gd name="T27" fmla="*/ 5 h 20"/>
                  <a:gd name="T28" fmla="*/ 33 w 64"/>
                  <a:gd name="T29" fmla="*/ 8 h 20"/>
                  <a:gd name="T30" fmla="*/ 29 w 64"/>
                  <a:gd name="T31" fmla="*/ 3 h 20"/>
                  <a:gd name="T32" fmla="*/ 10 w 64"/>
                  <a:gd name="T33" fmla="*/ 5 h 20"/>
                  <a:gd name="T34" fmla="*/ 5 w 64"/>
                  <a:gd name="T35" fmla="*/ 12 h 20"/>
                  <a:gd name="T36" fmla="*/ 7 w 64"/>
                  <a:gd name="T37" fmla="*/ 7 h 20"/>
                  <a:gd name="T38" fmla="*/ 3 w 64"/>
                  <a:gd name="T39" fmla="*/ 6 h 20"/>
                  <a:gd name="T40" fmla="*/ 0 w 64"/>
                  <a:gd name="T41" fmla="*/ 14 h 20"/>
                  <a:gd name="T42" fmla="*/ 21 w 64"/>
                  <a:gd name="T43" fmla="*/ 9 h 2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5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6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7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5 h 16"/>
                  <a:gd name="T2" fmla="*/ 0 w 4"/>
                  <a:gd name="T3" fmla="*/ 14 h 16"/>
                  <a:gd name="T4" fmla="*/ 4 w 4"/>
                  <a:gd name="T5" fmla="*/ 0 h 16"/>
                  <a:gd name="T6" fmla="*/ 1 w 4"/>
                  <a:gd name="T7" fmla="*/ 8 h 16"/>
                  <a:gd name="T8" fmla="*/ 2 w 4"/>
                  <a:gd name="T9" fmla="*/ 6 h 16"/>
                  <a:gd name="T10" fmla="*/ 0 w 4"/>
                  <a:gd name="T11" fmla="*/ 12 h 16"/>
                  <a:gd name="T12" fmla="*/ 1 w 4"/>
                  <a:gd name="T13" fmla="*/ 11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8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4 h 5"/>
                  <a:gd name="T4" fmla="*/ 2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9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0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1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7 h 11"/>
                  <a:gd name="T8" fmla="*/ 1 w 4"/>
                  <a:gd name="T9" fmla="*/ 6 h 11"/>
                  <a:gd name="T10" fmla="*/ 0 w 4"/>
                  <a:gd name="T11" fmla="*/ 10 h 11"/>
                  <a:gd name="T12" fmla="*/ 3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2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3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4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4 h 13"/>
                  <a:gd name="T4" fmla="*/ 0 w 4"/>
                  <a:gd name="T5" fmla="*/ 11 h 13"/>
                  <a:gd name="T6" fmla="*/ 1 w 4"/>
                  <a:gd name="T7" fmla="*/ 9 h 13"/>
                  <a:gd name="T8" fmla="*/ 4 w 4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5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6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0 h 16"/>
                  <a:gd name="T20" fmla="*/ 1 w 5"/>
                  <a:gd name="T21" fmla="*/ 14 h 16"/>
                  <a:gd name="T22" fmla="*/ 5 w 5"/>
                  <a:gd name="T23" fmla="*/ 1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3 w 5"/>
                  <a:gd name="T1" fmla="*/ 0 h 17"/>
                  <a:gd name="T2" fmla="*/ 2 w 5"/>
                  <a:gd name="T3" fmla="*/ 4 h 17"/>
                  <a:gd name="T4" fmla="*/ 2 w 5"/>
                  <a:gd name="T5" fmla="*/ 1 h 17"/>
                  <a:gd name="T6" fmla="*/ 2 w 5"/>
                  <a:gd name="T7" fmla="*/ 6 h 17"/>
                  <a:gd name="T8" fmla="*/ 2 w 5"/>
                  <a:gd name="T9" fmla="*/ 4 h 17"/>
                  <a:gd name="T10" fmla="*/ 1 w 5"/>
                  <a:gd name="T11" fmla="*/ 11 h 17"/>
                  <a:gd name="T12" fmla="*/ 1 w 5"/>
                  <a:gd name="T13" fmla="*/ 9 h 17"/>
                  <a:gd name="T14" fmla="*/ 2 w 5"/>
                  <a:gd name="T15" fmla="*/ 8 h 17"/>
                  <a:gd name="T16" fmla="*/ 2 w 5"/>
                  <a:gd name="T17" fmla="*/ 7 h 17"/>
                  <a:gd name="T18" fmla="*/ 2 w 5"/>
                  <a:gd name="T19" fmla="*/ 6 h 17"/>
                  <a:gd name="T20" fmla="*/ 3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7 w 11"/>
                  <a:gd name="T1" fmla="*/ 15 h 19"/>
                  <a:gd name="T2" fmla="*/ 7 w 11"/>
                  <a:gd name="T3" fmla="*/ 13 h 19"/>
                  <a:gd name="T4" fmla="*/ 9 w 11"/>
                  <a:gd name="T5" fmla="*/ 9 h 19"/>
                  <a:gd name="T6" fmla="*/ 10 w 11"/>
                  <a:gd name="T7" fmla="*/ 3 h 19"/>
                  <a:gd name="T8" fmla="*/ 9 w 11"/>
                  <a:gd name="T9" fmla="*/ 5 h 19"/>
                  <a:gd name="T10" fmla="*/ 10 w 11"/>
                  <a:gd name="T11" fmla="*/ 2 h 19"/>
                  <a:gd name="T12" fmla="*/ 8 w 11"/>
                  <a:gd name="T13" fmla="*/ 4 h 19"/>
                  <a:gd name="T14" fmla="*/ 7 w 11"/>
                  <a:gd name="T15" fmla="*/ 5 h 19"/>
                  <a:gd name="T16" fmla="*/ 5 w 11"/>
                  <a:gd name="T17" fmla="*/ 4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4 h 19"/>
                  <a:gd name="T26" fmla="*/ 2 w 11"/>
                  <a:gd name="T27" fmla="*/ 11 h 19"/>
                  <a:gd name="T28" fmla="*/ 4 w 11"/>
                  <a:gd name="T29" fmla="*/ 4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4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4 h 19"/>
                  <a:gd name="T42" fmla="*/ 5 w 11"/>
                  <a:gd name="T43" fmla="*/ 9 h 19"/>
                  <a:gd name="T44" fmla="*/ 5 w 11"/>
                  <a:gd name="T45" fmla="*/ 11 h 19"/>
                  <a:gd name="T46" fmla="*/ 5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4 h 19"/>
                  <a:gd name="T54" fmla="*/ 5 w 11"/>
                  <a:gd name="T55" fmla="*/ 11 h 19"/>
                  <a:gd name="T56" fmla="*/ 7 w 11"/>
                  <a:gd name="T57" fmla="*/ 8 h 19"/>
                  <a:gd name="T58" fmla="*/ 5 w 11"/>
                  <a:gd name="T59" fmla="*/ 14 h 19"/>
                  <a:gd name="T60" fmla="*/ 7 w 11"/>
                  <a:gd name="T61" fmla="*/ 11 h 19"/>
                  <a:gd name="T62" fmla="*/ 7 w 11"/>
                  <a:gd name="T63" fmla="*/ 7 h 19"/>
                  <a:gd name="T64" fmla="*/ 8 w 11"/>
                  <a:gd name="T65" fmla="*/ 9 h 19"/>
                  <a:gd name="T66" fmla="*/ 6 w 11"/>
                  <a:gd name="T67" fmla="*/ 14 h 19"/>
                  <a:gd name="T68" fmla="*/ 5 w 11"/>
                  <a:gd name="T69" fmla="*/ 17 h 19"/>
                  <a:gd name="T70" fmla="*/ 8 w 11"/>
                  <a:gd name="T71" fmla="*/ 10 h 19"/>
                  <a:gd name="T72" fmla="*/ 7 w 11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644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646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7 w 9"/>
                  <a:gd name="T1" fmla="*/ 5 h 23"/>
                  <a:gd name="T2" fmla="*/ 7 w 9"/>
                  <a:gd name="T3" fmla="*/ 2 h 23"/>
                  <a:gd name="T4" fmla="*/ 4 w 9"/>
                  <a:gd name="T5" fmla="*/ 11 h 23"/>
                  <a:gd name="T6" fmla="*/ 6 w 9"/>
                  <a:gd name="T7" fmla="*/ 3 h 23"/>
                  <a:gd name="T8" fmla="*/ 4 w 9"/>
                  <a:gd name="T9" fmla="*/ 8 h 23"/>
                  <a:gd name="T10" fmla="*/ 4 w 9"/>
                  <a:gd name="T11" fmla="*/ 5 h 23"/>
                  <a:gd name="T12" fmla="*/ 2 w 9"/>
                  <a:gd name="T13" fmla="*/ 14 h 23"/>
                  <a:gd name="T14" fmla="*/ 4 w 9"/>
                  <a:gd name="T15" fmla="*/ 4 h 23"/>
                  <a:gd name="T16" fmla="*/ 4 w 9"/>
                  <a:gd name="T17" fmla="*/ 4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6 h 23"/>
                  <a:gd name="T24" fmla="*/ 2 w 9"/>
                  <a:gd name="T25" fmla="*/ 13 h 23"/>
                  <a:gd name="T26" fmla="*/ 1 w 9"/>
                  <a:gd name="T27" fmla="*/ 16 h 23"/>
                  <a:gd name="T28" fmla="*/ 2 w 9"/>
                  <a:gd name="T29" fmla="*/ 14 h 23"/>
                  <a:gd name="T30" fmla="*/ 1 w 9"/>
                  <a:gd name="T31" fmla="*/ 17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7 h 23"/>
                  <a:gd name="T44" fmla="*/ 3 w 9"/>
                  <a:gd name="T45" fmla="*/ 15 h 23"/>
                  <a:gd name="T46" fmla="*/ 2 w 9"/>
                  <a:gd name="T47" fmla="*/ 17 h 23"/>
                  <a:gd name="T48" fmla="*/ 4 w 9"/>
                  <a:gd name="T49" fmla="*/ 8 h 23"/>
                  <a:gd name="T50" fmla="*/ 3 w 9"/>
                  <a:gd name="T51" fmla="*/ 16 h 23"/>
                  <a:gd name="T52" fmla="*/ 4 w 9"/>
                  <a:gd name="T53" fmla="*/ 15 h 23"/>
                  <a:gd name="T54" fmla="*/ 4 w 9"/>
                  <a:gd name="T55" fmla="*/ 16 h 23"/>
                  <a:gd name="T56" fmla="*/ 4 w 9"/>
                  <a:gd name="T57" fmla="*/ 13 h 23"/>
                  <a:gd name="T58" fmla="*/ 4 w 9"/>
                  <a:gd name="T59" fmla="*/ 12 h 23"/>
                  <a:gd name="T60" fmla="*/ 5 w 9"/>
                  <a:gd name="T61" fmla="*/ 9 h 23"/>
                  <a:gd name="T62" fmla="*/ 5 w 9"/>
                  <a:gd name="T63" fmla="*/ 11 h 23"/>
                  <a:gd name="T64" fmla="*/ 7 w 9"/>
                  <a:gd name="T65" fmla="*/ 5 h 23"/>
                  <a:gd name="T66" fmla="*/ 5 w 9"/>
                  <a:gd name="T67" fmla="*/ 9 h 23"/>
                  <a:gd name="T68" fmla="*/ 7 w 9"/>
                  <a:gd name="T69" fmla="*/ 5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0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1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2 h 27"/>
                  <a:gd name="T2" fmla="*/ 3 w 10"/>
                  <a:gd name="T3" fmla="*/ 16 h 27"/>
                  <a:gd name="T4" fmla="*/ 5 w 10"/>
                  <a:gd name="T5" fmla="*/ 7 h 27"/>
                  <a:gd name="T6" fmla="*/ 5 w 10"/>
                  <a:gd name="T7" fmla="*/ 6 h 27"/>
                  <a:gd name="T8" fmla="*/ 4 w 10"/>
                  <a:gd name="T9" fmla="*/ 14 h 27"/>
                  <a:gd name="T10" fmla="*/ 4 w 10"/>
                  <a:gd name="T11" fmla="*/ 15 h 27"/>
                  <a:gd name="T12" fmla="*/ 5 w 10"/>
                  <a:gd name="T13" fmla="*/ 10 h 27"/>
                  <a:gd name="T14" fmla="*/ 6 w 10"/>
                  <a:gd name="T15" fmla="*/ 7 h 27"/>
                  <a:gd name="T16" fmla="*/ 5 w 10"/>
                  <a:gd name="T17" fmla="*/ 9 h 27"/>
                  <a:gd name="T18" fmla="*/ 5 w 10"/>
                  <a:gd name="T19" fmla="*/ 15 h 27"/>
                  <a:gd name="T20" fmla="*/ 8 w 10"/>
                  <a:gd name="T21" fmla="*/ 1 h 27"/>
                  <a:gd name="T22" fmla="*/ 8 w 10"/>
                  <a:gd name="T23" fmla="*/ 2 h 27"/>
                  <a:gd name="T24" fmla="*/ 6 w 10"/>
                  <a:gd name="T25" fmla="*/ 8 h 27"/>
                  <a:gd name="T26" fmla="*/ 6 w 10"/>
                  <a:gd name="T27" fmla="*/ 6 h 27"/>
                  <a:gd name="T28" fmla="*/ 8 w 10"/>
                  <a:gd name="T29" fmla="*/ 3 h 27"/>
                  <a:gd name="T30" fmla="*/ 5 w 10"/>
                  <a:gd name="T31" fmla="*/ 3 h 27"/>
                  <a:gd name="T32" fmla="*/ 6 w 10"/>
                  <a:gd name="T33" fmla="*/ 4 h 27"/>
                  <a:gd name="T34" fmla="*/ 5 w 10"/>
                  <a:gd name="T35" fmla="*/ 6 h 27"/>
                  <a:gd name="T36" fmla="*/ 4 w 10"/>
                  <a:gd name="T37" fmla="*/ 12 h 27"/>
                  <a:gd name="T38" fmla="*/ 4 w 10"/>
                  <a:gd name="T39" fmla="*/ 11 h 27"/>
                  <a:gd name="T40" fmla="*/ 2 w 10"/>
                  <a:gd name="T41" fmla="*/ 17 h 27"/>
                  <a:gd name="T42" fmla="*/ 1 w 10"/>
                  <a:gd name="T43" fmla="*/ 19 h 27"/>
                  <a:gd name="T44" fmla="*/ 2 w 10"/>
                  <a:gd name="T45" fmla="*/ 20 h 27"/>
                  <a:gd name="T46" fmla="*/ 4 w 10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2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3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3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4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5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0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6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7 h 27"/>
                  <a:gd name="T2" fmla="*/ 3 w 10"/>
                  <a:gd name="T3" fmla="*/ 16 h 27"/>
                  <a:gd name="T4" fmla="*/ 2 w 10"/>
                  <a:gd name="T5" fmla="*/ 18 h 27"/>
                  <a:gd name="T6" fmla="*/ 2 w 10"/>
                  <a:gd name="T7" fmla="*/ 20 h 27"/>
                  <a:gd name="T8" fmla="*/ 2 w 10"/>
                  <a:gd name="T9" fmla="*/ 18 h 27"/>
                  <a:gd name="T10" fmla="*/ 3 w 10"/>
                  <a:gd name="T11" fmla="*/ 17 h 27"/>
                  <a:gd name="T12" fmla="*/ 5 w 10"/>
                  <a:gd name="T13" fmla="*/ 12 h 27"/>
                  <a:gd name="T14" fmla="*/ 3 w 10"/>
                  <a:gd name="T15" fmla="*/ 20 h 27"/>
                  <a:gd name="T16" fmla="*/ 5 w 10"/>
                  <a:gd name="T17" fmla="*/ 10 h 27"/>
                  <a:gd name="T18" fmla="*/ 6 w 10"/>
                  <a:gd name="T19" fmla="*/ 9 h 27"/>
                  <a:gd name="T20" fmla="*/ 6 w 10"/>
                  <a:gd name="T21" fmla="*/ 9 h 27"/>
                  <a:gd name="T22" fmla="*/ 5 w 10"/>
                  <a:gd name="T23" fmla="*/ 14 h 27"/>
                  <a:gd name="T24" fmla="*/ 5 w 10"/>
                  <a:gd name="T25" fmla="*/ 14 h 27"/>
                  <a:gd name="T26" fmla="*/ 7 w 10"/>
                  <a:gd name="T27" fmla="*/ 7 h 27"/>
                  <a:gd name="T28" fmla="*/ 6 w 10"/>
                  <a:gd name="T29" fmla="*/ 8 h 27"/>
                  <a:gd name="T30" fmla="*/ 8 w 10"/>
                  <a:gd name="T31" fmla="*/ 4 h 27"/>
                  <a:gd name="T32" fmla="*/ 8 w 10"/>
                  <a:gd name="T33" fmla="*/ 5 h 27"/>
                  <a:gd name="T34" fmla="*/ 9 w 10"/>
                  <a:gd name="T35" fmla="*/ 2 h 27"/>
                  <a:gd name="T36" fmla="*/ 6 w 10"/>
                  <a:gd name="T37" fmla="*/ 6 h 27"/>
                  <a:gd name="T38" fmla="*/ 7 w 10"/>
                  <a:gd name="T39" fmla="*/ 2 h 27"/>
                  <a:gd name="T40" fmla="*/ 4 w 10"/>
                  <a:gd name="T41" fmla="*/ 10 h 27"/>
                  <a:gd name="T42" fmla="*/ 4 w 10"/>
                  <a:gd name="T43" fmla="*/ 10 h 27"/>
                  <a:gd name="T44" fmla="*/ 5 w 10"/>
                  <a:gd name="T45" fmla="*/ 5 h 27"/>
                  <a:gd name="T46" fmla="*/ 5 w 10"/>
                  <a:gd name="T47" fmla="*/ 6 h 27"/>
                  <a:gd name="T48" fmla="*/ 6 w 10"/>
                  <a:gd name="T49" fmla="*/ 2 h 27"/>
                  <a:gd name="T50" fmla="*/ 3 w 10"/>
                  <a:gd name="T51" fmla="*/ 9 h 27"/>
                  <a:gd name="T52" fmla="*/ 3 w 10"/>
                  <a:gd name="T53" fmla="*/ 7 h 27"/>
                  <a:gd name="T54" fmla="*/ 1 w 10"/>
                  <a:gd name="T55" fmla="*/ 16 h 27"/>
                  <a:gd name="T56" fmla="*/ 3 w 10"/>
                  <a:gd name="T57" fmla="*/ 15 h 27"/>
                  <a:gd name="T58" fmla="*/ 5 w 10"/>
                  <a:gd name="T59" fmla="*/ 10 h 27"/>
                  <a:gd name="T60" fmla="*/ 3 w 10"/>
                  <a:gd name="T61" fmla="*/ 16 h 27"/>
                  <a:gd name="T62" fmla="*/ 5 w 10"/>
                  <a:gd name="T63" fmla="*/ 10 h 27"/>
                  <a:gd name="T64" fmla="*/ 3 w 10"/>
                  <a:gd name="T65" fmla="*/ 15 h 27"/>
                  <a:gd name="T66" fmla="*/ 5 w 10"/>
                  <a:gd name="T67" fmla="*/ 11 h 27"/>
                  <a:gd name="T68" fmla="*/ 3 w 10"/>
                  <a:gd name="T69" fmla="*/ 17 h 27"/>
                  <a:gd name="T70" fmla="*/ 4 w 10"/>
                  <a:gd name="T71" fmla="*/ 16 h 27"/>
                  <a:gd name="T72" fmla="*/ 5 w 10"/>
                  <a:gd name="T73" fmla="*/ 8 h 27"/>
                  <a:gd name="T74" fmla="*/ 5 w 10"/>
                  <a:gd name="T75" fmla="*/ 7 h 27"/>
                  <a:gd name="T76" fmla="*/ 4 w 10"/>
                  <a:gd name="T77" fmla="*/ 12 h 27"/>
                  <a:gd name="T78" fmla="*/ 3 w 10"/>
                  <a:gd name="T79" fmla="*/ 12 h 27"/>
                  <a:gd name="T80" fmla="*/ 2 w 10"/>
                  <a:gd name="T81" fmla="*/ 15 h 27"/>
                  <a:gd name="T82" fmla="*/ 4 w 10"/>
                  <a:gd name="T83" fmla="*/ 6 h 27"/>
                  <a:gd name="T84" fmla="*/ 4 w 10"/>
                  <a:gd name="T85" fmla="*/ 7 h 27"/>
                  <a:gd name="T86" fmla="*/ 3 w 10"/>
                  <a:gd name="T87" fmla="*/ 9 h 27"/>
                  <a:gd name="T88" fmla="*/ 3 w 10"/>
                  <a:gd name="T89" fmla="*/ 7 h 27"/>
                  <a:gd name="T90" fmla="*/ 1 w 10"/>
                  <a:gd name="T91" fmla="*/ 18 h 27"/>
                  <a:gd name="T92" fmla="*/ 1 w 10"/>
                  <a:gd name="T93" fmla="*/ 22 h 27"/>
                  <a:gd name="T94" fmla="*/ 2 w 10"/>
                  <a:gd name="T95" fmla="*/ 17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7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8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9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0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1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2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3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3 h 31"/>
                  <a:gd name="T2" fmla="*/ 1 w 18"/>
                  <a:gd name="T3" fmla="*/ 19 h 31"/>
                  <a:gd name="T4" fmla="*/ 0 w 18"/>
                  <a:gd name="T5" fmla="*/ 22 h 31"/>
                  <a:gd name="T6" fmla="*/ 2 w 18"/>
                  <a:gd name="T7" fmla="*/ 18 h 31"/>
                  <a:gd name="T8" fmla="*/ 3 w 18"/>
                  <a:gd name="T9" fmla="*/ 18 h 31"/>
                  <a:gd name="T10" fmla="*/ 4 w 18"/>
                  <a:gd name="T11" fmla="*/ 20 h 31"/>
                  <a:gd name="T12" fmla="*/ 6 w 18"/>
                  <a:gd name="T13" fmla="*/ 14 h 31"/>
                  <a:gd name="T14" fmla="*/ 6 w 18"/>
                  <a:gd name="T15" fmla="*/ 16 h 31"/>
                  <a:gd name="T16" fmla="*/ 7 w 18"/>
                  <a:gd name="T17" fmla="*/ 18 h 31"/>
                  <a:gd name="T18" fmla="*/ 9 w 18"/>
                  <a:gd name="T19" fmla="*/ 9 h 31"/>
                  <a:gd name="T20" fmla="*/ 9 w 18"/>
                  <a:gd name="T21" fmla="*/ 9 h 31"/>
                  <a:gd name="T22" fmla="*/ 9 w 18"/>
                  <a:gd name="T23" fmla="*/ 14 h 31"/>
                  <a:gd name="T24" fmla="*/ 9 w 18"/>
                  <a:gd name="T25" fmla="*/ 14 h 31"/>
                  <a:gd name="T26" fmla="*/ 10 w 18"/>
                  <a:gd name="T27" fmla="*/ 15 h 31"/>
                  <a:gd name="T28" fmla="*/ 11 w 18"/>
                  <a:gd name="T29" fmla="*/ 14 h 31"/>
                  <a:gd name="T30" fmla="*/ 13 w 18"/>
                  <a:gd name="T31" fmla="*/ 10 h 31"/>
                  <a:gd name="T32" fmla="*/ 12 w 18"/>
                  <a:gd name="T33" fmla="*/ 14 h 31"/>
                  <a:gd name="T34" fmla="*/ 13 w 18"/>
                  <a:gd name="T35" fmla="*/ 13 h 31"/>
                  <a:gd name="T36" fmla="*/ 14 w 18"/>
                  <a:gd name="T37" fmla="*/ 14 h 31"/>
                  <a:gd name="T38" fmla="*/ 14 w 18"/>
                  <a:gd name="T39" fmla="*/ 13 h 31"/>
                  <a:gd name="T40" fmla="*/ 13 w 18"/>
                  <a:gd name="T41" fmla="*/ 15 h 31"/>
                  <a:gd name="T42" fmla="*/ 16 w 18"/>
                  <a:gd name="T43" fmla="*/ 5 h 31"/>
                  <a:gd name="T44" fmla="*/ 16 w 18"/>
                  <a:gd name="T45" fmla="*/ 5 h 31"/>
                  <a:gd name="T46" fmla="*/ 15 w 18"/>
                  <a:gd name="T47" fmla="*/ 5 h 31"/>
                  <a:gd name="T48" fmla="*/ 15 w 18"/>
                  <a:gd name="T49" fmla="*/ 4 h 31"/>
                  <a:gd name="T50" fmla="*/ 14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3 h 31"/>
                  <a:gd name="T64" fmla="*/ 10 w 18"/>
                  <a:gd name="T65" fmla="*/ 3 h 31"/>
                  <a:gd name="T66" fmla="*/ 9 w 18"/>
                  <a:gd name="T67" fmla="*/ 7 h 31"/>
                  <a:gd name="T68" fmla="*/ 8 w 18"/>
                  <a:gd name="T69" fmla="*/ 9 h 31"/>
                  <a:gd name="T70" fmla="*/ 6 w 18"/>
                  <a:gd name="T71" fmla="*/ 11 h 31"/>
                  <a:gd name="T72" fmla="*/ 6 w 18"/>
                  <a:gd name="T73" fmla="*/ 10 h 31"/>
                  <a:gd name="T74" fmla="*/ 5 w 18"/>
                  <a:gd name="T75" fmla="*/ 11 h 31"/>
                  <a:gd name="T76" fmla="*/ 4 w 18"/>
                  <a:gd name="T77" fmla="*/ 16 h 31"/>
                  <a:gd name="T78" fmla="*/ 5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4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5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4 h 25"/>
                  <a:gd name="T4" fmla="*/ 2 w 9"/>
                  <a:gd name="T5" fmla="*/ 11 h 25"/>
                  <a:gd name="T6" fmla="*/ 0 w 9"/>
                  <a:gd name="T7" fmla="*/ 18 h 25"/>
                  <a:gd name="T8" fmla="*/ 4 w 9"/>
                  <a:gd name="T9" fmla="*/ 14 h 25"/>
                  <a:gd name="T10" fmla="*/ 3 w 9"/>
                  <a:gd name="T11" fmla="*/ 17 h 25"/>
                  <a:gd name="T12" fmla="*/ 4 w 9"/>
                  <a:gd name="T13" fmla="*/ 12 h 25"/>
                  <a:gd name="T14" fmla="*/ 4 w 9"/>
                  <a:gd name="T15" fmla="*/ 17 h 25"/>
                  <a:gd name="T16" fmla="*/ 4 w 9"/>
                  <a:gd name="T17" fmla="*/ 16 h 25"/>
                  <a:gd name="T18" fmla="*/ 5 w 9"/>
                  <a:gd name="T19" fmla="*/ 13 h 25"/>
                  <a:gd name="T20" fmla="*/ 5 w 9"/>
                  <a:gd name="T21" fmla="*/ 14 h 25"/>
                  <a:gd name="T22" fmla="*/ 5 w 9"/>
                  <a:gd name="T23" fmla="*/ 13 h 25"/>
                  <a:gd name="T24" fmla="*/ 5 w 9"/>
                  <a:gd name="T25" fmla="*/ 13 h 25"/>
                  <a:gd name="T26" fmla="*/ 5 w 9"/>
                  <a:gd name="T27" fmla="*/ 14 h 25"/>
                  <a:gd name="T28" fmla="*/ 6 w 9"/>
                  <a:gd name="T29" fmla="*/ 12 h 25"/>
                  <a:gd name="T30" fmla="*/ 5 w 9"/>
                  <a:gd name="T31" fmla="*/ 16 h 25"/>
                  <a:gd name="T32" fmla="*/ 7 w 9"/>
                  <a:gd name="T33" fmla="*/ 10 h 25"/>
                  <a:gd name="T34" fmla="*/ 8 w 9"/>
                  <a:gd name="T35" fmla="*/ 6 h 25"/>
                  <a:gd name="T36" fmla="*/ 6 w 9"/>
                  <a:gd name="T37" fmla="*/ 9 h 25"/>
                  <a:gd name="T38" fmla="*/ 6 w 9"/>
                  <a:gd name="T39" fmla="*/ 10 h 25"/>
                  <a:gd name="T40" fmla="*/ 6 w 9"/>
                  <a:gd name="T41" fmla="*/ 11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3 h 25"/>
                  <a:gd name="T54" fmla="*/ 4 w 9"/>
                  <a:gd name="T55" fmla="*/ 12 h 25"/>
                  <a:gd name="T56" fmla="*/ 6 w 9"/>
                  <a:gd name="T57" fmla="*/ 7 h 25"/>
                  <a:gd name="T58" fmla="*/ 5 w 9"/>
                  <a:gd name="T59" fmla="*/ 10 h 25"/>
                  <a:gd name="T60" fmla="*/ 6 w 9"/>
                  <a:gd name="T61" fmla="*/ 4 h 25"/>
                  <a:gd name="T62" fmla="*/ 5 w 9"/>
                  <a:gd name="T63" fmla="*/ 9 h 25"/>
                  <a:gd name="T64" fmla="*/ 4 w 9"/>
                  <a:gd name="T65" fmla="*/ 9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6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0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2 h 19"/>
                  <a:gd name="T6" fmla="*/ 2 w 2"/>
                  <a:gd name="T7" fmla="*/ 6 h 19"/>
                  <a:gd name="T8" fmla="*/ 2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2 w 2"/>
                  <a:gd name="T21" fmla="*/ 9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7 h 19"/>
                  <a:gd name="T30" fmla="*/ 2 w 2"/>
                  <a:gd name="T31" fmla="*/ 2 h 19"/>
                  <a:gd name="T32" fmla="*/ 1 w 2"/>
                  <a:gd name="T33" fmla="*/ 4 h 19"/>
                  <a:gd name="T34" fmla="*/ 1 w 2"/>
                  <a:gd name="T35" fmla="*/ 11 h 19"/>
                  <a:gd name="T36" fmla="*/ 1 w 2"/>
                  <a:gd name="T37" fmla="*/ 6 h 19"/>
                  <a:gd name="T38" fmla="*/ 0 w 2"/>
                  <a:gd name="T39" fmla="*/ 4 h 19"/>
                  <a:gd name="T40" fmla="*/ 1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672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3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4 h 16"/>
                  <a:gd name="T2" fmla="*/ 0 w 4"/>
                  <a:gd name="T3" fmla="*/ 13 h 16"/>
                  <a:gd name="T4" fmla="*/ 4 w 4"/>
                  <a:gd name="T5" fmla="*/ 0 h 16"/>
                  <a:gd name="T6" fmla="*/ 1 w 4"/>
                  <a:gd name="T7" fmla="*/ 8 h 16"/>
                  <a:gd name="T8" fmla="*/ 2 w 4"/>
                  <a:gd name="T9" fmla="*/ 5 h 16"/>
                  <a:gd name="T10" fmla="*/ 0 w 4"/>
                  <a:gd name="T11" fmla="*/ 11 h 16"/>
                  <a:gd name="T12" fmla="*/ 1 w 4"/>
                  <a:gd name="T13" fmla="*/ 11 h 16"/>
                  <a:gd name="T14" fmla="*/ 0 w 4"/>
                  <a:gd name="T15" fmla="*/ 1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4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5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5 h 6"/>
                  <a:gd name="T4" fmla="*/ 2 w 2"/>
                  <a:gd name="T5" fmla="*/ 0 h 6"/>
                  <a:gd name="T6" fmla="*/ 1 w 2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6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7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2 h 11"/>
                  <a:gd name="T6" fmla="*/ 1 w 4"/>
                  <a:gd name="T7" fmla="*/ 7 h 11"/>
                  <a:gd name="T8" fmla="*/ 1 w 4"/>
                  <a:gd name="T9" fmla="*/ 6 h 11"/>
                  <a:gd name="T10" fmla="*/ 0 w 4"/>
                  <a:gd name="T11" fmla="*/ 9 h 11"/>
                  <a:gd name="T12" fmla="*/ 3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8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9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0 w 3"/>
                  <a:gd name="T7" fmla="*/ 10 h 13"/>
                  <a:gd name="T8" fmla="*/ 3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8 h 17"/>
                  <a:gd name="T4" fmla="*/ 3 w 4"/>
                  <a:gd name="T5" fmla="*/ 4 h 17"/>
                  <a:gd name="T6" fmla="*/ 2 w 4"/>
                  <a:gd name="T7" fmla="*/ 5 h 17"/>
                  <a:gd name="T8" fmla="*/ 4 w 4"/>
                  <a:gd name="T9" fmla="*/ 1 h 17"/>
                  <a:gd name="T10" fmla="*/ 2 w 4"/>
                  <a:gd name="T11" fmla="*/ 5 h 17"/>
                  <a:gd name="T12" fmla="*/ 3 w 4"/>
                  <a:gd name="T13" fmla="*/ 2 h 17"/>
                  <a:gd name="T14" fmla="*/ 1 w 4"/>
                  <a:gd name="T15" fmla="*/ 7 h 17"/>
                  <a:gd name="T16" fmla="*/ 2 w 4"/>
                  <a:gd name="T17" fmla="*/ 7 h 17"/>
                  <a:gd name="T18" fmla="*/ 1 w 4"/>
                  <a:gd name="T19" fmla="*/ 11 h 17"/>
                  <a:gd name="T20" fmla="*/ 0 w 4"/>
                  <a:gd name="T21" fmla="*/ 14 h 17"/>
                  <a:gd name="T22" fmla="*/ 4 w 4"/>
                  <a:gd name="T23" fmla="*/ 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5 h 17"/>
                  <a:gd name="T8" fmla="*/ 4 w 5"/>
                  <a:gd name="T9" fmla="*/ 4 h 17"/>
                  <a:gd name="T10" fmla="*/ 1 w 5"/>
                  <a:gd name="T11" fmla="*/ 11 h 17"/>
                  <a:gd name="T12" fmla="*/ 2 w 5"/>
                  <a:gd name="T13" fmla="*/ 9 h 17"/>
                  <a:gd name="T14" fmla="*/ 3 w 5"/>
                  <a:gd name="T15" fmla="*/ 8 h 17"/>
                  <a:gd name="T16" fmla="*/ 3 w 5"/>
                  <a:gd name="T17" fmla="*/ 6 h 17"/>
                  <a:gd name="T18" fmla="*/ 4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3 h 19"/>
                  <a:gd name="T4" fmla="*/ 9 w 12"/>
                  <a:gd name="T5" fmla="*/ 9 h 19"/>
                  <a:gd name="T6" fmla="*/ 11 w 12"/>
                  <a:gd name="T7" fmla="*/ 3 h 19"/>
                  <a:gd name="T8" fmla="*/ 9 w 12"/>
                  <a:gd name="T9" fmla="*/ 5 h 19"/>
                  <a:gd name="T10" fmla="*/ 10 w 12"/>
                  <a:gd name="T11" fmla="*/ 2 h 19"/>
                  <a:gd name="T12" fmla="*/ 8 w 12"/>
                  <a:gd name="T13" fmla="*/ 4 h 19"/>
                  <a:gd name="T14" fmla="*/ 7 w 12"/>
                  <a:gd name="T15" fmla="*/ 5 h 19"/>
                  <a:gd name="T16" fmla="*/ 5 w 12"/>
                  <a:gd name="T17" fmla="*/ 4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4 h 19"/>
                  <a:gd name="T30" fmla="*/ 2 w 12"/>
                  <a:gd name="T31" fmla="*/ 7 h 19"/>
                  <a:gd name="T32" fmla="*/ 1 w 12"/>
                  <a:gd name="T33" fmla="*/ 13 h 19"/>
                  <a:gd name="T34" fmla="*/ 0 w 12"/>
                  <a:gd name="T35" fmla="*/ 14 h 19"/>
                  <a:gd name="T36" fmla="*/ 5 w 12"/>
                  <a:gd name="T37" fmla="*/ 7 h 19"/>
                  <a:gd name="T38" fmla="*/ 3 w 12"/>
                  <a:gd name="T39" fmla="*/ 11 h 19"/>
                  <a:gd name="T40" fmla="*/ 4 w 12"/>
                  <a:gd name="T41" fmla="*/ 14 h 19"/>
                  <a:gd name="T42" fmla="*/ 6 w 12"/>
                  <a:gd name="T43" fmla="*/ 8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5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4 h 19"/>
                  <a:gd name="T60" fmla="*/ 7 w 12"/>
                  <a:gd name="T61" fmla="*/ 11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9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690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1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692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3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4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695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2 h 23"/>
                  <a:gd name="T4" fmla="*/ 4 w 8"/>
                  <a:gd name="T5" fmla="*/ 10 h 23"/>
                  <a:gd name="T6" fmla="*/ 5 w 8"/>
                  <a:gd name="T7" fmla="*/ 3 h 23"/>
                  <a:gd name="T8" fmla="*/ 3 w 8"/>
                  <a:gd name="T9" fmla="*/ 8 h 23"/>
                  <a:gd name="T10" fmla="*/ 4 w 8"/>
                  <a:gd name="T11" fmla="*/ 4 h 23"/>
                  <a:gd name="T12" fmla="*/ 1 w 8"/>
                  <a:gd name="T13" fmla="*/ 13 h 23"/>
                  <a:gd name="T14" fmla="*/ 4 w 8"/>
                  <a:gd name="T15" fmla="*/ 3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2 h 23"/>
                  <a:gd name="T26" fmla="*/ 0 w 8"/>
                  <a:gd name="T27" fmla="*/ 16 h 23"/>
                  <a:gd name="T28" fmla="*/ 1 w 8"/>
                  <a:gd name="T29" fmla="*/ 13 h 23"/>
                  <a:gd name="T30" fmla="*/ 0 w 8"/>
                  <a:gd name="T31" fmla="*/ 17 h 23"/>
                  <a:gd name="T32" fmla="*/ 1 w 8"/>
                  <a:gd name="T33" fmla="*/ 14 h 23"/>
                  <a:gd name="T34" fmla="*/ 1 w 8"/>
                  <a:gd name="T35" fmla="*/ 15 h 23"/>
                  <a:gd name="T36" fmla="*/ 2 w 8"/>
                  <a:gd name="T37" fmla="*/ 10 h 23"/>
                  <a:gd name="T38" fmla="*/ 1 w 8"/>
                  <a:gd name="T39" fmla="*/ 15 h 23"/>
                  <a:gd name="T40" fmla="*/ 2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7 h 23"/>
                  <a:gd name="T48" fmla="*/ 4 w 8"/>
                  <a:gd name="T49" fmla="*/ 8 h 23"/>
                  <a:gd name="T50" fmla="*/ 3 w 8"/>
                  <a:gd name="T51" fmla="*/ 15 h 23"/>
                  <a:gd name="T52" fmla="*/ 4 w 8"/>
                  <a:gd name="T53" fmla="*/ 14 h 23"/>
                  <a:gd name="T54" fmla="*/ 3 w 8"/>
                  <a:gd name="T55" fmla="*/ 15 h 23"/>
                  <a:gd name="T56" fmla="*/ 4 w 8"/>
                  <a:gd name="T57" fmla="*/ 12 h 23"/>
                  <a:gd name="T58" fmla="*/ 4 w 8"/>
                  <a:gd name="T59" fmla="*/ 11 h 23"/>
                  <a:gd name="T60" fmla="*/ 5 w 8"/>
                  <a:gd name="T61" fmla="*/ 9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9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6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7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3 h 28"/>
                  <a:gd name="T2" fmla="*/ 2 w 9"/>
                  <a:gd name="T3" fmla="*/ 17 h 28"/>
                  <a:gd name="T4" fmla="*/ 4 w 9"/>
                  <a:gd name="T5" fmla="*/ 8 h 28"/>
                  <a:gd name="T6" fmla="*/ 5 w 9"/>
                  <a:gd name="T7" fmla="*/ 7 h 28"/>
                  <a:gd name="T8" fmla="*/ 3 w 9"/>
                  <a:gd name="T9" fmla="*/ 14 h 28"/>
                  <a:gd name="T10" fmla="*/ 3 w 9"/>
                  <a:gd name="T11" fmla="*/ 16 h 28"/>
                  <a:gd name="T12" fmla="*/ 4 w 9"/>
                  <a:gd name="T13" fmla="*/ 11 h 28"/>
                  <a:gd name="T14" fmla="*/ 5 w 9"/>
                  <a:gd name="T15" fmla="*/ 8 h 28"/>
                  <a:gd name="T16" fmla="*/ 4 w 9"/>
                  <a:gd name="T17" fmla="*/ 10 h 28"/>
                  <a:gd name="T18" fmla="*/ 4 w 9"/>
                  <a:gd name="T19" fmla="*/ 15 h 28"/>
                  <a:gd name="T20" fmla="*/ 8 w 9"/>
                  <a:gd name="T21" fmla="*/ 2 h 28"/>
                  <a:gd name="T22" fmla="*/ 7 w 9"/>
                  <a:gd name="T23" fmla="*/ 3 h 28"/>
                  <a:gd name="T24" fmla="*/ 5 w 9"/>
                  <a:gd name="T25" fmla="*/ 9 h 28"/>
                  <a:gd name="T26" fmla="*/ 6 w 9"/>
                  <a:gd name="T27" fmla="*/ 7 h 28"/>
                  <a:gd name="T28" fmla="*/ 7 w 9"/>
                  <a:gd name="T29" fmla="*/ 4 h 28"/>
                  <a:gd name="T30" fmla="*/ 5 w 9"/>
                  <a:gd name="T31" fmla="*/ 4 h 28"/>
                  <a:gd name="T32" fmla="*/ 5 w 9"/>
                  <a:gd name="T33" fmla="*/ 4 h 28"/>
                  <a:gd name="T34" fmla="*/ 4 w 9"/>
                  <a:gd name="T35" fmla="*/ 7 h 28"/>
                  <a:gd name="T36" fmla="*/ 3 w 9"/>
                  <a:gd name="T37" fmla="*/ 13 h 28"/>
                  <a:gd name="T38" fmla="*/ 3 w 9"/>
                  <a:gd name="T39" fmla="*/ 12 h 28"/>
                  <a:gd name="T40" fmla="*/ 2 w 9"/>
                  <a:gd name="T41" fmla="*/ 18 h 28"/>
                  <a:gd name="T42" fmla="*/ 1 w 9"/>
                  <a:gd name="T43" fmla="*/ 20 h 28"/>
                  <a:gd name="T44" fmla="*/ 1 w 9"/>
                  <a:gd name="T45" fmla="*/ 21 h 28"/>
                  <a:gd name="T46" fmla="*/ 4 w 9"/>
                  <a:gd name="T47" fmla="*/ 13 h 2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8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9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0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1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0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2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6 h 27"/>
                  <a:gd name="T2" fmla="*/ 3 w 11"/>
                  <a:gd name="T3" fmla="*/ 15 h 27"/>
                  <a:gd name="T4" fmla="*/ 2 w 11"/>
                  <a:gd name="T5" fmla="*/ 17 h 27"/>
                  <a:gd name="T6" fmla="*/ 2 w 11"/>
                  <a:gd name="T7" fmla="*/ 20 h 27"/>
                  <a:gd name="T8" fmla="*/ 3 w 11"/>
                  <a:gd name="T9" fmla="*/ 17 h 27"/>
                  <a:gd name="T10" fmla="*/ 4 w 11"/>
                  <a:gd name="T11" fmla="*/ 16 h 27"/>
                  <a:gd name="T12" fmla="*/ 5 w 11"/>
                  <a:gd name="T13" fmla="*/ 12 h 27"/>
                  <a:gd name="T14" fmla="*/ 4 w 11"/>
                  <a:gd name="T15" fmla="*/ 20 h 27"/>
                  <a:gd name="T16" fmla="*/ 5 w 11"/>
                  <a:gd name="T17" fmla="*/ 10 h 27"/>
                  <a:gd name="T18" fmla="*/ 6 w 11"/>
                  <a:gd name="T19" fmla="*/ 9 h 27"/>
                  <a:gd name="T20" fmla="*/ 7 w 11"/>
                  <a:gd name="T21" fmla="*/ 9 h 27"/>
                  <a:gd name="T22" fmla="*/ 5 w 11"/>
                  <a:gd name="T23" fmla="*/ 13 h 27"/>
                  <a:gd name="T24" fmla="*/ 5 w 11"/>
                  <a:gd name="T25" fmla="*/ 13 h 27"/>
                  <a:gd name="T26" fmla="*/ 8 w 11"/>
                  <a:gd name="T27" fmla="*/ 7 h 27"/>
                  <a:gd name="T28" fmla="*/ 7 w 11"/>
                  <a:gd name="T29" fmla="*/ 8 h 27"/>
                  <a:gd name="T30" fmla="*/ 9 w 11"/>
                  <a:gd name="T31" fmla="*/ 4 h 27"/>
                  <a:gd name="T32" fmla="*/ 8 w 11"/>
                  <a:gd name="T33" fmla="*/ 4 h 27"/>
                  <a:gd name="T34" fmla="*/ 9 w 11"/>
                  <a:gd name="T35" fmla="*/ 2 h 27"/>
                  <a:gd name="T36" fmla="*/ 6 w 11"/>
                  <a:gd name="T37" fmla="*/ 4 h 27"/>
                  <a:gd name="T38" fmla="*/ 7 w 11"/>
                  <a:gd name="T39" fmla="*/ 2 h 27"/>
                  <a:gd name="T40" fmla="*/ 4 w 11"/>
                  <a:gd name="T41" fmla="*/ 10 h 27"/>
                  <a:gd name="T42" fmla="*/ 4 w 11"/>
                  <a:gd name="T43" fmla="*/ 10 h 27"/>
                  <a:gd name="T44" fmla="*/ 6 w 11"/>
                  <a:gd name="T45" fmla="*/ 4 h 27"/>
                  <a:gd name="T46" fmla="*/ 5 w 11"/>
                  <a:gd name="T47" fmla="*/ 6 h 27"/>
                  <a:gd name="T48" fmla="*/ 6 w 11"/>
                  <a:gd name="T49" fmla="*/ 2 h 27"/>
                  <a:gd name="T50" fmla="*/ 4 w 11"/>
                  <a:gd name="T51" fmla="*/ 9 h 27"/>
                  <a:gd name="T52" fmla="*/ 4 w 11"/>
                  <a:gd name="T53" fmla="*/ 7 h 27"/>
                  <a:gd name="T54" fmla="*/ 1 w 11"/>
                  <a:gd name="T55" fmla="*/ 15 h 27"/>
                  <a:gd name="T56" fmla="*/ 3 w 11"/>
                  <a:gd name="T57" fmla="*/ 14 h 27"/>
                  <a:gd name="T58" fmla="*/ 5 w 11"/>
                  <a:gd name="T59" fmla="*/ 10 h 27"/>
                  <a:gd name="T60" fmla="*/ 3 w 11"/>
                  <a:gd name="T61" fmla="*/ 15 h 27"/>
                  <a:gd name="T62" fmla="*/ 5 w 11"/>
                  <a:gd name="T63" fmla="*/ 10 h 27"/>
                  <a:gd name="T64" fmla="*/ 4 w 11"/>
                  <a:gd name="T65" fmla="*/ 14 h 27"/>
                  <a:gd name="T66" fmla="*/ 5 w 11"/>
                  <a:gd name="T67" fmla="*/ 11 h 27"/>
                  <a:gd name="T68" fmla="*/ 3 w 11"/>
                  <a:gd name="T69" fmla="*/ 16 h 27"/>
                  <a:gd name="T70" fmla="*/ 4 w 11"/>
                  <a:gd name="T71" fmla="*/ 14 h 27"/>
                  <a:gd name="T72" fmla="*/ 6 w 11"/>
                  <a:gd name="T73" fmla="*/ 8 h 27"/>
                  <a:gd name="T74" fmla="*/ 5 w 11"/>
                  <a:gd name="T75" fmla="*/ 7 h 27"/>
                  <a:gd name="T76" fmla="*/ 4 w 11"/>
                  <a:gd name="T77" fmla="*/ 11 h 27"/>
                  <a:gd name="T78" fmla="*/ 3 w 11"/>
                  <a:gd name="T79" fmla="*/ 11 h 27"/>
                  <a:gd name="T80" fmla="*/ 2 w 11"/>
                  <a:gd name="T81" fmla="*/ 14 h 27"/>
                  <a:gd name="T82" fmla="*/ 5 w 11"/>
                  <a:gd name="T83" fmla="*/ 6 h 27"/>
                  <a:gd name="T84" fmla="*/ 4 w 11"/>
                  <a:gd name="T85" fmla="*/ 7 h 27"/>
                  <a:gd name="T86" fmla="*/ 4 w 11"/>
                  <a:gd name="T87" fmla="*/ 9 h 27"/>
                  <a:gd name="T88" fmla="*/ 4 w 11"/>
                  <a:gd name="T89" fmla="*/ 7 h 27"/>
                  <a:gd name="T90" fmla="*/ 1 w 11"/>
                  <a:gd name="T91" fmla="*/ 17 h 27"/>
                  <a:gd name="T92" fmla="*/ 1 w 11"/>
                  <a:gd name="T93" fmla="*/ 21 h 27"/>
                  <a:gd name="T94" fmla="*/ 3 w 11"/>
                  <a:gd name="T95" fmla="*/ 16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3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4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5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706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7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8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9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3 h 31"/>
                  <a:gd name="T2" fmla="*/ 1 w 19"/>
                  <a:gd name="T3" fmla="*/ 18 h 31"/>
                  <a:gd name="T4" fmla="*/ 1 w 19"/>
                  <a:gd name="T5" fmla="*/ 22 h 31"/>
                  <a:gd name="T6" fmla="*/ 2 w 19"/>
                  <a:gd name="T7" fmla="*/ 18 h 31"/>
                  <a:gd name="T8" fmla="*/ 4 w 19"/>
                  <a:gd name="T9" fmla="*/ 18 h 31"/>
                  <a:gd name="T10" fmla="*/ 4 w 19"/>
                  <a:gd name="T11" fmla="*/ 20 h 31"/>
                  <a:gd name="T12" fmla="*/ 6 w 19"/>
                  <a:gd name="T13" fmla="*/ 14 h 31"/>
                  <a:gd name="T14" fmla="*/ 6 w 19"/>
                  <a:gd name="T15" fmla="*/ 16 h 31"/>
                  <a:gd name="T16" fmla="*/ 6 w 19"/>
                  <a:gd name="T17" fmla="*/ 18 h 31"/>
                  <a:gd name="T18" fmla="*/ 8 w 19"/>
                  <a:gd name="T19" fmla="*/ 9 h 31"/>
                  <a:gd name="T20" fmla="*/ 9 w 19"/>
                  <a:gd name="T21" fmla="*/ 9 h 31"/>
                  <a:gd name="T22" fmla="*/ 9 w 19"/>
                  <a:gd name="T23" fmla="*/ 14 h 31"/>
                  <a:gd name="T24" fmla="*/ 10 w 19"/>
                  <a:gd name="T25" fmla="*/ 14 h 31"/>
                  <a:gd name="T26" fmla="*/ 10 w 19"/>
                  <a:gd name="T27" fmla="*/ 15 h 31"/>
                  <a:gd name="T28" fmla="*/ 11 w 19"/>
                  <a:gd name="T29" fmla="*/ 14 h 31"/>
                  <a:gd name="T30" fmla="*/ 13 w 19"/>
                  <a:gd name="T31" fmla="*/ 10 h 31"/>
                  <a:gd name="T32" fmla="*/ 12 w 19"/>
                  <a:gd name="T33" fmla="*/ 14 h 31"/>
                  <a:gd name="T34" fmla="*/ 13 w 19"/>
                  <a:gd name="T35" fmla="*/ 13 h 31"/>
                  <a:gd name="T36" fmla="*/ 13 w 19"/>
                  <a:gd name="T37" fmla="*/ 14 h 31"/>
                  <a:gd name="T38" fmla="*/ 13 w 19"/>
                  <a:gd name="T39" fmla="*/ 13 h 31"/>
                  <a:gd name="T40" fmla="*/ 13 w 19"/>
                  <a:gd name="T41" fmla="*/ 15 h 31"/>
                  <a:gd name="T42" fmla="*/ 15 w 19"/>
                  <a:gd name="T43" fmla="*/ 5 h 31"/>
                  <a:gd name="T44" fmla="*/ 15 w 19"/>
                  <a:gd name="T45" fmla="*/ 5 h 31"/>
                  <a:gd name="T46" fmla="*/ 14 w 19"/>
                  <a:gd name="T47" fmla="*/ 5 h 31"/>
                  <a:gd name="T48" fmla="*/ 14 w 19"/>
                  <a:gd name="T49" fmla="*/ 4 h 31"/>
                  <a:gd name="T50" fmla="*/ 13 w 19"/>
                  <a:gd name="T51" fmla="*/ 3 h 31"/>
                  <a:gd name="T52" fmla="*/ 12 w 19"/>
                  <a:gd name="T53" fmla="*/ 5 h 31"/>
                  <a:gd name="T54" fmla="*/ 13 w 19"/>
                  <a:gd name="T55" fmla="*/ 5 h 31"/>
                  <a:gd name="T56" fmla="*/ 12 w 19"/>
                  <a:gd name="T57" fmla="*/ 4 h 31"/>
                  <a:gd name="T58" fmla="*/ 11 w 19"/>
                  <a:gd name="T59" fmla="*/ 5 h 31"/>
                  <a:gd name="T60" fmla="*/ 10 w 19"/>
                  <a:gd name="T61" fmla="*/ 7 h 31"/>
                  <a:gd name="T62" fmla="*/ 11 w 19"/>
                  <a:gd name="T63" fmla="*/ 3 h 31"/>
                  <a:gd name="T64" fmla="*/ 10 w 19"/>
                  <a:gd name="T65" fmla="*/ 3 h 31"/>
                  <a:gd name="T66" fmla="*/ 9 w 19"/>
                  <a:gd name="T67" fmla="*/ 7 h 31"/>
                  <a:gd name="T68" fmla="*/ 7 w 19"/>
                  <a:gd name="T69" fmla="*/ 9 h 31"/>
                  <a:gd name="T70" fmla="*/ 6 w 19"/>
                  <a:gd name="T71" fmla="*/ 11 h 31"/>
                  <a:gd name="T72" fmla="*/ 5 w 19"/>
                  <a:gd name="T73" fmla="*/ 10 h 31"/>
                  <a:gd name="T74" fmla="*/ 4 w 19"/>
                  <a:gd name="T75" fmla="*/ 11 h 31"/>
                  <a:gd name="T76" fmla="*/ 4 w 19"/>
                  <a:gd name="T77" fmla="*/ 16 h 31"/>
                  <a:gd name="T78" fmla="*/ 4 w 19"/>
                  <a:gd name="T79" fmla="*/ 7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0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0 h 25"/>
                  <a:gd name="T2" fmla="*/ 2 w 9"/>
                  <a:gd name="T3" fmla="*/ 13 h 25"/>
                  <a:gd name="T4" fmla="*/ 2 w 9"/>
                  <a:gd name="T5" fmla="*/ 10 h 25"/>
                  <a:gd name="T6" fmla="*/ 0 w 9"/>
                  <a:gd name="T7" fmla="*/ 17 h 25"/>
                  <a:gd name="T8" fmla="*/ 4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5 w 9"/>
                  <a:gd name="T17" fmla="*/ 15 h 25"/>
                  <a:gd name="T18" fmla="*/ 5 w 9"/>
                  <a:gd name="T19" fmla="*/ 12 h 25"/>
                  <a:gd name="T20" fmla="*/ 5 w 9"/>
                  <a:gd name="T21" fmla="*/ 13 h 25"/>
                  <a:gd name="T22" fmla="*/ 5 w 9"/>
                  <a:gd name="T23" fmla="*/ 12 h 25"/>
                  <a:gd name="T24" fmla="*/ 6 w 9"/>
                  <a:gd name="T25" fmla="*/ 12 h 25"/>
                  <a:gd name="T26" fmla="*/ 5 w 9"/>
                  <a:gd name="T27" fmla="*/ 13 h 25"/>
                  <a:gd name="T28" fmla="*/ 6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8 w 9"/>
                  <a:gd name="T35" fmla="*/ 6 h 25"/>
                  <a:gd name="T36" fmla="*/ 7 w 9"/>
                  <a:gd name="T37" fmla="*/ 9 h 25"/>
                  <a:gd name="T38" fmla="*/ 7 w 9"/>
                  <a:gd name="T39" fmla="*/ 9 h 25"/>
                  <a:gd name="T40" fmla="*/ 6 w 9"/>
                  <a:gd name="T41" fmla="*/ 11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1 h 25"/>
                  <a:gd name="T54" fmla="*/ 5 w 9"/>
                  <a:gd name="T55" fmla="*/ 11 h 25"/>
                  <a:gd name="T56" fmla="*/ 6 w 9"/>
                  <a:gd name="T57" fmla="*/ 7 h 25"/>
                  <a:gd name="T58" fmla="*/ 5 w 9"/>
                  <a:gd name="T59" fmla="*/ 9 h 25"/>
                  <a:gd name="T60" fmla="*/ 6 w 9"/>
                  <a:gd name="T61" fmla="*/ 4 h 25"/>
                  <a:gd name="T62" fmla="*/ 5 w 9"/>
                  <a:gd name="T63" fmla="*/ 9 h 25"/>
                  <a:gd name="T64" fmla="*/ 4 w 9"/>
                  <a:gd name="T65" fmla="*/ 9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3 w 9"/>
                  <a:gd name="T75" fmla="*/ 10 h 25"/>
                  <a:gd name="T76" fmla="*/ 3 w 9"/>
                  <a:gd name="T77" fmla="*/ 10 h 25"/>
                  <a:gd name="T78" fmla="*/ 1 w 9"/>
                  <a:gd name="T79" fmla="*/ 15 h 25"/>
                  <a:gd name="T80" fmla="*/ 3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8 h 19"/>
                  <a:gd name="T2" fmla="*/ 0 w 2"/>
                  <a:gd name="T3" fmla="*/ 11 h 19"/>
                  <a:gd name="T4" fmla="*/ 1 w 2"/>
                  <a:gd name="T5" fmla="*/ 12 h 19"/>
                  <a:gd name="T6" fmla="*/ 1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1 w 2"/>
                  <a:gd name="T13" fmla="*/ 7 h 19"/>
                  <a:gd name="T14" fmla="*/ 2 w 2"/>
                  <a:gd name="T15" fmla="*/ 5 h 19"/>
                  <a:gd name="T16" fmla="*/ 1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2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4 h 19"/>
                  <a:gd name="T40" fmla="*/ 0 w 2"/>
                  <a:gd name="T41" fmla="*/ 13 h 19"/>
                  <a:gd name="T42" fmla="*/ 0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718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5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8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7 h 11"/>
                  <a:gd name="T8" fmla="*/ 0 w 3"/>
                  <a:gd name="T9" fmla="*/ 6 h 11"/>
                  <a:gd name="T10" fmla="*/ 0 w 3"/>
                  <a:gd name="T11" fmla="*/ 10 h 11"/>
                  <a:gd name="T12" fmla="*/ 3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4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5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6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4 h 13"/>
                  <a:gd name="T4" fmla="*/ 0 w 3"/>
                  <a:gd name="T5" fmla="*/ 11 h 13"/>
                  <a:gd name="T6" fmla="*/ 1 w 3"/>
                  <a:gd name="T7" fmla="*/ 9 h 13"/>
                  <a:gd name="T8" fmla="*/ 3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7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8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0 h 16"/>
                  <a:gd name="T20" fmla="*/ 0 w 4"/>
                  <a:gd name="T21" fmla="*/ 14 h 16"/>
                  <a:gd name="T22" fmla="*/ 4 w 4"/>
                  <a:gd name="T23" fmla="*/ 1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9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0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3 w 5"/>
                  <a:gd name="T15" fmla="*/ 8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1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2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3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4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3 h 19"/>
                  <a:gd name="T4" fmla="*/ 9 w 12"/>
                  <a:gd name="T5" fmla="*/ 9 h 19"/>
                  <a:gd name="T6" fmla="*/ 11 w 12"/>
                  <a:gd name="T7" fmla="*/ 3 h 19"/>
                  <a:gd name="T8" fmla="*/ 9 w 12"/>
                  <a:gd name="T9" fmla="*/ 5 h 19"/>
                  <a:gd name="T10" fmla="*/ 10 w 12"/>
                  <a:gd name="T11" fmla="*/ 2 h 19"/>
                  <a:gd name="T12" fmla="*/ 9 w 12"/>
                  <a:gd name="T13" fmla="*/ 4 h 19"/>
                  <a:gd name="T14" fmla="*/ 7 w 12"/>
                  <a:gd name="T15" fmla="*/ 5 h 19"/>
                  <a:gd name="T16" fmla="*/ 6 w 12"/>
                  <a:gd name="T17" fmla="*/ 4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4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4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5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4 h 19"/>
                  <a:gd name="T60" fmla="*/ 7 w 12"/>
                  <a:gd name="T61" fmla="*/ 11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5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6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7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738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9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1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6 w 8"/>
                  <a:gd name="T1" fmla="*/ 5 h 23"/>
                  <a:gd name="T2" fmla="*/ 6 w 8"/>
                  <a:gd name="T3" fmla="*/ 2 h 23"/>
                  <a:gd name="T4" fmla="*/ 4 w 8"/>
                  <a:gd name="T5" fmla="*/ 11 h 23"/>
                  <a:gd name="T6" fmla="*/ 5 w 8"/>
                  <a:gd name="T7" fmla="*/ 3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6 h 23"/>
                  <a:gd name="T24" fmla="*/ 1 w 8"/>
                  <a:gd name="T25" fmla="*/ 13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7 h 23"/>
                  <a:gd name="T32" fmla="*/ 1 w 8"/>
                  <a:gd name="T33" fmla="*/ 15 h 23"/>
                  <a:gd name="T34" fmla="*/ 1 w 8"/>
                  <a:gd name="T35" fmla="*/ 16 h 23"/>
                  <a:gd name="T36" fmla="*/ 3 w 8"/>
                  <a:gd name="T37" fmla="*/ 11 h 23"/>
                  <a:gd name="T38" fmla="*/ 2 w 8"/>
                  <a:gd name="T39" fmla="*/ 16 h 23"/>
                  <a:gd name="T40" fmla="*/ 2 w 8"/>
                  <a:gd name="T41" fmla="*/ 13 h 23"/>
                  <a:gd name="T42" fmla="*/ 2 w 8"/>
                  <a:gd name="T43" fmla="*/ 17 h 23"/>
                  <a:gd name="T44" fmla="*/ 3 w 8"/>
                  <a:gd name="T45" fmla="*/ 15 h 23"/>
                  <a:gd name="T46" fmla="*/ 2 w 8"/>
                  <a:gd name="T47" fmla="*/ 17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5 h 23"/>
                  <a:gd name="T54" fmla="*/ 3 w 8"/>
                  <a:gd name="T55" fmla="*/ 16 h 23"/>
                  <a:gd name="T56" fmla="*/ 4 w 8"/>
                  <a:gd name="T57" fmla="*/ 13 h 23"/>
                  <a:gd name="T58" fmla="*/ 4 w 8"/>
                  <a:gd name="T59" fmla="*/ 12 h 23"/>
                  <a:gd name="T60" fmla="*/ 5 w 8"/>
                  <a:gd name="T61" fmla="*/ 9 h 23"/>
                  <a:gd name="T62" fmla="*/ 4 w 8"/>
                  <a:gd name="T63" fmla="*/ 11 h 23"/>
                  <a:gd name="T64" fmla="*/ 6 w 8"/>
                  <a:gd name="T65" fmla="*/ 5 h 23"/>
                  <a:gd name="T66" fmla="*/ 5 w 8"/>
                  <a:gd name="T67" fmla="*/ 9 h 23"/>
                  <a:gd name="T68" fmla="*/ 6 w 8"/>
                  <a:gd name="T69" fmla="*/ 5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2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3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2 w 9"/>
                  <a:gd name="T3" fmla="*/ 16 h 27"/>
                  <a:gd name="T4" fmla="*/ 4 w 9"/>
                  <a:gd name="T5" fmla="*/ 7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0 h 27"/>
                  <a:gd name="T14" fmla="*/ 5 w 9"/>
                  <a:gd name="T15" fmla="*/ 7 h 27"/>
                  <a:gd name="T16" fmla="*/ 4 w 9"/>
                  <a:gd name="T17" fmla="*/ 9 h 27"/>
                  <a:gd name="T18" fmla="*/ 4 w 9"/>
                  <a:gd name="T19" fmla="*/ 15 h 27"/>
                  <a:gd name="T20" fmla="*/ 8 w 9"/>
                  <a:gd name="T21" fmla="*/ 1 h 27"/>
                  <a:gd name="T22" fmla="*/ 7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3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6 h 27"/>
                  <a:gd name="T36" fmla="*/ 3 w 9"/>
                  <a:gd name="T37" fmla="*/ 12 h 27"/>
                  <a:gd name="T38" fmla="*/ 3 w 9"/>
                  <a:gd name="T39" fmla="*/ 11 h 27"/>
                  <a:gd name="T40" fmla="*/ 2 w 9"/>
                  <a:gd name="T41" fmla="*/ 17 h 27"/>
                  <a:gd name="T42" fmla="*/ 1 w 9"/>
                  <a:gd name="T43" fmla="*/ 19 h 27"/>
                  <a:gd name="T44" fmla="*/ 1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3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0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8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7 h 27"/>
                  <a:gd name="T2" fmla="*/ 3 w 11"/>
                  <a:gd name="T3" fmla="*/ 16 h 27"/>
                  <a:gd name="T4" fmla="*/ 3 w 11"/>
                  <a:gd name="T5" fmla="*/ 18 h 27"/>
                  <a:gd name="T6" fmla="*/ 2 w 11"/>
                  <a:gd name="T7" fmla="*/ 20 h 27"/>
                  <a:gd name="T8" fmla="*/ 3 w 11"/>
                  <a:gd name="T9" fmla="*/ 18 h 27"/>
                  <a:gd name="T10" fmla="*/ 4 w 11"/>
                  <a:gd name="T11" fmla="*/ 17 h 27"/>
                  <a:gd name="T12" fmla="*/ 5 w 11"/>
                  <a:gd name="T13" fmla="*/ 12 h 27"/>
                  <a:gd name="T14" fmla="*/ 4 w 11"/>
                  <a:gd name="T15" fmla="*/ 20 h 27"/>
                  <a:gd name="T16" fmla="*/ 5 w 11"/>
                  <a:gd name="T17" fmla="*/ 10 h 27"/>
                  <a:gd name="T18" fmla="*/ 7 w 11"/>
                  <a:gd name="T19" fmla="*/ 9 h 27"/>
                  <a:gd name="T20" fmla="*/ 7 w 11"/>
                  <a:gd name="T21" fmla="*/ 9 h 27"/>
                  <a:gd name="T22" fmla="*/ 5 w 11"/>
                  <a:gd name="T23" fmla="*/ 14 h 27"/>
                  <a:gd name="T24" fmla="*/ 5 w 11"/>
                  <a:gd name="T25" fmla="*/ 14 h 27"/>
                  <a:gd name="T26" fmla="*/ 8 w 11"/>
                  <a:gd name="T27" fmla="*/ 7 h 27"/>
                  <a:gd name="T28" fmla="*/ 7 w 11"/>
                  <a:gd name="T29" fmla="*/ 8 h 27"/>
                  <a:gd name="T30" fmla="*/ 9 w 11"/>
                  <a:gd name="T31" fmla="*/ 4 h 27"/>
                  <a:gd name="T32" fmla="*/ 8 w 11"/>
                  <a:gd name="T33" fmla="*/ 5 h 27"/>
                  <a:gd name="T34" fmla="*/ 9 w 11"/>
                  <a:gd name="T35" fmla="*/ 2 h 27"/>
                  <a:gd name="T36" fmla="*/ 6 w 11"/>
                  <a:gd name="T37" fmla="*/ 6 h 27"/>
                  <a:gd name="T38" fmla="*/ 7 w 11"/>
                  <a:gd name="T39" fmla="*/ 2 h 27"/>
                  <a:gd name="T40" fmla="*/ 5 w 11"/>
                  <a:gd name="T41" fmla="*/ 10 h 27"/>
                  <a:gd name="T42" fmla="*/ 4 w 11"/>
                  <a:gd name="T43" fmla="*/ 10 h 27"/>
                  <a:gd name="T44" fmla="*/ 6 w 11"/>
                  <a:gd name="T45" fmla="*/ 5 h 27"/>
                  <a:gd name="T46" fmla="*/ 5 w 11"/>
                  <a:gd name="T47" fmla="*/ 6 h 27"/>
                  <a:gd name="T48" fmla="*/ 6 w 11"/>
                  <a:gd name="T49" fmla="*/ 2 h 27"/>
                  <a:gd name="T50" fmla="*/ 4 w 11"/>
                  <a:gd name="T51" fmla="*/ 9 h 27"/>
                  <a:gd name="T52" fmla="*/ 4 w 11"/>
                  <a:gd name="T53" fmla="*/ 7 h 27"/>
                  <a:gd name="T54" fmla="*/ 1 w 11"/>
                  <a:gd name="T55" fmla="*/ 16 h 27"/>
                  <a:gd name="T56" fmla="*/ 3 w 11"/>
                  <a:gd name="T57" fmla="*/ 15 h 27"/>
                  <a:gd name="T58" fmla="*/ 5 w 11"/>
                  <a:gd name="T59" fmla="*/ 10 h 27"/>
                  <a:gd name="T60" fmla="*/ 3 w 11"/>
                  <a:gd name="T61" fmla="*/ 16 h 27"/>
                  <a:gd name="T62" fmla="*/ 5 w 11"/>
                  <a:gd name="T63" fmla="*/ 10 h 27"/>
                  <a:gd name="T64" fmla="*/ 4 w 11"/>
                  <a:gd name="T65" fmla="*/ 15 h 27"/>
                  <a:gd name="T66" fmla="*/ 5 w 11"/>
                  <a:gd name="T67" fmla="*/ 11 h 27"/>
                  <a:gd name="T68" fmla="*/ 3 w 11"/>
                  <a:gd name="T69" fmla="*/ 17 h 27"/>
                  <a:gd name="T70" fmla="*/ 5 w 11"/>
                  <a:gd name="T71" fmla="*/ 16 h 27"/>
                  <a:gd name="T72" fmla="*/ 6 w 11"/>
                  <a:gd name="T73" fmla="*/ 8 h 27"/>
                  <a:gd name="T74" fmla="*/ 5 w 11"/>
                  <a:gd name="T75" fmla="*/ 7 h 27"/>
                  <a:gd name="T76" fmla="*/ 5 w 11"/>
                  <a:gd name="T77" fmla="*/ 12 h 27"/>
                  <a:gd name="T78" fmla="*/ 3 w 11"/>
                  <a:gd name="T79" fmla="*/ 12 h 27"/>
                  <a:gd name="T80" fmla="*/ 2 w 11"/>
                  <a:gd name="T81" fmla="*/ 15 h 27"/>
                  <a:gd name="T82" fmla="*/ 5 w 11"/>
                  <a:gd name="T83" fmla="*/ 6 h 27"/>
                  <a:gd name="T84" fmla="*/ 4 w 11"/>
                  <a:gd name="T85" fmla="*/ 7 h 27"/>
                  <a:gd name="T86" fmla="*/ 4 w 11"/>
                  <a:gd name="T87" fmla="*/ 9 h 27"/>
                  <a:gd name="T88" fmla="*/ 4 w 11"/>
                  <a:gd name="T89" fmla="*/ 7 h 27"/>
                  <a:gd name="T90" fmla="*/ 1 w 11"/>
                  <a:gd name="T91" fmla="*/ 18 h 27"/>
                  <a:gd name="T92" fmla="*/ 1 w 11"/>
                  <a:gd name="T93" fmla="*/ 22 h 27"/>
                  <a:gd name="T94" fmla="*/ 3 w 11"/>
                  <a:gd name="T95" fmla="*/ 17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9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0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1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752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3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3 w 18"/>
                  <a:gd name="T11" fmla="*/ 20 h 31"/>
                  <a:gd name="T12" fmla="*/ 6 w 18"/>
                  <a:gd name="T13" fmla="*/ 14 h 31"/>
                  <a:gd name="T14" fmla="*/ 6 w 18"/>
                  <a:gd name="T15" fmla="*/ 16 h 31"/>
                  <a:gd name="T16" fmla="*/ 6 w 18"/>
                  <a:gd name="T17" fmla="*/ 18 h 31"/>
                  <a:gd name="T18" fmla="*/ 9 w 18"/>
                  <a:gd name="T19" fmla="*/ 9 h 31"/>
                  <a:gd name="T20" fmla="*/ 9 w 18"/>
                  <a:gd name="T21" fmla="*/ 9 h 31"/>
                  <a:gd name="T22" fmla="*/ 9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3 h 31"/>
                  <a:gd name="T36" fmla="*/ 13 w 18"/>
                  <a:gd name="T37" fmla="*/ 14 h 31"/>
                  <a:gd name="T38" fmla="*/ 13 w 18"/>
                  <a:gd name="T39" fmla="*/ 13 h 31"/>
                  <a:gd name="T40" fmla="*/ 12 w 18"/>
                  <a:gd name="T41" fmla="*/ 15 h 31"/>
                  <a:gd name="T42" fmla="*/ 15 w 18"/>
                  <a:gd name="T43" fmla="*/ 5 h 31"/>
                  <a:gd name="T44" fmla="*/ 15 w 18"/>
                  <a:gd name="T45" fmla="*/ 5 h 31"/>
                  <a:gd name="T46" fmla="*/ 14 w 18"/>
                  <a:gd name="T47" fmla="*/ 5 h 31"/>
                  <a:gd name="T48" fmla="*/ 14 w 18"/>
                  <a:gd name="T49" fmla="*/ 4 h 31"/>
                  <a:gd name="T50" fmla="*/ 13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9 w 18"/>
                  <a:gd name="T61" fmla="*/ 7 h 31"/>
                  <a:gd name="T62" fmla="*/ 10 w 18"/>
                  <a:gd name="T63" fmla="*/ 3 h 31"/>
                  <a:gd name="T64" fmla="*/ 10 w 18"/>
                  <a:gd name="T65" fmla="*/ 3 h 31"/>
                  <a:gd name="T66" fmla="*/ 9 w 18"/>
                  <a:gd name="T67" fmla="*/ 7 h 31"/>
                  <a:gd name="T68" fmla="*/ 8 w 18"/>
                  <a:gd name="T69" fmla="*/ 9 h 31"/>
                  <a:gd name="T70" fmla="*/ 6 w 18"/>
                  <a:gd name="T71" fmla="*/ 11 h 31"/>
                  <a:gd name="T72" fmla="*/ 6 w 18"/>
                  <a:gd name="T73" fmla="*/ 10 h 31"/>
                  <a:gd name="T74" fmla="*/ 4 w 18"/>
                  <a:gd name="T75" fmla="*/ 11 h 31"/>
                  <a:gd name="T76" fmla="*/ 3 w 18"/>
                  <a:gd name="T77" fmla="*/ 16 h 31"/>
                  <a:gd name="T78" fmla="*/ 5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0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0 h 25"/>
                  <a:gd name="T2" fmla="*/ 1 w 8"/>
                  <a:gd name="T3" fmla="*/ 14 h 25"/>
                  <a:gd name="T4" fmla="*/ 1 w 8"/>
                  <a:gd name="T5" fmla="*/ 11 h 25"/>
                  <a:gd name="T6" fmla="*/ 0 w 8"/>
                  <a:gd name="T7" fmla="*/ 18 h 25"/>
                  <a:gd name="T8" fmla="*/ 3 w 8"/>
                  <a:gd name="T9" fmla="*/ 14 h 25"/>
                  <a:gd name="T10" fmla="*/ 3 w 8"/>
                  <a:gd name="T11" fmla="*/ 17 h 25"/>
                  <a:gd name="T12" fmla="*/ 4 w 8"/>
                  <a:gd name="T13" fmla="*/ 12 h 25"/>
                  <a:gd name="T14" fmla="*/ 4 w 8"/>
                  <a:gd name="T15" fmla="*/ 17 h 25"/>
                  <a:gd name="T16" fmla="*/ 4 w 8"/>
                  <a:gd name="T17" fmla="*/ 16 h 25"/>
                  <a:gd name="T18" fmla="*/ 4 w 8"/>
                  <a:gd name="T19" fmla="*/ 13 h 25"/>
                  <a:gd name="T20" fmla="*/ 4 w 8"/>
                  <a:gd name="T21" fmla="*/ 14 h 25"/>
                  <a:gd name="T22" fmla="*/ 4 w 8"/>
                  <a:gd name="T23" fmla="*/ 13 h 25"/>
                  <a:gd name="T24" fmla="*/ 5 w 8"/>
                  <a:gd name="T25" fmla="*/ 13 h 25"/>
                  <a:gd name="T26" fmla="*/ 4 w 8"/>
                  <a:gd name="T27" fmla="*/ 14 h 25"/>
                  <a:gd name="T28" fmla="*/ 5 w 8"/>
                  <a:gd name="T29" fmla="*/ 12 h 25"/>
                  <a:gd name="T30" fmla="*/ 4 w 8"/>
                  <a:gd name="T31" fmla="*/ 16 h 25"/>
                  <a:gd name="T32" fmla="*/ 6 w 8"/>
                  <a:gd name="T33" fmla="*/ 10 h 25"/>
                  <a:gd name="T34" fmla="*/ 7 w 8"/>
                  <a:gd name="T35" fmla="*/ 6 h 25"/>
                  <a:gd name="T36" fmla="*/ 6 w 8"/>
                  <a:gd name="T37" fmla="*/ 9 h 25"/>
                  <a:gd name="T38" fmla="*/ 6 w 8"/>
                  <a:gd name="T39" fmla="*/ 10 h 25"/>
                  <a:gd name="T40" fmla="*/ 5 w 8"/>
                  <a:gd name="T41" fmla="*/ 11 h 25"/>
                  <a:gd name="T42" fmla="*/ 6 w 8"/>
                  <a:gd name="T43" fmla="*/ 6 h 25"/>
                  <a:gd name="T44" fmla="*/ 6 w 8"/>
                  <a:gd name="T45" fmla="*/ 3 h 25"/>
                  <a:gd name="T46" fmla="*/ 6 w 8"/>
                  <a:gd name="T47" fmla="*/ 3 h 25"/>
                  <a:gd name="T48" fmla="*/ 6 w 8"/>
                  <a:gd name="T49" fmla="*/ 4 h 25"/>
                  <a:gd name="T50" fmla="*/ 5 w 8"/>
                  <a:gd name="T51" fmla="*/ 6 h 25"/>
                  <a:gd name="T52" fmla="*/ 4 w 8"/>
                  <a:gd name="T53" fmla="*/ 13 h 25"/>
                  <a:gd name="T54" fmla="*/ 4 w 8"/>
                  <a:gd name="T55" fmla="*/ 12 h 25"/>
                  <a:gd name="T56" fmla="*/ 5 w 8"/>
                  <a:gd name="T57" fmla="*/ 7 h 25"/>
                  <a:gd name="T58" fmla="*/ 4 w 8"/>
                  <a:gd name="T59" fmla="*/ 10 h 25"/>
                  <a:gd name="T60" fmla="*/ 5 w 8"/>
                  <a:gd name="T61" fmla="*/ 4 h 25"/>
                  <a:gd name="T62" fmla="*/ 4 w 8"/>
                  <a:gd name="T63" fmla="*/ 9 h 25"/>
                  <a:gd name="T64" fmla="*/ 4 w 8"/>
                  <a:gd name="T65" fmla="*/ 9 h 25"/>
                  <a:gd name="T66" fmla="*/ 4 w 8"/>
                  <a:gd name="T67" fmla="*/ 6 h 25"/>
                  <a:gd name="T68" fmla="*/ 4 w 8"/>
                  <a:gd name="T69" fmla="*/ 10 h 25"/>
                  <a:gd name="T70" fmla="*/ 3 w 8"/>
                  <a:gd name="T71" fmla="*/ 8 h 25"/>
                  <a:gd name="T72" fmla="*/ 3 w 8"/>
                  <a:gd name="T73" fmla="*/ 11 h 25"/>
                  <a:gd name="T74" fmla="*/ 2 w 8"/>
                  <a:gd name="T75" fmla="*/ 10 h 25"/>
                  <a:gd name="T76" fmla="*/ 2 w 8"/>
                  <a:gd name="T77" fmla="*/ 10 h 25"/>
                  <a:gd name="T78" fmla="*/ 1 w 8"/>
                  <a:gd name="T79" fmla="*/ 16 h 25"/>
                  <a:gd name="T80" fmla="*/ 2 w 8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1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2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0 w 2"/>
                  <a:gd name="T3" fmla="*/ 11 h 19"/>
                  <a:gd name="T4" fmla="*/ 1 w 2"/>
                  <a:gd name="T5" fmla="*/ 12 h 19"/>
                  <a:gd name="T6" fmla="*/ 1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1 w 2"/>
                  <a:gd name="T13" fmla="*/ 7 h 19"/>
                  <a:gd name="T14" fmla="*/ 2 w 2"/>
                  <a:gd name="T15" fmla="*/ 5 h 19"/>
                  <a:gd name="T16" fmla="*/ 1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2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4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3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764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5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3 h 15"/>
                  <a:gd name="T2" fmla="*/ 1 w 5"/>
                  <a:gd name="T3" fmla="*/ 12 h 15"/>
                  <a:gd name="T4" fmla="*/ 4 w 5"/>
                  <a:gd name="T5" fmla="*/ 0 h 15"/>
                  <a:gd name="T6" fmla="*/ 2 w 5"/>
                  <a:gd name="T7" fmla="*/ 7 h 15"/>
                  <a:gd name="T8" fmla="*/ 2 w 5"/>
                  <a:gd name="T9" fmla="*/ 5 h 15"/>
                  <a:gd name="T10" fmla="*/ 1 w 5"/>
                  <a:gd name="T11" fmla="*/ 10 h 15"/>
                  <a:gd name="T12" fmla="*/ 2 w 5"/>
                  <a:gd name="T13" fmla="*/ 10 h 15"/>
                  <a:gd name="T14" fmla="*/ 1 w 5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6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7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1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8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9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2 w 4"/>
                  <a:gd name="T1" fmla="*/ 2 h 11"/>
                  <a:gd name="T2" fmla="*/ 2 w 4"/>
                  <a:gd name="T3" fmla="*/ 2 h 11"/>
                  <a:gd name="T4" fmla="*/ 2 w 4"/>
                  <a:gd name="T5" fmla="*/ 3 h 11"/>
                  <a:gd name="T6" fmla="*/ 1 w 4"/>
                  <a:gd name="T7" fmla="*/ 7 h 11"/>
                  <a:gd name="T8" fmla="*/ 1 w 4"/>
                  <a:gd name="T9" fmla="*/ 7 h 11"/>
                  <a:gd name="T10" fmla="*/ 0 w 4"/>
                  <a:gd name="T11" fmla="*/ 10 h 11"/>
                  <a:gd name="T12" fmla="*/ 2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0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1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2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3 w 4"/>
                  <a:gd name="T1" fmla="*/ 1 h 13"/>
                  <a:gd name="T2" fmla="*/ 2 w 4"/>
                  <a:gd name="T3" fmla="*/ 5 h 13"/>
                  <a:gd name="T4" fmla="*/ 0 w 4"/>
                  <a:gd name="T5" fmla="*/ 12 h 13"/>
                  <a:gd name="T6" fmla="*/ 1 w 4"/>
                  <a:gd name="T7" fmla="*/ 10 h 13"/>
                  <a:gd name="T8" fmla="*/ 3 w 4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3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4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4 w 5"/>
                  <a:gd name="T9" fmla="*/ 0 h 16"/>
                  <a:gd name="T10" fmla="*/ 2 w 5"/>
                  <a:gd name="T11" fmla="*/ 4 h 16"/>
                  <a:gd name="T12" fmla="*/ 3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1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5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6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3 w 5"/>
                  <a:gd name="T1" fmla="*/ 0 h 17"/>
                  <a:gd name="T2" fmla="*/ 2 w 5"/>
                  <a:gd name="T3" fmla="*/ 4 h 17"/>
                  <a:gd name="T4" fmla="*/ 2 w 5"/>
                  <a:gd name="T5" fmla="*/ 1 h 17"/>
                  <a:gd name="T6" fmla="*/ 2 w 5"/>
                  <a:gd name="T7" fmla="*/ 6 h 17"/>
                  <a:gd name="T8" fmla="*/ 2 w 5"/>
                  <a:gd name="T9" fmla="*/ 4 h 17"/>
                  <a:gd name="T10" fmla="*/ 1 w 5"/>
                  <a:gd name="T11" fmla="*/ 11 h 17"/>
                  <a:gd name="T12" fmla="*/ 1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2 w 5"/>
                  <a:gd name="T19" fmla="*/ 5 h 17"/>
                  <a:gd name="T20" fmla="*/ 3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7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34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5379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7 w 11"/>
                  <a:gd name="T1" fmla="*/ 14 h 19"/>
                  <a:gd name="T2" fmla="*/ 7 w 11"/>
                  <a:gd name="T3" fmla="*/ 12 h 19"/>
                  <a:gd name="T4" fmla="*/ 9 w 11"/>
                  <a:gd name="T5" fmla="*/ 8 h 19"/>
                  <a:gd name="T6" fmla="*/ 10 w 11"/>
                  <a:gd name="T7" fmla="*/ 2 h 19"/>
                  <a:gd name="T8" fmla="*/ 9 w 11"/>
                  <a:gd name="T9" fmla="*/ 4 h 19"/>
                  <a:gd name="T10" fmla="*/ 10 w 11"/>
                  <a:gd name="T11" fmla="*/ 1 h 19"/>
                  <a:gd name="T12" fmla="*/ 8 w 11"/>
                  <a:gd name="T13" fmla="*/ 3 h 19"/>
                  <a:gd name="T14" fmla="*/ 7 w 11"/>
                  <a:gd name="T15" fmla="*/ 4 h 19"/>
                  <a:gd name="T16" fmla="*/ 5 w 11"/>
                  <a:gd name="T17" fmla="*/ 3 h 19"/>
                  <a:gd name="T18" fmla="*/ 3 w 11"/>
                  <a:gd name="T19" fmla="*/ 8 h 19"/>
                  <a:gd name="T20" fmla="*/ 4 w 11"/>
                  <a:gd name="T21" fmla="*/ 4 h 19"/>
                  <a:gd name="T22" fmla="*/ 4 w 11"/>
                  <a:gd name="T23" fmla="*/ 4 h 19"/>
                  <a:gd name="T24" fmla="*/ 4 w 11"/>
                  <a:gd name="T25" fmla="*/ 3 h 19"/>
                  <a:gd name="T26" fmla="*/ 2 w 11"/>
                  <a:gd name="T27" fmla="*/ 10 h 19"/>
                  <a:gd name="T28" fmla="*/ 4 w 11"/>
                  <a:gd name="T29" fmla="*/ 3 h 19"/>
                  <a:gd name="T30" fmla="*/ 2 w 11"/>
                  <a:gd name="T31" fmla="*/ 7 h 19"/>
                  <a:gd name="T32" fmla="*/ 1 w 11"/>
                  <a:gd name="T33" fmla="*/ 12 h 19"/>
                  <a:gd name="T34" fmla="*/ 0 w 11"/>
                  <a:gd name="T35" fmla="*/ 14 h 19"/>
                  <a:gd name="T36" fmla="*/ 4 w 11"/>
                  <a:gd name="T37" fmla="*/ 6 h 19"/>
                  <a:gd name="T38" fmla="*/ 3 w 11"/>
                  <a:gd name="T39" fmla="*/ 10 h 19"/>
                  <a:gd name="T40" fmla="*/ 4 w 11"/>
                  <a:gd name="T41" fmla="*/ 13 h 19"/>
                  <a:gd name="T42" fmla="*/ 5 w 11"/>
                  <a:gd name="T43" fmla="*/ 8 h 19"/>
                  <a:gd name="T44" fmla="*/ 5 w 11"/>
                  <a:gd name="T45" fmla="*/ 10 h 19"/>
                  <a:gd name="T46" fmla="*/ 5 w 11"/>
                  <a:gd name="T47" fmla="*/ 7 h 19"/>
                  <a:gd name="T48" fmla="*/ 5 w 11"/>
                  <a:gd name="T49" fmla="*/ 11 h 19"/>
                  <a:gd name="T50" fmla="*/ 7 w 11"/>
                  <a:gd name="T51" fmla="*/ 4 h 19"/>
                  <a:gd name="T52" fmla="*/ 5 w 11"/>
                  <a:gd name="T53" fmla="*/ 14 h 19"/>
                  <a:gd name="T54" fmla="*/ 5 w 11"/>
                  <a:gd name="T55" fmla="*/ 11 h 19"/>
                  <a:gd name="T56" fmla="*/ 6 w 11"/>
                  <a:gd name="T57" fmla="*/ 7 h 19"/>
                  <a:gd name="T58" fmla="*/ 5 w 11"/>
                  <a:gd name="T59" fmla="*/ 13 h 19"/>
                  <a:gd name="T60" fmla="*/ 7 w 11"/>
                  <a:gd name="T61" fmla="*/ 10 h 19"/>
                  <a:gd name="T62" fmla="*/ 7 w 11"/>
                  <a:gd name="T63" fmla="*/ 6 h 19"/>
                  <a:gd name="T64" fmla="*/ 8 w 11"/>
                  <a:gd name="T65" fmla="*/ 8 h 19"/>
                  <a:gd name="T66" fmla="*/ 6 w 11"/>
                  <a:gd name="T67" fmla="*/ 14 h 19"/>
                  <a:gd name="T68" fmla="*/ 5 w 11"/>
                  <a:gd name="T69" fmla="*/ 17 h 19"/>
                  <a:gd name="T70" fmla="*/ 8 w 11"/>
                  <a:gd name="T71" fmla="*/ 9 h 19"/>
                  <a:gd name="T72" fmla="*/ 7 w 11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7 w 9"/>
                  <a:gd name="T1" fmla="*/ 4 h 22"/>
                  <a:gd name="T2" fmla="*/ 7 w 9"/>
                  <a:gd name="T3" fmla="*/ 1 h 22"/>
                  <a:gd name="T4" fmla="*/ 4 w 9"/>
                  <a:gd name="T5" fmla="*/ 10 h 22"/>
                  <a:gd name="T6" fmla="*/ 6 w 9"/>
                  <a:gd name="T7" fmla="*/ 2 h 22"/>
                  <a:gd name="T8" fmla="*/ 4 w 9"/>
                  <a:gd name="T9" fmla="*/ 7 h 22"/>
                  <a:gd name="T10" fmla="*/ 4 w 9"/>
                  <a:gd name="T11" fmla="*/ 5 h 22"/>
                  <a:gd name="T12" fmla="*/ 2 w 9"/>
                  <a:gd name="T13" fmla="*/ 13 h 22"/>
                  <a:gd name="T14" fmla="*/ 4 w 9"/>
                  <a:gd name="T15" fmla="*/ 3 h 22"/>
                  <a:gd name="T16" fmla="*/ 4 w 9"/>
                  <a:gd name="T17" fmla="*/ 3 h 22"/>
                  <a:gd name="T18" fmla="*/ 3 w 9"/>
                  <a:gd name="T19" fmla="*/ 5 h 22"/>
                  <a:gd name="T20" fmla="*/ 2 w 9"/>
                  <a:gd name="T21" fmla="*/ 11 h 22"/>
                  <a:gd name="T22" fmla="*/ 0 w 9"/>
                  <a:gd name="T23" fmla="*/ 15 h 22"/>
                  <a:gd name="T24" fmla="*/ 2 w 9"/>
                  <a:gd name="T25" fmla="*/ 12 h 22"/>
                  <a:gd name="T26" fmla="*/ 1 w 9"/>
                  <a:gd name="T27" fmla="*/ 15 h 22"/>
                  <a:gd name="T28" fmla="*/ 2 w 9"/>
                  <a:gd name="T29" fmla="*/ 14 h 22"/>
                  <a:gd name="T30" fmla="*/ 1 w 9"/>
                  <a:gd name="T31" fmla="*/ 16 h 22"/>
                  <a:gd name="T32" fmla="*/ 2 w 9"/>
                  <a:gd name="T33" fmla="*/ 14 h 22"/>
                  <a:gd name="T34" fmla="*/ 2 w 9"/>
                  <a:gd name="T35" fmla="*/ 15 h 22"/>
                  <a:gd name="T36" fmla="*/ 3 w 9"/>
                  <a:gd name="T37" fmla="*/ 10 h 22"/>
                  <a:gd name="T38" fmla="*/ 2 w 9"/>
                  <a:gd name="T39" fmla="*/ 15 h 22"/>
                  <a:gd name="T40" fmla="*/ 3 w 9"/>
                  <a:gd name="T41" fmla="*/ 12 h 22"/>
                  <a:gd name="T42" fmla="*/ 2 w 9"/>
                  <a:gd name="T43" fmla="*/ 16 h 22"/>
                  <a:gd name="T44" fmla="*/ 3 w 9"/>
                  <a:gd name="T45" fmla="*/ 14 h 22"/>
                  <a:gd name="T46" fmla="*/ 2 w 9"/>
                  <a:gd name="T47" fmla="*/ 16 h 22"/>
                  <a:gd name="T48" fmla="*/ 4 w 9"/>
                  <a:gd name="T49" fmla="*/ 7 h 22"/>
                  <a:gd name="T50" fmla="*/ 3 w 9"/>
                  <a:gd name="T51" fmla="*/ 15 h 22"/>
                  <a:gd name="T52" fmla="*/ 4 w 9"/>
                  <a:gd name="T53" fmla="*/ 14 h 22"/>
                  <a:gd name="T54" fmla="*/ 4 w 9"/>
                  <a:gd name="T55" fmla="*/ 15 h 22"/>
                  <a:gd name="T56" fmla="*/ 4 w 9"/>
                  <a:gd name="T57" fmla="*/ 12 h 22"/>
                  <a:gd name="T58" fmla="*/ 4 w 9"/>
                  <a:gd name="T59" fmla="*/ 11 h 22"/>
                  <a:gd name="T60" fmla="*/ 5 w 9"/>
                  <a:gd name="T61" fmla="*/ 8 h 22"/>
                  <a:gd name="T62" fmla="*/ 5 w 9"/>
                  <a:gd name="T63" fmla="*/ 10 h 22"/>
                  <a:gd name="T64" fmla="*/ 7 w 9"/>
                  <a:gd name="T65" fmla="*/ 5 h 22"/>
                  <a:gd name="T66" fmla="*/ 5 w 9"/>
                  <a:gd name="T67" fmla="*/ 8 h 22"/>
                  <a:gd name="T68" fmla="*/ 7 w 9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2 h 27"/>
                  <a:gd name="T2" fmla="*/ 3 w 10"/>
                  <a:gd name="T3" fmla="*/ 18 h 27"/>
                  <a:gd name="T4" fmla="*/ 5 w 10"/>
                  <a:gd name="T5" fmla="*/ 8 h 27"/>
                  <a:gd name="T6" fmla="*/ 5 w 10"/>
                  <a:gd name="T7" fmla="*/ 6 h 27"/>
                  <a:gd name="T8" fmla="*/ 4 w 10"/>
                  <a:gd name="T9" fmla="*/ 15 h 27"/>
                  <a:gd name="T10" fmla="*/ 4 w 10"/>
                  <a:gd name="T11" fmla="*/ 16 h 27"/>
                  <a:gd name="T12" fmla="*/ 5 w 10"/>
                  <a:gd name="T13" fmla="*/ 10 h 27"/>
                  <a:gd name="T14" fmla="*/ 6 w 10"/>
                  <a:gd name="T15" fmla="*/ 7 h 27"/>
                  <a:gd name="T16" fmla="*/ 5 w 10"/>
                  <a:gd name="T17" fmla="*/ 9 h 27"/>
                  <a:gd name="T18" fmla="*/ 5 w 10"/>
                  <a:gd name="T19" fmla="*/ 16 h 27"/>
                  <a:gd name="T20" fmla="*/ 8 w 10"/>
                  <a:gd name="T21" fmla="*/ 2 h 27"/>
                  <a:gd name="T22" fmla="*/ 8 w 10"/>
                  <a:gd name="T23" fmla="*/ 2 h 27"/>
                  <a:gd name="T24" fmla="*/ 6 w 10"/>
                  <a:gd name="T25" fmla="*/ 8 h 27"/>
                  <a:gd name="T26" fmla="*/ 6 w 10"/>
                  <a:gd name="T27" fmla="*/ 6 h 27"/>
                  <a:gd name="T28" fmla="*/ 7 w 10"/>
                  <a:gd name="T29" fmla="*/ 4 h 27"/>
                  <a:gd name="T30" fmla="*/ 5 w 10"/>
                  <a:gd name="T31" fmla="*/ 3 h 27"/>
                  <a:gd name="T32" fmla="*/ 6 w 10"/>
                  <a:gd name="T33" fmla="*/ 4 h 27"/>
                  <a:gd name="T34" fmla="*/ 5 w 10"/>
                  <a:gd name="T35" fmla="*/ 7 h 27"/>
                  <a:gd name="T36" fmla="*/ 4 w 10"/>
                  <a:gd name="T37" fmla="*/ 13 h 27"/>
                  <a:gd name="T38" fmla="*/ 4 w 10"/>
                  <a:gd name="T39" fmla="*/ 11 h 27"/>
                  <a:gd name="T40" fmla="*/ 2 w 10"/>
                  <a:gd name="T41" fmla="*/ 18 h 27"/>
                  <a:gd name="T42" fmla="*/ 1 w 10"/>
                  <a:gd name="T43" fmla="*/ 19 h 27"/>
                  <a:gd name="T44" fmla="*/ 2 w 10"/>
                  <a:gd name="T45" fmla="*/ 20 h 27"/>
                  <a:gd name="T46" fmla="*/ 4 w 10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4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4 w 11"/>
                  <a:gd name="T3" fmla="*/ 15 h 28"/>
                  <a:gd name="T4" fmla="*/ 3 w 11"/>
                  <a:gd name="T5" fmla="*/ 17 h 28"/>
                  <a:gd name="T6" fmla="*/ 3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6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10 w 11"/>
                  <a:gd name="T35" fmla="*/ 2 h 28"/>
                  <a:gd name="T36" fmla="*/ 7 w 11"/>
                  <a:gd name="T37" fmla="*/ 5 h 28"/>
                  <a:gd name="T38" fmla="*/ 8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7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2 w 11"/>
                  <a:gd name="T55" fmla="*/ 15 h 28"/>
                  <a:gd name="T56" fmla="*/ 4 w 11"/>
                  <a:gd name="T57" fmla="*/ 14 h 28"/>
                  <a:gd name="T58" fmla="*/ 5 w 11"/>
                  <a:gd name="T59" fmla="*/ 10 h 28"/>
                  <a:gd name="T60" fmla="*/ 4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4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4 h 28"/>
                  <a:gd name="T82" fmla="*/ 5 w 11"/>
                  <a:gd name="T83" fmla="*/ 6 h 28"/>
                  <a:gd name="T84" fmla="*/ 5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7 h 28"/>
                  <a:gd name="T92" fmla="*/ 2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6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7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398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9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0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1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1 w 18"/>
                  <a:gd name="T3" fmla="*/ 19 h 31"/>
                  <a:gd name="T4" fmla="*/ 0 w 18"/>
                  <a:gd name="T5" fmla="*/ 22 h 31"/>
                  <a:gd name="T6" fmla="*/ 2 w 18"/>
                  <a:gd name="T7" fmla="*/ 18 h 31"/>
                  <a:gd name="T8" fmla="*/ 3 w 18"/>
                  <a:gd name="T9" fmla="*/ 18 h 31"/>
                  <a:gd name="T10" fmla="*/ 4 w 18"/>
                  <a:gd name="T11" fmla="*/ 20 h 31"/>
                  <a:gd name="T12" fmla="*/ 5 w 18"/>
                  <a:gd name="T13" fmla="*/ 15 h 31"/>
                  <a:gd name="T14" fmla="*/ 5 w 18"/>
                  <a:gd name="T15" fmla="*/ 17 h 31"/>
                  <a:gd name="T16" fmla="*/ 6 w 18"/>
                  <a:gd name="T17" fmla="*/ 18 h 31"/>
                  <a:gd name="T18" fmla="*/ 8 w 18"/>
                  <a:gd name="T19" fmla="*/ 9 h 31"/>
                  <a:gd name="T20" fmla="*/ 9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10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2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3 w 18"/>
                  <a:gd name="T39" fmla="*/ 14 h 31"/>
                  <a:gd name="T40" fmla="*/ 12 w 18"/>
                  <a:gd name="T41" fmla="*/ 15 h 31"/>
                  <a:gd name="T42" fmla="*/ 15 w 18"/>
                  <a:gd name="T43" fmla="*/ 5 h 31"/>
                  <a:gd name="T44" fmla="*/ 15 w 18"/>
                  <a:gd name="T45" fmla="*/ 5 h 31"/>
                  <a:gd name="T46" fmla="*/ 14 w 18"/>
                  <a:gd name="T47" fmla="*/ 5 h 31"/>
                  <a:gd name="T48" fmla="*/ 14 w 18"/>
                  <a:gd name="T49" fmla="*/ 4 h 31"/>
                  <a:gd name="T50" fmla="*/ 13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3 h 31"/>
                  <a:gd name="T64" fmla="*/ 10 w 18"/>
                  <a:gd name="T65" fmla="*/ 3 h 31"/>
                  <a:gd name="T66" fmla="*/ 9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4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2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1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3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4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5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406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3 h 25"/>
                  <a:gd name="T4" fmla="*/ 1 w 9"/>
                  <a:gd name="T5" fmla="*/ 11 h 25"/>
                  <a:gd name="T6" fmla="*/ 0 w 9"/>
                  <a:gd name="T7" fmla="*/ 18 h 25"/>
                  <a:gd name="T8" fmla="*/ 4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4 w 9"/>
                  <a:gd name="T17" fmla="*/ 15 h 25"/>
                  <a:gd name="T18" fmla="*/ 5 w 9"/>
                  <a:gd name="T19" fmla="*/ 12 h 25"/>
                  <a:gd name="T20" fmla="*/ 5 w 9"/>
                  <a:gd name="T21" fmla="*/ 13 h 25"/>
                  <a:gd name="T22" fmla="*/ 5 w 9"/>
                  <a:gd name="T23" fmla="*/ 12 h 25"/>
                  <a:gd name="T24" fmla="*/ 5 w 9"/>
                  <a:gd name="T25" fmla="*/ 12 h 25"/>
                  <a:gd name="T26" fmla="*/ 5 w 9"/>
                  <a:gd name="T27" fmla="*/ 13 h 25"/>
                  <a:gd name="T28" fmla="*/ 6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8 w 9"/>
                  <a:gd name="T35" fmla="*/ 6 h 25"/>
                  <a:gd name="T36" fmla="*/ 6 w 9"/>
                  <a:gd name="T37" fmla="*/ 10 h 25"/>
                  <a:gd name="T38" fmla="*/ 6 w 9"/>
                  <a:gd name="T39" fmla="*/ 10 h 25"/>
                  <a:gd name="T40" fmla="*/ 6 w 9"/>
                  <a:gd name="T41" fmla="*/ 11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2 h 25"/>
                  <a:gd name="T54" fmla="*/ 4 w 9"/>
                  <a:gd name="T55" fmla="*/ 12 h 25"/>
                  <a:gd name="T56" fmla="*/ 6 w 9"/>
                  <a:gd name="T57" fmla="*/ 7 h 25"/>
                  <a:gd name="T58" fmla="*/ 5 w 9"/>
                  <a:gd name="T59" fmla="*/ 10 h 25"/>
                  <a:gd name="T60" fmla="*/ 6 w 9"/>
                  <a:gd name="T61" fmla="*/ 4 h 25"/>
                  <a:gd name="T62" fmla="*/ 5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5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7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0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8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2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2 w 2"/>
                  <a:gd name="T21" fmla="*/ 9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1 w 2"/>
                  <a:gd name="T33" fmla="*/ 4 h 19"/>
                  <a:gd name="T34" fmla="*/ 1 w 2"/>
                  <a:gd name="T35" fmla="*/ 11 h 19"/>
                  <a:gd name="T36" fmla="*/ 1 w 2"/>
                  <a:gd name="T37" fmla="*/ 6 h 19"/>
                  <a:gd name="T38" fmla="*/ 0 w 2"/>
                  <a:gd name="T39" fmla="*/ 5 h 19"/>
                  <a:gd name="T40" fmla="*/ 1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9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0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1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1 w 4"/>
                  <a:gd name="T3" fmla="*/ 12 h 15"/>
                  <a:gd name="T4" fmla="*/ 3 w 4"/>
                  <a:gd name="T5" fmla="*/ 0 h 15"/>
                  <a:gd name="T6" fmla="*/ 2 w 4"/>
                  <a:gd name="T7" fmla="*/ 7 h 15"/>
                  <a:gd name="T8" fmla="*/ 2 w 4"/>
                  <a:gd name="T9" fmla="*/ 5 h 15"/>
                  <a:gd name="T10" fmla="*/ 1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2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3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2 w 3"/>
                  <a:gd name="T1" fmla="*/ 2 h 11"/>
                  <a:gd name="T2" fmla="*/ 1 w 3"/>
                  <a:gd name="T3" fmla="*/ 2 h 11"/>
                  <a:gd name="T4" fmla="*/ 1 w 3"/>
                  <a:gd name="T5" fmla="*/ 3 h 11"/>
                  <a:gd name="T6" fmla="*/ 1 w 3"/>
                  <a:gd name="T7" fmla="*/ 7 h 11"/>
                  <a:gd name="T8" fmla="*/ 1 w 3"/>
                  <a:gd name="T9" fmla="*/ 7 h 11"/>
                  <a:gd name="T10" fmla="*/ 0 w 3"/>
                  <a:gd name="T11" fmla="*/ 10 h 11"/>
                  <a:gd name="T12" fmla="*/ 2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2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1 w 3"/>
                  <a:gd name="T7" fmla="*/ 10 h 13"/>
                  <a:gd name="T8" fmla="*/ 2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3 w 5"/>
                  <a:gd name="T9" fmla="*/ 0 h 16"/>
                  <a:gd name="T10" fmla="*/ 2 w 5"/>
                  <a:gd name="T11" fmla="*/ 4 h 16"/>
                  <a:gd name="T12" fmla="*/ 2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1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2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3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6 w 11"/>
                  <a:gd name="T1" fmla="*/ 14 h 19"/>
                  <a:gd name="T2" fmla="*/ 7 w 11"/>
                  <a:gd name="T3" fmla="*/ 12 h 19"/>
                  <a:gd name="T4" fmla="*/ 8 w 11"/>
                  <a:gd name="T5" fmla="*/ 8 h 19"/>
                  <a:gd name="T6" fmla="*/ 10 w 11"/>
                  <a:gd name="T7" fmla="*/ 2 h 19"/>
                  <a:gd name="T8" fmla="*/ 9 w 11"/>
                  <a:gd name="T9" fmla="*/ 4 h 19"/>
                  <a:gd name="T10" fmla="*/ 10 w 11"/>
                  <a:gd name="T11" fmla="*/ 1 h 19"/>
                  <a:gd name="T12" fmla="*/ 8 w 11"/>
                  <a:gd name="T13" fmla="*/ 3 h 19"/>
                  <a:gd name="T14" fmla="*/ 7 w 11"/>
                  <a:gd name="T15" fmla="*/ 4 h 19"/>
                  <a:gd name="T16" fmla="*/ 5 w 11"/>
                  <a:gd name="T17" fmla="*/ 3 h 19"/>
                  <a:gd name="T18" fmla="*/ 3 w 11"/>
                  <a:gd name="T19" fmla="*/ 8 h 19"/>
                  <a:gd name="T20" fmla="*/ 4 w 11"/>
                  <a:gd name="T21" fmla="*/ 4 h 19"/>
                  <a:gd name="T22" fmla="*/ 4 w 11"/>
                  <a:gd name="T23" fmla="*/ 4 h 19"/>
                  <a:gd name="T24" fmla="*/ 3 w 11"/>
                  <a:gd name="T25" fmla="*/ 3 h 19"/>
                  <a:gd name="T26" fmla="*/ 2 w 11"/>
                  <a:gd name="T27" fmla="*/ 10 h 19"/>
                  <a:gd name="T28" fmla="*/ 3 w 11"/>
                  <a:gd name="T29" fmla="*/ 3 h 19"/>
                  <a:gd name="T30" fmla="*/ 2 w 11"/>
                  <a:gd name="T31" fmla="*/ 7 h 19"/>
                  <a:gd name="T32" fmla="*/ 1 w 11"/>
                  <a:gd name="T33" fmla="*/ 12 h 19"/>
                  <a:gd name="T34" fmla="*/ 0 w 11"/>
                  <a:gd name="T35" fmla="*/ 14 h 19"/>
                  <a:gd name="T36" fmla="*/ 4 w 11"/>
                  <a:gd name="T37" fmla="*/ 6 h 19"/>
                  <a:gd name="T38" fmla="*/ 3 w 11"/>
                  <a:gd name="T39" fmla="*/ 10 h 19"/>
                  <a:gd name="T40" fmla="*/ 3 w 11"/>
                  <a:gd name="T41" fmla="*/ 13 h 19"/>
                  <a:gd name="T42" fmla="*/ 5 w 11"/>
                  <a:gd name="T43" fmla="*/ 8 h 19"/>
                  <a:gd name="T44" fmla="*/ 5 w 11"/>
                  <a:gd name="T45" fmla="*/ 10 h 19"/>
                  <a:gd name="T46" fmla="*/ 5 w 11"/>
                  <a:gd name="T47" fmla="*/ 7 h 19"/>
                  <a:gd name="T48" fmla="*/ 5 w 11"/>
                  <a:gd name="T49" fmla="*/ 11 h 19"/>
                  <a:gd name="T50" fmla="*/ 6 w 11"/>
                  <a:gd name="T51" fmla="*/ 4 h 19"/>
                  <a:gd name="T52" fmla="*/ 5 w 11"/>
                  <a:gd name="T53" fmla="*/ 14 h 19"/>
                  <a:gd name="T54" fmla="*/ 5 w 11"/>
                  <a:gd name="T55" fmla="*/ 11 h 19"/>
                  <a:gd name="T56" fmla="*/ 6 w 11"/>
                  <a:gd name="T57" fmla="*/ 7 h 19"/>
                  <a:gd name="T58" fmla="*/ 5 w 11"/>
                  <a:gd name="T59" fmla="*/ 13 h 19"/>
                  <a:gd name="T60" fmla="*/ 6 w 11"/>
                  <a:gd name="T61" fmla="*/ 10 h 19"/>
                  <a:gd name="T62" fmla="*/ 7 w 11"/>
                  <a:gd name="T63" fmla="*/ 6 h 19"/>
                  <a:gd name="T64" fmla="*/ 7 w 11"/>
                  <a:gd name="T65" fmla="*/ 8 h 19"/>
                  <a:gd name="T66" fmla="*/ 5 w 11"/>
                  <a:gd name="T67" fmla="*/ 14 h 19"/>
                  <a:gd name="T68" fmla="*/ 5 w 11"/>
                  <a:gd name="T69" fmla="*/ 17 h 19"/>
                  <a:gd name="T70" fmla="*/ 8 w 11"/>
                  <a:gd name="T71" fmla="*/ 9 h 19"/>
                  <a:gd name="T72" fmla="*/ 6 w 11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8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9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0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1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2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0 h 22"/>
                  <a:gd name="T6" fmla="*/ 7 w 8"/>
                  <a:gd name="T7" fmla="*/ 2 h 22"/>
                  <a:gd name="T8" fmla="*/ 4 w 8"/>
                  <a:gd name="T9" fmla="*/ 7 h 22"/>
                  <a:gd name="T10" fmla="*/ 5 w 8"/>
                  <a:gd name="T11" fmla="*/ 5 h 22"/>
                  <a:gd name="T12" fmla="*/ 1 w 8"/>
                  <a:gd name="T13" fmla="*/ 13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5 h 22"/>
                  <a:gd name="T20" fmla="*/ 1 w 8"/>
                  <a:gd name="T21" fmla="*/ 11 h 22"/>
                  <a:gd name="T22" fmla="*/ 0 w 8"/>
                  <a:gd name="T23" fmla="*/ 15 h 22"/>
                  <a:gd name="T24" fmla="*/ 1 w 8"/>
                  <a:gd name="T25" fmla="*/ 12 h 22"/>
                  <a:gd name="T26" fmla="*/ 0 w 8"/>
                  <a:gd name="T27" fmla="*/ 15 h 22"/>
                  <a:gd name="T28" fmla="*/ 1 w 8"/>
                  <a:gd name="T29" fmla="*/ 14 h 22"/>
                  <a:gd name="T30" fmla="*/ 1 w 8"/>
                  <a:gd name="T31" fmla="*/ 16 h 22"/>
                  <a:gd name="T32" fmla="*/ 2 w 8"/>
                  <a:gd name="T33" fmla="*/ 14 h 22"/>
                  <a:gd name="T34" fmla="*/ 1 w 8"/>
                  <a:gd name="T35" fmla="*/ 15 h 22"/>
                  <a:gd name="T36" fmla="*/ 3 w 8"/>
                  <a:gd name="T37" fmla="*/ 10 h 22"/>
                  <a:gd name="T38" fmla="*/ 2 w 8"/>
                  <a:gd name="T39" fmla="*/ 15 h 22"/>
                  <a:gd name="T40" fmla="*/ 3 w 8"/>
                  <a:gd name="T41" fmla="*/ 12 h 22"/>
                  <a:gd name="T42" fmla="*/ 2 w 8"/>
                  <a:gd name="T43" fmla="*/ 16 h 22"/>
                  <a:gd name="T44" fmla="*/ 3 w 8"/>
                  <a:gd name="T45" fmla="*/ 14 h 22"/>
                  <a:gd name="T46" fmla="*/ 2 w 8"/>
                  <a:gd name="T47" fmla="*/ 16 h 22"/>
                  <a:gd name="T48" fmla="*/ 4 w 8"/>
                  <a:gd name="T49" fmla="*/ 7 h 22"/>
                  <a:gd name="T50" fmla="*/ 3 w 8"/>
                  <a:gd name="T51" fmla="*/ 15 h 22"/>
                  <a:gd name="T52" fmla="*/ 4 w 8"/>
                  <a:gd name="T53" fmla="*/ 14 h 22"/>
                  <a:gd name="T54" fmla="*/ 4 w 8"/>
                  <a:gd name="T55" fmla="*/ 15 h 22"/>
                  <a:gd name="T56" fmla="*/ 5 w 8"/>
                  <a:gd name="T57" fmla="*/ 12 h 22"/>
                  <a:gd name="T58" fmla="*/ 5 w 8"/>
                  <a:gd name="T59" fmla="*/ 11 h 22"/>
                  <a:gd name="T60" fmla="*/ 6 w 8"/>
                  <a:gd name="T61" fmla="*/ 8 h 22"/>
                  <a:gd name="T62" fmla="*/ 5 w 8"/>
                  <a:gd name="T63" fmla="*/ 10 h 22"/>
                  <a:gd name="T64" fmla="*/ 7 w 8"/>
                  <a:gd name="T65" fmla="*/ 5 h 22"/>
                  <a:gd name="T66" fmla="*/ 6 w 8"/>
                  <a:gd name="T67" fmla="*/ 8 h 22"/>
                  <a:gd name="T68" fmla="*/ 7 w 8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8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5 h 27"/>
                  <a:gd name="T10" fmla="*/ 4 w 9"/>
                  <a:gd name="T11" fmla="*/ 16 h 27"/>
                  <a:gd name="T12" fmla="*/ 4 w 9"/>
                  <a:gd name="T13" fmla="*/ 10 h 27"/>
                  <a:gd name="T14" fmla="*/ 5 w 9"/>
                  <a:gd name="T15" fmla="*/ 7 h 27"/>
                  <a:gd name="T16" fmla="*/ 5 w 9"/>
                  <a:gd name="T17" fmla="*/ 9 h 27"/>
                  <a:gd name="T18" fmla="*/ 4 w 9"/>
                  <a:gd name="T19" fmla="*/ 16 h 27"/>
                  <a:gd name="T20" fmla="*/ 8 w 9"/>
                  <a:gd name="T21" fmla="*/ 2 h 27"/>
                  <a:gd name="T22" fmla="*/ 8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3 h 27"/>
                  <a:gd name="T38" fmla="*/ 4 w 9"/>
                  <a:gd name="T39" fmla="*/ 11 h 27"/>
                  <a:gd name="T40" fmla="*/ 2 w 9"/>
                  <a:gd name="T41" fmla="*/ 18 h 27"/>
                  <a:gd name="T42" fmla="*/ 1 w 9"/>
                  <a:gd name="T43" fmla="*/ 19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4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4 w 11"/>
                  <a:gd name="T3" fmla="*/ 15 h 28"/>
                  <a:gd name="T4" fmla="*/ 3 w 11"/>
                  <a:gd name="T5" fmla="*/ 17 h 28"/>
                  <a:gd name="T6" fmla="*/ 2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0 h 28"/>
                  <a:gd name="T60" fmla="*/ 3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4 h 28"/>
                  <a:gd name="T82" fmla="*/ 5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7 h 28"/>
                  <a:gd name="T92" fmla="*/ 1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444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4 w 18"/>
                  <a:gd name="T11" fmla="*/ 20 h 31"/>
                  <a:gd name="T12" fmla="*/ 5 w 18"/>
                  <a:gd name="T13" fmla="*/ 15 h 31"/>
                  <a:gd name="T14" fmla="*/ 5 w 18"/>
                  <a:gd name="T15" fmla="*/ 17 h 31"/>
                  <a:gd name="T16" fmla="*/ 5 w 18"/>
                  <a:gd name="T17" fmla="*/ 18 h 31"/>
                  <a:gd name="T18" fmla="*/ 8 w 18"/>
                  <a:gd name="T19" fmla="*/ 9 h 31"/>
                  <a:gd name="T20" fmla="*/ 9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2 w 18"/>
                  <a:gd name="T39" fmla="*/ 14 h 31"/>
                  <a:gd name="T40" fmla="*/ 12 w 18"/>
                  <a:gd name="T41" fmla="*/ 15 h 31"/>
                  <a:gd name="T42" fmla="*/ 14 w 18"/>
                  <a:gd name="T43" fmla="*/ 5 h 31"/>
                  <a:gd name="T44" fmla="*/ 15 w 18"/>
                  <a:gd name="T45" fmla="*/ 5 h 31"/>
                  <a:gd name="T46" fmla="*/ 13 w 18"/>
                  <a:gd name="T47" fmla="*/ 5 h 31"/>
                  <a:gd name="T48" fmla="*/ 13 w 18"/>
                  <a:gd name="T49" fmla="*/ 4 h 31"/>
                  <a:gd name="T50" fmla="*/ 12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3 h 31"/>
                  <a:gd name="T64" fmla="*/ 10 w 18"/>
                  <a:gd name="T65" fmla="*/ 3 h 31"/>
                  <a:gd name="T66" fmla="*/ 8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4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452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3 h 25"/>
                  <a:gd name="T4" fmla="*/ 1 w 9"/>
                  <a:gd name="T5" fmla="*/ 11 h 25"/>
                  <a:gd name="T6" fmla="*/ 0 w 9"/>
                  <a:gd name="T7" fmla="*/ 18 h 25"/>
                  <a:gd name="T8" fmla="*/ 3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4 w 9"/>
                  <a:gd name="T17" fmla="*/ 15 h 25"/>
                  <a:gd name="T18" fmla="*/ 4 w 9"/>
                  <a:gd name="T19" fmla="*/ 12 h 25"/>
                  <a:gd name="T20" fmla="*/ 4 w 9"/>
                  <a:gd name="T21" fmla="*/ 13 h 25"/>
                  <a:gd name="T22" fmla="*/ 4 w 9"/>
                  <a:gd name="T23" fmla="*/ 12 h 25"/>
                  <a:gd name="T24" fmla="*/ 5 w 9"/>
                  <a:gd name="T25" fmla="*/ 12 h 25"/>
                  <a:gd name="T26" fmla="*/ 5 w 9"/>
                  <a:gd name="T27" fmla="*/ 13 h 25"/>
                  <a:gd name="T28" fmla="*/ 5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7 w 9"/>
                  <a:gd name="T35" fmla="*/ 6 h 25"/>
                  <a:gd name="T36" fmla="*/ 6 w 9"/>
                  <a:gd name="T37" fmla="*/ 10 h 25"/>
                  <a:gd name="T38" fmla="*/ 6 w 9"/>
                  <a:gd name="T39" fmla="*/ 10 h 25"/>
                  <a:gd name="T40" fmla="*/ 5 w 9"/>
                  <a:gd name="T41" fmla="*/ 11 h 25"/>
                  <a:gd name="T42" fmla="*/ 7 w 9"/>
                  <a:gd name="T43" fmla="*/ 6 h 25"/>
                  <a:gd name="T44" fmla="*/ 6 w 9"/>
                  <a:gd name="T45" fmla="*/ 3 h 25"/>
                  <a:gd name="T46" fmla="*/ 6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4 w 9"/>
                  <a:gd name="T53" fmla="*/ 12 h 25"/>
                  <a:gd name="T54" fmla="*/ 4 w 9"/>
                  <a:gd name="T55" fmla="*/ 12 h 25"/>
                  <a:gd name="T56" fmla="*/ 5 w 9"/>
                  <a:gd name="T57" fmla="*/ 7 h 25"/>
                  <a:gd name="T58" fmla="*/ 5 w 9"/>
                  <a:gd name="T59" fmla="*/ 10 h 25"/>
                  <a:gd name="T60" fmla="*/ 5 w 9"/>
                  <a:gd name="T61" fmla="*/ 4 h 25"/>
                  <a:gd name="T62" fmla="*/ 4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3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5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4 h 9"/>
                  <a:gd name="T1" fmla="*/ 1 h 9"/>
                  <a:gd name="T2" fmla="*/ 7 h 9"/>
                  <a:gd name="T3" fmla="*/ 6 h 9"/>
                  <a:gd name="T4" fmla="*/ 4 h 9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1 w 4"/>
                  <a:gd name="T3" fmla="*/ 12 h 15"/>
                  <a:gd name="T4" fmla="*/ 3 w 4"/>
                  <a:gd name="T5" fmla="*/ 0 h 15"/>
                  <a:gd name="T6" fmla="*/ 1 w 4"/>
                  <a:gd name="T7" fmla="*/ 7 h 15"/>
                  <a:gd name="T8" fmla="*/ 2 w 4"/>
                  <a:gd name="T9" fmla="*/ 5 h 15"/>
                  <a:gd name="T10" fmla="*/ 1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1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2 w 3"/>
                  <a:gd name="T1" fmla="*/ 2 h 11"/>
                  <a:gd name="T2" fmla="*/ 1 w 3"/>
                  <a:gd name="T3" fmla="*/ 2 h 11"/>
                  <a:gd name="T4" fmla="*/ 1 w 3"/>
                  <a:gd name="T5" fmla="*/ 3 h 11"/>
                  <a:gd name="T6" fmla="*/ 1 w 3"/>
                  <a:gd name="T7" fmla="*/ 7 h 11"/>
                  <a:gd name="T8" fmla="*/ 1 w 3"/>
                  <a:gd name="T9" fmla="*/ 7 h 11"/>
                  <a:gd name="T10" fmla="*/ 0 w 3"/>
                  <a:gd name="T11" fmla="*/ 10 h 11"/>
                  <a:gd name="T12" fmla="*/ 2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2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1 w 3"/>
                  <a:gd name="T7" fmla="*/ 10 h 13"/>
                  <a:gd name="T8" fmla="*/ 2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3 w 5"/>
                  <a:gd name="T9" fmla="*/ 0 h 16"/>
                  <a:gd name="T10" fmla="*/ 2 w 5"/>
                  <a:gd name="T11" fmla="*/ 4 h 16"/>
                  <a:gd name="T12" fmla="*/ 2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0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2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3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1 h 19"/>
                  <a:gd name="T12" fmla="*/ 9 w 12"/>
                  <a:gd name="T13" fmla="*/ 3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2 w 12"/>
                  <a:gd name="T33" fmla="*/ 12 h 19"/>
                  <a:gd name="T34" fmla="*/ 0 w 12"/>
                  <a:gd name="T35" fmla="*/ 14 h 19"/>
                  <a:gd name="T36" fmla="*/ 5 w 12"/>
                  <a:gd name="T37" fmla="*/ 6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7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9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6 w 8"/>
                  <a:gd name="T1" fmla="*/ 4 h 22"/>
                  <a:gd name="T2" fmla="*/ 6 w 8"/>
                  <a:gd name="T3" fmla="*/ 1 h 22"/>
                  <a:gd name="T4" fmla="*/ 4 w 8"/>
                  <a:gd name="T5" fmla="*/ 10 h 22"/>
                  <a:gd name="T6" fmla="*/ 6 w 8"/>
                  <a:gd name="T7" fmla="*/ 2 h 22"/>
                  <a:gd name="T8" fmla="*/ 4 w 8"/>
                  <a:gd name="T9" fmla="*/ 7 h 22"/>
                  <a:gd name="T10" fmla="*/ 4 w 8"/>
                  <a:gd name="T11" fmla="*/ 5 h 22"/>
                  <a:gd name="T12" fmla="*/ 1 w 8"/>
                  <a:gd name="T13" fmla="*/ 13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5 h 22"/>
                  <a:gd name="T20" fmla="*/ 1 w 8"/>
                  <a:gd name="T21" fmla="*/ 11 h 22"/>
                  <a:gd name="T22" fmla="*/ 0 w 8"/>
                  <a:gd name="T23" fmla="*/ 15 h 22"/>
                  <a:gd name="T24" fmla="*/ 1 w 8"/>
                  <a:gd name="T25" fmla="*/ 12 h 22"/>
                  <a:gd name="T26" fmla="*/ 0 w 8"/>
                  <a:gd name="T27" fmla="*/ 15 h 22"/>
                  <a:gd name="T28" fmla="*/ 1 w 8"/>
                  <a:gd name="T29" fmla="*/ 14 h 22"/>
                  <a:gd name="T30" fmla="*/ 0 w 8"/>
                  <a:gd name="T31" fmla="*/ 16 h 22"/>
                  <a:gd name="T32" fmla="*/ 2 w 8"/>
                  <a:gd name="T33" fmla="*/ 14 h 22"/>
                  <a:gd name="T34" fmla="*/ 1 w 8"/>
                  <a:gd name="T35" fmla="*/ 15 h 22"/>
                  <a:gd name="T36" fmla="*/ 3 w 8"/>
                  <a:gd name="T37" fmla="*/ 10 h 22"/>
                  <a:gd name="T38" fmla="*/ 2 w 8"/>
                  <a:gd name="T39" fmla="*/ 15 h 22"/>
                  <a:gd name="T40" fmla="*/ 2 w 8"/>
                  <a:gd name="T41" fmla="*/ 12 h 22"/>
                  <a:gd name="T42" fmla="*/ 2 w 8"/>
                  <a:gd name="T43" fmla="*/ 16 h 22"/>
                  <a:gd name="T44" fmla="*/ 3 w 8"/>
                  <a:gd name="T45" fmla="*/ 14 h 22"/>
                  <a:gd name="T46" fmla="*/ 2 w 8"/>
                  <a:gd name="T47" fmla="*/ 16 h 22"/>
                  <a:gd name="T48" fmla="*/ 4 w 8"/>
                  <a:gd name="T49" fmla="*/ 7 h 22"/>
                  <a:gd name="T50" fmla="*/ 3 w 8"/>
                  <a:gd name="T51" fmla="*/ 15 h 22"/>
                  <a:gd name="T52" fmla="*/ 4 w 8"/>
                  <a:gd name="T53" fmla="*/ 14 h 22"/>
                  <a:gd name="T54" fmla="*/ 4 w 8"/>
                  <a:gd name="T55" fmla="*/ 15 h 22"/>
                  <a:gd name="T56" fmla="*/ 4 w 8"/>
                  <a:gd name="T57" fmla="*/ 12 h 22"/>
                  <a:gd name="T58" fmla="*/ 4 w 8"/>
                  <a:gd name="T59" fmla="*/ 11 h 22"/>
                  <a:gd name="T60" fmla="*/ 5 w 8"/>
                  <a:gd name="T61" fmla="*/ 8 h 22"/>
                  <a:gd name="T62" fmla="*/ 4 w 8"/>
                  <a:gd name="T63" fmla="*/ 10 h 22"/>
                  <a:gd name="T64" fmla="*/ 6 w 8"/>
                  <a:gd name="T65" fmla="*/ 5 h 22"/>
                  <a:gd name="T66" fmla="*/ 5 w 8"/>
                  <a:gd name="T67" fmla="*/ 8 h 22"/>
                  <a:gd name="T68" fmla="*/ 6 w 8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8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5 h 27"/>
                  <a:gd name="T10" fmla="*/ 4 w 9"/>
                  <a:gd name="T11" fmla="*/ 16 h 27"/>
                  <a:gd name="T12" fmla="*/ 4 w 9"/>
                  <a:gd name="T13" fmla="*/ 10 h 27"/>
                  <a:gd name="T14" fmla="*/ 5 w 9"/>
                  <a:gd name="T15" fmla="*/ 7 h 27"/>
                  <a:gd name="T16" fmla="*/ 5 w 9"/>
                  <a:gd name="T17" fmla="*/ 9 h 27"/>
                  <a:gd name="T18" fmla="*/ 4 w 9"/>
                  <a:gd name="T19" fmla="*/ 16 h 27"/>
                  <a:gd name="T20" fmla="*/ 8 w 9"/>
                  <a:gd name="T21" fmla="*/ 2 h 27"/>
                  <a:gd name="T22" fmla="*/ 8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3 h 27"/>
                  <a:gd name="T38" fmla="*/ 4 w 9"/>
                  <a:gd name="T39" fmla="*/ 11 h 27"/>
                  <a:gd name="T40" fmla="*/ 2 w 9"/>
                  <a:gd name="T41" fmla="*/ 18 h 27"/>
                  <a:gd name="T42" fmla="*/ 1 w 9"/>
                  <a:gd name="T43" fmla="*/ 19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4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4 w 11"/>
                  <a:gd name="T3" fmla="*/ 15 h 28"/>
                  <a:gd name="T4" fmla="*/ 3 w 11"/>
                  <a:gd name="T5" fmla="*/ 17 h 28"/>
                  <a:gd name="T6" fmla="*/ 2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0 h 28"/>
                  <a:gd name="T60" fmla="*/ 3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4 h 28"/>
                  <a:gd name="T82" fmla="*/ 5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7 h 28"/>
                  <a:gd name="T92" fmla="*/ 1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490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3 w 18"/>
                  <a:gd name="T11" fmla="*/ 20 h 31"/>
                  <a:gd name="T12" fmla="*/ 5 w 18"/>
                  <a:gd name="T13" fmla="*/ 15 h 31"/>
                  <a:gd name="T14" fmla="*/ 5 w 18"/>
                  <a:gd name="T15" fmla="*/ 17 h 31"/>
                  <a:gd name="T16" fmla="*/ 5 w 18"/>
                  <a:gd name="T17" fmla="*/ 18 h 31"/>
                  <a:gd name="T18" fmla="*/ 8 w 18"/>
                  <a:gd name="T19" fmla="*/ 9 h 31"/>
                  <a:gd name="T20" fmla="*/ 8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2 w 18"/>
                  <a:gd name="T39" fmla="*/ 14 h 31"/>
                  <a:gd name="T40" fmla="*/ 12 w 18"/>
                  <a:gd name="T41" fmla="*/ 15 h 31"/>
                  <a:gd name="T42" fmla="*/ 14 w 18"/>
                  <a:gd name="T43" fmla="*/ 5 h 31"/>
                  <a:gd name="T44" fmla="*/ 14 w 18"/>
                  <a:gd name="T45" fmla="*/ 5 h 31"/>
                  <a:gd name="T46" fmla="*/ 13 w 18"/>
                  <a:gd name="T47" fmla="*/ 5 h 31"/>
                  <a:gd name="T48" fmla="*/ 13 w 18"/>
                  <a:gd name="T49" fmla="*/ 4 h 31"/>
                  <a:gd name="T50" fmla="*/ 12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9 w 18"/>
                  <a:gd name="T61" fmla="*/ 7 h 31"/>
                  <a:gd name="T62" fmla="*/ 10 w 18"/>
                  <a:gd name="T63" fmla="*/ 3 h 31"/>
                  <a:gd name="T64" fmla="*/ 10 w 18"/>
                  <a:gd name="T65" fmla="*/ 3 h 31"/>
                  <a:gd name="T66" fmla="*/ 8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3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498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3 h 25"/>
                  <a:gd name="T4" fmla="*/ 1 w 9"/>
                  <a:gd name="T5" fmla="*/ 11 h 25"/>
                  <a:gd name="T6" fmla="*/ 0 w 9"/>
                  <a:gd name="T7" fmla="*/ 18 h 25"/>
                  <a:gd name="T8" fmla="*/ 3 w 9"/>
                  <a:gd name="T9" fmla="*/ 13 h 25"/>
                  <a:gd name="T10" fmla="*/ 3 w 9"/>
                  <a:gd name="T11" fmla="*/ 16 h 25"/>
                  <a:gd name="T12" fmla="*/ 4 w 9"/>
                  <a:gd name="T13" fmla="*/ 11 h 25"/>
                  <a:gd name="T14" fmla="*/ 4 w 9"/>
                  <a:gd name="T15" fmla="*/ 17 h 25"/>
                  <a:gd name="T16" fmla="*/ 4 w 9"/>
                  <a:gd name="T17" fmla="*/ 15 h 25"/>
                  <a:gd name="T18" fmla="*/ 4 w 9"/>
                  <a:gd name="T19" fmla="*/ 12 h 25"/>
                  <a:gd name="T20" fmla="*/ 4 w 9"/>
                  <a:gd name="T21" fmla="*/ 13 h 25"/>
                  <a:gd name="T22" fmla="*/ 4 w 9"/>
                  <a:gd name="T23" fmla="*/ 12 h 25"/>
                  <a:gd name="T24" fmla="*/ 5 w 9"/>
                  <a:gd name="T25" fmla="*/ 12 h 25"/>
                  <a:gd name="T26" fmla="*/ 5 w 9"/>
                  <a:gd name="T27" fmla="*/ 13 h 25"/>
                  <a:gd name="T28" fmla="*/ 5 w 9"/>
                  <a:gd name="T29" fmla="*/ 11 h 25"/>
                  <a:gd name="T30" fmla="*/ 5 w 9"/>
                  <a:gd name="T31" fmla="*/ 15 h 25"/>
                  <a:gd name="T32" fmla="*/ 7 w 9"/>
                  <a:gd name="T33" fmla="*/ 10 h 25"/>
                  <a:gd name="T34" fmla="*/ 7 w 9"/>
                  <a:gd name="T35" fmla="*/ 6 h 25"/>
                  <a:gd name="T36" fmla="*/ 6 w 9"/>
                  <a:gd name="T37" fmla="*/ 10 h 25"/>
                  <a:gd name="T38" fmla="*/ 6 w 9"/>
                  <a:gd name="T39" fmla="*/ 10 h 25"/>
                  <a:gd name="T40" fmla="*/ 5 w 9"/>
                  <a:gd name="T41" fmla="*/ 11 h 25"/>
                  <a:gd name="T42" fmla="*/ 6 w 9"/>
                  <a:gd name="T43" fmla="*/ 6 h 25"/>
                  <a:gd name="T44" fmla="*/ 6 w 9"/>
                  <a:gd name="T45" fmla="*/ 3 h 25"/>
                  <a:gd name="T46" fmla="*/ 6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4 w 9"/>
                  <a:gd name="T53" fmla="*/ 12 h 25"/>
                  <a:gd name="T54" fmla="*/ 4 w 9"/>
                  <a:gd name="T55" fmla="*/ 12 h 25"/>
                  <a:gd name="T56" fmla="*/ 5 w 9"/>
                  <a:gd name="T57" fmla="*/ 7 h 25"/>
                  <a:gd name="T58" fmla="*/ 4 w 9"/>
                  <a:gd name="T59" fmla="*/ 10 h 25"/>
                  <a:gd name="T60" fmla="*/ 5 w 9"/>
                  <a:gd name="T61" fmla="*/ 4 h 25"/>
                  <a:gd name="T62" fmla="*/ 4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3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5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5 h 16"/>
                  <a:gd name="T2" fmla="*/ 1 w 4"/>
                  <a:gd name="T3" fmla="*/ 13 h 16"/>
                  <a:gd name="T4" fmla="*/ 3 w 4"/>
                  <a:gd name="T5" fmla="*/ 0 h 16"/>
                  <a:gd name="T6" fmla="*/ 1 w 4"/>
                  <a:gd name="T7" fmla="*/ 8 h 16"/>
                  <a:gd name="T8" fmla="*/ 2 w 4"/>
                  <a:gd name="T9" fmla="*/ 6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7 h 11"/>
                  <a:gd name="T8" fmla="*/ 0 w 3"/>
                  <a:gd name="T9" fmla="*/ 7 h 11"/>
                  <a:gd name="T10" fmla="*/ 0 w 3"/>
                  <a:gd name="T11" fmla="*/ 10 h 11"/>
                  <a:gd name="T12" fmla="*/ 3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1 h 12"/>
                  <a:gd name="T6" fmla="*/ 1 w 3"/>
                  <a:gd name="T7" fmla="*/ 9 h 12"/>
                  <a:gd name="T8" fmla="*/ 3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0 h 16"/>
                  <a:gd name="T20" fmla="*/ 0 w 4"/>
                  <a:gd name="T21" fmla="*/ 15 h 16"/>
                  <a:gd name="T22" fmla="*/ 4 w 4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9 w 12"/>
                  <a:gd name="T9" fmla="*/ 4 h 19"/>
                  <a:gd name="T10" fmla="*/ 10 w 12"/>
                  <a:gd name="T11" fmla="*/ 2 h 19"/>
                  <a:gd name="T12" fmla="*/ 9 w 12"/>
                  <a:gd name="T13" fmla="*/ 4 h 19"/>
                  <a:gd name="T14" fmla="*/ 7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1 w 12"/>
                  <a:gd name="T33" fmla="*/ 12 h 19"/>
                  <a:gd name="T34" fmla="*/ 0 w 12"/>
                  <a:gd name="T35" fmla="*/ 14 h 19"/>
                  <a:gd name="T36" fmla="*/ 5 w 12"/>
                  <a:gd name="T37" fmla="*/ 7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522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1 h 23"/>
                  <a:gd name="T4" fmla="*/ 4 w 8"/>
                  <a:gd name="T5" fmla="*/ 10 h 23"/>
                  <a:gd name="T6" fmla="*/ 5 w 8"/>
                  <a:gd name="T7" fmla="*/ 2 h 23"/>
                  <a:gd name="T8" fmla="*/ 3 w 8"/>
                  <a:gd name="T9" fmla="*/ 7 h 23"/>
                  <a:gd name="T10" fmla="*/ 4 w 8"/>
                  <a:gd name="T11" fmla="*/ 5 h 23"/>
                  <a:gd name="T12" fmla="*/ 1 w 8"/>
                  <a:gd name="T13" fmla="*/ 13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2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2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3 w 8"/>
                  <a:gd name="T55" fmla="*/ 15 h 23"/>
                  <a:gd name="T56" fmla="*/ 4 w 8"/>
                  <a:gd name="T57" fmla="*/ 12 h 23"/>
                  <a:gd name="T58" fmla="*/ 4 w 8"/>
                  <a:gd name="T59" fmla="*/ 11 h 23"/>
                  <a:gd name="T60" fmla="*/ 5 w 8"/>
                  <a:gd name="T61" fmla="*/ 8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8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2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4 w 9"/>
                  <a:gd name="T17" fmla="*/ 9 h 27"/>
                  <a:gd name="T18" fmla="*/ 4 w 9"/>
                  <a:gd name="T19" fmla="*/ 15 h 27"/>
                  <a:gd name="T20" fmla="*/ 8 w 9"/>
                  <a:gd name="T21" fmla="*/ 2 h 27"/>
                  <a:gd name="T22" fmla="*/ 7 w 9"/>
                  <a:gd name="T23" fmla="*/ 3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3 w 9"/>
                  <a:gd name="T39" fmla="*/ 11 h 27"/>
                  <a:gd name="T40" fmla="*/ 2 w 9"/>
                  <a:gd name="T41" fmla="*/ 17 h 27"/>
                  <a:gd name="T42" fmla="*/ 1 w 9"/>
                  <a:gd name="T43" fmla="*/ 20 h 27"/>
                  <a:gd name="T44" fmla="*/ 1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0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1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2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3 w 11"/>
                  <a:gd name="T3" fmla="*/ 16 h 28"/>
                  <a:gd name="T4" fmla="*/ 3 w 11"/>
                  <a:gd name="T5" fmla="*/ 18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7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7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3 w 11"/>
                  <a:gd name="T79" fmla="*/ 12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1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3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4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5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536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7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8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9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2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7 h 30"/>
                  <a:gd name="T8" fmla="*/ 3 w 18"/>
                  <a:gd name="T9" fmla="*/ 17 h 30"/>
                  <a:gd name="T10" fmla="*/ 3 w 18"/>
                  <a:gd name="T11" fmla="*/ 19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7 h 30"/>
                  <a:gd name="T18" fmla="*/ 8 w 18"/>
                  <a:gd name="T19" fmla="*/ 9 h 30"/>
                  <a:gd name="T20" fmla="*/ 8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2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4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9 w 18"/>
                  <a:gd name="T61" fmla="*/ 7 h 30"/>
                  <a:gd name="T62" fmla="*/ 10 w 18"/>
                  <a:gd name="T63" fmla="*/ 3 h 30"/>
                  <a:gd name="T64" fmla="*/ 10 w 18"/>
                  <a:gd name="T65" fmla="*/ 2 h 30"/>
                  <a:gd name="T66" fmla="*/ 8 w 18"/>
                  <a:gd name="T67" fmla="*/ 6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0 h 30"/>
                  <a:gd name="T76" fmla="*/ 3 w 18"/>
                  <a:gd name="T77" fmla="*/ 15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0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1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2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3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4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0 h 25"/>
                  <a:gd name="T2" fmla="*/ 1 w 8"/>
                  <a:gd name="T3" fmla="*/ 14 h 25"/>
                  <a:gd name="T4" fmla="*/ 1 w 8"/>
                  <a:gd name="T5" fmla="*/ 11 h 25"/>
                  <a:gd name="T6" fmla="*/ 0 w 8"/>
                  <a:gd name="T7" fmla="*/ 18 h 25"/>
                  <a:gd name="T8" fmla="*/ 3 w 8"/>
                  <a:gd name="T9" fmla="*/ 14 h 25"/>
                  <a:gd name="T10" fmla="*/ 3 w 8"/>
                  <a:gd name="T11" fmla="*/ 17 h 25"/>
                  <a:gd name="T12" fmla="*/ 5 w 8"/>
                  <a:gd name="T13" fmla="*/ 12 h 25"/>
                  <a:gd name="T14" fmla="*/ 4 w 8"/>
                  <a:gd name="T15" fmla="*/ 17 h 25"/>
                  <a:gd name="T16" fmla="*/ 5 w 8"/>
                  <a:gd name="T17" fmla="*/ 16 h 25"/>
                  <a:gd name="T18" fmla="*/ 5 w 8"/>
                  <a:gd name="T19" fmla="*/ 13 h 25"/>
                  <a:gd name="T20" fmla="*/ 5 w 8"/>
                  <a:gd name="T21" fmla="*/ 15 h 25"/>
                  <a:gd name="T22" fmla="*/ 5 w 8"/>
                  <a:gd name="T23" fmla="*/ 13 h 25"/>
                  <a:gd name="T24" fmla="*/ 6 w 8"/>
                  <a:gd name="T25" fmla="*/ 13 h 25"/>
                  <a:gd name="T26" fmla="*/ 5 w 8"/>
                  <a:gd name="T27" fmla="*/ 14 h 25"/>
                  <a:gd name="T28" fmla="*/ 6 w 8"/>
                  <a:gd name="T29" fmla="*/ 12 h 25"/>
                  <a:gd name="T30" fmla="*/ 5 w 8"/>
                  <a:gd name="T31" fmla="*/ 16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0 h 25"/>
                  <a:gd name="T40" fmla="*/ 6 w 8"/>
                  <a:gd name="T41" fmla="*/ 12 h 25"/>
                  <a:gd name="T42" fmla="*/ 7 w 8"/>
                  <a:gd name="T43" fmla="*/ 6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6 h 25"/>
                  <a:gd name="T52" fmla="*/ 5 w 8"/>
                  <a:gd name="T53" fmla="*/ 13 h 25"/>
                  <a:gd name="T54" fmla="*/ 5 w 8"/>
                  <a:gd name="T55" fmla="*/ 13 h 25"/>
                  <a:gd name="T56" fmla="*/ 6 w 8"/>
                  <a:gd name="T57" fmla="*/ 7 h 25"/>
                  <a:gd name="T58" fmla="*/ 5 w 8"/>
                  <a:gd name="T59" fmla="*/ 10 h 25"/>
                  <a:gd name="T60" fmla="*/ 6 w 8"/>
                  <a:gd name="T61" fmla="*/ 5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6 h 25"/>
                  <a:gd name="T68" fmla="*/ 4 w 8"/>
                  <a:gd name="T69" fmla="*/ 10 h 25"/>
                  <a:gd name="T70" fmla="*/ 3 w 8"/>
                  <a:gd name="T71" fmla="*/ 8 h 25"/>
                  <a:gd name="T72" fmla="*/ 3 w 8"/>
                  <a:gd name="T73" fmla="*/ 11 h 25"/>
                  <a:gd name="T74" fmla="*/ 2 w 8"/>
                  <a:gd name="T75" fmla="*/ 10 h 25"/>
                  <a:gd name="T76" fmla="*/ 2 w 8"/>
                  <a:gd name="T77" fmla="*/ 10 h 25"/>
                  <a:gd name="T78" fmla="*/ 1 w 8"/>
                  <a:gd name="T79" fmla="*/ 17 h 25"/>
                  <a:gd name="T80" fmla="*/ 2 w 8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5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6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0 h 19"/>
                  <a:gd name="T10" fmla="*/ 1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1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1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4 h 19"/>
                  <a:gd name="T42" fmla="*/ 1 w 2"/>
                  <a:gd name="T43" fmla="*/ 9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7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548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9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5 h 16"/>
                  <a:gd name="T2" fmla="*/ 1 w 4"/>
                  <a:gd name="T3" fmla="*/ 13 h 16"/>
                  <a:gd name="T4" fmla="*/ 4 w 4"/>
                  <a:gd name="T5" fmla="*/ 0 h 16"/>
                  <a:gd name="T6" fmla="*/ 1 w 4"/>
                  <a:gd name="T7" fmla="*/ 8 h 16"/>
                  <a:gd name="T8" fmla="*/ 3 w 4"/>
                  <a:gd name="T9" fmla="*/ 6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5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0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1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6 h 7"/>
                  <a:gd name="T4" fmla="*/ 2 w 2"/>
                  <a:gd name="T5" fmla="*/ 0 h 7"/>
                  <a:gd name="T6" fmla="*/ 2 w 2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2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7 h 11"/>
                  <a:gd name="T8" fmla="*/ 1 w 3"/>
                  <a:gd name="T9" fmla="*/ 7 h 11"/>
                  <a:gd name="T10" fmla="*/ 0 w 3"/>
                  <a:gd name="T11" fmla="*/ 10 h 11"/>
                  <a:gd name="T12" fmla="*/ 3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4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5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6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1 h 12"/>
                  <a:gd name="T6" fmla="*/ 1 w 3"/>
                  <a:gd name="T7" fmla="*/ 9 h 12"/>
                  <a:gd name="T8" fmla="*/ 3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7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8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0 h 16"/>
                  <a:gd name="T20" fmla="*/ 1 w 5"/>
                  <a:gd name="T21" fmla="*/ 15 h 16"/>
                  <a:gd name="T22" fmla="*/ 5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9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0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1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2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3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4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2 h 19"/>
                  <a:gd name="T12" fmla="*/ 9 w 12"/>
                  <a:gd name="T13" fmla="*/ 4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3 w 12"/>
                  <a:gd name="T31" fmla="*/ 7 h 19"/>
                  <a:gd name="T32" fmla="*/ 2 w 12"/>
                  <a:gd name="T33" fmla="*/ 12 h 19"/>
                  <a:gd name="T34" fmla="*/ 1 w 12"/>
                  <a:gd name="T35" fmla="*/ 14 h 19"/>
                  <a:gd name="T36" fmla="*/ 5 w 12"/>
                  <a:gd name="T37" fmla="*/ 7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5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6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7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568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9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0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1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1 h 23"/>
                  <a:gd name="T4" fmla="*/ 4 w 8"/>
                  <a:gd name="T5" fmla="*/ 10 h 23"/>
                  <a:gd name="T6" fmla="*/ 6 w 8"/>
                  <a:gd name="T7" fmla="*/ 2 h 23"/>
                  <a:gd name="T8" fmla="*/ 4 w 8"/>
                  <a:gd name="T9" fmla="*/ 7 h 23"/>
                  <a:gd name="T10" fmla="*/ 4 w 8"/>
                  <a:gd name="T11" fmla="*/ 5 h 23"/>
                  <a:gd name="T12" fmla="*/ 1 w 8"/>
                  <a:gd name="T13" fmla="*/ 13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2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3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4 w 8"/>
                  <a:gd name="T55" fmla="*/ 15 h 23"/>
                  <a:gd name="T56" fmla="*/ 4 w 8"/>
                  <a:gd name="T57" fmla="*/ 12 h 23"/>
                  <a:gd name="T58" fmla="*/ 4 w 8"/>
                  <a:gd name="T59" fmla="*/ 11 h 23"/>
                  <a:gd name="T60" fmla="*/ 5 w 8"/>
                  <a:gd name="T61" fmla="*/ 8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8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2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3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5 w 9"/>
                  <a:gd name="T17" fmla="*/ 9 h 27"/>
                  <a:gd name="T18" fmla="*/ 4 w 9"/>
                  <a:gd name="T19" fmla="*/ 15 h 27"/>
                  <a:gd name="T20" fmla="*/ 8 w 9"/>
                  <a:gd name="T21" fmla="*/ 2 h 27"/>
                  <a:gd name="T22" fmla="*/ 8 w 9"/>
                  <a:gd name="T23" fmla="*/ 3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4 w 9"/>
                  <a:gd name="T39" fmla="*/ 11 h 27"/>
                  <a:gd name="T40" fmla="*/ 2 w 9"/>
                  <a:gd name="T41" fmla="*/ 17 h 27"/>
                  <a:gd name="T42" fmla="*/ 1 w 9"/>
                  <a:gd name="T43" fmla="*/ 20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4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5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6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7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1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8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4 w 11"/>
                  <a:gd name="T3" fmla="*/ 16 h 28"/>
                  <a:gd name="T4" fmla="*/ 3 w 11"/>
                  <a:gd name="T5" fmla="*/ 18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7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7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2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35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5179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0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1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182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3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4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5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2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7 h 30"/>
                  <a:gd name="T8" fmla="*/ 3 w 18"/>
                  <a:gd name="T9" fmla="*/ 17 h 30"/>
                  <a:gd name="T10" fmla="*/ 3 w 18"/>
                  <a:gd name="T11" fmla="*/ 19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7 h 30"/>
                  <a:gd name="T18" fmla="*/ 8 w 18"/>
                  <a:gd name="T19" fmla="*/ 9 h 30"/>
                  <a:gd name="T20" fmla="*/ 9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3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4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10 w 18"/>
                  <a:gd name="T61" fmla="*/ 7 h 30"/>
                  <a:gd name="T62" fmla="*/ 10 w 18"/>
                  <a:gd name="T63" fmla="*/ 3 h 30"/>
                  <a:gd name="T64" fmla="*/ 10 w 18"/>
                  <a:gd name="T65" fmla="*/ 2 h 30"/>
                  <a:gd name="T66" fmla="*/ 8 w 18"/>
                  <a:gd name="T67" fmla="*/ 6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0 h 30"/>
                  <a:gd name="T76" fmla="*/ 3 w 18"/>
                  <a:gd name="T77" fmla="*/ 15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6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7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8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9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0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4 h 25"/>
                  <a:gd name="T4" fmla="*/ 1 w 9"/>
                  <a:gd name="T5" fmla="*/ 11 h 25"/>
                  <a:gd name="T6" fmla="*/ 0 w 9"/>
                  <a:gd name="T7" fmla="*/ 18 h 25"/>
                  <a:gd name="T8" fmla="*/ 3 w 9"/>
                  <a:gd name="T9" fmla="*/ 14 h 25"/>
                  <a:gd name="T10" fmla="*/ 3 w 9"/>
                  <a:gd name="T11" fmla="*/ 17 h 25"/>
                  <a:gd name="T12" fmla="*/ 4 w 9"/>
                  <a:gd name="T13" fmla="*/ 12 h 25"/>
                  <a:gd name="T14" fmla="*/ 4 w 9"/>
                  <a:gd name="T15" fmla="*/ 17 h 25"/>
                  <a:gd name="T16" fmla="*/ 4 w 9"/>
                  <a:gd name="T17" fmla="*/ 16 h 25"/>
                  <a:gd name="T18" fmla="*/ 4 w 9"/>
                  <a:gd name="T19" fmla="*/ 13 h 25"/>
                  <a:gd name="T20" fmla="*/ 4 w 9"/>
                  <a:gd name="T21" fmla="*/ 15 h 25"/>
                  <a:gd name="T22" fmla="*/ 4 w 9"/>
                  <a:gd name="T23" fmla="*/ 13 h 25"/>
                  <a:gd name="T24" fmla="*/ 5 w 9"/>
                  <a:gd name="T25" fmla="*/ 13 h 25"/>
                  <a:gd name="T26" fmla="*/ 5 w 9"/>
                  <a:gd name="T27" fmla="*/ 14 h 25"/>
                  <a:gd name="T28" fmla="*/ 5 w 9"/>
                  <a:gd name="T29" fmla="*/ 12 h 25"/>
                  <a:gd name="T30" fmla="*/ 5 w 9"/>
                  <a:gd name="T31" fmla="*/ 16 h 25"/>
                  <a:gd name="T32" fmla="*/ 7 w 9"/>
                  <a:gd name="T33" fmla="*/ 11 h 25"/>
                  <a:gd name="T34" fmla="*/ 7 w 9"/>
                  <a:gd name="T35" fmla="*/ 7 h 25"/>
                  <a:gd name="T36" fmla="*/ 6 w 9"/>
                  <a:gd name="T37" fmla="*/ 10 h 25"/>
                  <a:gd name="T38" fmla="*/ 6 w 9"/>
                  <a:gd name="T39" fmla="*/ 10 h 25"/>
                  <a:gd name="T40" fmla="*/ 5 w 9"/>
                  <a:gd name="T41" fmla="*/ 12 h 25"/>
                  <a:gd name="T42" fmla="*/ 6 w 9"/>
                  <a:gd name="T43" fmla="*/ 6 h 25"/>
                  <a:gd name="T44" fmla="*/ 6 w 9"/>
                  <a:gd name="T45" fmla="*/ 3 h 25"/>
                  <a:gd name="T46" fmla="*/ 6 w 9"/>
                  <a:gd name="T47" fmla="*/ 3 h 25"/>
                  <a:gd name="T48" fmla="*/ 6 w 9"/>
                  <a:gd name="T49" fmla="*/ 5 h 25"/>
                  <a:gd name="T50" fmla="*/ 6 w 9"/>
                  <a:gd name="T51" fmla="*/ 6 h 25"/>
                  <a:gd name="T52" fmla="*/ 4 w 9"/>
                  <a:gd name="T53" fmla="*/ 13 h 25"/>
                  <a:gd name="T54" fmla="*/ 4 w 9"/>
                  <a:gd name="T55" fmla="*/ 13 h 25"/>
                  <a:gd name="T56" fmla="*/ 5 w 9"/>
                  <a:gd name="T57" fmla="*/ 7 h 25"/>
                  <a:gd name="T58" fmla="*/ 5 w 9"/>
                  <a:gd name="T59" fmla="*/ 10 h 25"/>
                  <a:gd name="T60" fmla="*/ 5 w 9"/>
                  <a:gd name="T61" fmla="*/ 5 h 25"/>
                  <a:gd name="T62" fmla="*/ 4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3 w 9"/>
                  <a:gd name="T71" fmla="*/ 8 h 25"/>
                  <a:gd name="T72" fmla="*/ 3 w 9"/>
                  <a:gd name="T73" fmla="*/ 11 h 25"/>
                  <a:gd name="T74" fmla="*/ 2 w 9"/>
                  <a:gd name="T75" fmla="*/ 10 h 25"/>
                  <a:gd name="T76" fmla="*/ 2 w 9"/>
                  <a:gd name="T77" fmla="*/ 10 h 25"/>
                  <a:gd name="T78" fmla="*/ 1 w 9"/>
                  <a:gd name="T79" fmla="*/ 17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1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1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2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1 w 2"/>
                  <a:gd name="T9" fmla="*/ 10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1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4 h 19"/>
                  <a:gd name="T42" fmla="*/ 1 w 2"/>
                  <a:gd name="T43" fmla="*/ 9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3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194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5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4 h 16"/>
                  <a:gd name="T2" fmla="*/ 1 w 4"/>
                  <a:gd name="T3" fmla="*/ 12 h 16"/>
                  <a:gd name="T4" fmla="*/ 3 w 4"/>
                  <a:gd name="T5" fmla="*/ 0 h 16"/>
                  <a:gd name="T6" fmla="*/ 2 w 4"/>
                  <a:gd name="T7" fmla="*/ 8 h 16"/>
                  <a:gd name="T8" fmla="*/ 2 w 4"/>
                  <a:gd name="T9" fmla="*/ 5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6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7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5 h 6"/>
                  <a:gd name="T4" fmla="*/ 1 w 2"/>
                  <a:gd name="T5" fmla="*/ 0 h 6"/>
                  <a:gd name="T6" fmla="*/ 1 w 2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8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9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2 w 3"/>
                  <a:gd name="T1" fmla="*/ 3 h 12"/>
                  <a:gd name="T2" fmla="*/ 1 w 3"/>
                  <a:gd name="T3" fmla="*/ 3 h 12"/>
                  <a:gd name="T4" fmla="*/ 1 w 3"/>
                  <a:gd name="T5" fmla="*/ 3 h 12"/>
                  <a:gd name="T6" fmla="*/ 1 w 3"/>
                  <a:gd name="T7" fmla="*/ 7 h 12"/>
                  <a:gd name="T8" fmla="*/ 1 w 3"/>
                  <a:gd name="T9" fmla="*/ 7 h 12"/>
                  <a:gd name="T10" fmla="*/ 0 w 3"/>
                  <a:gd name="T11" fmla="*/ 11 h 12"/>
                  <a:gd name="T12" fmla="*/ 2 w 3"/>
                  <a:gd name="T13" fmla="*/ 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0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1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2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2 w 3"/>
                  <a:gd name="T1" fmla="*/ 0 h 12"/>
                  <a:gd name="T2" fmla="*/ 1 w 3"/>
                  <a:gd name="T3" fmla="*/ 4 h 12"/>
                  <a:gd name="T4" fmla="*/ 0 w 3"/>
                  <a:gd name="T5" fmla="*/ 10 h 12"/>
                  <a:gd name="T6" fmla="*/ 1 w 3"/>
                  <a:gd name="T7" fmla="*/ 9 h 12"/>
                  <a:gd name="T8" fmla="*/ 2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3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4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4 w 5"/>
                  <a:gd name="T1" fmla="*/ 2 h 17"/>
                  <a:gd name="T2" fmla="*/ 2 w 5"/>
                  <a:gd name="T3" fmla="*/ 8 h 17"/>
                  <a:gd name="T4" fmla="*/ 3 w 5"/>
                  <a:gd name="T5" fmla="*/ 4 h 17"/>
                  <a:gd name="T6" fmla="*/ 2 w 5"/>
                  <a:gd name="T7" fmla="*/ 6 h 17"/>
                  <a:gd name="T8" fmla="*/ 3 w 5"/>
                  <a:gd name="T9" fmla="*/ 0 h 17"/>
                  <a:gd name="T10" fmla="*/ 2 w 5"/>
                  <a:gd name="T11" fmla="*/ 6 h 17"/>
                  <a:gd name="T12" fmla="*/ 2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0 h 17"/>
                  <a:gd name="T20" fmla="*/ 1 w 5"/>
                  <a:gd name="T21" fmla="*/ 15 h 17"/>
                  <a:gd name="T22" fmla="*/ 4 w 5"/>
                  <a:gd name="T23" fmla="*/ 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5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6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4 w 5"/>
                  <a:gd name="T1" fmla="*/ 1 h 17"/>
                  <a:gd name="T2" fmla="*/ 2 w 5"/>
                  <a:gd name="T3" fmla="*/ 5 h 17"/>
                  <a:gd name="T4" fmla="*/ 3 w 5"/>
                  <a:gd name="T5" fmla="*/ 2 h 17"/>
                  <a:gd name="T6" fmla="*/ 2 w 5"/>
                  <a:gd name="T7" fmla="*/ 7 h 17"/>
                  <a:gd name="T8" fmla="*/ 3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2 w 5"/>
                  <a:gd name="T15" fmla="*/ 9 h 17"/>
                  <a:gd name="T16" fmla="*/ 2 w 5"/>
                  <a:gd name="T17" fmla="*/ 8 h 17"/>
                  <a:gd name="T18" fmla="*/ 3 w 5"/>
                  <a:gd name="T19" fmla="*/ 6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7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8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9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0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4 h 19"/>
                  <a:gd name="T26" fmla="*/ 3 w 12"/>
                  <a:gd name="T27" fmla="*/ 10 h 19"/>
                  <a:gd name="T28" fmla="*/ 4 w 12"/>
                  <a:gd name="T29" fmla="*/ 3 h 19"/>
                  <a:gd name="T30" fmla="*/ 3 w 12"/>
                  <a:gd name="T31" fmla="*/ 7 h 19"/>
                  <a:gd name="T32" fmla="*/ 2 w 12"/>
                  <a:gd name="T33" fmla="*/ 12 h 19"/>
                  <a:gd name="T34" fmla="*/ 1 w 12"/>
                  <a:gd name="T35" fmla="*/ 14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1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2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3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214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5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6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7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0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3 h 23"/>
                  <a:gd name="T26" fmla="*/ 0 w 8"/>
                  <a:gd name="T27" fmla="*/ 16 h 23"/>
                  <a:gd name="T28" fmla="*/ 1 w 8"/>
                  <a:gd name="T29" fmla="*/ 14 h 23"/>
                  <a:gd name="T30" fmla="*/ 1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3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1 h 23"/>
                  <a:gd name="T60" fmla="*/ 6 w 8"/>
                  <a:gd name="T61" fmla="*/ 9 h 23"/>
                  <a:gd name="T62" fmla="*/ 5 w 8"/>
                  <a:gd name="T63" fmla="*/ 10 h 23"/>
                  <a:gd name="T64" fmla="*/ 7 w 8"/>
                  <a:gd name="T65" fmla="*/ 5 h 23"/>
                  <a:gd name="T66" fmla="*/ 6 w 8"/>
                  <a:gd name="T67" fmla="*/ 8 h 23"/>
                  <a:gd name="T68" fmla="*/ 7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8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9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5 w 9"/>
                  <a:gd name="T17" fmla="*/ 10 h 27"/>
                  <a:gd name="T18" fmla="*/ 4 w 9"/>
                  <a:gd name="T19" fmla="*/ 15 h 27"/>
                  <a:gd name="T20" fmla="*/ 8 w 9"/>
                  <a:gd name="T21" fmla="*/ 2 h 27"/>
                  <a:gd name="T22" fmla="*/ 8 w 9"/>
                  <a:gd name="T23" fmla="*/ 3 h 27"/>
                  <a:gd name="T24" fmla="*/ 6 w 9"/>
                  <a:gd name="T25" fmla="*/ 9 h 27"/>
                  <a:gd name="T26" fmla="*/ 6 w 9"/>
                  <a:gd name="T27" fmla="*/ 7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4 w 9"/>
                  <a:gd name="T39" fmla="*/ 12 h 27"/>
                  <a:gd name="T40" fmla="*/ 2 w 9"/>
                  <a:gd name="T41" fmla="*/ 17 h 27"/>
                  <a:gd name="T42" fmla="*/ 1 w 9"/>
                  <a:gd name="T43" fmla="*/ 20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0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1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2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5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4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4 w 11"/>
                  <a:gd name="T3" fmla="*/ 16 h 28"/>
                  <a:gd name="T4" fmla="*/ 3 w 11"/>
                  <a:gd name="T5" fmla="*/ 19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10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5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8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8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8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5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6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7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228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9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0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8 h 30"/>
                  <a:gd name="T8" fmla="*/ 3 w 18"/>
                  <a:gd name="T9" fmla="*/ 17 h 30"/>
                  <a:gd name="T10" fmla="*/ 3 w 18"/>
                  <a:gd name="T11" fmla="*/ 20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8 h 30"/>
                  <a:gd name="T18" fmla="*/ 8 w 18"/>
                  <a:gd name="T19" fmla="*/ 9 h 30"/>
                  <a:gd name="T20" fmla="*/ 9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3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5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10 w 18"/>
                  <a:gd name="T61" fmla="*/ 7 h 30"/>
                  <a:gd name="T62" fmla="*/ 10 w 18"/>
                  <a:gd name="T63" fmla="*/ 3 h 30"/>
                  <a:gd name="T64" fmla="*/ 10 w 18"/>
                  <a:gd name="T65" fmla="*/ 3 h 30"/>
                  <a:gd name="T66" fmla="*/ 8 w 18"/>
                  <a:gd name="T67" fmla="*/ 7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1 h 30"/>
                  <a:gd name="T76" fmla="*/ 3 w 18"/>
                  <a:gd name="T77" fmla="*/ 16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236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0 h 26"/>
                  <a:gd name="T2" fmla="*/ 1 w 9"/>
                  <a:gd name="T3" fmla="*/ 15 h 26"/>
                  <a:gd name="T4" fmla="*/ 1 w 9"/>
                  <a:gd name="T5" fmla="*/ 11 h 26"/>
                  <a:gd name="T6" fmla="*/ 0 w 9"/>
                  <a:gd name="T7" fmla="*/ 18 h 26"/>
                  <a:gd name="T8" fmla="*/ 3 w 9"/>
                  <a:gd name="T9" fmla="*/ 14 h 26"/>
                  <a:gd name="T10" fmla="*/ 3 w 9"/>
                  <a:gd name="T11" fmla="*/ 18 h 26"/>
                  <a:gd name="T12" fmla="*/ 4 w 9"/>
                  <a:gd name="T13" fmla="*/ 12 h 26"/>
                  <a:gd name="T14" fmla="*/ 4 w 9"/>
                  <a:gd name="T15" fmla="*/ 18 h 26"/>
                  <a:gd name="T16" fmla="*/ 4 w 9"/>
                  <a:gd name="T17" fmla="*/ 16 h 26"/>
                  <a:gd name="T18" fmla="*/ 4 w 9"/>
                  <a:gd name="T19" fmla="*/ 14 h 26"/>
                  <a:gd name="T20" fmla="*/ 4 w 9"/>
                  <a:gd name="T21" fmla="*/ 15 h 26"/>
                  <a:gd name="T22" fmla="*/ 4 w 9"/>
                  <a:gd name="T23" fmla="*/ 14 h 26"/>
                  <a:gd name="T24" fmla="*/ 5 w 9"/>
                  <a:gd name="T25" fmla="*/ 13 h 26"/>
                  <a:gd name="T26" fmla="*/ 5 w 9"/>
                  <a:gd name="T27" fmla="*/ 15 h 26"/>
                  <a:gd name="T28" fmla="*/ 5 w 9"/>
                  <a:gd name="T29" fmla="*/ 13 h 26"/>
                  <a:gd name="T30" fmla="*/ 5 w 9"/>
                  <a:gd name="T31" fmla="*/ 16 h 26"/>
                  <a:gd name="T32" fmla="*/ 7 w 9"/>
                  <a:gd name="T33" fmla="*/ 11 h 26"/>
                  <a:gd name="T34" fmla="*/ 7 w 9"/>
                  <a:gd name="T35" fmla="*/ 7 h 26"/>
                  <a:gd name="T36" fmla="*/ 6 w 9"/>
                  <a:gd name="T37" fmla="*/ 10 h 26"/>
                  <a:gd name="T38" fmla="*/ 6 w 9"/>
                  <a:gd name="T39" fmla="*/ 10 h 26"/>
                  <a:gd name="T40" fmla="*/ 5 w 9"/>
                  <a:gd name="T41" fmla="*/ 12 h 26"/>
                  <a:gd name="T42" fmla="*/ 7 w 9"/>
                  <a:gd name="T43" fmla="*/ 6 h 26"/>
                  <a:gd name="T44" fmla="*/ 6 w 9"/>
                  <a:gd name="T45" fmla="*/ 3 h 26"/>
                  <a:gd name="T46" fmla="*/ 6 w 9"/>
                  <a:gd name="T47" fmla="*/ 3 h 26"/>
                  <a:gd name="T48" fmla="*/ 6 w 9"/>
                  <a:gd name="T49" fmla="*/ 5 h 26"/>
                  <a:gd name="T50" fmla="*/ 6 w 9"/>
                  <a:gd name="T51" fmla="*/ 6 h 26"/>
                  <a:gd name="T52" fmla="*/ 4 w 9"/>
                  <a:gd name="T53" fmla="*/ 13 h 26"/>
                  <a:gd name="T54" fmla="*/ 4 w 9"/>
                  <a:gd name="T55" fmla="*/ 13 h 26"/>
                  <a:gd name="T56" fmla="*/ 5 w 9"/>
                  <a:gd name="T57" fmla="*/ 8 h 26"/>
                  <a:gd name="T58" fmla="*/ 5 w 9"/>
                  <a:gd name="T59" fmla="*/ 10 h 26"/>
                  <a:gd name="T60" fmla="*/ 5 w 9"/>
                  <a:gd name="T61" fmla="*/ 5 h 26"/>
                  <a:gd name="T62" fmla="*/ 4 w 9"/>
                  <a:gd name="T63" fmla="*/ 10 h 26"/>
                  <a:gd name="T64" fmla="*/ 4 w 9"/>
                  <a:gd name="T65" fmla="*/ 10 h 26"/>
                  <a:gd name="T66" fmla="*/ 4 w 9"/>
                  <a:gd name="T67" fmla="*/ 7 h 26"/>
                  <a:gd name="T68" fmla="*/ 4 w 9"/>
                  <a:gd name="T69" fmla="*/ 11 h 26"/>
                  <a:gd name="T70" fmla="*/ 3 w 9"/>
                  <a:gd name="T71" fmla="*/ 9 h 26"/>
                  <a:gd name="T72" fmla="*/ 3 w 9"/>
                  <a:gd name="T73" fmla="*/ 11 h 26"/>
                  <a:gd name="T74" fmla="*/ 2 w 9"/>
                  <a:gd name="T75" fmla="*/ 11 h 26"/>
                  <a:gd name="T76" fmla="*/ 2 w 9"/>
                  <a:gd name="T77" fmla="*/ 11 h 26"/>
                  <a:gd name="T78" fmla="*/ 1 w 9"/>
                  <a:gd name="T79" fmla="*/ 17 h 26"/>
                  <a:gd name="T80" fmla="*/ 2 w 9"/>
                  <a:gd name="T81" fmla="*/ 10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7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4 h 8"/>
                  <a:gd name="T2" fmla="*/ 1 w 1"/>
                  <a:gd name="T3" fmla="*/ 1 h 8"/>
                  <a:gd name="T4" fmla="*/ 1 w 1"/>
                  <a:gd name="T5" fmla="*/ 7 h 8"/>
                  <a:gd name="T6" fmla="*/ 1 w 1"/>
                  <a:gd name="T7" fmla="*/ 5 h 8"/>
                  <a:gd name="T8" fmla="*/ 1 w 1"/>
                  <a:gd name="T9" fmla="*/ 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8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2 w 2"/>
                  <a:gd name="T23" fmla="*/ 4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9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240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1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4 h 16"/>
                  <a:gd name="T2" fmla="*/ 1 w 4"/>
                  <a:gd name="T3" fmla="*/ 12 h 16"/>
                  <a:gd name="T4" fmla="*/ 3 w 4"/>
                  <a:gd name="T5" fmla="*/ 0 h 16"/>
                  <a:gd name="T6" fmla="*/ 1 w 4"/>
                  <a:gd name="T7" fmla="*/ 8 h 16"/>
                  <a:gd name="T8" fmla="*/ 2 w 4"/>
                  <a:gd name="T9" fmla="*/ 5 h 16"/>
                  <a:gd name="T10" fmla="*/ 1 w 4"/>
                  <a:gd name="T11" fmla="*/ 11 h 16"/>
                  <a:gd name="T12" fmla="*/ 1 w 4"/>
                  <a:gd name="T13" fmla="*/ 10 h 16"/>
                  <a:gd name="T14" fmla="*/ 0 w 4"/>
                  <a:gd name="T15" fmla="*/ 1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5 h 6"/>
                  <a:gd name="T4" fmla="*/ 1 w 2"/>
                  <a:gd name="T5" fmla="*/ 0 h 6"/>
                  <a:gd name="T6" fmla="*/ 1 w 2"/>
                  <a:gd name="T7" fmla="*/ 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2 w 3"/>
                  <a:gd name="T1" fmla="*/ 3 h 12"/>
                  <a:gd name="T2" fmla="*/ 1 w 3"/>
                  <a:gd name="T3" fmla="*/ 3 h 12"/>
                  <a:gd name="T4" fmla="*/ 1 w 3"/>
                  <a:gd name="T5" fmla="*/ 3 h 12"/>
                  <a:gd name="T6" fmla="*/ 1 w 3"/>
                  <a:gd name="T7" fmla="*/ 7 h 12"/>
                  <a:gd name="T8" fmla="*/ 1 w 3"/>
                  <a:gd name="T9" fmla="*/ 7 h 12"/>
                  <a:gd name="T10" fmla="*/ 0 w 3"/>
                  <a:gd name="T11" fmla="*/ 11 h 12"/>
                  <a:gd name="T12" fmla="*/ 2 w 3"/>
                  <a:gd name="T13" fmla="*/ 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2 w 3"/>
                  <a:gd name="T1" fmla="*/ 0 h 12"/>
                  <a:gd name="T2" fmla="*/ 1 w 3"/>
                  <a:gd name="T3" fmla="*/ 4 h 12"/>
                  <a:gd name="T4" fmla="*/ 0 w 3"/>
                  <a:gd name="T5" fmla="*/ 10 h 12"/>
                  <a:gd name="T6" fmla="*/ 1 w 3"/>
                  <a:gd name="T7" fmla="*/ 9 h 12"/>
                  <a:gd name="T8" fmla="*/ 2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4 w 5"/>
                  <a:gd name="T1" fmla="*/ 2 h 17"/>
                  <a:gd name="T2" fmla="*/ 2 w 5"/>
                  <a:gd name="T3" fmla="*/ 8 h 17"/>
                  <a:gd name="T4" fmla="*/ 3 w 5"/>
                  <a:gd name="T5" fmla="*/ 4 h 17"/>
                  <a:gd name="T6" fmla="*/ 2 w 5"/>
                  <a:gd name="T7" fmla="*/ 6 h 17"/>
                  <a:gd name="T8" fmla="*/ 3 w 5"/>
                  <a:gd name="T9" fmla="*/ 0 h 17"/>
                  <a:gd name="T10" fmla="*/ 2 w 5"/>
                  <a:gd name="T11" fmla="*/ 6 h 17"/>
                  <a:gd name="T12" fmla="*/ 2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0 h 17"/>
                  <a:gd name="T20" fmla="*/ 0 w 5"/>
                  <a:gd name="T21" fmla="*/ 15 h 17"/>
                  <a:gd name="T22" fmla="*/ 4 w 5"/>
                  <a:gd name="T23" fmla="*/ 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4 w 5"/>
                  <a:gd name="T1" fmla="*/ 1 h 17"/>
                  <a:gd name="T2" fmla="*/ 2 w 5"/>
                  <a:gd name="T3" fmla="*/ 5 h 17"/>
                  <a:gd name="T4" fmla="*/ 3 w 5"/>
                  <a:gd name="T5" fmla="*/ 2 h 17"/>
                  <a:gd name="T6" fmla="*/ 2 w 5"/>
                  <a:gd name="T7" fmla="*/ 7 h 17"/>
                  <a:gd name="T8" fmla="*/ 3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2 w 5"/>
                  <a:gd name="T15" fmla="*/ 9 h 17"/>
                  <a:gd name="T16" fmla="*/ 2 w 5"/>
                  <a:gd name="T17" fmla="*/ 8 h 17"/>
                  <a:gd name="T18" fmla="*/ 3 w 5"/>
                  <a:gd name="T19" fmla="*/ 6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7 w 12"/>
                  <a:gd name="T1" fmla="*/ 15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2 h 19"/>
                  <a:gd name="T12" fmla="*/ 9 w 12"/>
                  <a:gd name="T13" fmla="*/ 4 h 19"/>
                  <a:gd name="T14" fmla="*/ 8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4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1 w 12"/>
                  <a:gd name="T33" fmla="*/ 12 h 19"/>
                  <a:gd name="T34" fmla="*/ 0 w 12"/>
                  <a:gd name="T35" fmla="*/ 14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2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10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260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6 w 8"/>
                  <a:gd name="T1" fmla="*/ 4 h 23"/>
                  <a:gd name="T2" fmla="*/ 6 w 8"/>
                  <a:gd name="T3" fmla="*/ 2 h 23"/>
                  <a:gd name="T4" fmla="*/ 4 w 8"/>
                  <a:gd name="T5" fmla="*/ 10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5 h 23"/>
                  <a:gd name="T20" fmla="*/ 1 w 8"/>
                  <a:gd name="T21" fmla="*/ 11 h 23"/>
                  <a:gd name="T22" fmla="*/ 0 w 8"/>
                  <a:gd name="T23" fmla="*/ 16 h 23"/>
                  <a:gd name="T24" fmla="*/ 1 w 8"/>
                  <a:gd name="T25" fmla="*/ 13 h 23"/>
                  <a:gd name="T26" fmla="*/ 0 w 8"/>
                  <a:gd name="T27" fmla="*/ 16 h 23"/>
                  <a:gd name="T28" fmla="*/ 1 w 8"/>
                  <a:gd name="T29" fmla="*/ 14 h 23"/>
                  <a:gd name="T30" fmla="*/ 0 w 8"/>
                  <a:gd name="T31" fmla="*/ 16 h 23"/>
                  <a:gd name="T32" fmla="*/ 2 w 8"/>
                  <a:gd name="T33" fmla="*/ 14 h 23"/>
                  <a:gd name="T34" fmla="*/ 1 w 8"/>
                  <a:gd name="T35" fmla="*/ 15 h 23"/>
                  <a:gd name="T36" fmla="*/ 3 w 8"/>
                  <a:gd name="T37" fmla="*/ 11 h 23"/>
                  <a:gd name="T38" fmla="*/ 2 w 8"/>
                  <a:gd name="T39" fmla="*/ 16 h 23"/>
                  <a:gd name="T40" fmla="*/ 2 w 8"/>
                  <a:gd name="T41" fmla="*/ 12 h 23"/>
                  <a:gd name="T42" fmla="*/ 2 w 8"/>
                  <a:gd name="T43" fmla="*/ 17 h 23"/>
                  <a:gd name="T44" fmla="*/ 3 w 8"/>
                  <a:gd name="T45" fmla="*/ 14 h 23"/>
                  <a:gd name="T46" fmla="*/ 2 w 8"/>
                  <a:gd name="T47" fmla="*/ 16 h 23"/>
                  <a:gd name="T48" fmla="*/ 4 w 8"/>
                  <a:gd name="T49" fmla="*/ 8 h 23"/>
                  <a:gd name="T50" fmla="*/ 3 w 8"/>
                  <a:gd name="T51" fmla="*/ 16 h 23"/>
                  <a:gd name="T52" fmla="*/ 4 w 8"/>
                  <a:gd name="T53" fmla="*/ 14 h 23"/>
                  <a:gd name="T54" fmla="*/ 4 w 8"/>
                  <a:gd name="T55" fmla="*/ 16 h 23"/>
                  <a:gd name="T56" fmla="*/ 4 w 8"/>
                  <a:gd name="T57" fmla="*/ 13 h 23"/>
                  <a:gd name="T58" fmla="*/ 4 w 8"/>
                  <a:gd name="T59" fmla="*/ 11 h 23"/>
                  <a:gd name="T60" fmla="*/ 5 w 8"/>
                  <a:gd name="T61" fmla="*/ 9 h 23"/>
                  <a:gd name="T62" fmla="*/ 4 w 8"/>
                  <a:gd name="T63" fmla="*/ 10 h 23"/>
                  <a:gd name="T64" fmla="*/ 6 w 8"/>
                  <a:gd name="T65" fmla="*/ 5 h 23"/>
                  <a:gd name="T66" fmla="*/ 5 w 8"/>
                  <a:gd name="T67" fmla="*/ 8 h 23"/>
                  <a:gd name="T68" fmla="*/ 6 w 8"/>
                  <a:gd name="T69" fmla="*/ 4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7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4 h 27"/>
                  <a:gd name="T10" fmla="*/ 4 w 9"/>
                  <a:gd name="T11" fmla="*/ 15 h 27"/>
                  <a:gd name="T12" fmla="*/ 4 w 9"/>
                  <a:gd name="T13" fmla="*/ 11 h 27"/>
                  <a:gd name="T14" fmla="*/ 5 w 9"/>
                  <a:gd name="T15" fmla="*/ 8 h 27"/>
                  <a:gd name="T16" fmla="*/ 5 w 9"/>
                  <a:gd name="T17" fmla="*/ 10 h 27"/>
                  <a:gd name="T18" fmla="*/ 4 w 9"/>
                  <a:gd name="T19" fmla="*/ 15 h 27"/>
                  <a:gd name="T20" fmla="*/ 8 w 9"/>
                  <a:gd name="T21" fmla="*/ 2 h 27"/>
                  <a:gd name="T22" fmla="*/ 7 w 9"/>
                  <a:gd name="T23" fmla="*/ 3 h 27"/>
                  <a:gd name="T24" fmla="*/ 6 w 9"/>
                  <a:gd name="T25" fmla="*/ 9 h 27"/>
                  <a:gd name="T26" fmla="*/ 6 w 9"/>
                  <a:gd name="T27" fmla="*/ 7 h 27"/>
                  <a:gd name="T28" fmla="*/ 7 w 9"/>
                  <a:gd name="T29" fmla="*/ 4 h 27"/>
                  <a:gd name="T30" fmla="*/ 5 w 9"/>
                  <a:gd name="T31" fmla="*/ 4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2 h 27"/>
                  <a:gd name="T38" fmla="*/ 4 w 9"/>
                  <a:gd name="T39" fmla="*/ 12 h 27"/>
                  <a:gd name="T40" fmla="*/ 2 w 9"/>
                  <a:gd name="T41" fmla="*/ 17 h 27"/>
                  <a:gd name="T42" fmla="*/ 1 w 9"/>
                  <a:gd name="T43" fmla="*/ 20 h 27"/>
                  <a:gd name="T44" fmla="*/ 2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2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3 w 4"/>
                  <a:gd name="T1" fmla="*/ 0 h 13"/>
                  <a:gd name="T2" fmla="*/ 2 w 4"/>
                  <a:gd name="T3" fmla="*/ 0 h 13"/>
                  <a:gd name="T4" fmla="*/ 0 w 4"/>
                  <a:gd name="T5" fmla="*/ 11 h 13"/>
                  <a:gd name="T6" fmla="*/ 2 w 4"/>
                  <a:gd name="T7" fmla="*/ 4 h 13"/>
                  <a:gd name="T8" fmla="*/ 2 w 4"/>
                  <a:gd name="T9" fmla="*/ 5 h 13"/>
                  <a:gd name="T10" fmla="*/ 3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7 h 28"/>
                  <a:gd name="T2" fmla="*/ 4 w 11"/>
                  <a:gd name="T3" fmla="*/ 16 h 28"/>
                  <a:gd name="T4" fmla="*/ 3 w 11"/>
                  <a:gd name="T5" fmla="*/ 19 h 28"/>
                  <a:gd name="T6" fmla="*/ 2 w 11"/>
                  <a:gd name="T7" fmla="*/ 20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10 h 28"/>
                  <a:gd name="T20" fmla="*/ 7 w 11"/>
                  <a:gd name="T21" fmla="*/ 9 h 28"/>
                  <a:gd name="T22" fmla="*/ 5 w 11"/>
                  <a:gd name="T23" fmla="*/ 15 h 28"/>
                  <a:gd name="T24" fmla="*/ 5 w 11"/>
                  <a:gd name="T25" fmla="*/ 15 h 28"/>
                  <a:gd name="T26" fmla="*/ 8 w 11"/>
                  <a:gd name="T27" fmla="*/ 7 h 28"/>
                  <a:gd name="T28" fmla="*/ 7 w 11"/>
                  <a:gd name="T29" fmla="*/ 9 h 28"/>
                  <a:gd name="T30" fmla="*/ 9 w 11"/>
                  <a:gd name="T31" fmla="*/ 5 h 28"/>
                  <a:gd name="T32" fmla="*/ 8 w 11"/>
                  <a:gd name="T33" fmla="*/ 5 h 28"/>
                  <a:gd name="T34" fmla="*/ 9 w 11"/>
                  <a:gd name="T35" fmla="*/ 3 h 28"/>
                  <a:gd name="T36" fmla="*/ 6 w 11"/>
                  <a:gd name="T37" fmla="*/ 6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5 h 28"/>
                  <a:gd name="T46" fmla="*/ 5 w 11"/>
                  <a:gd name="T47" fmla="*/ 7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8 h 28"/>
                  <a:gd name="T54" fmla="*/ 1 w 11"/>
                  <a:gd name="T55" fmla="*/ 16 h 28"/>
                  <a:gd name="T56" fmla="*/ 3 w 11"/>
                  <a:gd name="T57" fmla="*/ 15 h 28"/>
                  <a:gd name="T58" fmla="*/ 5 w 11"/>
                  <a:gd name="T59" fmla="*/ 11 h 28"/>
                  <a:gd name="T60" fmla="*/ 3 w 11"/>
                  <a:gd name="T61" fmla="*/ 16 h 28"/>
                  <a:gd name="T62" fmla="*/ 5 w 11"/>
                  <a:gd name="T63" fmla="*/ 11 h 28"/>
                  <a:gd name="T64" fmla="*/ 4 w 11"/>
                  <a:gd name="T65" fmla="*/ 16 h 28"/>
                  <a:gd name="T66" fmla="*/ 5 w 11"/>
                  <a:gd name="T67" fmla="*/ 11 h 28"/>
                  <a:gd name="T68" fmla="*/ 3 w 11"/>
                  <a:gd name="T69" fmla="*/ 18 h 28"/>
                  <a:gd name="T70" fmla="*/ 5 w 11"/>
                  <a:gd name="T71" fmla="*/ 16 h 28"/>
                  <a:gd name="T72" fmla="*/ 6 w 11"/>
                  <a:gd name="T73" fmla="*/ 9 h 28"/>
                  <a:gd name="T74" fmla="*/ 5 w 11"/>
                  <a:gd name="T75" fmla="*/ 8 h 28"/>
                  <a:gd name="T76" fmla="*/ 5 w 11"/>
                  <a:gd name="T77" fmla="*/ 12 h 28"/>
                  <a:gd name="T78" fmla="*/ 4 w 11"/>
                  <a:gd name="T79" fmla="*/ 12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7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2 h 28"/>
                  <a:gd name="T94" fmla="*/ 3 w 11"/>
                  <a:gd name="T95" fmla="*/ 17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274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18 h 30"/>
                  <a:gd name="T4" fmla="*/ 0 w 18"/>
                  <a:gd name="T5" fmla="*/ 21 h 30"/>
                  <a:gd name="T6" fmla="*/ 1 w 18"/>
                  <a:gd name="T7" fmla="*/ 18 h 30"/>
                  <a:gd name="T8" fmla="*/ 3 w 18"/>
                  <a:gd name="T9" fmla="*/ 17 h 30"/>
                  <a:gd name="T10" fmla="*/ 3 w 18"/>
                  <a:gd name="T11" fmla="*/ 20 h 30"/>
                  <a:gd name="T12" fmla="*/ 5 w 18"/>
                  <a:gd name="T13" fmla="*/ 14 h 30"/>
                  <a:gd name="T14" fmla="*/ 5 w 18"/>
                  <a:gd name="T15" fmla="*/ 16 h 30"/>
                  <a:gd name="T16" fmla="*/ 5 w 18"/>
                  <a:gd name="T17" fmla="*/ 18 h 30"/>
                  <a:gd name="T18" fmla="*/ 8 w 18"/>
                  <a:gd name="T19" fmla="*/ 9 h 30"/>
                  <a:gd name="T20" fmla="*/ 8 w 18"/>
                  <a:gd name="T21" fmla="*/ 9 h 30"/>
                  <a:gd name="T22" fmla="*/ 8 w 18"/>
                  <a:gd name="T23" fmla="*/ 13 h 30"/>
                  <a:gd name="T24" fmla="*/ 9 w 18"/>
                  <a:gd name="T25" fmla="*/ 13 h 30"/>
                  <a:gd name="T26" fmla="*/ 9 w 18"/>
                  <a:gd name="T27" fmla="*/ 14 h 30"/>
                  <a:gd name="T28" fmla="*/ 11 w 18"/>
                  <a:gd name="T29" fmla="*/ 13 h 30"/>
                  <a:gd name="T30" fmla="*/ 12 w 18"/>
                  <a:gd name="T31" fmla="*/ 9 h 30"/>
                  <a:gd name="T32" fmla="*/ 11 w 18"/>
                  <a:gd name="T33" fmla="*/ 14 h 30"/>
                  <a:gd name="T34" fmla="*/ 12 w 18"/>
                  <a:gd name="T35" fmla="*/ 13 h 30"/>
                  <a:gd name="T36" fmla="*/ 13 w 18"/>
                  <a:gd name="T37" fmla="*/ 14 h 30"/>
                  <a:gd name="T38" fmla="*/ 12 w 18"/>
                  <a:gd name="T39" fmla="*/ 13 h 30"/>
                  <a:gd name="T40" fmla="*/ 12 w 18"/>
                  <a:gd name="T41" fmla="*/ 15 h 30"/>
                  <a:gd name="T42" fmla="*/ 14 w 18"/>
                  <a:gd name="T43" fmla="*/ 5 h 30"/>
                  <a:gd name="T44" fmla="*/ 14 w 18"/>
                  <a:gd name="T45" fmla="*/ 4 h 30"/>
                  <a:gd name="T46" fmla="*/ 13 w 18"/>
                  <a:gd name="T47" fmla="*/ 5 h 30"/>
                  <a:gd name="T48" fmla="*/ 13 w 18"/>
                  <a:gd name="T49" fmla="*/ 3 h 30"/>
                  <a:gd name="T50" fmla="*/ 12 w 18"/>
                  <a:gd name="T51" fmla="*/ 3 h 30"/>
                  <a:gd name="T52" fmla="*/ 12 w 18"/>
                  <a:gd name="T53" fmla="*/ 5 h 30"/>
                  <a:gd name="T54" fmla="*/ 12 w 18"/>
                  <a:gd name="T55" fmla="*/ 4 h 30"/>
                  <a:gd name="T56" fmla="*/ 12 w 18"/>
                  <a:gd name="T57" fmla="*/ 4 h 30"/>
                  <a:gd name="T58" fmla="*/ 11 w 18"/>
                  <a:gd name="T59" fmla="*/ 5 h 30"/>
                  <a:gd name="T60" fmla="*/ 9 w 18"/>
                  <a:gd name="T61" fmla="*/ 7 h 30"/>
                  <a:gd name="T62" fmla="*/ 10 w 18"/>
                  <a:gd name="T63" fmla="*/ 3 h 30"/>
                  <a:gd name="T64" fmla="*/ 10 w 18"/>
                  <a:gd name="T65" fmla="*/ 3 h 30"/>
                  <a:gd name="T66" fmla="*/ 8 w 18"/>
                  <a:gd name="T67" fmla="*/ 7 h 30"/>
                  <a:gd name="T68" fmla="*/ 7 w 18"/>
                  <a:gd name="T69" fmla="*/ 8 h 30"/>
                  <a:gd name="T70" fmla="*/ 5 w 18"/>
                  <a:gd name="T71" fmla="*/ 10 h 30"/>
                  <a:gd name="T72" fmla="*/ 5 w 18"/>
                  <a:gd name="T73" fmla="*/ 9 h 30"/>
                  <a:gd name="T74" fmla="*/ 4 w 18"/>
                  <a:gd name="T75" fmla="*/ 11 h 30"/>
                  <a:gd name="T76" fmla="*/ 3 w 18"/>
                  <a:gd name="T77" fmla="*/ 16 h 30"/>
                  <a:gd name="T78" fmla="*/ 4 w 18"/>
                  <a:gd name="T79" fmla="*/ 7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282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0 h 26"/>
                  <a:gd name="T2" fmla="*/ 1 w 9"/>
                  <a:gd name="T3" fmla="*/ 15 h 26"/>
                  <a:gd name="T4" fmla="*/ 1 w 9"/>
                  <a:gd name="T5" fmla="*/ 11 h 26"/>
                  <a:gd name="T6" fmla="*/ 0 w 9"/>
                  <a:gd name="T7" fmla="*/ 18 h 26"/>
                  <a:gd name="T8" fmla="*/ 3 w 9"/>
                  <a:gd name="T9" fmla="*/ 14 h 26"/>
                  <a:gd name="T10" fmla="*/ 3 w 9"/>
                  <a:gd name="T11" fmla="*/ 18 h 26"/>
                  <a:gd name="T12" fmla="*/ 4 w 9"/>
                  <a:gd name="T13" fmla="*/ 12 h 26"/>
                  <a:gd name="T14" fmla="*/ 4 w 9"/>
                  <a:gd name="T15" fmla="*/ 18 h 26"/>
                  <a:gd name="T16" fmla="*/ 4 w 9"/>
                  <a:gd name="T17" fmla="*/ 16 h 26"/>
                  <a:gd name="T18" fmla="*/ 4 w 9"/>
                  <a:gd name="T19" fmla="*/ 14 h 26"/>
                  <a:gd name="T20" fmla="*/ 4 w 9"/>
                  <a:gd name="T21" fmla="*/ 15 h 26"/>
                  <a:gd name="T22" fmla="*/ 4 w 9"/>
                  <a:gd name="T23" fmla="*/ 14 h 26"/>
                  <a:gd name="T24" fmla="*/ 5 w 9"/>
                  <a:gd name="T25" fmla="*/ 13 h 26"/>
                  <a:gd name="T26" fmla="*/ 5 w 9"/>
                  <a:gd name="T27" fmla="*/ 15 h 26"/>
                  <a:gd name="T28" fmla="*/ 5 w 9"/>
                  <a:gd name="T29" fmla="*/ 13 h 26"/>
                  <a:gd name="T30" fmla="*/ 5 w 9"/>
                  <a:gd name="T31" fmla="*/ 16 h 26"/>
                  <a:gd name="T32" fmla="*/ 7 w 9"/>
                  <a:gd name="T33" fmla="*/ 11 h 26"/>
                  <a:gd name="T34" fmla="*/ 7 w 9"/>
                  <a:gd name="T35" fmla="*/ 7 h 26"/>
                  <a:gd name="T36" fmla="*/ 6 w 9"/>
                  <a:gd name="T37" fmla="*/ 10 h 26"/>
                  <a:gd name="T38" fmla="*/ 6 w 9"/>
                  <a:gd name="T39" fmla="*/ 10 h 26"/>
                  <a:gd name="T40" fmla="*/ 5 w 9"/>
                  <a:gd name="T41" fmla="*/ 12 h 26"/>
                  <a:gd name="T42" fmla="*/ 6 w 9"/>
                  <a:gd name="T43" fmla="*/ 6 h 26"/>
                  <a:gd name="T44" fmla="*/ 6 w 9"/>
                  <a:gd name="T45" fmla="*/ 3 h 26"/>
                  <a:gd name="T46" fmla="*/ 6 w 9"/>
                  <a:gd name="T47" fmla="*/ 3 h 26"/>
                  <a:gd name="T48" fmla="*/ 6 w 9"/>
                  <a:gd name="T49" fmla="*/ 5 h 26"/>
                  <a:gd name="T50" fmla="*/ 6 w 9"/>
                  <a:gd name="T51" fmla="*/ 6 h 26"/>
                  <a:gd name="T52" fmla="*/ 4 w 9"/>
                  <a:gd name="T53" fmla="*/ 13 h 26"/>
                  <a:gd name="T54" fmla="*/ 4 w 9"/>
                  <a:gd name="T55" fmla="*/ 13 h 26"/>
                  <a:gd name="T56" fmla="*/ 5 w 9"/>
                  <a:gd name="T57" fmla="*/ 8 h 26"/>
                  <a:gd name="T58" fmla="*/ 4 w 9"/>
                  <a:gd name="T59" fmla="*/ 10 h 26"/>
                  <a:gd name="T60" fmla="*/ 5 w 9"/>
                  <a:gd name="T61" fmla="*/ 5 h 26"/>
                  <a:gd name="T62" fmla="*/ 4 w 9"/>
                  <a:gd name="T63" fmla="*/ 10 h 26"/>
                  <a:gd name="T64" fmla="*/ 4 w 9"/>
                  <a:gd name="T65" fmla="*/ 10 h 26"/>
                  <a:gd name="T66" fmla="*/ 4 w 9"/>
                  <a:gd name="T67" fmla="*/ 7 h 26"/>
                  <a:gd name="T68" fmla="*/ 4 w 9"/>
                  <a:gd name="T69" fmla="*/ 11 h 26"/>
                  <a:gd name="T70" fmla="*/ 3 w 9"/>
                  <a:gd name="T71" fmla="*/ 9 h 26"/>
                  <a:gd name="T72" fmla="*/ 3 w 9"/>
                  <a:gd name="T73" fmla="*/ 11 h 26"/>
                  <a:gd name="T74" fmla="*/ 2 w 9"/>
                  <a:gd name="T75" fmla="*/ 11 h 26"/>
                  <a:gd name="T76" fmla="*/ 2 w 9"/>
                  <a:gd name="T77" fmla="*/ 11 h 26"/>
                  <a:gd name="T78" fmla="*/ 1 w 9"/>
                  <a:gd name="T79" fmla="*/ 17 h 26"/>
                  <a:gd name="T80" fmla="*/ 2 w 9"/>
                  <a:gd name="T81" fmla="*/ 10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4 h 8"/>
                  <a:gd name="T2" fmla="*/ 1 w 1"/>
                  <a:gd name="T3" fmla="*/ 1 h 8"/>
                  <a:gd name="T4" fmla="*/ 0 w 1"/>
                  <a:gd name="T5" fmla="*/ 7 h 8"/>
                  <a:gd name="T6" fmla="*/ 1 w 1"/>
                  <a:gd name="T7" fmla="*/ 5 h 8"/>
                  <a:gd name="T8" fmla="*/ 1 w 1"/>
                  <a:gd name="T9" fmla="*/ 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286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1 w 4"/>
                  <a:gd name="T3" fmla="*/ 12 h 15"/>
                  <a:gd name="T4" fmla="*/ 3 w 4"/>
                  <a:gd name="T5" fmla="*/ 0 h 15"/>
                  <a:gd name="T6" fmla="*/ 1 w 4"/>
                  <a:gd name="T7" fmla="*/ 7 h 15"/>
                  <a:gd name="T8" fmla="*/ 2 w 4"/>
                  <a:gd name="T9" fmla="*/ 5 h 15"/>
                  <a:gd name="T10" fmla="*/ 1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1 w 2"/>
                  <a:gd name="T5" fmla="*/ 0 h 7"/>
                  <a:gd name="T6" fmla="*/ 1 w 2"/>
                  <a:gd name="T7" fmla="*/ 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2 w 3"/>
                  <a:gd name="T1" fmla="*/ 2 h 11"/>
                  <a:gd name="T2" fmla="*/ 1 w 3"/>
                  <a:gd name="T3" fmla="*/ 2 h 11"/>
                  <a:gd name="T4" fmla="*/ 1 w 3"/>
                  <a:gd name="T5" fmla="*/ 3 h 11"/>
                  <a:gd name="T6" fmla="*/ 1 w 3"/>
                  <a:gd name="T7" fmla="*/ 7 h 11"/>
                  <a:gd name="T8" fmla="*/ 0 w 3"/>
                  <a:gd name="T9" fmla="*/ 7 h 11"/>
                  <a:gd name="T10" fmla="*/ 0 w 3"/>
                  <a:gd name="T11" fmla="*/ 10 h 11"/>
                  <a:gd name="T12" fmla="*/ 2 w 3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2 w 3"/>
                  <a:gd name="T1" fmla="*/ 1 h 13"/>
                  <a:gd name="T2" fmla="*/ 1 w 3"/>
                  <a:gd name="T3" fmla="*/ 5 h 13"/>
                  <a:gd name="T4" fmla="*/ 0 w 3"/>
                  <a:gd name="T5" fmla="*/ 12 h 13"/>
                  <a:gd name="T6" fmla="*/ 1 w 3"/>
                  <a:gd name="T7" fmla="*/ 10 h 13"/>
                  <a:gd name="T8" fmla="*/ 2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4 w 5"/>
                  <a:gd name="T1" fmla="*/ 2 h 16"/>
                  <a:gd name="T2" fmla="*/ 2 w 5"/>
                  <a:gd name="T3" fmla="*/ 7 h 16"/>
                  <a:gd name="T4" fmla="*/ 3 w 5"/>
                  <a:gd name="T5" fmla="*/ 3 h 16"/>
                  <a:gd name="T6" fmla="*/ 2 w 5"/>
                  <a:gd name="T7" fmla="*/ 5 h 16"/>
                  <a:gd name="T8" fmla="*/ 3 w 5"/>
                  <a:gd name="T9" fmla="*/ 0 h 16"/>
                  <a:gd name="T10" fmla="*/ 2 w 5"/>
                  <a:gd name="T11" fmla="*/ 4 h 16"/>
                  <a:gd name="T12" fmla="*/ 2 w 5"/>
                  <a:gd name="T13" fmla="*/ 1 h 16"/>
                  <a:gd name="T14" fmla="*/ 2 w 5"/>
                  <a:gd name="T15" fmla="*/ 7 h 16"/>
                  <a:gd name="T16" fmla="*/ 2 w 5"/>
                  <a:gd name="T17" fmla="*/ 6 h 16"/>
                  <a:gd name="T18" fmla="*/ 1 w 5"/>
                  <a:gd name="T19" fmla="*/ 10 h 16"/>
                  <a:gd name="T20" fmla="*/ 0 w 5"/>
                  <a:gd name="T21" fmla="*/ 13 h 16"/>
                  <a:gd name="T22" fmla="*/ 4 w 5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2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2 w 5"/>
                  <a:gd name="T11" fmla="*/ 11 h 17"/>
                  <a:gd name="T12" fmla="*/ 2 w 5"/>
                  <a:gd name="T13" fmla="*/ 9 h 17"/>
                  <a:gd name="T14" fmla="*/ 2 w 5"/>
                  <a:gd name="T15" fmla="*/ 9 h 17"/>
                  <a:gd name="T16" fmla="*/ 2 w 5"/>
                  <a:gd name="T17" fmla="*/ 7 h 17"/>
                  <a:gd name="T18" fmla="*/ 3 w 5"/>
                  <a:gd name="T19" fmla="*/ 5 h 17"/>
                  <a:gd name="T20" fmla="*/ 4 w 5"/>
                  <a:gd name="T21" fmla="*/ 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7 w 12"/>
                  <a:gd name="T1" fmla="*/ 14 h 19"/>
                  <a:gd name="T2" fmla="*/ 8 w 12"/>
                  <a:gd name="T3" fmla="*/ 12 h 19"/>
                  <a:gd name="T4" fmla="*/ 9 w 12"/>
                  <a:gd name="T5" fmla="*/ 8 h 19"/>
                  <a:gd name="T6" fmla="*/ 11 w 12"/>
                  <a:gd name="T7" fmla="*/ 2 h 19"/>
                  <a:gd name="T8" fmla="*/ 10 w 12"/>
                  <a:gd name="T9" fmla="*/ 4 h 19"/>
                  <a:gd name="T10" fmla="*/ 10 w 12"/>
                  <a:gd name="T11" fmla="*/ 1 h 19"/>
                  <a:gd name="T12" fmla="*/ 9 w 12"/>
                  <a:gd name="T13" fmla="*/ 3 h 19"/>
                  <a:gd name="T14" fmla="*/ 7 w 12"/>
                  <a:gd name="T15" fmla="*/ 4 h 19"/>
                  <a:gd name="T16" fmla="*/ 6 w 12"/>
                  <a:gd name="T17" fmla="*/ 3 h 19"/>
                  <a:gd name="T18" fmla="*/ 4 w 12"/>
                  <a:gd name="T19" fmla="*/ 8 h 19"/>
                  <a:gd name="T20" fmla="*/ 5 w 12"/>
                  <a:gd name="T21" fmla="*/ 4 h 19"/>
                  <a:gd name="T22" fmla="*/ 5 w 12"/>
                  <a:gd name="T23" fmla="*/ 4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7 h 19"/>
                  <a:gd name="T32" fmla="*/ 1 w 12"/>
                  <a:gd name="T33" fmla="*/ 12 h 19"/>
                  <a:gd name="T34" fmla="*/ 0 w 12"/>
                  <a:gd name="T35" fmla="*/ 14 h 19"/>
                  <a:gd name="T36" fmla="*/ 5 w 12"/>
                  <a:gd name="T37" fmla="*/ 6 h 19"/>
                  <a:gd name="T38" fmla="*/ 4 w 12"/>
                  <a:gd name="T39" fmla="*/ 10 h 19"/>
                  <a:gd name="T40" fmla="*/ 4 w 12"/>
                  <a:gd name="T41" fmla="*/ 13 h 19"/>
                  <a:gd name="T42" fmla="*/ 6 w 12"/>
                  <a:gd name="T43" fmla="*/ 8 h 19"/>
                  <a:gd name="T44" fmla="*/ 6 w 12"/>
                  <a:gd name="T45" fmla="*/ 10 h 19"/>
                  <a:gd name="T46" fmla="*/ 6 w 12"/>
                  <a:gd name="T47" fmla="*/ 7 h 19"/>
                  <a:gd name="T48" fmla="*/ 6 w 12"/>
                  <a:gd name="T49" fmla="*/ 11 h 19"/>
                  <a:gd name="T50" fmla="*/ 7 w 12"/>
                  <a:gd name="T51" fmla="*/ 4 h 19"/>
                  <a:gd name="T52" fmla="*/ 6 w 12"/>
                  <a:gd name="T53" fmla="*/ 14 h 19"/>
                  <a:gd name="T54" fmla="*/ 6 w 12"/>
                  <a:gd name="T55" fmla="*/ 11 h 19"/>
                  <a:gd name="T56" fmla="*/ 7 w 12"/>
                  <a:gd name="T57" fmla="*/ 7 h 19"/>
                  <a:gd name="T58" fmla="*/ 6 w 12"/>
                  <a:gd name="T59" fmla="*/ 13 h 19"/>
                  <a:gd name="T60" fmla="*/ 7 w 12"/>
                  <a:gd name="T61" fmla="*/ 10 h 19"/>
                  <a:gd name="T62" fmla="*/ 8 w 12"/>
                  <a:gd name="T63" fmla="*/ 6 h 19"/>
                  <a:gd name="T64" fmla="*/ 8 w 12"/>
                  <a:gd name="T65" fmla="*/ 8 h 19"/>
                  <a:gd name="T66" fmla="*/ 6 w 12"/>
                  <a:gd name="T67" fmla="*/ 14 h 19"/>
                  <a:gd name="T68" fmla="*/ 6 w 12"/>
                  <a:gd name="T69" fmla="*/ 17 h 19"/>
                  <a:gd name="T70" fmla="*/ 8 w 12"/>
                  <a:gd name="T71" fmla="*/ 9 h 19"/>
                  <a:gd name="T72" fmla="*/ 7 w 12"/>
                  <a:gd name="T73" fmla="*/ 14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2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6 w 8"/>
                  <a:gd name="T1" fmla="*/ 4 h 22"/>
                  <a:gd name="T2" fmla="*/ 6 w 8"/>
                  <a:gd name="T3" fmla="*/ 1 h 22"/>
                  <a:gd name="T4" fmla="*/ 4 w 8"/>
                  <a:gd name="T5" fmla="*/ 10 h 22"/>
                  <a:gd name="T6" fmla="*/ 6 w 8"/>
                  <a:gd name="T7" fmla="*/ 2 h 22"/>
                  <a:gd name="T8" fmla="*/ 3 w 8"/>
                  <a:gd name="T9" fmla="*/ 7 h 22"/>
                  <a:gd name="T10" fmla="*/ 4 w 8"/>
                  <a:gd name="T11" fmla="*/ 5 h 22"/>
                  <a:gd name="T12" fmla="*/ 1 w 8"/>
                  <a:gd name="T13" fmla="*/ 13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5 h 22"/>
                  <a:gd name="T20" fmla="*/ 1 w 8"/>
                  <a:gd name="T21" fmla="*/ 11 h 22"/>
                  <a:gd name="T22" fmla="*/ 0 w 8"/>
                  <a:gd name="T23" fmla="*/ 15 h 22"/>
                  <a:gd name="T24" fmla="*/ 1 w 8"/>
                  <a:gd name="T25" fmla="*/ 12 h 22"/>
                  <a:gd name="T26" fmla="*/ 0 w 8"/>
                  <a:gd name="T27" fmla="*/ 15 h 22"/>
                  <a:gd name="T28" fmla="*/ 1 w 8"/>
                  <a:gd name="T29" fmla="*/ 14 h 22"/>
                  <a:gd name="T30" fmla="*/ 0 w 8"/>
                  <a:gd name="T31" fmla="*/ 16 h 22"/>
                  <a:gd name="T32" fmla="*/ 2 w 8"/>
                  <a:gd name="T33" fmla="*/ 14 h 22"/>
                  <a:gd name="T34" fmla="*/ 1 w 8"/>
                  <a:gd name="T35" fmla="*/ 15 h 22"/>
                  <a:gd name="T36" fmla="*/ 3 w 8"/>
                  <a:gd name="T37" fmla="*/ 10 h 22"/>
                  <a:gd name="T38" fmla="*/ 2 w 8"/>
                  <a:gd name="T39" fmla="*/ 15 h 22"/>
                  <a:gd name="T40" fmla="*/ 2 w 8"/>
                  <a:gd name="T41" fmla="*/ 12 h 22"/>
                  <a:gd name="T42" fmla="*/ 2 w 8"/>
                  <a:gd name="T43" fmla="*/ 16 h 22"/>
                  <a:gd name="T44" fmla="*/ 3 w 8"/>
                  <a:gd name="T45" fmla="*/ 14 h 22"/>
                  <a:gd name="T46" fmla="*/ 2 w 8"/>
                  <a:gd name="T47" fmla="*/ 16 h 22"/>
                  <a:gd name="T48" fmla="*/ 4 w 8"/>
                  <a:gd name="T49" fmla="*/ 7 h 22"/>
                  <a:gd name="T50" fmla="*/ 3 w 8"/>
                  <a:gd name="T51" fmla="*/ 15 h 22"/>
                  <a:gd name="T52" fmla="*/ 4 w 8"/>
                  <a:gd name="T53" fmla="*/ 14 h 22"/>
                  <a:gd name="T54" fmla="*/ 4 w 8"/>
                  <a:gd name="T55" fmla="*/ 15 h 22"/>
                  <a:gd name="T56" fmla="*/ 4 w 8"/>
                  <a:gd name="T57" fmla="*/ 12 h 22"/>
                  <a:gd name="T58" fmla="*/ 4 w 8"/>
                  <a:gd name="T59" fmla="*/ 11 h 22"/>
                  <a:gd name="T60" fmla="*/ 5 w 8"/>
                  <a:gd name="T61" fmla="*/ 8 h 22"/>
                  <a:gd name="T62" fmla="*/ 4 w 8"/>
                  <a:gd name="T63" fmla="*/ 10 h 22"/>
                  <a:gd name="T64" fmla="*/ 6 w 8"/>
                  <a:gd name="T65" fmla="*/ 5 h 22"/>
                  <a:gd name="T66" fmla="*/ 5 w 8"/>
                  <a:gd name="T67" fmla="*/ 8 h 22"/>
                  <a:gd name="T68" fmla="*/ 6 w 8"/>
                  <a:gd name="T69" fmla="*/ 4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2 h 27"/>
                  <a:gd name="T2" fmla="*/ 3 w 9"/>
                  <a:gd name="T3" fmla="*/ 18 h 27"/>
                  <a:gd name="T4" fmla="*/ 4 w 9"/>
                  <a:gd name="T5" fmla="*/ 8 h 27"/>
                  <a:gd name="T6" fmla="*/ 5 w 9"/>
                  <a:gd name="T7" fmla="*/ 6 h 27"/>
                  <a:gd name="T8" fmla="*/ 4 w 9"/>
                  <a:gd name="T9" fmla="*/ 15 h 27"/>
                  <a:gd name="T10" fmla="*/ 4 w 9"/>
                  <a:gd name="T11" fmla="*/ 16 h 27"/>
                  <a:gd name="T12" fmla="*/ 4 w 9"/>
                  <a:gd name="T13" fmla="*/ 10 h 27"/>
                  <a:gd name="T14" fmla="*/ 5 w 9"/>
                  <a:gd name="T15" fmla="*/ 7 h 27"/>
                  <a:gd name="T16" fmla="*/ 5 w 9"/>
                  <a:gd name="T17" fmla="*/ 9 h 27"/>
                  <a:gd name="T18" fmla="*/ 4 w 9"/>
                  <a:gd name="T19" fmla="*/ 16 h 27"/>
                  <a:gd name="T20" fmla="*/ 8 w 9"/>
                  <a:gd name="T21" fmla="*/ 2 h 27"/>
                  <a:gd name="T22" fmla="*/ 7 w 9"/>
                  <a:gd name="T23" fmla="*/ 2 h 27"/>
                  <a:gd name="T24" fmla="*/ 6 w 9"/>
                  <a:gd name="T25" fmla="*/ 8 h 27"/>
                  <a:gd name="T26" fmla="*/ 6 w 9"/>
                  <a:gd name="T27" fmla="*/ 6 h 27"/>
                  <a:gd name="T28" fmla="*/ 7 w 9"/>
                  <a:gd name="T29" fmla="*/ 4 h 27"/>
                  <a:gd name="T30" fmla="*/ 5 w 9"/>
                  <a:gd name="T31" fmla="*/ 3 h 27"/>
                  <a:gd name="T32" fmla="*/ 5 w 9"/>
                  <a:gd name="T33" fmla="*/ 4 h 27"/>
                  <a:gd name="T34" fmla="*/ 4 w 9"/>
                  <a:gd name="T35" fmla="*/ 7 h 27"/>
                  <a:gd name="T36" fmla="*/ 3 w 9"/>
                  <a:gd name="T37" fmla="*/ 13 h 27"/>
                  <a:gd name="T38" fmla="*/ 4 w 9"/>
                  <a:gd name="T39" fmla="*/ 11 h 27"/>
                  <a:gd name="T40" fmla="*/ 2 w 9"/>
                  <a:gd name="T41" fmla="*/ 18 h 27"/>
                  <a:gd name="T42" fmla="*/ 1 w 9"/>
                  <a:gd name="T43" fmla="*/ 19 h 27"/>
                  <a:gd name="T44" fmla="*/ 1 w 9"/>
                  <a:gd name="T45" fmla="*/ 20 h 27"/>
                  <a:gd name="T46" fmla="*/ 4 w 9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3 w 4"/>
                  <a:gd name="T1" fmla="*/ 0 h 12"/>
                  <a:gd name="T2" fmla="*/ 2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2 w 4"/>
                  <a:gd name="T9" fmla="*/ 4 h 12"/>
                  <a:gd name="T10" fmla="*/ 3 w 4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6 h 28"/>
                  <a:gd name="T2" fmla="*/ 3 w 11"/>
                  <a:gd name="T3" fmla="*/ 15 h 28"/>
                  <a:gd name="T4" fmla="*/ 3 w 11"/>
                  <a:gd name="T5" fmla="*/ 17 h 28"/>
                  <a:gd name="T6" fmla="*/ 2 w 11"/>
                  <a:gd name="T7" fmla="*/ 20 h 28"/>
                  <a:gd name="T8" fmla="*/ 3 w 11"/>
                  <a:gd name="T9" fmla="*/ 17 h 28"/>
                  <a:gd name="T10" fmla="*/ 4 w 11"/>
                  <a:gd name="T11" fmla="*/ 16 h 28"/>
                  <a:gd name="T12" fmla="*/ 5 w 11"/>
                  <a:gd name="T13" fmla="*/ 13 h 28"/>
                  <a:gd name="T14" fmla="*/ 4 w 11"/>
                  <a:gd name="T15" fmla="*/ 20 h 28"/>
                  <a:gd name="T16" fmla="*/ 5 w 11"/>
                  <a:gd name="T17" fmla="*/ 10 h 28"/>
                  <a:gd name="T18" fmla="*/ 7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3 h 28"/>
                  <a:gd name="T26" fmla="*/ 8 w 11"/>
                  <a:gd name="T27" fmla="*/ 7 h 28"/>
                  <a:gd name="T28" fmla="*/ 7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5 w 11"/>
                  <a:gd name="T41" fmla="*/ 11 h 28"/>
                  <a:gd name="T42" fmla="*/ 4 w 11"/>
                  <a:gd name="T43" fmla="*/ 10 h 28"/>
                  <a:gd name="T44" fmla="*/ 6 w 11"/>
                  <a:gd name="T45" fmla="*/ 4 h 28"/>
                  <a:gd name="T46" fmla="*/ 5 w 11"/>
                  <a:gd name="T47" fmla="*/ 6 h 28"/>
                  <a:gd name="T48" fmla="*/ 6 w 11"/>
                  <a:gd name="T49" fmla="*/ 2 h 28"/>
                  <a:gd name="T50" fmla="*/ 4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0 h 28"/>
                  <a:gd name="T60" fmla="*/ 3 w 11"/>
                  <a:gd name="T61" fmla="*/ 15 h 28"/>
                  <a:gd name="T62" fmla="*/ 5 w 11"/>
                  <a:gd name="T63" fmla="*/ 11 h 28"/>
                  <a:gd name="T64" fmla="*/ 4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5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5 w 11"/>
                  <a:gd name="T77" fmla="*/ 12 h 28"/>
                  <a:gd name="T78" fmla="*/ 3 w 11"/>
                  <a:gd name="T79" fmla="*/ 12 h 28"/>
                  <a:gd name="T80" fmla="*/ 2 w 11"/>
                  <a:gd name="T81" fmla="*/ 14 h 28"/>
                  <a:gd name="T82" fmla="*/ 5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1 w 11"/>
                  <a:gd name="T91" fmla="*/ 17 h 28"/>
                  <a:gd name="T92" fmla="*/ 1 w 11"/>
                  <a:gd name="T93" fmla="*/ 21 h 28"/>
                  <a:gd name="T94" fmla="*/ 3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320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3 h 31"/>
                  <a:gd name="T2" fmla="*/ 0 w 18"/>
                  <a:gd name="T3" fmla="*/ 19 h 31"/>
                  <a:gd name="T4" fmla="*/ 0 w 18"/>
                  <a:gd name="T5" fmla="*/ 22 h 31"/>
                  <a:gd name="T6" fmla="*/ 1 w 18"/>
                  <a:gd name="T7" fmla="*/ 18 h 31"/>
                  <a:gd name="T8" fmla="*/ 3 w 18"/>
                  <a:gd name="T9" fmla="*/ 18 h 31"/>
                  <a:gd name="T10" fmla="*/ 3 w 18"/>
                  <a:gd name="T11" fmla="*/ 20 h 31"/>
                  <a:gd name="T12" fmla="*/ 5 w 18"/>
                  <a:gd name="T13" fmla="*/ 14 h 31"/>
                  <a:gd name="T14" fmla="*/ 5 w 18"/>
                  <a:gd name="T15" fmla="*/ 17 h 31"/>
                  <a:gd name="T16" fmla="*/ 5 w 18"/>
                  <a:gd name="T17" fmla="*/ 18 h 31"/>
                  <a:gd name="T18" fmla="*/ 8 w 18"/>
                  <a:gd name="T19" fmla="*/ 9 h 31"/>
                  <a:gd name="T20" fmla="*/ 8 w 18"/>
                  <a:gd name="T21" fmla="*/ 10 h 31"/>
                  <a:gd name="T22" fmla="*/ 8 w 18"/>
                  <a:gd name="T23" fmla="*/ 14 h 31"/>
                  <a:gd name="T24" fmla="*/ 9 w 18"/>
                  <a:gd name="T25" fmla="*/ 14 h 31"/>
                  <a:gd name="T26" fmla="*/ 9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1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2 w 18"/>
                  <a:gd name="T39" fmla="*/ 14 h 31"/>
                  <a:gd name="T40" fmla="*/ 12 w 18"/>
                  <a:gd name="T41" fmla="*/ 15 h 31"/>
                  <a:gd name="T42" fmla="*/ 14 w 18"/>
                  <a:gd name="T43" fmla="*/ 5 h 31"/>
                  <a:gd name="T44" fmla="*/ 14 w 18"/>
                  <a:gd name="T45" fmla="*/ 5 h 31"/>
                  <a:gd name="T46" fmla="*/ 13 w 18"/>
                  <a:gd name="T47" fmla="*/ 5 h 31"/>
                  <a:gd name="T48" fmla="*/ 13 w 18"/>
                  <a:gd name="T49" fmla="*/ 4 h 31"/>
                  <a:gd name="T50" fmla="*/ 12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9 w 18"/>
                  <a:gd name="T61" fmla="*/ 7 h 31"/>
                  <a:gd name="T62" fmla="*/ 10 w 18"/>
                  <a:gd name="T63" fmla="*/ 3 h 31"/>
                  <a:gd name="T64" fmla="*/ 10 w 18"/>
                  <a:gd name="T65" fmla="*/ 3 h 31"/>
                  <a:gd name="T66" fmla="*/ 8 w 18"/>
                  <a:gd name="T67" fmla="*/ 7 h 31"/>
                  <a:gd name="T68" fmla="*/ 7 w 18"/>
                  <a:gd name="T69" fmla="*/ 9 h 31"/>
                  <a:gd name="T70" fmla="*/ 5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3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5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6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7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8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0 h 25"/>
                  <a:gd name="T2" fmla="*/ 1 w 8"/>
                  <a:gd name="T3" fmla="*/ 13 h 25"/>
                  <a:gd name="T4" fmla="*/ 1 w 8"/>
                  <a:gd name="T5" fmla="*/ 11 h 25"/>
                  <a:gd name="T6" fmla="*/ 0 w 8"/>
                  <a:gd name="T7" fmla="*/ 18 h 25"/>
                  <a:gd name="T8" fmla="*/ 3 w 8"/>
                  <a:gd name="T9" fmla="*/ 13 h 25"/>
                  <a:gd name="T10" fmla="*/ 3 w 8"/>
                  <a:gd name="T11" fmla="*/ 16 h 25"/>
                  <a:gd name="T12" fmla="*/ 4 w 8"/>
                  <a:gd name="T13" fmla="*/ 11 h 25"/>
                  <a:gd name="T14" fmla="*/ 4 w 8"/>
                  <a:gd name="T15" fmla="*/ 17 h 25"/>
                  <a:gd name="T16" fmla="*/ 4 w 8"/>
                  <a:gd name="T17" fmla="*/ 15 h 25"/>
                  <a:gd name="T18" fmla="*/ 4 w 8"/>
                  <a:gd name="T19" fmla="*/ 12 h 25"/>
                  <a:gd name="T20" fmla="*/ 4 w 8"/>
                  <a:gd name="T21" fmla="*/ 13 h 25"/>
                  <a:gd name="T22" fmla="*/ 4 w 8"/>
                  <a:gd name="T23" fmla="*/ 12 h 25"/>
                  <a:gd name="T24" fmla="*/ 5 w 8"/>
                  <a:gd name="T25" fmla="*/ 12 h 25"/>
                  <a:gd name="T26" fmla="*/ 4 w 8"/>
                  <a:gd name="T27" fmla="*/ 13 h 25"/>
                  <a:gd name="T28" fmla="*/ 5 w 8"/>
                  <a:gd name="T29" fmla="*/ 11 h 25"/>
                  <a:gd name="T30" fmla="*/ 5 w 8"/>
                  <a:gd name="T31" fmla="*/ 15 h 25"/>
                  <a:gd name="T32" fmla="*/ 6 w 8"/>
                  <a:gd name="T33" fmla="*/ 10 h 25"/>
                  <a:gd name="T34" fmla="*/ 7 w 8"/>
                  <a:gd name="T35" fmla="*/ 6 h 25"/>
                  <a:gd name="T36" fmla="*/ 6 w 8"/>
                  <a:gd name="T37" fmla="*/ 10 h 25"/>
                  <a:gd name="T38" fmla="*/ 6 w 8"/>
                  <a:gd name="T39" fmla="*/ 10 h 25"/>
                  <a:gd name="T40" fmla="*/ 5 w 8"/>
                  <a:gd name="T41" fmla="*/ 11 h 25"/>
                  <a:gd name="T42" fmla="*/ 6 w 8"/>
                  <a:gd name="T43" fmla="*/ 6 h 25"/>
                  <a:gd name="T44" fmla="*/ 6 w 8"/>
                  <a:gd name="T45" fmla="*/ 3 h 25"/>
                  <a:gd name="T46" fmla="*/ 6 w 8"/>
                  <a:gd name="T47" fmla="*/ 3 h 25"/>
                  <a:gd name="T48" fmla="*/ 6 w 8"/>
                  <a:gd name="T49" fmla="*/ 4 h 25"/>
                  <a:gd name="T50" fmla="*/ 5 w 8"/>
                  <a:gd name="T51" fmla="*/ 6 h 25"/>
                  <a:gd name="T52" fmla="*/ 4 w 8"/>
                  <a:gd name="T53" fmla="*/ 12 h 25"/>
                  <a:gd name="T54" fmla="*/ 4 w 8"/>
                  <a:gd name="T55" fmla="*/ 12 h 25"/>
                  <a:gd name="T56" fmla="*/ 5 w 8"/>
                  <a:gd name="T57" fmla="*/ 7 h 25"/>
                  <a:gd name="T58" fmla="*/ 4 w 8"/>
                  <a:gd name="T59" fmla="*/ 10 h 25"/>
                  <a:gd name="T60" fmla="*/ 5 w 8"/>
                  <a:gd name="T61" fmla="*/ 4 h 25"/>
                  <a:gd name="T62" fmla="*/ 4 w 8"/>
                  <a:gd name="T63" fmla="*/ 10 h 25"/>
                  <a:gd name="T64" fmla="*/ 4 w 8"/>
                  <a:gd name="T65" fmla="*/ 10 h 25"/>
                  <a:gd name="T66" fmla="*/ 4 w 8"/>
                  <a:gd name="T67" fmla="*/ 6 h 25"/>
                  <a:gd name="T68" fmla="*/ 4 w 8"/>
                  <a:gd name="T69" fmla="*/ 10 h 25"/>
                  <a:gd name="T70" fmla="*/ 3 w 8"/>
                  <a:gd name="T71" fmla="*/ 8 h 25"/>
                  <a:gd name="T72" fmla="*/ 3 w 8"/>
                  <a:gd name="T73" fmla="*/ 11 h 25"/>
                  <a:gd name="T74" fmla="*/ 2 w 8"/>
                  <a:gd name="T75" fmla="*/ 10 h 25"/>
                  <a:gd name="T76" fmla="*/ 2 w 8"/>
                  <a:gd name="T77" fmla="*/ 10 h 25"/>
                  <a:gd name="T78" fmla="*/ 1 w 8"/>
                  <a:gd name="T79" fmla="*/ 15 h 25"/>
                  <a:gd name="T80" fmla="*/ 2 w 8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9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1 w 1"/>
                  <a:gd name="T7" fmla="*/ 6 h 9"/>
                  <a:gd name="T8" fmla="*/ 1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8 h 19"/>
                  <a:gd name="T2" fmla="*/ 1 w 2"/>
                  <a:gd name="T3" fmla="*/ 11 h 19"/>
                  <a:gd name="T4" fmla="*/ 1 w 2"/>
                  <a:gd name="T5" fmla="*/ 13 h 19"/>
                  <a:gd name="T6" fmla="*/ 2 w 2"/>
                  <a:gd name="T7" fmla="*/ 6 h 19"/>
                  <a:gd name="T8" fmla="*/ 1 w 2"/>
                  <a:gd name="T9" fmla="*/ 10 h 19"/>
                  <a:gd name="T10" fmla="*/ 2 w 2"/>
                  <a:gd name="T11" fmla="*/ 5 h 19"/>
                  <a:gd name="T12" fmla="*/ 2 w 2"/>
                  <a:gd name="T13" fmla="*/ 7 h 19"/>
                  <a:gd name="T14" fmla="*/ 2 w 2"/>
                  <a:gd name="T15" fmla="*/ 5 h 19"/>
                  <a:gd name="T16" fmla="*/ 2 w 2"/>
                  <a:gd name="T17" fmla="*/ 6 h 19"/>
                  <a:gd name="T18" fmla="*/ 2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1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2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3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3 h 15"/>
                  <a:gd name="T2" fmla="*/ 0 w 4"/>
                  <a:gd name="T3" fmla="*/ 12 h 15"/>
                  <a:gd name="T4" fmla="*/ 3 w 4"/>
                  <a:gd name="T5" fmla="*/ 0 h 15"/>
                  <a:gd name="T6" fmla="*/ 1 w 4"/>
                  <a:gd name="T7" fmla="*/ 8 h 15"/>
                  <a:gd name="T8" fmla="*/ 2 w 4"/>
                  <a:gd name="T9" fmla="*/ 5 h 15"/>
                  <a:gd name="T10" fmla="*/ 0 w 4"/>
                  <a:gd name="T11" fmla="*/ 10 h 15"/>
                  <a:gd name="T12" fmla="*/ 1 w 4"/>
                  <a:gd name="T13" fmla="*/ 10 h 15"/>
                  <a:gd name="T14" fmla="*/ 0 w 4"/>
                  <a:gd name="T15" fmla="*/ 1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1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6 h 7"/>
                  <a:gd name="T4" fmla="*/ 2 w 2"/>
                  <a:gd name="T5" fmla="*/ 0 h 7"/>
                  <a:gd name="T6" fmla="*/ 1 w 2"/>
                  <a:gd name="T7" fmla="*/ 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2 w 4"/>
                  <a:gd name="T1" fmla="*/ 2 h 11"/>
                  <a:gd name="T2" fmla="*/ 2 w 4"/>
                  <a:gd name="T3" fmla="*/ 3 h 11"/>
                  <a:gd name="T4" fmla="*/ 2 w 4"/>
                  <a:gd name="T5" fmla="*/ 3 h 11"/>
                  <a:gd name="T6" fmla="*/ 1 w 4"/>
                  <a:gd name="T7" fmla="*/ 7 h 11"/>
                  <a:gd name="T8" fmla="*/ 1 w 4"/>
                  <a:gd name="T9" fmla="*/ 7 h 11"/>
                  <a:gd name="T10" fmla="*/ 0 w 4"/>
                  <a:gd name="T11" fmla="*/ 10 h 11"/>
                  <a:gd name="T12" fmla="*/ 2 w 4"/>
                  <a:gd name="T13" fmla="*/ 2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4 h 13"/>
                  <a:gd name="T4" fmla="*/ 0 w 3"/>
                  <a:gd name="T5" fmla="*/ 11 h 13"/>
                  <a:gd name="T6" fmla="*/ 0 w 3"/>
                  <a:gd name="T7" fmla="*/ 9 h 13"/>
                  <a:gd name="T8" fmla="*/ 3 w 3"/>
                  <a:gd name="T9" fmla="*/ 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3 w 4"/>
                  <a:gd name="T1" fmla="*/ 2 h 16"/>
                  <a:gd name="T2" fmla="*/ 2 w 4"/>
                  <a:gd name="T3" fmla="*/ 8 h 16"/>
                  <a:gd name="T4" fmla="*/ 2 w 4"/>
                  <a:gd name="T5" fmla="*/ 3 h 16"/>
                  <a:gd name="T6" fmla="*/ 2 w 4"/>
                  <a:gd name="T7" fmla="*/ 6 h 16"/>
                  <a:gd name="T8" fmla="*/ 3 w 4"/>
                  <a:gd name="T9" fmla="*/ 0 h 16"/>
                  <a:gd name="T10" fmla="*/ 2 w 4"/>
                  <a:gd name="T11" fmla="*/ 5 h 16"/>
                  <a:gd name="T12" fmla="*/ 2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0 h 16"/>
                  <a:gd name="T20" fmla="*/ 0 w 4"/>
                  <a:gd name="T21" fmla="*/ 14 h 16"/>
                  <a:gd name="T22" fmla="*/ 3 w 4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1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5 h 17"/>
                  <a:gd name="T20" fmla="*/ 4 w 5"/>
                  <a:gd name="T21" fmla="*/ 1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7 w 12"/>
                  <a:gd name="T1" fmla="*/ 15 h 19"/>
                  <a:gd name="T2" fmla="*/ 7 w 12"/>
                  <a:gd name="T3" fmla="*/ 12 h 19"/>
                  <a:gd name="T4" fmla="*/ 9 w 12"/>
                  <a:gd name="T5" fmla="*/ 9 h 19"/>
                  <a:gd name="T6" fmla="*/ 11 w 12"/>
                  <a:gd name="T7" fmla="*/ 2 h 19"/>
                  <a:gd name="T8" fmla="*/ 9 w 12"/>
                  <a:gd name="T9" fmla="*/ 5 h 19"/>
                  <a:gd name="T10" fmla="*/ 10 w 12"/>
                  <a:gd name="T11" fmla="*/ 2 h 19"/>
                  <a:gd name="T12" fmla="*/ 8 w 12"/>
                  <a:gd name="T13" fmla="*/ 4 h 19"/>
                  <a:gd name="T14" fmla="*/ 7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0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2 h 19"/>
                  <a:gd name="T34" fmla="*/ 0 w 12"/>
                  <a:gd name="T35" fmla="*/ 15 h 19"/>
                  <a:gd name="T36" fmla="*/ 4 w 12"/>
                  <a:gd name="T37" fmla="*/ 7 h 19"/>
                  <a:gd name="T38" fmla="*/ 3 w 12"/>
                  <a:gd name="T39" fmla="*/ 10 h 19"/>
                  <a:gd name="T40" fmla="*/ 4 w 12"/>
                  <a:gd name="T41" fmla="*/ 14 h 19"/>
                  <a:gd name="T42" fmla="*/ 6 w 12"/>
                  <a:gd name="T43" fmla="*/ 9 h 19"/>
                  <a:gd name="T44" fmla="*/ 6 w 12"/>
                  <a:gd name="T45" fmla="*/ 10 h 19"/>
                  <a:gd name="T46" fmla="*/ 6 w 12"/>
                  <a:gd name="T47" fmla="*/ 8 h 19"/>
                  <a:gd name="T48" fmla="*/ 6 w 12"/>
                  <a:gd name="T49" fmla="*/ 11 h 19"/>
                  <a:gd name="T50" fmla="*/ 7 w 12"/>
                  <a:gd name="T51" fmla="*/ 5 h 19"/>
                  <a:gd name="T52" fmla="*/ 6 w 12"/>
                  <a:gd name="T53" fmla="*/ 15 h 19"/>
                  <a:gd name="T54" fmla="*/ 6 w 12"/>
                  <a:gd name="T55" fmla="*/ 11 h 19"/>
                  <a:gd name="T56" fmla="*/ 7 w 12"/>
                  <a:gd name="T57" fmla="*/ 8 h 19"/>
                  <a:gd name="T58" fmla="*/ 6 w 12"/>
                  <a:gd name="T59" fmla="*/ 14 h 19"/>
                  <a:gd name="T60" fmla="*/ 7 w 12"/>
                  <a:gd name="T61" fmla="*/ 10 h 19"/>
                  <a:gd name="T62" fmla="*/ 8 w 12"/>
                  <a:gd name="T63" fmla="*/ 7 h 19"/>
                  <a:gd name="T64" fmla="*/ 8 w 12"/>
                  <a:gd name="T65" fmla="*/ 9 h 19"/>
                  <a:gd name="T66" fmla="*/ 6 w 12"/>
                  <a:gd name="T67" fmla="*/ 15 h 19"/>
                  <a:gd name="T68" fmla="*/ 6 w 12"/>
                  <a:gd name="T69" fmla="*/ 18 h 19"/>
                  <a:gd name="T70" fmla="*/ 8 w 12"/>
                  <a:gd name="T71" fmla="*/ 9 h 19"/>
                  <a:gd name="T72" fmla="*/ 7 w 12"/>
                  <a:gd name="T73" fmla="*/ 15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352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3 h 23"/>
                  <a:gd name="T2" fmla="*/ 8 w 9"/>
                  <a:gd name="T3" fmla="*/ 1 h 23"/>
                  <a:gd name="T4" fmla="*/ 5 w 9"/>
                  <a:gd name="T5" fmla="*/ 10 h 23"/>
                  <a:gd name="T6" fmla="*/ 7 w 9"/>
                  <a:gd name="T7" fmla="*/ 2 h 23"/>
                  <a:gd name="T8" fmla="*/ 4 w 9"/>
                  <a:gd name="T9" fmla="*/ 7 h 23"/>
                  <a:gd name="T10" fmla="*/ 5 w 9"/>
                  <a:gd name="T11" fmla="*/ 4 h 23"/>
                  <a:gd name="T12" fmla="*/ 2 w 9"/>
                  <a:gd name="T13" fmla="*/ 12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5 h 23"/>
                  <a:gd name="T20" fmla="*/ 2 w 9"/>
                  <a:gd name="T21" fmla="*/ 10 h 23"/>
                  <a:gd name="T22" fmla="*/ 0 w 9"/>
                  <a:gd name="T23" fmla="*/ 15 h 23"/>
                  <a:gd name="T24" fmla="*/ 2 w 9"/>
                  <a:gd name="T25" fmla="*/ 11 h 23"/>
                  <a:gd name="T26" fmla="*/ 1 w 9"/>
                  <a:gd name="T27" fmla="*/ 15 h 23"/>
                  <a:gd name="T28" fmla="*/ 2 w 9"/>
                  <a:gd name="T29" fmla="*/ 13 h 23"/>
                  <a:gd name="T30" fmla="*/ 1 w 9"/>
                  <a:gd name="T31" fmla="*/ 16 h 23"/>
                  <a:gd name="T32" fmla="*/ 2 w 9"/>
                  <a:gd name="T33" fmla="*/ 13 h 23"/>
                  <a:gd name="T34" fmla="*/ 2 w 9"/>
                  <a:gd name="T35" fmla="*/ 14 h 23"/>
                  <a:gd name="T36" fmla="*/ 3 w 9"/>
                  <a:gd name="T37" fmla="*/ 10 h 23"/>
                  <a:gd name="T38" fmla="*/ 2 w 9"/>
                  <a:gd name="T39" fmla="*/ 14 h 23"/>
                  <a:gd name="T40" fmla="*/ 3 w 9"/>
                  <a:gd name="T41" fmla="*/ 11 h 23"/>
                  <a:gd name="T42" fmla="*/ 3 w 9"/>
                  <a:gd name="T43" fmla="*/ 16 h 23"/>
                  <a:gd name="T44" fmla="*/ 4 w 9"/>
                  <a:gd name="T45" fmla="*/ 13 h 23"/>
                  <a:gd name="T46" fmla="*/ 2 w 9"/>
                  <a:gd name="T47" fmla="*/ 16 h 23"/>
                  <a:gd name="T48" fmla="*/ 5 w 9"/>
                  <a:gd name="T49" fmla="*/ 7 h 23"/>
                  <a:gd name="T50" fmla="*/ 3 w 9"/>
                  <a:gd name="T51" fmla="*/ 15 h 23"/>
                  <a:gd name="T52" fmla="*/ 5 w 9"/>
                  <a:gd name="T53" fmla="*/ 13 h 23"/>
                  <a:gd name="T54" fmla="*/ 4 w 9"/>
                  <a:gd name="T55" fmla="*/ 14 h 23"/>
                  <a:gd name="T56" fmla="*/ 5 w 9"/>
                  <a:gd name="T57" fmla="*/ 11 h 23"/>
                  <a:gd name="T58" fmla="*/ 6 w 9"/>
                  <a:gd name="T59" fmla="*/ 10 h 23"/>
                  <a:gd name="T60" fmla="*/ 6 w 9"/>
                  <a:gd name="T61" fmla="*/ 8 h 23"/>
                  <a:gd name="T62" fmla="*/ 6 w 9"/>
                  <a:gd name="T63" fmla="*/ 10 h 23"/>
                  <a:gd name="T64" fmla="*/ 8 w 9"/>
                  <a:gd name="T65" fmla="*/ 4 h 23"/>
                  <a:gd name="T66" fmla="*/ 6 w 9"/>
                  <a:gd name="T67" fmla="*/ 8 h 23"/>
                  <a:gd name="T68" fmla="*/ 8 w 9"/>
                  <a:gd name="T69" fmla="*/ 3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2 h 27"/>
                  <a:gd name="T2" fmla="*/ 3 w 10"/>
                  <a:gd name="T3" fmla="*/ 17 h 27"/>
                  <a:gd name="T4" fmla="*/ 5 w 10"/>
                  <a:gd name="T5" fmla="*/ 8 h 27"/>
                  <a:gd name="T6" fmla="*/ 6 w 10"/>
                  <a:gd name="T7" fmla="*/ 6 h 27"/>
                  <a:gd name="T8" fmla="*/ 4 w 10"/>
                  <a:gd name="T9" fmla="*/ 14 h 27"/>
                  <a:gd name="T10" fmla="*/ 4 w 10"/>
                  <a:gd name="T11" fmla="*/ 15 h 27"/>
                  <a:gd name="T12" fmla="*/ 5 w 10"/>
                  <a:gd name="T13" fmla="*/ 10 h 27"/>
                  <a:gd name="T14" fmla="*/ 6 w 10"/>
                  <a:gd name="T15" fmla="*/ 7 h 27"/>
                  <a:gd name="T16" fmla="*/ 5 w 10"/>
                  <a:gd name="T17" fmla="*/ 9 h 27"/>
                  <a:gd name="T18" fmla="*/ 5 w 10"/>
                  <a:gd name="T19" fmla="*/ 15 h 27"/>
                  <a:gd name="T20" fmla="*/ 9 w 10"/>
                  <a:gd name="T21" fmla="*/ 2 h 27"/>
                  <a:gd name="T22" fmla="*/ 8 w 10"/>
                  <a:gd name="T23" fmla="*/ 2 h 27"/>
                  <a:gd name="T24" fmla="*/ 6 w 10"/>
                  <a:gd name="T25" fmla="*/ 8 h 27"/>
                  <a:gd name="T26" fmla="*/ 7 w 10"/>
                  <a:gd name="T27" fmla="*/ 6 h 27"/>
                  <a:gd name="T28" fmla="*/ 8 w 10"/>
                  <a:gd name="T29" fmla="*/ 4 h 27"/>
                  <a:gd name="T30" fmla="*/ 5 w 10"/>
                  <a:gd name="T31" fmla="*/ 3 h 27"/>
                  <a:gd name="T32" fmla="*/ 6 w 10"/>
                  <a:gd name="T33" fmla="*/ 4 h 27"/>
                  <a:gd name="T34" fmla="*/ 5 w 10"/>
                  <a:gd name="T35" fmla="*/ 7 h 27"/>
                  <a:gd name="T36" fmla="*/ 4 w 10"/>
                  <a:gd name="T37" fmla="*/ 12 h 27"/>
                  <a:gd name="T38" fmla="*/ 4 w 10"/>
                  <a:gd name="T39" fmla="*/ 11 h 27"/>
                  <a:gd name="T40" fmla="*/ 3 w 10"/>
                  <a:gd name="T41" fmla="*/ 17 h 27"/>
                  <a:gd name="T42" fmla="*/ 1 w 10"/>
                  <a:gd name="T43" fmla="*/ 20 h 27"/>
                  <a:gd name="T44" fmla="*/ 2 w 10"/>
                  <a:gd name="T45" fmla="*/ 20 h 27"/>
                  <a:gd name="T46" fmla="*/ 4 w 10"/>
                  <a:gd name="T47" fmla="*/ 12 h 2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0 h 13"/>
                  <a:gd name="T6" fmla="*/ 2 w 4"/>
                  <a:gd name="T7" fmla="*/ 3 h 13"/>
                  <a:gd name="T8" fmla="*/ 3 w 4"/>
                  <a:gd name="T9" fmla="*/ 3 h 13"/>
                  <a:gd name="T10" fmla="*/ 4 w 4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6 h 28"/>
                  <a:gd name="T2" fmla="*/ 3 w 11"/>
                  <a:gd name="T3" fmla="*/ 15 h 28"/>
                  <a:gd name="T4" fmla="*/ 2 w 11"/>
                  <a:gd name="T5" fmla="*/ 17 h 28"/>
                  <a:gd name="T6" fmla="*/ 2 w 11"/>
                  <a:gd name="T7" fmla="*/ 20 h 28"/>
                  <a:gd name="T8" fmla="*/ 3 w 11"/>
                  <a:gd name="T9" fmla="*/ 18 h 28"/>
                  <a:gd name="T10" fmla="*/ 4 w 11"/>
                  <a:gd name="T11" fmla="*/ 16 h 28"/>
                  <a:gd name="T12" fmla="*/ 5 w 11"/>
                  <a:gd name="T13" fmla="*/ 13 h 28"/>
                  <a:gd name="T14" fmla="*/ 3 w 11"/>
                  <a:gd name="T15" fmla="*/ 20 h 28"/>
                  <a:gd name="T16" fmla="*/ 5 w 11"/>
                  <a:gd name="T17" fmla="*/ 10 h 28"/>
                  <a:gd name="T18" fmla="*/ 6 w 11"/>
                  <a:gd name="T19" fmla="*/ 9 h 28"/>
                  <a:gd name="T20" fmla="*/ 7 w 11"/>
                  <a:gd name="T21" fmla="*/ 9 h 28"/>
                  <a:gd name="T22" fmla="*/ 5 w 11"/>
                  <a:gd name="T23" fmla="*/ 13 h 28"/>
                  <a:gd name="T24" fmla="*/ 5 w 11"/>
                  <a:gd name="T25" fmla="*/ 14 h 28"/>
                  <a:gd name="T26" fmla="*/ 7 w 11"/>
                  <a:gd name="T27" fmla="*/ 7 h 28"/>
                  <a:gd name="T28" fmla="*/ 6 w 11"/>
                  <a:gd name="T29" fmla="*/ 8 h 28"/>
                  <a:gd name="T30" fmla="*/ 9 w 11"/>
                  <a:gd name="T31" fmla="*/ 4 h 28"/>
                  <a:gd name="T32" fmla="*/ 8 w 11"/>
                  <a:gd name="T33" fmla="*/ 4 h 28"/>
                  <a:gd name="T34" fmla="*/ 9 w 11"/>
                  <a:gd name="T35" fmla="*/ 2 h 28"/>
                  <a:gd name="T36" fmla="*/ 6 w 11"/>
                  <a:gd name="T37" fmla="*/ 5 h 28"/>
                  <a:gd name="T38" fmla="*/ 7 w 11"/>
                  <a:gd name="T39" fmla="*/ 3 h 28"/>
                  <a:gd name="T40" fmla="*/ 4 w 11"/>
                  <a:gd name="T41" fmla="*/ 11 h 28"/>
                  <a:gd name="T42" fmla="*/ 4 w 11"/>
                  <a:gd name="T43" fmla="*/ 10 h 28"/>
                  <a:gd name="T44" fmla="*/ 6 w 11"/>
                  <a:gd name="T45" fmla="*/ 4 h 28"/>
                  <a:gd name="T46" fmla="*/ 5 w 11"/>
                  <a:gd name="T47" fmla="*/ 7 h 28"/>
                  <a:gd name="T48" fmla="*/ 6 w 11"/>
                  <a:gd name="T49" fmla="*/ 2 h 28"/>
                  <a:gd name="T50" fmla="*/ 3 w 11"/>
                  <a:gd name="T51" fmla="*/ 9 h 28"/>
                  <a:gd name="T52" fmla="*/ 4 w 11"/>
                  <a:gd name="T53" fmla="*/ 7 h 28"/>
                  <a:gd name="T54" fmla="*/ 1 w 11"/>
                  <a:gd name="T55" fmla="*/ 15 h 28"/>
                  <a:gd name="T56" fmla="*/ 3 w 11"/>
                  <a:gd name="T57" fmla="*/ 14 h 28"/>
                  <a:gd name="T58" fmla="*/ 5 w 11"/>
                  <a:gd name="T59" fmla="*/ 11 h 28"/>
                  <a:gd name="T60" fmla="*/ 3 w 11"/>
                  <a:gd name="T61" fmla="*/ 15 h 28"/>
                  <a:gd name="T62" fmla="*/ 5 w 11"/>
                  <a:gd name="T63" fmla="*/ 11 h 28"/>
                  <a:gd name="T64" fmla="*/ 3 w 11"/>
                  <a:gd name="T65" fmla="*/ 15 h 28"/>
                  <a:gd name="T66" fmla="*/ 5 w 11"/>
                  <a:gd name="T67" fmla="*/ 11 h 28"/>
                  <a:gd name="T68" fmla="*/ 3 w 11"/>
                  <a:gd name="T69" fmla="*/ 16 h 28"/>
                  <a:gd name="T70" fmla="*/ 4 w 11"/>
                  <a:gd name="T71" fmla="*/ 15 h 28"/>
                  <a:gd name="T72" fmla="*/ 6 w 11"/>
                  <a:gd name="T73" fmla="*/ 9 h 28"/>
                  <a:gd name="T74" fmla="*/ 5 w 11"/>
                  <a:gd name="T75" fmla="*/ 7 h 28"/>
                  <a:gd name="T76" fmla="*/ 4 w 11"/>
                  <a:gd name="T77" fmla="*/ 12 h 28"/>
                  <a:gd name="T78" fmla="*/ 3 w 11"/>
                  <a:gd name="T79" fmla="*/ 12 h 28"/>
                  <a:gd name="T80" fmla="*/ 2 w 11"/>
                  <a:gd name="T81" fmla="*/ 14 h 28"/>
                  <a:gd name="T82" fmla="*/ 4 w 11"/>
                  <a:gd name="T83" fmla="*/ 6 h 28"/>
                  <a:gd name="T84" fmla="*/ 4 w 11"/>
                  <a:gd name="T85" fmla="*/ 7 h 28"/>
                  <a:gd name="T86" fmla="*/ 4 w 11"/>
                  <a:gd name="T87" fmla="*/ 9 h 28"/>
                  <a:gd name="T88" fmla="*/ 4 w 11"/>
                  <a:gd name="T89" fmla="*/ 7 h 28"/>
                  <a:gd name="T90" fmla="*/ 1 w 11"/>
                  <a:gd name="T91" fmla="*/ 17 h 28"/>
                  <a:gd name="T92" fmla="*/ 1 w 11"/>
                  <a:gd name="T93" fmla="*/ 21 h 28"/>
                  <a:gd name="T94" fmla="*/ 2 w 11"/>
                  <a:gd name="T95" fmla="*/ 16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366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3 h 31"/>
                  <a:gd name="T2" fmla="*/ 1 w 18"/>
                  <a:gd name="T3" fmla="*/ 19 h 31"/>
                  <a:gd name="T4" fmla="*/ 1 w 18"/>
                  <a:gd name="T5" fmla="*/ 22 h 31"/>
                  <a:gd name="T6" fmla="*/ 2 w 18"/>
                  <a:gd name="T7" fmla="*/ 18 h 31"/>
                  <a:gd name="T8" fmla="*/ 4 w 18"/>
                  <a:gd name="T9" fmla="*/ 18 h 31"/>
                  <a:gd name="T10" fmla="*/ 4 w 18"/>
                  <a:gd name="T11" fmla="*/ 20 h 31"/>
                  <a:gd name="T12" fmla="*/ 6 w 18"/>
                  <a:gd name="T13" fmla="*/ 15 h 31"/>
                  <a:gd name="T14" fmla="*/ 5 w 18"/>
                  <a:gd name="T15" fmla="*/ 17 h 31"/>
                  <a:gd name="T16" fmla="*/ 6 w 18"/>
                  <a:gd name="T17" fmla="*/ 18 h 31"/>
                  <a:gd name="T18" fmla="*/ 8 w 18"/>
                  <a:gd name="T19" fmla="*/ 10 h 31"/>
                  <a:gd name="T20" fmla="*/ 9 w 18"/>
                  <a:gd name="T21" fmla="*/ 10 h 31"/>
                  <a:gd name="T22" fmla="*/ 9 w 18"/>
                  <a:gd name="T23" fmla="*/ 14 h 31"/>
                  <a:gd name="T24" fmla="*/ 10 w 18"/>
                  <a:gd name="T25" fmla="*/ 14 h 31"/>
                  <a:gd name="T26" fmla="*/ 10 w 18"/>
                  <a:gd name="T27" fmla="*/ 15 h 31"/>
                  <a:gd name="T28" fmla="*/ 11 w 18"/>
                  <a:gd name="T29" fmla="*/ 14 h 31"/>
                  <a:gd name="T30" fmla="*/ 12 w 18"/>
                  <a:gd name="T31" fmla="*/ 10 h 31"/>
                  <a:gd name="T32" fmla="*/ 12 w 18"/>
                  <a:gd name="T33" fmla="*/ 14 h 31"/>
                  <a:gd name="T34" fmla="*/ 12 w 18"/>
                  <a:gd name="T35" fmla="*/ 14 h 31"/>
                  <a:gd name="T36" fmla="*/ 13 w 18"/>
                  <a:gd name="T37" fmla="*/ 14 h 31"/>
                  <a:gd name="T38" fmla="*/ 13 w 18"/>
                  <a:gd name="T39" fmla="*/ 14 h 31"/>
                  <a:gd name="T40" fmla="*/ 12 w 18"/>
                  <a:gd name="T41" fmla="*/ 16 h 31"/>
                  <a:gd name="T42" fmla="*/ 15 w 18"/>
                  <a:gd name="T43" fmla="*/ 5 h 31"/>
                  <a:gd name="T44" fmla="*/ 15 w 18"/>
                  <a:gd name="T45" fmla="*/ 5 h 31"/>
                  <a:gd name="T46" fmla="*/ 14 w 18"/>
                  <a:gd name="T47" fmla="*/ 5 h 31"/>
                  <a:gd name="T48" fmla="*/ 14 w 18"/>
                  <a:gd name="T49" fmla="*/ 4 h 31"/>
                  <a:gd name="T50" fmla="*/ 13 w 18"/>
                  <a:gd name="T51" fmla="*/ 3 h 31"/>
                  <a:gd name="T52" fmla="*/ 12 w 18"/>
                  <a:gd name="T53" fmla="*/ 5 h 31"/>
                  <a:gd name="T54" fmla="*/ 12 w 18"/>
                  <a:gd name="T55" fmla="*/ 5 h 31"/>
                  <a:gd name="T56" fmla="*/ 12 w 18"/>
                  <a:gd name="T57" fmla="*/ 5 h 31"/>
                  <a:gd name="T58" fmla="*/ 11 w 18"/>
                  <a:gd name="T59" fmla="*/ 5 h 31"/>
                  <a:gd name="T60" fmla="*/ 10 w 18"/>
                  <a:gd name="T61" fmla="*/ 7 h 31"/>
                  <a:gd name="T62" fmla="*/ 11 w 18"/>
                  <a:gd name="T63" fmla="*/ 4 h 31"/>
                  <a:gd name="T64" fmla="*/ 10 w 18"/>
                  <a:gd name="T65" fmla="*/ 3 h 31"/>
                  <a:gd name="T66" fmla="*/ 9 w 18"/>
                  <a:gd name="T67" fmla="*/ 7 h 31"/>
                  <a:gd name="T68" fmla="*/ 7 w 18"/>
                  <a:gd name="T69" fmla="*/ 9 h 31"/>
                  <a:gd name="T70" fmla="*/ 6 w 18"/>
                  <a:gd name="T71" fmla="*/ 11 h 31"/>
                  <a:gd name="T72" fmla="*/ 5 w 18"/>
                  <a:gd name="T73" fmla="*/ 10 h 31"/>
                  <a:gd name="T74" fmla="*/ 4 w 18"/>
                  <a:gd name="T75" fmla="*/ 11 h 31"/>
                  <a:gd name="T76" fmla="*/ 4 w 18"/>
                  <a:gd name="T77" fmla="*/ 16 h 31"/>
                  <a:gd name="T78" fmla="*/ 4 w 18"/>
                  <a:gd name="T79" fmla="*/ 8 h 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374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0 h 25"/>
                  <a:gd name="T2" fmla="*/ 1 w 9"/>
                  <a:gd name="T3" fmla="*/ 14 h 25"/>
                  <a:gd name="T4" fmla="*/ 2 w 9"/>
                  <a:gd name="T5" fmla="*/ 11 h 25"/>
                  <a:gd name="T6" fmla="*/ 0 w 9"/>
                  <a:gd name="T7" fmla="*/ 18 h 25"/>
                  <a:gd name="T8" fmla="*/ 4 w 9"/>
                  <a:gd name="T9" fmla="*/ 14 h 25"/>
                  <a:gd name="T10" fmla="*/ 3 w 9"/>
                  <a:gd name="T11" fmla="*/ 17 h 25"/>
                  <a:gd name="T12" fmla="*/ 4 w 9"/>
                  <a:gd name="T13" fmla="*/ 12 h 25"/>
                  <a:gd name="T14" fmla="*/ 4 w 9"/>
                  <a:gd name="T15" fmla="*/ 17 h 25"/>
                  <a:gd name="T16" fmla="*/ 4 w 9"/>
                  <a:gd name="T17" fmla="*/ 16 h 25"/>
                  <a:gd name="T18" fmla="*/ 5 w 9"/>
                  <a:gd name="T19" fmla="*/ 13 h 25"/>
                  <a:gd name="T20" fmla="*/ 5 w 9"/>
                  <a:gd name="T21" fmla="*/ 15 h 25"/>
                  <a:gd name="T22" fmla="*/ 5 w 9"/>
                  <a:gd name="T23" fmla="*/ 13 h 25"/>
                  <a:gd name="T24" fmla="*/ 6 w 9"/>
                  <a:gd name="T25" fmla="*/ 13 h 25"/>
                  <a:gd name="T26" fmla="*/ 5 w 9"/>
                  <a:gd name="T27" fmla="*/ 14 h 25"/>
                  <a:gd name="T28" fmla="*/ 6 w 9"/>
                  <a:gd name="T29" fmla="*/ 12 h 25"/>
                  <a:gd name="T30" fmla="*/ 5 w 9"/>
                  <a:gd name="T31" fmla="*/ 16 h 25"/>
                  <a:gd name="T32" fmla="*/ 7 w 9"/>
                  <a:gd name="T33" fmla="*/ 11 h 25"/>
                  <a:gd name="T34" fmla="*/ 8 w 9"/>
                  <a:gd name="T35" fmla="*/ 7 h 25"/>
                  <a:gd name="T36" fmla="*/ 7 w 9"/>
                  <a:gd name="T37" fmla="*/ 10 h 25"/>
                  <a:gd name="T38" fmla="*/ 7 w 9"/>
                  <a:gd name="T39" fmla="*/ 10 h 25"/>
                  <a:gd name="T40" fmla="*/ 6 w 9"/>
                  <a:gd name="T41" fmla="*/ 12 h 25"/>
                  <a:gd name="T42" fmla="*/ 7 w 9"/>
                  <a:gd name="T43" fmla="*/ 6 h 25"/>
                  <a:gd name="T44" fmla="*/ 7 w 9"/>
                  <a:gd name="T45" fmla="*/ 3 h 25"/>
                  <a:gd name="T46" fmla="*/ 7 w 9"/>
                  <a:gd name="T47" fmla="*/ 3 h 25"/>
                  <a:gd name="T48" fmla="*/ 6 w 9"/>
                  <a:gd name="T49" fmla="*/ 4 h 25"/>
                  <a:gd name="T50" fmla="*/ 6 w 9"/>
                  <a:gd name="T51" fmla="*/ 6 h 25"/>
                  <a:gd name="T52" fmla="*/ 5 w 9"/>
                  <a:gd name="T53" fmla="*/ 13 h 25"/>
                  <a:gd name="T54" fmla="*/ 5 w 9"/>
                  <a:gd name="T55" fmla="*/ 13 h 25"/>
                  <a:gd name="T56" fmla="*/ 6 w 9"/>
                  <a:gd name="T57" fmla="*/ 7 h 25"/>
                  <a:gd name="T58" fmla="*/ 5 w 9"/>
                  <a:gd name="T59" fmla="*/ 10 h 25"/>
                  <a:gd name="T60" fmla="*/ 6 w 9"/>
                  <a:gd name="T61" fmla="*/ 5 h 25"/>
                  <a:gd name="T62" fmla="*/ 5 w 9"/>
                  <a:gd name="T63" fmla="*/ 10 h 25"/>
                  <a:gd name="T64" fmla="*/ 4 w 9"/>
                  <a:gd name="T65" fmla="*/ 10 h 25"/>
                  <a:gd name="T66" fmla="*/ 4 w 9"/>
                  <a:gd name="T67" fmla="*/ 6 h 25"/>
                  <a:gd name="T68" fmla="*/ 4 w 9"/>
                  <a:gd name="T69" fmla="*/ 10 h 25"/>
                  <a:gd name="T70" fmla="*/ 4 w 9"/>
                  <a:gd name="T71" fmla="*/ 8 h 25"/>
                  <a:gd name="T72" fmla="*/ 3 w 9"/>
                  <a:gd name="T73" fmla="*/ 11 h 25"/>
                  <a:gd name="T74" fmla="*/ 3 w 9"/>
                  <a:gd name="T75" fmla="*/ 10 h 25"/>
                  <a:gd name="T76" fmla="*/ 3 w 9"/>
                  <a:gd name="T77" fmla="*/ 10 h 25"/>
                  <a:gd name="T78" fmla="*/ 1 w 9"/>
                  <a:gd name="T79" fmla="*/ 16 h 25"/>
                  <a:gd name="T80" fmla="*/ 2 w 9"/>
                  <a:gd name="T81" fmla="*/ 10 h 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4 h 9"/>
                  <a:gd name="T2" fmla="*/ 1 w 1"/>
                  <a:gd name="T3" fmla="*/ 1 h 9"/>
                  <a:gd name="T4" fmla="*/ 0 w 1"/>
                  <a:gd name="T5" fmla="*/ 7 h 9"/>
                  <a:gd name="T6" fmla="*/ 0 w 1"/>
                  <a:gd name="T7" fmla="*/ 6 h 9"/>
                  <a:gd name="T8" fmla="*/ 0 w 1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8 h 19"/>
                  <a:gd name="T2" fmla="*/ 0 w 2"/>
                  <a:gd name="T3" fmla="*/ 11 h 19"/>
                  <a:gd name="T4" fmla="*/ 1 w 2"/>
                  <a:gd name="T5" fmla="*/ 13 h 19"/>
                  <a:gd name="T6" fmla="*/ 1 w 2"/>
                  <a:gd name="T7" fmla="*/ 6 h 19"/>
                  <a:gd name="T8" fmla="*/ 1 w 2"/>
                  <a:gd name="T9" fmla="*/ 10 h 19"/>
                  <a:gd name="T10" fmla="*/ 1 w 2"/>
                  <a:gd name="T11" fmla="*/ 6 h 19"/>
                  <a:gd name="T12" fmla="*/ 1 w 2"/>
                  <a:gd name="T13" fmla="*/ 8 h 19"/>
                  <a:gd name="T14" fmla="*/ 1 w 2"/>
                  <a:gd name="T15" fmla="*/ 5 h 19"/>
                  <a:gd name="T16" fmla="*/ 1 w 2"/>
                  <a:gd name="T17" fmla="*/ 6 h 19"/>
                  <a:gd name="T18" fmla="*/ 1 w 2"/>
                  <a:gd name="T19" fmla="*/ 4 h 19"/>
                  <a:gd name="T20" fmla="*/ 1 w 2"/>
                  <a:gd name="T21" fmla="*/ 9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7 h 19"/>
                  <a:gd name="T30" fmla="*/ 1 w 2"/>
                  <a:gd name="T31" fmla="*/ 3 h 19"/>
                  <a:gd name="T32" fmla="*/ 0 w 2"/>
                  <a:gd name="T33" fmla="*/ 4 h 19"/>
                  <a:gd name="T34" fmla="*/ 0 w 2"/>
                  <a:gd name="T35" fmla="*/ 11 h 19"/>
                  <a:gd name="T36" fmla="*/ 0 w 2"/>
                  <a:gd name="T37" fmla="*/ 6 h 19"/>
                  <a:gd name="T38" fmla="*/ 0 w 2"/>
                  <a:gd name="T39" fmla="*/ 5 h 19"/>
                  <a:gd name="T40" fmla="*/ 0 w 2"/>
                  <a:gd name="T41" fmla="*/ 13 h 19"/>
                  <a:gd name="T42" fmla="*/ 0 w 2"/>
                  <a:gd name="T43" fmla="*/ 8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4 w 694"/>
                  <a:gd name="T1" fmla="*/ 24 h 84"/>
                  <a:gd name="T2" fmla="*/ 0 w 694"/>
                  <a:gd name="T3" fmla="*/ 64 h 84"/>
                  <a:gd name="T4" fmla="*/ 92 w 694"/>
                  <a:gd name="T5" fmla="*/ 66 h 84"/>
                  <a:gd name="T6" fmla="*/ 174 w 694"/>
                  <a:gd name="T7" fmla="*/ 66 h 84"/>
                  <a:gd name="T8" fmla="*/ 351 w 694"/>
                  <a:gd name="T9" fmla="*/ 64 h 84"/>
                  <a:gd name="T10" fmla="*/ 489 w 694"/>
                  <a:gd name="T11" fmla="*/ 66 h 84"/>
                  <a:gd name="T12" fmla="*/ 627 w 694"/>
                  <a:gd name="T13" fmla="*/ 54 h 84"/>
                  <a:gd name="T14" fmla="*/ 599 w 694"/>
                  <a:gd name="T15" fmla="*/ 37 h 84"/>
                  <a:gd name="T16" fmla="*/ 559 w 694"/>
                  <a:gd name="T17" fmla="*/ 26 h 84"/>
                  <a:gd name="T18" fmla="*/ 363 w 694"/>
                  <a:gd name="T19" fmla="*/ 18 h 84"/>
                  <a:gd name="T20" fmla="*/ 164 w 694"/>
                  <a:gd name="T21" fmla="*/ 4 h 84"/>
                  <a:gd name="T22" fmla="*/ 94 w 694"/>
                  <a:gd name="T23" fmla="*/ 2 h 84"/>
                  <a:gd name="T24" fmla="*/ 42 w 694"/>
                  <a:gd name="T25" fmla="*/ 5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36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227 w 1375"/>
                <a:gd name="T1" fmla="*/ 334 h 779"/>
                <a:gd name="T2" fmla="*/ 1190 w 1375"/>
                <a:gd name="T3" fmla="*/ 242 h 779"/>
                <a:gd name="T4" fmla="*/ 1156 w 1375"/>
                <a:gd name="T5" fmla="*/ 208 h 779"/>
                <a:gd name="T6" fmla="*/ 1124 w 1375"/>
                <a:gd name="T7" fmla="*/ 160 h 779"/>
                <a:gd name="T8" fmla="*/ 1036 w 1375"/>
                <a:gd name="T9" fmla="*/ 95 h 779"/>
                <a:gd name="T10" fmla="*/ 930 w 1375"/>
                <a:gd name="T11" fmla="*/ 42 h 779"/>
                <a:gd name="T12" fmla="*/ 687 w 1375"/>
                <a:gd name="T13" fmla="*/ 30 h 779"/>
                <a:gd name="T14" fmla="*/ 511 w 1375"/>
                <a:gd name="T15" fmla="*/ 139 h 779"/>
                <a:gd name="T16" fmla="*/ 375 w 1375"/>
                <a:gd name="T17" fmla="*/ 309 h 779"/>
                <a:gd name="T18" fmla="*/ 171 w 1375"/>
                <a:gd name="T19" fmla="*/ 377 h 779"/>
                <a:gd name="T20" fmla="*/ 112 w 1375"/>
                <a:gd name="T21" fmla="*/ 278 h 779"/>
                <a:gd name="T22" fmla="*/ 134 w 1375"/>
                <a:gd name="T23" fmla="*/ 141 h 779"/>
                <a:gd name="T24" fmla="*/ 131 w 1375"/>
                <a:gd name="T25" fmla="*/ 143 h 779"/>
                <a:gd name="T26" fmla="*/ 50 w 1375"/>
                <a:gd name="T27" fmla="*/ 123 h 779"/>
                <a:gd name="T28" fmla="*/ 7 w 1375"/>
                <a:gd name="T29" fmla="*/ 245 h 779"/>
                <a:gd name="T30" fmla="*/ 14 w 1375"/>
                <a:gd name="T31" fmla="*/ 360 h 779"/>
                <a:gd name="T32" fmla="*/ 181 w 1375"/>
                <a:gd name="T33" fmla="*/ 504 h 779"/>
                <a:gd name="T34" fmla="*/ 386 w 1375"/>
                <a:gd name="T35" fmla="*/ 524 h 779"/>
                <a:gd name="T36" fmla="*/ 452 w 1375"/>
                <a:gd name="T37" fmla="*/ 623 h 779"/>
                <a:gd name="T38" fmla="*/ 455 w 1375"/>
                <a:gd name="T39" fmla="*/ 625 h 779"/>
                <a:gd name="T40" fmla="*/ 500 w 1375"/>
                <a:gd name="T41" fmla="*/ 689 h 779"/>
                <a:gd name="T42" fmla="*/ 566 w 1375"/>
                <a:gd name="T43" fmla="*/ 692 h 779"/>
                <a:gd name="T44" fmla="*/ 710 w 1375"/>
                <a:gd name="T45" fmla="*/ 695 h 779"/>
                <a:gd name="T46" fmla="*/ 974 w 1375"/>
                <a:gd name="T47" fmla="*/ 693 h 779"/>
                <a:gd name="T48" fmla="*/ 1068 w 1375"/>
                <a:gd name="T49" fmla="*/ 689 h 779"/>
                <a:gd name="T50" fmla="*/ 1075 w 1375"/>
                <a:gd name="T51" fmla="*/ 676 h 779"/>
                <a:gd name="T52" fmla="*/ 1185 w 1375"/>
                <a:gd name="T53" fmla="*/ 661 h 779"/>
                <a:gd name="T54" fmla="*/ 1232 w 1375"/>
                <a:gd name="T55" fmla="*/ 568 h 779"/>
                <a:gd name="T56" fmla="*/ 1227 w 1375"/>
                <a:gd name="T57" fmla="*/ 334 h 7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4 h 521"/>
                <a:gd name="T2" fmla="*/ 208 w 1210"/>
                <a:gd name="T3" fmla="*/ 16 h 521"/>
                <a:gd name="T4" fmla="*/ 494 w 1210"/>
                <a:gd name="T5" fmla="*/ 16 h 521"/>
                <a:gd name="T6" fmla="*/ 983 w 1210"/>
                <a:gd name="T7" fmla="*/ 4 h 521"/>
                <a:gd name="T8" fmla="*/ 1077 w 1210"/>
                <a:gd name="T9" fmla="*/ 7 h 521"/>
                <a:gd name="T10" fmla="*/ 1092 w 1210"/>
                <a:gd name="T11" fmla="*/ 454 h 521"/>
                <a:gd name="T12" fmla="*/ 629 w 1210"/>
                <a:gd name="T13" fmla="*/ 461 h 521"/>
                <a:gd name="T14" fmla="*/ 362 w 1210"/>
                <a:gd name="T15" fmla="*/ 452 h 521"/>
                <a:gd name="T16" fmla="*/ 153 w 1210"/>
                <a:gd name="T17" fmla="*/ 464 h 521"/>
                <a:gd name="T18" fmla="*/ 19 w 1210"/>
                <a:gd name="T19" fmla="*/ 464 h 521"/>
                <a:gd name="T20" fmla="*/ 21 w 1210"/>
                <a:gd name="T21" fmla="*/ 298 h 521"/>
                <a:gd name="T22" fmla="*/ 0 w 1210"/>
                <a:gd name="T23" fmla="*/ 14 h 5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011 w 1221"/>
                <a:gd name="T1" fmla="*/ 2 h 528"/>
                <a:gd name="T2" fmla="*/ 988 w 1221"/>
                <a:gd name="T3" fmla="*/ 2 h 528"/>
                <a:gd name="T4" fmla="*/ 743 w 1221"/>
                <a:gd name="T5" fmla="*/ 8 h 528"/>
                <a:gd name="T6" fmla="*/ 499 w 1221"/>
                <a:gd name="T7" fmla="*/ 14 h 528"/>
                <a:gd name="T8" fmla="*/ 403 w 1221"/>
                <a:gd name="T9" fmla="*/ 14 h 528"/>
                <a:gd name="T10" fmla="*/ 213 w 1221"/>
                <a:gd name="T11" fmla="*/ 14 h 528"/>
                <a:gd name="T12" fmla="*/ 172 w 1221"/>
                <a:gd name="T13" fmla="*/ 17 h 528"/>
                <a:gd name="T14" fmla="*/ 6 w 1221"/>
                <a:gd name="T15" fmla="*/ 12 h 528"/>
                <a:gd name="T16" fmla="*/ 6 w 1221"/>
                <a:gd name="T17" fmla="*/ 12 h 528"/>
                <a:gd name="T18" fmla="*/ 5 w 1221"/>
                <a:gd name="T19" fmla="*/ 12 h 528"/>
                <a:gd name="T20" fmla="*/ 4 w 1221"/>
                <a:gd name="T21" fmla="*/ 13 h 528"/>
                <a:gd name="T22" fmla="*/ 2 w 1221"/>
                <a:gd name="T23" fmla="*/ 14 h 528"/>
                <a:gd name="T24" fmla="*/ 2 w 1221"/>
                <a:gd name="T25" fmla="*/ 14 h 528"/>
                <a:gd name="T26" fmla="*/ 1 w 1221"/>
                <a:gd name="T27" fmla="*/ 14 h 528"/>
                <a:gd name="T28" fmla="*/ 0 w 1221"/>
                <a:gd name="T29" fmla="*/ 16 h 528"/>
                <a:gd name="T30" fmla="*/ 1 w 1221"/>
                <a:gd name="T31" fmla="*/ 17 h 528"/>
                <a:gd name="T32" fmla="*/ 2 w 1221"/>
                <a:gd name="T33" fmla="*/ 19 h 528"/>
                <a:gd name="T34" fmla="*/ 18 w 1221"/>
                <a:gd name="T35" fmla="*/ 239 h 528"/>
                <a:gd name="T36" fmla="*/ 22 w 1221"/>
                <a:gd name="T37" fmla="*/ 302 h 528"/>
                <a:gd name="T38" fmla="*/ 25 w 1221"/>
                <a:gd name="T39" fmla="*/ 328 h 528"/>
                <a:gd name="T40" fmla="*/ 31 w 1221"/>
                <a:gd name="T41" fmla="*/ 404 h 528"/>
                <a:gd name="T42" fmla="*/ 20 w 1221"/>
                <a:gd name="T43" fmla="*/ 465 h 528"/>
                <a:gd name="T44" fmla="*/ 20 w 1221"/>
                <a:gd name="T45" fmla="*/ 467 h 528"/>
                <a:gd name="T46" fmla="*/ 20 w 1221"/>
                <a:gd name="T47" fmla="*/ 469 h 528"/>
                <a:gd name="T48" fmla="*/ 23 w 1221"/>
                <a:gd name="T49" fmla="*/ 472 h 528"/>
                <a:gd name="T50" fmla="*/ 144 w 1221"/>
                <a:gd name="T51" fmla="*/ 472 h 528"/>
                <a:gd name="T52" fmla="*/ 158 w 1221"/>
                <a:gd name="T53" fmla="*/ 472 h 528"/>
                <a:gd name="T54" fmla="*/ 239 w 1221"/>
                <a:gd name="T55" fmla="*/ 466 h 528"/>
                <a:gd name="T56" fmla="*/ 367 w 1221"/>
                <a:gd name="T57" fmla="*/ 460 h 528"/>
                <a:gd name="T58" fmla="*/ 500 w 1221"/>
                <a:gd name="T59" fmla="*/ 464 h 528"/>
                <a:gd name="T60" fmla="*/ 634 w 1221"/>
                <a:gd name="T61" fmla="*/ 469 h 528"/>
                <a:gd name="T62" fmla="*/ 716 w 1221"/>
                <a:gd name="T63" fmla="*/ 469 h 528"/>
                <a:gd name="T64" fmla="*/ 1097 w 1221"/>
                <a:gd name="T65" fmla="*/ 463 h 528"/>
                <a:gd name="T66" fmla="*/ 1101 w 1221"/>
                <a:gd name="T67" fmla="*/ 461 h 528"/>
                <a:gd name="T68" fmla="*/ 1102 w 1221"/>
                <a:gd name="T69" fmla="*/ 457 h 528"/>
                <a:gd name="T70" fmla="*/ 1089 w 1221"/>
                <a:gd name="T71" fmla="*/ 181 h 528"/>
                <a:gd name="T72" fmla="*/ 1087 w 1221"/>
                <a:gd name="T73" fmla="*/ 10 h 528"/>
                <a:gd name="T74" fmla="*/ 1083 w 1221"/>
                <a:gd name="T75" fmla="*/ 5 h 528"/>
                <a:gd name="T76" fmla="*/ 1011 w 1221"/>
                <a:gd name="T77" fmla="*/ 2 h 528"/>
                <a:gd name="T78" fmla="*/ 743 w 1221"/>
                <a:gd name="T79" fmla="*/ 17 h 528"/>
                <a:gd name="T80" fmla="*/ 988 w 1221"/>
                <a:gd name="T81" fmla="*/ 11 h 528"/>
                <a:gd name="T82" fmla="*/ 1011 w 1221"/>
                <a:gd name="T83" fmla="*/ 11 h 528"/>
                <a:gd name="T84" fmla="*/ 1078 w 1221"/>
                <a:gd name="T85" fmla="*/ 14 h 528"/>
                <a:gd name="T86" fmla="*/ 1080 w 1221"/>
                <a:gd name="T87" fmla="*/ 181 h 528"/>
                <a:gd name="T88" fmla="*/ 1092 w 1221"/>
                <a:gd name="T89" fmla="*/ 454 h 528"/>
                <a:gd name="T90" fmla="*/ 716 w 1221"/>
                <a:gd name="T91" fmla="*/ 460 h 528"/>
                <a:gd name="T92" fmla="*/ 634 w 1221"/>
                <a:gd name="T93" fmla="*/ 460 h 528"/>
                <a:gd name="T94" fmla="*/ 500 w 1221"/>
                <a:gd name="T95" fmla="*/ 455 h 528"/>
                <a:gd name="T96" fmla="*/ 367 w 1221"/>
                <a:gd name="T97" fmla="*/ 450 h 528"/>
                <a:gd name="T98" fmla="*/ 238 w 1221"/>
                <a:gd name="T99" fmla="*/ 457 h 528"/>
                <a:gd name="T100" fmla="*/ 158 w 1221"/>
                <a:gd name="T101" fmla="*/ 463 h 528"/>
                <a:gd name="T102" fmla="*/ 143 w 1221"/>
                <a:gd name="T103" fmla="*/ 463 h 528"/>
                <a:gd name="T104" fmla="*/ 31 w 1221"/>
                <a:gd name="T105" fmla="*/ 463 h 528"/>
                <a:gd name="T106" fmla="*/ 41 w 1221"/>
                <a:gd name="T107" fmla="*/ 404 h 528"/>
                <a:gd name="T108" fmla="*/ 34 w 1221"/>
                <a:gd name="T109" fmla="*/ 327 h 528"/>
                <a:gd name="T110" fmla="*/ 31 w 1221"/>
                <a:gd name="T111" fmla="*/ 301 h 528"/>
                <a:gd name="T112" fmla="*/ 27 w 1221"/>
                <a:gd name="T113" fmla="*/ 239 h 528"/>
                <a:gd name="T114" fmla="*/ 12 w 1221"/>
                <a:gd name="T115" fmla="*/ 23 h 528"/>
                <a:gd name="T116" fmla="*/ 172 w 1221"/>
                <a:gd name="T117" fmla="*/ 26 h 528"/>
                <a:gd name="T118" fmla="*/ 214 w 1221"/>
                <a:gd name="T119" fmla="*/ 23 h 528"/>
                <a:gd name="T120" fmla="*/ 403 w 1221"/>
                <a:gd name="T121" fmla="*/ 23 h 528"/>
                <a:gd name="T122" fmla="*/ 499 w 1221"/>
                <a:gd name="T123" fmla="*/ 23 h 528"/>
                <a:gd name="T124" fmla="*/ 743 w 1221"/>
                <a:gd name="T125" fmla="*/ 17 h 5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9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49 h 86"/>
                <a:gd name="T2" fmla="*/ 36 w 111"/>
                <a:gd name="T3" fmla="*/ 0 h 86"/>
                <a:gd name="T4" fmla="*/ 63 w 111"/>
                <a:gd name="T5" fmla="*/ 33 h 86"/>
                <a:gd name="T6" fmla="*/ 101 w 111"/>
                <a:gd name="T7" fmla="*/ 10 h 86"/>
                <a:gd name="T8" fmla="*/ 88 w 111"/>
                <a:gd name="T9" fmla="*/ 72 h 86"/>
                <a:gd name="T10" fmla="*/ 0 w 111"/>
                <a:gd name="T11" fmla="*/ 66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0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4 w 112"/>
                <a:gd name="T1" fmla="*/ 11 h 87"/>
                <a:gd name="T2" fmla="*/ 4 w 112"/>
                <a:gd name="T3" fmla="*/ 53 h 87"/>
                <a:gd name="T4" fmla="*/ 45 w 112"/>
                <a:gd name="T5" fmla="*/ 77 h 87"/>
                <a:gd name="T6" fmla="*/ 67 w 112"/>
                <a:gd name="T7" fmla="*/ 7 h 87"/>
                <a:gd name="T8" fmla="*/ 23 w 112"/>
                <a:gd name="T9" fmla="*/ 12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1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814 w 1301"/>
                <a:gd name="T1" fmla="*/ 2 h 574"/>
                <a:gd name="T2" fmla="*/ 785 w 1301"/>
                <a:gd name="T3" fmla="*/ 2 h 574"/>
                <a:gd name="T4" fmla="*/ 716 w 1301"/>
                <a:gd name="T5" fmla="*/ 8 h 574"/>
                <a:gd name="T6" fmla="*/ 613 w 1301"/>
                <a:gd name="T7" fmla="*/ 52 h 574"/>
                <a:gd name="T8" fmla="*/ 486 w 1301"/>
                <a:gd name="T9" fmla="*/ 164 h 574"/>
                <a:gd name="T10" fmla="*/ 440 w 1301"/>
                <a:gd name="T11" fmla="*/ 224 h 574"/>
                <a:gd name="T12" fmla="*/ 276 w 1301"/>
                <a:gd name="T13" fmla="*/ 363 h 574"/>
                <a:gd name="T14" fmla="*/ 132 w 1301"/>
                <a:gd name="T15" fmla="*/ 302 h 574"/>
                <a:gd name="T16" fmla="*/ 142 w 1301"/>
                <a:gd name="T17" fmla="*/ 158 h 574"/>
                <a:gd name="T18" fmla="*/ 150 w 1301"/>
                <a:gd name="T19" fmla="*/ 122 h 574"/>
                <a:gd name="T20" fmla="*/ 150 w 1301"/>
                <a:gd name="T21" fmla="*/ 119 h 574"/>
                <a:gd name="T22" fmla="*/ 147 w 1301"/>
                <a:gd name="T23" fmla="*/ 117 h 574"/>
                <a:gd name="T24" fmla="*/ 118 w 1301"/>
                <a:gd name="T25" fmla="*/ 111 h 574"/>
                <a:gd name="T26" fmla="*/ 88 w 1301"/>
                <a:gd name="T27" fmla="*/ 105 h 574"/>
                <a:gd name="T28" fmla="*/ 45 w 1301"/>
                <a:gd name="T29" fmla="*/ 132 h 574"/>
                <a:gd name="T30" fmla="*/ 21 w 1301"/>
                <a:gd name="T31" fmla="*/ 333 h 574"/>
                <a:gd name="T32" fmla="*/ 308 w 1301"/>
                <a:gd name="T33" fmla="*/ 511 h 574"/>
                <a:gd name="T34" fmla="*/ 538 w 1301"/>
                <a:gd name="T35" fmla="*/ 478 h 574"/>
                <a:gd name="T36" fmla="*/ 568 w 1301"/>
                <a:gd name="T37" fmla="*/ 476 h 574"/>
                <a:gd name="T38" fmla="*/ 568 w 1301"/>
                <a:gd name="T39" fmla="*/ 470 h 574"/>
                <a:gd name="T40" fmla="*/ 537 w 1301"/>
                <a:gd name="T41" fmla="*/ 471 h 574"/>
                <a:gd name="T42" fmla="*/ 308 w 1301"/>
                <a:gd name="T43" fmla="*/ 503 h 574"/>
                <a:gd name="T44" fmla="*/ 28 w 1301"/>
                <a:gd name="T45" fmla="*/ 331 h 574"/>
                <a:gd name="T46" fmla="*/ 51 w 1301"/>
                <a:gd name="T47" fmla="*/ 135 h 574"/>
                <a:gd name="T48" fmla="*/ 87 w 1301"/>
                <a:gd name="T49" fmla="*/ 113 h 574"/>
                <a:gd name="T50" fmla="*/ 117 w 1301"/>
                <a:gd name="T51" fmla="*/ 119 h 574"/>
                <a:gd name="T52" fmla="*/ 142 w 1301"/>
                <a:gd name="T53" fmla="*/ 123 h 574"/>
                <a:gd name="T54" fmla="*/ 135 w 1301"/>
                <a:gd name="T55" fmla="*/ 156 h 574"/>
                <a:gd name="T56" fmla="*/ 120 w 1301"/>
                <a:gd name="T57" fmla="*/ 228 h 574"/>
                <a:gd name="T58" fmla="*/ 125 w 1301"/>
                <a:gd name="T59" fmla="*/ 304 h 574"/>
                <a:gd name="T60" fmla="*/ 278 w 1301"/>
                <a:gd name="T61" fmla="*/ 370 h 574"/>
                <a:gd name="T62" fmla="*/ 446 w 1301"/>
                <a:gd name="T63" fmla="*/ 229 h 574"/>
                <a:gd name="T64" fmla="*/ 491 w 1301"/>
                <a:gd name="T65" fmla="*/ 169 h 574"/>
                <a:gd name="T66" fmla="*/ 617 w 1301"/>
                <a:gd name="T67" fmla="*/ 59 h 574"/>
                <a:gd name="T68" fmla="*/ 718 w 1301"/>
                <a:gd name="T69" fmla="*/ 15 h 574"/>
                <a:gd name="T70" fmla="*/ 785 w 1301"/>
                <a:gd name="T71" fmla="*/ 10 h 574"/>
                <a:gd name="T72" fmla="*/ 814 w 1301"/>
                <a:gd name="T73" fmla="*/ 10 h 574"/>
                <a:gd name="T74" fmla="*/ 952 w 1301"/>
                <a:gd name="T75" fmla="*/ 33 h 574"/>
                <a:gd name="T76" fmla="*/ 1167 w 1301"/>
                <a:gd name="T77" fmla="*/ 187 h 574"/>
                <a:gd name="T78" fmla="*/ 1172 w 1301"/>
                <a:gd name="T79" fmla="*/ 189 h 574"/>
                <a:gd name="T80" fmla="*/ 1174 w 1301"/>
                <a:gd name="T81" fmla="*/ 184 h 574"/>
                <a:gd name="T82" fmla="*/ 954 w 1301"/>
                <a:gd name="T83" fmla="*/ 26 h 574"/>
                <a:gd name="T84" fmla="*/ 814 w 1301"/>
                <a:gd name="T85" fmla="*/ 2 h 5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2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198 w 419"/>
                <a:gd name="T1" fmla="*/ 5 h 605"/>
                <a:gd name="T2" fmla="*/ 194 w 419"/>
                <a:gd name="T3" fmla="*/ 10 h 605"/>
                <a:gd name="T4" fmla="*/ 198 w 419"/>
                <a:gd name="T5" fmla="*/ 14 h 605"/>
                <a:gd name="T6" fmla="*/ 305 w 419"/>
                <a:gd name="T7" fmla="*/ 69 h 605"/>
                <a:gd name="T8" fmla="*/ 356 w 419"/>
                <a:gd name="T9" fmla="*/ 197 h 605"/>
                <a:gd name="T10" fmla="*/ 349 w 419"/>
                <a:gd name="T11" fmla="*/ 453 h 605"/>
                <a:gd name="T12" fmla="*/ 134 w 419"/>
                <a:gd name="T13" fmla="*/ 491 h 605"/>
                <a:gd name="T14" fmla="*/ 108 w 419"/>
                <a:gd name="T15" fmla="*/ 485 h 605"/>
                <a:gd name="T16" fmla="*/ 104 w 419"/>
                <a:gd name="T17" fmla="*/ 484 h 605"/>
                <a:gd name="T18" fmla="*/ 16 w 419"/>
                <a:gd name="T19" fmla="*/ 434 h 605"/>
                <a:gd name="T20" fmla="*/ 22 w 419"/>
                <a:gd name="T21" fmla="*/ 336 h 605"/>
                <a:gd name="T22" fmla="*/ 26 w 419"/>
                <a:gd name="T23" fmla="*/ 314 h 605"/>
                <a:gd name="T24" fmla="*/ 31 w 419"/>
                <a:gd name="T25" fmla="*/ 289 h 605"/>
                <a:gd name="T26" fmla="*/ 39 w 419"/>
                <a:gd name="T27" fmla="*/ 223 h 605"/>
                <a:gd name="T28" fmla="*/ 35 w 419"/>
                <a:gd name="T29" fmla="*/ 219 h 605"/>
                <a:gd name="T30" fmla="*/ 32 w 419"/>
                <a:gd name="T31" fmla="*/ 223 h 605"/>
                <a:gd name="T32" fmla="*/ 23 w 419"/>
                <a:gd name="T33" fmla="*/ 287 h 605"/>
                <a:gd name="T34" fmla="*/ 18 w 419"/>
                <a:gd name="T35" fmla="*/ 312 h 605"/>
                <a:gd name="T36" fmla="*/ 14 w 419"/>
                <a:gd name="T37" fmla="*/ 334 h 605"/>
                <a:gd name="T38" fmla="*/ 9 w 419"/>
                <a:gd name="T39" fmla="*/ 437 h 605"/>
                <a:gd name="T40" fmla="*/ 102 w 419"/>
                <a:gd name="T41" fmla="*/ 491 h 605"/>
                <a:gd name="T42" fmla="*/ 106 w 419"/>
                <a:gd name="T43" fmla="*/ 492 h 605"/>
                <a:gd name="T44" fmla="*/ 133 w 419"/>
                <a:gd name="T45" fmla="*/ 498 h 605"/>
                <a:gd name="T46" fmla="*/ 356 w 419"/>
                <a:gd name="T47" fmla="*/ 456 h 605"/>
                <a:gd name="T48" fmla="*/ 364 w 419"/>
                <a:gd name="T49" fmla="*/ 196 h 605"/>
                <a:gd name="T50" fmla="*/ 310 w 419"/>
                <a:gd name="T51" fmla="*/ 64 h 605"/>
                <a:gd name="T52" fmla="*/ 198 w 419"/>
                <a:gd name="T53" fmla="*/ 5 h 6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5 h 131"/>
                <a:gd name="T4" fmla="*/ 53 w 85"/>
                <a:gd name="T5" fmla="*/ 94 h 131"/>
                <a:gd name="T6" fmla="*/ 70 w 85"/>
                <a:gd name="T7" fmla="*/ 117 h 131"/>
                <a:gd name="T8" fmla="*/ 75 w 85"/>
                <a:gd name="T9" fmla="*/ 118 h 131"/>
                <a:gd name="T10" fmla="*/ 76 w 85"/>
                <a:gd name="T11" fmla="*/ 113 h 131"/>
                <a:gd name="T12" fmla="*/ 59 w 85"/>
                <a:gd name="T13" fmla="*/ 89 h 131"/>
                <a:gd name="T14" fmla="*/ 8 w 85"/>
                <a:gd name="T15" fmla="*/ 4 h 131"/>
                <a:gd name="T16" fmla="*/ 4 w 85"/>
                <a:gd name="T17" fmla="*/ 1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2 w 20"/>
                <a:gd name="T1" fmla="*/ 2 h 28"/>
                <a:gd name="T2" fmla="*/ 1 w 20"/>
                <a:gd name="T3" fmla="*/ 21 h 28"/>
                <a:gd name="T4" fmla="*/ 4 w 20"/>
                <a:gd name="T5" fmla="*/ 25 h 28"/>
                <a:gd name="T6" fmla="*/ 8 w 20"/>
                <a:gd name="T7" fmla="*/ 21 h 28"/>
                <a:gd name="T8" fmla="*/ 16 w 20"/>
                <a:gd name="T9" fmla="*/ 7 h 28"/>
                <a:gd name="T10" fmla="*/ 17 w 20"/>
                <a:gd name="T11" fmla="*/ 2 h 28"/>
                <a:gd name="T12" fmla="*/ 12 w 20"/>
                <a:gd name="T13" fmla="*/ 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5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5 w 35"/>
                <a:gd name="T1" fmla="*/ 2 h 37"/>
                <a:gd name="T2" fmla="*/ 1 w 35"/>
                <a:gd name="T3" fmla="*/ 27 h 37"/>
                <a:gd name="T4" fmla="*/ 2 w 35"/>
                <a:gd name="T5" fmla="*/ 32 h 37"/>
                <a:gd name="T6" fmla="*/ 7 w 35"/>
                <a:gd name="T7" fmla="*/ 31 h 37"/>
                <a:gd name="T8" fmla="*/ 30 w 35"/>
                <a:gd name="T9" fmla="*/ 7 h 37"/>
                <a:gd name="T10" fmla="*/ 30 w 35"/>
                <a:gd name="T11" fmla="*/ 2 h 37"/>
                <a:gd name="T12" fmla="*/ 25 w 35"/>
                <a:gd name="T13" fmla="*/ 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6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38 h 50"/>
                <a:gd name="T4" fmla="*/ 0 w 11"/>
                <a:gd name="T5" fmla="*/ 41 h 50"/>
                <a:gd name="T6" fmla="*/ 4 w 11"/>
                <a:gd name="T7" fmla="*/ 45 h 50"/>
                <a:gd name="T8" fmla="*/ 8 w 11"/>
                <a:gd name="T9" fmla="*/ 41 h 50"/>
                <a:gd name="T10" fmla="*/ 8 w 11"/>
                <a:gd name="T11" fmla="*/ 38 h 50"/>
                <a:gd name="T12" fmla="*/ 10 w 11"/>
                <a:gd name="T13" fmla="*/ 5 h 50"/>
                <a:gd name="T14" fmla="*/ 6 w 11"/>
                <a:gd name="T15" fmla="*/ 0 h 50"/>
                <a:gd name="T16" fmla="*/ 3 w 11"/>
                <a:gd name="T17" fmla="*/ 3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7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6 h 51"/>
                <a:gd name="T4" fmla="*/ 9 w 27"/>
                <a:gd name="T5" fmla="*/ 24 h 51"/>
                <a:gd name="T6" fmla="*/ 18 w 27"/>
                <a:gd name="T7" fmla="*/ 45 h 51"/>
                <a:gd name="T8" fmla="*/ 22 w 27"/>
                <a:gd name="T9" fmla="*/ 45 h 51"/>
                <a:gd name="T10" fmla="*/ 23 w 27"/>
                <a:gd name="T11" fmla="*/ 40 h 51"/>
                <a:gd name="T12" fmla="*/ 15 w 27"/>
                <a:gd name="T13" fmla="*/ 22 h 51"/>
                <a:gd name="T14" fmla="*/ 8 w 27"/>
                <a:gd name="T15" fmla="*/ 3 h 51"/>
                <a:gd name="T16" fmla="*/ 3 w 27"/>
                <a:gd name="T17" fmla="*/ 1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8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8 h 49"/>
                <a:gd name="T4" fmla="*/ 65 w 80"/>
                <a:gd name="T5" fmla="*/ 42 h 49"/>
                <a:gd name="T6" fmla="*/ 70 w 80"/>
                <a:gd name="T7" fmla="*/ 44 h 49"/>
                <a:gd name="T8" fmla="*/ 71 w 80"/>
                <a:gd name="T9" fmla="*/ 39 h 49"/>
                <a:gd name="T10" fmla="*/ 5 w 80"/>
                <a:gd name="T11" fmla="*/ 0 h 49"/>
                <a:gd name="T12" fmla="*/ 0 w 80"/>
                <a:gd name="T13" fmla="*/ 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9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6 w 97"/>
                <a:gd name="T1" fmla="*/ 19 h 95"/>
                <a:gd name="T2" fmla="*/ 4 w 97"/>
                <a:gd name="T3" fmla="*/ 59 h 95"/>
                <a:gd name="T4" fmla="*/ 34 w 97"/>
                <a:gd name="T5" fmla="*/ 82 h 95"/>
                <a:gd name="T6" fmla="*/ 75 w 97"/>
                <a:gd name="T7" fmla="*/ 69 h 95"/>
                <a:gd name="T8" fmla="*/ 87 w 97"/>
                <a:gd name="T9" fmla="*/ 42 h 95"/>
                <a:gd name="T10" fmla="*/ 84 w 97"/>
                <a:gd name="T11" fmla="*/ 22 h 95"/>
                <a:gd name="T12" fmla="*/ 66 w 97"/>
                <a:gd name="T13" fmla="*/ 5 h 95"/>
                <a:gd name="T14" fmla="*/ 65 w 97"/>
                <a:gd name="T15" fmla="*/ 5 h 95"/>
                <a:gd name="T16" fmla="*/ 16 w 97"/>
                <a:gd name="T17" fmla="*/ 19 h 95"/>
                <a:gd name="T18" fmla="*/ 36 w 97"/>
                <a:gd name="T19" fmla="*/ 75 h 95"/>
                <a:gd name="T20" fmla="*/ 11 w 97"/>
                <a:gd name="T21" fmla="*/ 56 h 95"/>
                <a:gd name="T22" fmla="*/ 22 w 97"/>
                <a:gd name="T23" fmla="*/ 24 h 95"/>
                <a:gd name="T24" fmla="*/ 58 w 97"/>
                <a:gd name="T25" fmla="*/ 11 h 95"/>
                <a:gd name="T26" fmla="*/ 59 w 97"/>
                <a:gd name="T27" fmla="*/ 12 h 95"/>
                <a:gd name="T28" fmla="*/ 78 w 97"/>
                <a:gd name="T29" fmla="*/ 24 h 95"/>
                <a:gd name="T30" fmla="*/ 70 w 97"/>
                <a:gd name="T31" fmla="*/ 63 h 95"/>
                <a:gd name="T32" fmla="*/ 36 w 97"/>
                <a:gd name="T33" fmla="*/ 75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0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2 w 65"/>
                <a:gd name="T1" fmla="*/ 0 h 64"/>
                <a:gd name="T2" fmla="*/ 29 w 65"/>
                <a:gd name="T3" fmla="*/ 2 h 64"/>
                <a:gd name="T4" fmla="*/ 12 w 65"/>
                <a:gd name="T5" fmla="*/ 8 h 64"/>
                <a:gd name="T6" fmla="*/ 0 w 65"/>
                <a:gd name="T7" fmla="*/ 31 h 64"/>
                <a:gd name="T8" fmla="*/ 2 w 65"/>
                <a:gd name="T9" fmla="*/ 44 h 64"/>
                <a:gd name="T10" fmla="*/ 24 w 65"/>
                <a:gd name="T11" fmla="*/ 58 h 64"/>
                <a:gd name="T12" fmla="*/ 51 w 65"/>
                <a:gd name="T13" fmla="*/ 42 h 64"/>
                <a:gd name="T14" fmla="*/ 53 w 65"/>
                <a:gd name="T15" fmla="*/ 10 h 64"/>
                <a:gd name="T16" fmla="*/ 32 w 65"/>
                <a:gd name="T17" fmla="*/ 0 h 64"/>
                <a:gd name="T18" fmla="*/ 38 w 65"/>
                <a:gd name="T19" fmla="*/ 8 h 64"/>
                <a:gd name="T20" fmla="*/ 46 w 65"/>
                <a:gd name="T21" fmla="*/ 15 h 64"/>
                <a:gd name="T22" fmla="*/ 48 w 65"/>
                <a:gd name="T23" fmla="*/ 26 h 64"/>
                <a:gd name="T24" fmla="*/ 45 w 65"/>
                <a:gd name="T25" fmla="*/ 38 h 64"/>
                <a:gd name="T26" fmla="*/ 24 w 65"/>
                <a:gd name="T27" fmla="*/ 50 h 64"/>
                <a:gd name="T28" fmla="*/ 8 w 65"/>
                <a:gd name="T29" fmla="*/ 41 h 64"/>
                <a:gd name="T30" fmla="*/ 17 w 65"/>
                <a:gd name="T31" fmla="*/ 14 h 64"/>
                <a:gd name="T32" fmla="*/ 33 w 65"/>
                <a:gd name="T33" fmla="*/ 10 h 64"/>
                <a:gd name="T34" fmla="*/ 38 w 65"/>
                <a:gd name="T35" fmla="*/ 8 h 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1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1 w 120"/>
                <a:gd name="T1" fmla="*/ 1 h 93"/>
                <a:gd name="T2" fmla="*/ 4 w 120"/>
                <a:gd name="T3" fmla="*/ 67 h 93"/>
                <a:gd name="T4" fmla="*/ 8 w 120"/>
                <a:gd name="T5" fmla="*/ 70 h 93"/>
                <a:gd name="T6" fmla="*/ 11 w 120"/>
                <a:gd name="T7" fmla="*/ 67 h 93"/>
                <a:gd name="T8" fmla="*/ 11 w 120"/>
                <a:gd name="T9" fmla="*/ 65 h 93"/>
                <a:gd name="T10" fmla="*/ 11 w 120"/>
                <a:gd name="T11" fmla="*/ 62 h 93"/>
                <a:gd name="T12" fmla="*/ 41 w 120"/>
                <a:gd name="T13" fmla="*/ 11 h 93"/>
                <a:gd name="T14" fmla="*/ 64 w 120"/>
                <a:gd name="T15" fmla="*/ 39 h 93"/>
                <a:gd name="T16" fmla="*/ 84 w 120"/>
                <a:gd name="T17" fmla="*/ 29 h 93"/>
                <a:gd name="T18" fmla="*/ 100 w 120"/>
                <a:gd name="T19" fmla="*/ 21 h 93"/>
                <a:gd name="T20" fmla="*/ 92 w 120"/>
                <a:gd name="T21" fmla="*/ 55 h 93"/>
                <a:gd name="T22" fmla="*/ 86 w 120"/>
                <a:gd name="T23" fmla="*/ 79 h 93"/>
                <a:gd name="T24" fmla="*/ 86 w 120"/>
                <a:gd name="T25" fmla="*/ 79 h 93"/>
                <a:gd name="T26" fmla="*/ 89 w 120"/>
                <a:gd name="T27" fmla="*/ 84 h 93"/>
                <a:gd name="T28" fmla="*/ 94 w 120"/>
                <a:gd name="T29" fmla="*/ 80 h 93"/>
                <a:gd name="T30" fmla="*/ 99 w 120"/>
                <a:gd name="T31" fmla="*/ 57 h 93"/>
                <a:gd name="T32" fmla="*/ 108 w 120"/>
                <a:gd name="T33" fmla="*/ 18 h 93"/>
                <a:gd name="T34" fmla="*/ 105 w 120"/>
                <a:gd name="T35" fmla="*/ 14 h 93"/>
                <a:gd name="T36" fmla="*/ 78 w 120"/>
                <a:gd name="T37" fmla="*/ 23 h 93"/>
                <a:gd name="T38" fmla="*/ 64 w 120"/>
                <a:gd name="T39" fmla="*/ 32 h 93"/>
                <a:gd name="T40" fmla="*/ 46 w 120"/>
                <a:gd name="T41" fmla="*/ 4 h 93"/>
                <a:gd name="T42" fmla="*/ 45 w 120"/>
                <a:gd name="T43" fmla="*/ 1 h 93"/>
                <a:gd name="T44" fmla="*/ 41 w 120"/>
                <a:gd name="T45" fmla="*/ 1 h 9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2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32 w 248"/>
                <a:gd name="T1" fmla="*/ 15 h 162"/>
                <a:gd name="T2" fmla="*/ 31 w 248"/>
                <a:gd name="T3" fmla="*/ 96 h 162"/>
                <a:gd name="T4" fmla="*/ 160 w 248"/>
                <a:gd name="T5" fmla="*/ 122 h 162"/>
                <a:gd name="T6" fmla="*/ 123 w 248"/>
                <a:gd name="T7" fmla="*/ 12 h 1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3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76 w 149"/>
                <a:gd name="T1" fmla="*/ 21 h 91"/>
                <a:gd name="T2" fmla="*/ 56 w 149"/>
                <a:gd name="T3" fmla="*/ 75 h 91"/>
                <a:gd name="T4" fmla="*/ 88 w 149"/>
                <a:gd name="T5" fmla="*/ 17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4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8 h 84"/>
                <a:gd name="T4" fmla="*/ 14 w 63"/>
                <a:gd name="T5" fmla="*/ 29 h 84"/>
                <a:gd name="T6" fmla="*/ 49 w 63"/>
                <a:gd name="T7" fmla="*/ 74 h 84"/>
                <a:gd name="T8" fmla="*/ 56 w 63"/>
                <a:gd name="T9" fmla="*/ 73 h 84"/>
                <a:gd name="T10" fmla="*/ 54 w 63"/>
                <a:gd name="T11" fmla="*/ 66 h 84"/>
                <a:gd name="T12" fmla="*/ 22 w 63"/>
                <a:gd name="T13" fmla="*/ 24 h 84"/>
                <a:gd name="T14" fmla="*/ 9 w 63"/>
                <a:gd name="T15" fmla="*/ 3 h 84"/>
                <a:gd name="T16" fmla="*/ 4 w 63"/>
                <a:gd name="T17" fmla="*/ 1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5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0 h 31"/>
                <a:gd name="T4" fmla="*/ 114 w 649"/>
                <a:gd name="T5" fmla="*/ 17 h 31"/>
                <a:gd name="T6" fmla="*/ 165 w 649"/>
                <a:gd name="T7" fmla="*/ 16 h 31"/>
                <a:gd name="T8" fmla="*/ 237 w 649"/>
                <a:gd name="T9" fmla="*/ 18 h 31"/>
                <a:gd name="T10" fmla="*/ 346 w 649"/>
                <a:gd name="T11" fmla="*/ 22 h 31"/>
                <a:gd name="T12" fmla="*/ 580 w 649"/>
                <a:gd name="T13" fmla="*/ 19 h 31"/>
                <a:gd name="T14" fmla="*/ 585 w 649"/>
                <a:gd name="T15" fmla="*/ 14 h 31"/>
                <a:gd name="T16" fmla="*/ 580 w 649"/>
                <a:gd name="T17" fmla="*/ 10 h 31"/>
                <a:gd name="T18" fmla="*/ 346 w 649"/>
                <a:gd name="T19" fmla="*/ 13 h 31"/>
                <a:gd name="T20" fmla="*/ 237 w 649"/>
                <a:gd name="T21" fmla="*/ 8 h 31"/>
                <a:gd name="T22" fmla="*/ 165 w 649"/>
                <a:gd name="T23" fmla="*/ 7 h 31"/>
                <a:gd name="T24" fmla="*/ 114 w 649"/>
                <a:gd name="T25" fmla="*/ 8 h 31"/>
                <a:gd name="T26" fmla="*/ 6 w 649"/>
                <a:gd name="T27" fmla="*/ 1 h 31"/>
                <a:gd name="T28" fmla="*/ 1 w 649"/>
                <a:gd name="T29" fmla="*/ 4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6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2 w 46"/>
                <a:gd name="T1" fmla="*/ 3 h 60"/>
                <a:gd name="T2" fmla="*/ 2 w 46"/>
                <a:gd name="T3" fmla="*/ 46 h 60"/>
                <a:gd name="T4" fmla="*/ 2 w 46"/>
                <a:gd name="T5" fmla="*/ 52 h 60"/>
                <a:gd name="T6" fmla="*/ 9 w 46"/>
                <a:gd name="T7" fmla="*/ 51 h 60"/>
                <a:gd name="T8" fmla="*/ 40 w 46"/>
                <a:gd name="T9" fmla="*/ 7 h 60"/>
                <a:gd name="T10" fmla="*/ 38 w 46"/>
                <a:gd name="T11" fmla="*/ 1 h 60"/>
                <a:gd name="T12" fmla="*/ 32 w 46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7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8 h 29"/>
                <a:gd name="T4" fmla="*/ 22 w 32"/>
                <a:gd name="T5" fmla="*/ 24 h 29"/>
                <a:gd name="T6" fmla="*/ 28 w 32"/>
                <a:gd name="T7" fmla="*/ 23 h 29"/>
                <a:gd name="T8" fmla="*/ 26 w 32"/>
                <a:gd name="T9" fmla="*/ 17 h 29"/>
                <a:gd name="T10" fmla="*/ 9 w 32"/>
                <a:gd name="T11" fmla="*/ 2 h 29"/>
                <a:gd name="T12" fmla="*/ 2 w 32"/>
                <a:gd name="T13" fmla="*/ 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8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36 w 51"/>
                <a:gd name="T1" fmla="*/ 5 h 171"/>
                <a:gd name="T2" fmla="*/ 16 w 51"/>
                <a:gd name="T3" fmla="*/ 92 h 171"/>
                <a:gd name="T4" fmla="*/ 1 w 51"/>
                <a:gd name="T5" fmla="*/ 150 h 171"/>
                <a:gd name="T6" fmla="*/ 5 w 51"/>
                <a:gd name="T7" fmla="*/ 155 h 171"/>
                <a:gd name="T8" fmla="*/ 10 w 51"/>
                <a:gd name="T9" fmla="*/ 151 h 171"/>
                <a:gd name="T10" fmla="*/ 25 w 51"/>
                <a:gd name="T11" fmla="*/ 95 h 171"/>
                <a:gd name="T12" fmla="*/ 46 w 51"/>
                <a:gd name="T13" fmla="*/ 5 h 171"/>
                <a:gd name="T14" fmla="*/ 41 w 51"/>
                <a:gd name="T15" fmla="*/ 0 h 171"/>
                <a:gd name="T16" fmla="*/ 36 w 51"/>
                <a:gd name="T17" fmla="*/ 5 h 1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9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4 w 45"/>
                <a:gd name="T1" fmla="*/ 0 h 185"/>
                <a:gd name="T2" fmla="*/ 0 w 45"/>
                <a:gd name="T3" fmla="*/ 5 h 185"/>
                <a:gd name="T4" fmla="*/ 31 w 45"/>
                <a:gd name="T5" fmla="*/ 163 h 185"/>
                <a:gd name="T6" fmla="*/ 36 w 45"/>
                <a:gd name="T7" fmla="*/ 166 h 185"/>
                <a:gd name="T8" fmla="*/ 39 w 45"/>
                <a:gd name="T9" fmla="*/ 161 h 185"/>
                <a:gd name="T10" fmla="*/ 9 w 45"/>
                <a:gd name="T11" fmla="*/ 5 h 185"/>
                <a:gd name="T12" fmla="*/ 4 w 45"/>
                <a:gd name="T13" fmla="*/ 0 h 1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0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4 w 39"/>
                <a:gd name="T3" fmla="*/ 10 h 76"/>
                <a:gd name="T4" fmla="*/ 19 w 39"/>
                <a:gd name="T5" fmla="*/ 19 h 76"/>
                <a:gd name="T6" fmla="*/ 13 w 39"/>
                <a:gd name="T7" fmla="*/ 61 h 76"/>
                <a:gd name="T8" fmla="*/ 14 w 39"/>
                <a:gd name="T9" fmla="*/ 67 h 76"/>
                <a:gd name="T10" fmla="*/ 21 w 39"/>
                <a:gd name="T11" fmla="*/ 67 h 76"/>
                <a:gd name="T12" fmla="*/ 27 w 39"/>
                <a:gd name="T13" fmla="*/ 15 h 76"/>
                <a:gd name="T14" fmla="*/ 4 w 39"/>
                <a:gd name="T15" fmla="*/ 0 h 76"/>
                <a:gd name="T16" fmla="*/ 0 w 39"/>
                <a:gd name="T17" fmla="*/ 5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1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56 w 248"/>
                <a:gd name="T1" fmla="*/ 0 h 261"/>
                <a:gd name="T2" fmla="*/ 159 w 248"/>
                <a:gd name="T3" fmla="*/ 8 h 261"/>
                <a:gd name="T4" fmla="*/ 156 w 248"/>
                <a:gd name="T5" fmla="*/ 1 h 261"/>
                <a:gd name="T6" fmla="*/ 50 w 248"/>
                <a:gd name="T7" fmla="*/ 185 h 261"/>
                <a:gd name="T8" fmla="*/ 214 w 248"/>
                <a:gd name="T9" fmla="*/ 193 h 261"/>
                <a:gd name="T10" fmla="*/ 156 w 248"/>
                <a:gd name="T11" fmla="*/ 0 h 2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2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27 w 211"/>
                <a:gd name="T1" fmla="*/ 0 h 267"/>
                <a:gd name="T2" fmla="*/ 125 w 211"/>
                <a:gd name="T3" fmla="*/ 0 h 267"/>
                <a:gd name="T4" fmla="*/ 125 w 211"/>
                <a:gd name="T5" fmla="*/ 1 h 267"/>
                <a:gd name="T6" fmla="*/ 14 w 211"/>
                <a:gd name="T7" fmla="*/ 88 h 267"/>
                <a:gd name="T8" fmla="*/ 0 w 211"/>
                <a:gd name="T9" fmla="*/ 143 h 267"/>
                <a:gd name="T10" fmla="*/ 16 w 211"/>
                <a:gd name="T11" fmla="*/ 192 h 267"/>
                <a:gd name="T12" fmla="*/ 175 w 211"/>
                <a:gd name="T13" fmla="*/ 206 h 267"/>
                <a:gd name="T14" fmla="*/ 186 w 211"/>
                <a:gd name="T15" fmla="*/ 202 h 267"/>
                <a:gd name="T16" fmla="*/ 189 w 211"/>
                <a:gd name="T17" fmla="*/ 199 h 267"/>
                <a:gd name="T18" fmla="*/ 191 w 211"/>
                <a:gd name="T19" fmla="*/ 181 h 267"/>
                <a:gd name="T20" fmla="*/ 140 w 211"/>
                <a:gd name="T21" fmla="*/ 23 h 267"/>
                <a:gd name="T22" fmla="*/ 134 w 211"/>
                <a:gd name="T23" fmla="*/ 8 h 267"/>
                <a:gd name="T24" fmla="*/ 131 w 211"/>
                <a:gd name="T25" fmla="*/ 3 h 267"/>
                <a:gd name="T26" fmla="*/ 131 w 211"/>
                <a:gd name="T27" fmla="*/ 3 h 267"/>
                <a:gd name="T28" fmla="*/ 131 w 211"/>
                <a:gd name="T29" fmla="*/ 3 h 267"/>
                <a:gd name="T30" fmla="*/ 130 w 211"/>
                <a:gd name="T31" fmla="*/ 2 h 267"/>
                <a:gd name="T32" fmla="*/ 127 w 211"/>
                <a:gd name="T33" fmla="*/ 0 h 267"/>
                <a:gd name="T34" fmla="*/ 24 w 211"/>
                <a:gd name="T35" fmla="*/ 187 h 267"/>
                <a:gd name="T36" fmla="*/ 9 w 211"/>
                <a:gd name="T37" fmla="*/ 143 h 267"/>
                <a:gd name="T38" fmla="*/ 22 w 211"/>
                <a:gd name="T39" fmla="*/ 92 h 267"/>
                <a:gd name="T40" fmla="*/ 123 w 211"/>
                <a:gd name="T41" fmla="*/ 10 h 267"/>
                <a:gd name="T42" fmla="*/ 126 w 211"/>
                <a:gd name="T43" fmla="*/ 14 h 267"/>
                <a:gd name="T44" fmla="*/ 127 w 211"/>
                <a:gd name="T45" fmla="*/ 15 h 267"/>
                <a:gd name="T46" fmla="*/ 132 w 211"/>
                <a:gd name="T47" fmla="*/ 27 h 267"/>
                <a:gd name="T48" fmla="*/ 182 w 211"/>
                <a:gd name="T49" fmla="*/ 181 h 267"/>
                <a:gd name="T50" fmla="*/ 181 w 211"/>
                <a:gd name="T51" fmla="*/ 195 h 267"/>
                <a:gd name="T52" fmla="*/ 172 w 211"/>
                <a:gd name="T53" fmla="*/ 197 h 267"/>
                <a:gd name="T54" fmla="*/ 24 w 211"/>
                <a:gd name="T55" fmla="*/ 187 h 2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3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55 w 117"/>
                <a:gd name="T1" fmla="*/ 0 h 194"/>
                <a:gd name="T2" fmla="*/ 12 w 117"/>
                <a:gd name="T3" fmla="*/ 46 h 194"/>
                <a:gd name="T4" fmla="*/ 73 w 117"/>
                <a:gd name="T5" fmla="*/ 39 h 194"/>
                <a:gd name="T6" fmla="*/ 38 w 117"/>
                <a:gd name="T7" fmla="*/ 87 h 194"/>
                <a:gd name="T8" fmla="*/ 95 w 117"/>
                <a:gd name="T9" fmla="*/ 93 h 194"/>
                <a:gd name="T10" fmla="*/ 105 w 117"/>
                <a:gd name="T11" fmla="*/ 136 h 1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4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0 w 118"/>
                <a:gd name="T1" fmla="*/ 1 h 179"/>
                <a:gd name="T2" fmla="*/ 2 w 118"/>
                <a:gd name="T3" fmla="*/ 34 h 179"/>
                <a:gd name="T4" fmla="*/ 3 w 118"/>
                <a:gd name="T5" fmla="*/ 53 h 179"/>
                <a:gd name="T6" fmla="*/ 35 w 118"/>
                <a:gd name="T7" fmla="*/ 62 h 179"/>
                <a:gd name="T8" fmla="*/ 29 w 118"/>
                <a:gd name="T9" fmla="*/ 72 h 179"/>
                <a:gd name="T10" fmla="*/ 26 w 118"/>
                <a:gd name="T11" fmla="*/ 83 h 179"/>
                <a:gd name="T12" fmla="*/ 29 w 118"/>
                <a:gd name="T13" fmla="*/ 94 h 179"/>
                <a:gd name="T14" fmla="*/ 57 w 118"/>
                <a:gd name="T15" fmla="*/ 110 h 179"/>
                <a:gd name="T16" fmla="*/ 44 w 118"/>
                <a:gd name="T17" fmla="*/ 130 h 179"/>
                <a:gd name="T18" fmla="*/ 44 w 118"/>
                <a:gd name="T19" fmla="*/ 136 h 179"/>
                <a:gd name="T20" fmla="*/ 53 w 118"/>
                <a:gd name="T21" fmla="*/ 154 h 179"/>
                <a:gd name="T22" fmla="*/ 104 w 118"/>
                <a:gd name="T23" fmla="*/ 146 h 179"/>
                <a:gd name="T24" fmla="*/ 105 w 118"/>
                <a:gd name="T25" fmla="*/ 139 h 179"/>
                <a:gd name="T26" fmla="*/ 99 w 118"/>
                <a:gd name="T27" fmla="*/ 138 h 179"/>
                <a:gd name="T28" fmla="*/ 58 w 118"/>
                <a:gd name="T29" fmla="*/ 147 h 179"/>
                <a:gd name="T30" fmla="*/ 53 w 118"/>
                <a:gd name="T31" fmla="*/ 136 h 179"/>
                <a:gd name="T32" fmla="*/ 54 w 118"/>
                <a:gd name="T33" fmla="*/ 132 h 179"/>
                <a:gd name="T34" fmla="*/ 92 w 118"/>
                <a:gd name="T35" fmla="*/ 104 h 179"/>
                <a:gd name="T36" fmla="*/ 93 w 118"/>
                <a:gd name="T37" fmla="*/ 103 h 179"/>
                <a:gd name="T38" fmla="*/ 97 w 118"/>
                <a:gd name="T39" fmla="*/ 99 h 179"/>
                <a:gd name="T40" fmla="*/ 96 w 118"/>
                <a:gd name="T41" fmla="*/ 98 h 179"/>
                <a:gd name="T42" fmla="*/ 91 w 118"/>
                <a:gd name="T43" fmla="*/ 94 h 179"/>
                <a:gd name="T44" fmla="*/ 91 w 118"/>
                <a:gd name="T45" fmla="*/ 94 h 179"/>
                <a:gd name="T46" fmla="*/ 91 w 118"/>
                <a:gd name="T47" fmla="*/ 94 h 179"/>
                <a:gd name="T48" fmla="*/ 89 w 118"/>
                <a:gd name="T49" fmla="*/ 95 h 179"/>
                <a:gd name="T50" fmla="*/ 83 w 118"/>
                <a:gd name="T51" fmla="*/ 97 h 179"/>
                <a:gd name="T52" fmla="*/ 38 w 118"/>
                <a:gd name="T53" fmla="*/ 91 h 179"/>
                <a:gd name="T54" fmla="*/ 36 w 118"/>
                <a:gd name="T55" fmla="*/ 83 h 179"/>
                <a:gd name="T56" fmla="*/ 37 w 118"/>
                <a:gd name="T57" fmla="*/ 76 h 179"/>
                <a:gd name="T58" fmla="*/ 70 w 118"/>
                <a:gd name="T59" fmla="*/ 49 h 179"/>
                <a:gd name="T60" fmla="*/ 71 w 118"/>
                <a:gd name="T61" fmla="*/ 48 h 179"/>
                <a:gd name="T62" fmla="*/ 73 w 118"/>
                <a:gd name="T63" fmla="*/ 44 h 179"/>
                <a:gd name="T64" fmla="*/ 73 w 118"/>
                <a:gd name="T65" fmla="*/ 43 h 179"/>
                <a:gd name="T66" fmla="*/ 67 w 118"/>
                <a:gd name="T67" fmla="*/ 40 h 179"/>
                <a:gd name="T68" fmla="*/ 67 w 118"/>
                <a:gd name="T69" fmla="*/ 40 h 179"/>
                <a:gd name="T70" fmla="*/ 67 w 118"/>
                <a:gd name="T71" fmla="*/ 40 h 179"/>
                <a:gd name="T72" fmla="*/ 60 w 118"/>
                <a:gd name="T73" fmla="*/ 43 h 179"/>
                <a:gd name="T74" fmla="*/ 11 w 118"/>
                <a:gd name="T75" fmla="*/ 49 h 179"/>
                <a:gd name="T76" fmla="*/ 11 w 118"/>
                <a:gd name="T77" fmla="*/ 38 h 179"/>
                <a:gd name="T78" fmla="*/ 53 w 118"/>
                <a:gd name="T79" fmla="*/ 10 h 179"/>
                <a:gd name="T80" fmla="*/ 55 w 118"/>
                <a:gd name="T81" fmla="*/ 4 h 179"/>
                <a:gd name="T82" fmla="*/ 50 w 118"/>
                <a:gd name="T83" fmla="*/ 1 h 17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5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68 w 215"/>
                <a:gd name="T1" fmla="*/ 6 h 229"/>
                <a:gd name="T2" fmla="*/ 31 w 215"/>
                <a:gd name="T3" fmla="*/ 84 h 229"/>
                <a:gd name="T4" fmla="*/ 0 w 215"/>
                <a:gd name="T5" fmla="*/ 163 h 229"/>
                <a:gd name="T6" fmla="*/ 101 w 215"/>
                <a:gd name="T7" fmla="*/ 198 h 229"/>
                <a:gd name="T8" fmla="*/ 175 w 215"/>
                <a:gd name="T9" fmla="*/ 124 h 229"/>
                <a:gd name="T10" fmla="*/ 68 w 215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6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68 w 227"/>
                <a:gd name="T1" fmla="*/ 4 h 239"/>
                <a:gd name="T2" fmla="*/ 68 w 227"/>
                <a:gd name="T3" fmla="*/ 5 h 239"/>
                <a:gd name="T4" fmla="*/ 70 w 227"/>
                <a:gd name="T5" fmla="*/ 8 h 239"/>
                <a:gd name="T6" fmla="*/ 38 w 227"/>
                <a:gd name="T7" fmla="*/ 68 h 239"/>
                <a:gd name="T8" fmla="*/ 31 w 227"/>
                <a:gd name="T9" fmla="*/ 87 h 239"/>
                <a:gd name="T10" fmla="*/ 12 w 227"/>
                <a:gd name="T11" fmla="*/ 136 h 239"/>
                <a:gd name="T12" fmla="*/ 0 w 227"/>
                <a:gd name="T13" fmla="*/ 166 h 239"/>
                <a:gd name="T14" fmla="*/ 0 w 227"/>
                <a:gd name="T15" fmla="*/ 167 h 239"/>
                <a:gd name="T16" fmla="*/ 3 w 227"/>
                <a:gd name="T17" fmla="*/ 172 h 239"/>
                <a:gd name="T18" fmla="*/ 18 w 227"/>
                <a:gd name="T19" fmla="*/ 181 h 239"/>
                <a:gd name="T20" fmla="*/ 107 w 227"/>
                <a:gd name="T21" fmla="*/ 207 h 239"/>
                <a:gd name="T22" fmla="*/ 184 w 227"/>
                <a:gd name="T23" fmla="*/ 130 h 239"/>
                <a:gd name="T24" fmla="*/ 73 w 227"/>
                <a:gd name="T25" fmla="*/ 1 h 239"/>
                <a:gd name="T26" fmla="*/ 68 w 227"/>
                <a:gd name="T27" fmla="*/ 4 h 239"/>
                <a:gd name="T28" fmla="*/ 21 w 227"/>
                <a:gd name="T29" fmla="*/ 139 h 239"/>
                <a:gd name="T30" fmla="*/ 40 w 227"/>
                <a:gd name="T31" fmla="*/ 91 h 239"/>
                <a:gd name="T32" fmla="*/ 46 w 227"/>
                <a:gd name="T33" fmla="*/ 71 h 239"/>
                <a:gd name="T34" fmla="*/ 75 w 227"/>
                <a:gd name="T35" fmla="*/ 15 h 239"/>
                <a:gd name="T36" fmla="*/ 77 w 227"/>
                <a:gd name="T37" fmla="*/ 12 h 239"/>
                <a:gd name="T38" fmla="*/ 179 w 227"/>
                <a:gd name="T39" fmla="*/ 103 h 239"/>
                <a:gd name="T40" fmla="*/ 175 w 227"/>
                <a:gd name="T41" fmla="*/ 128 h 239"/>
                <a:gd name="T42" fmla="*/ 105 w 227"/>
                <a:gd name="T43" fmla="*/ 198 h 239"/>
                <a:gd name="T44" fmla="*/ 23 w 227"/>
                <a:gd name="T45" fmla="*/ 174 h 239"/>
                <a:gd name="T46" fmla="*/ 10 w 227"/>
                <a:gd name="T47" fmla="*/ 166 h 239"/>
                <a:gd name="T48" fmla="*/ 21 w 227"/>
                <a:gd name="T49" fmla="*/ 139 h 2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7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4 w 98"/>
                <a:gd name="T1" fmla="*/ 0 h 159"/>
                <a:gd name="T2" fmla="*/ 81 w 98"/>
                <a:gd name="T3" fmla="*/ 37 h 159"/>
                <a:gd name="T4" fmla="*/ 32 w 98"/>
                <a:gd name="T5" fmla="*/ 46 h 159"/>
                <a:gd name="T6" fmla="*/ 71 w 98"/>
                <a:gd name="T7" fmla="*/ 84 h 159"/>
                <a:gd name="T8" fmla="*/ 19 w 98"/>
                <a:gd name="T9" fmla="*/ 74 h 159"/>
                <a:gd name="T10" fmla="*/ 4 w 98"/>
                <a:gd name="T11" fmla="*/ 112 h 159"/>
                <a:gd name="T12" fmla="*/ 7 w 98"/>
                <a:gd name="T13" fmla="*/ 107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8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45 w 99"/>
                <a:gd name="T1" fmla="*/ 1 h 149"/>
                <a:gd name="T2" fmla="*/ 42 w 99"/>
                <a:gd name="T3" fmla="*/ 7 h 149"/>
                <a:gd name="T4" fmla="*/ 58 w 99"/>
                <a:gd name="T5" fmla="*/ 19 h 149"/>
                <a:gd name="T6" fmla="*/ 79 w 99"/>
                <a:gd name="T7" fmla="*/ 43 h 149"/>
                <a:gd name="T8" fmla="*/ 76 w 99"/>
                <a:gd name="T9" fmla="*/ 54 h 149"/>
                <a:gd name="T10" fmla="*/ 52 w 99"/>
                <a:gd name="T11" fmla="*/ 52 h 149"/>
                <a:gd name="T12" fmla="*/ 41 w 99"/>
                <a:gd name="T13" fmla="*/ 49 h 149"/>
                <a:gd name="T14" fmla="*/ 36 w 99"/>
                <a:gd name="T15" fmla="*/ 47 h 149"/>
                <a:gd name="T16" fmla="*/ 36 w 99"/>
                <a:gd name="T17" fmla="*/ 47 h 149"/>
                <a:gd name="T18" fmla="*/ 36 w 99"/>
                <a:gd name="T19" fmla="*/ 47 h 149"/>
                <a:gd name="T20" fmla="*/ 31 w 99"/>
                <a:gd name="T21" fmla="*/ 51 h 149"/>
                <a:gd name="T22" fmla="*/ 31 w 99"/>
                <a:gd name="T23" fmla="*/ 52 h 149"/>
                <a:gd name="T24" fmla="*/ 34 w 99"/>
                <a:gd name="T25" fmla="*/ 56 h 149"/>
                <a:gd name="T26" fmla="*/ 34 w 99"/>
                <a:gd name="T27" fmla="*/ 56 h 149"/>
                <a:gd name="T28" fmla="*/ 73 w 99"/>
                <a:gd name="T29" fmla="*/ 81 h 149"/>
                <a:gd name="T30" fmla="*/ 71 w 99"/>
                <a:gd name="T31" fmla="*/ 86 h 149"/>
                <a:gd name="T32" fmla="*/ 38 w 99"/>
                <a:gd name="T33" fmla="*/ 82 h 149"/>
                <a:gd name="T34" fmla="*/ 24 w 99"/>
                <a:gd name="T35" fmla="*/ 75 h 149"/>
                <a:gd name="T36" fmla="*/ 23 w 99"/>
                <a:gd name="T37" fmla="*/ 75 h 149"/>
                <a:gd name="T38" fmla="*/ 23 w 99"/>
                <a:gd name="T39" fmla="*/ 75 h 149"/>
                <a:gd name="T40" fmla="*/ 22 w 99"/>
                <a:gd name="T41" fmla="*/ 75 h 149"/>
                <a:gd name="T42" fmla="*/ 17 w 99"/>
                <a:gd name="T43" fmla="*/ 78 h 149"/>
                <a:gd name="T44" fmla="*/ 17 w 99"/>
                <a:gd name="T45" fmla="*/ 80 h 149"/>
                <a:gd name="T46" fmla="*/ 20 w 99"/>
                <a:gd name="T47" fmla="*/ 84 h 149"/>
                <a:gd name="T48" fmla="*/ 24 w 99"/>
                <a:gd name="T49" fmla="*/ 86 h 149"/>
                <a:gd name="T50" fmla="*/ 33 w 99"/>
                <a:gd name="T51" fmla="*/ 90 h 149"/>
                <a:gd name="T52" fmla="*/ 48 w 99"/>
                <a:gd name="T53" fmla="*/ 108 h 149"/>
                <a:gd name="T54" fmla="*/ 48 w 99"/>
                <a:gd name="T55" fmla="*/ 111 h 149"/>
                <a:gd name="T56" fmla="*/ 42 w 99"/>
                <a:gd name="T57" fmla="*/ 120 h 149"/>
                <a:gd name="T58" fmla="*/ 13 w 99"/>
                <a:gd name="T59" fmla="*/ 116 h 149"/>
                <a:gd name="T60" fmla="*/ 13 w 99"/>
                <a:gd name="T61" fmla="*/ 115 h 149"/>
                <a:gd name="T62" fmla="*/ 14 w 99"/>
                <a:gd name="T63" fmla="*/ 114 h 149"/>
                <a:gd name="T64" fmla="*/ 12 w 99"/>
                <a:gd name="T65" fmla="*/ 111 h 149"/>
                <a:gd name="T66" fmla="*/ 5 w 99"/>
                <a:gd name="T67" fmla="*/ 111 h 149"/>
                <a:gd name="T68" fmla="*/ 6 w 99"/>
                <a:gd name="T69" fmla="*/ 111 h 149"/>
                <a:gd name="T70" fmla="*/ 5 w 99"/>
                <a:gd name="T71" fmla="*/ 111 h 149"/>
                <a:gd name="T72" fmla="*/ 1 w 99"/>
                <a:gd name="T73" fmla="*/ 115 h 149"/>
                <a:gd name="T74" fmla="*/ 4 w 99"/>
                <a:gd name="T75" fmla="*/ 121 h 149"/>
                <a:gd name="T76" fmla="*/ 48 w 99"/>
                <a:gd name="T77" fmla="*/ 128 h 149"/>
                <a:gd name="T78" fmla="*/ 57 w 99"/>
                <a:gd name="T79" fmla="*/ 111 h 149"/>
                <a:gd name="T80" fmla="*/ 57 w 99"/>
                <a:gd name="T81" fmla="*/ 106 h 149"/>
                <a:gd name="T82" fmla="*/ 52 w 99"/>
                <a:gd name="T83" fmla="*/ 96 h 149"/>
                <a:gd name="T84" fmla="*/ 77 w 99"/>
                <a:gd name="T85" fmla="*/ 93 h 149"/>
                <a:gd name="T86" fmla="*/ 83 w 99"/>
                <a:gd name="T87" fmla="*/ 82 h 149"/>
                <a:gd name="T88" fmla="*/ 82 w 99"/>
                <a:gd name="T89" fmla="*/ 78 h 149"/>
                <a:gd name="T90" fmla="*/ 72 w 99"/>
                <a:gd name="T91" fmla="*/ 65 h 149"/>
                <a:gd name="T92" fmla="*/ 82 w 99"/>
                <a:gd name="T93" fmla="*/ 63 h 149"/>
                <a:gd name="T94" fmla="*/ 89 w 99"/>
                <a:gd name="T95" fmla="*/ 43 h 149"/>
                <a:gd name="T96" fmla="*/ 89 w 99"/>
                <a:gd name="T97" fmla="*/ 43 h 149"/>
                <a:gd name="T98" fmla="*/ 62 w 99"/>
                <a:gd name="T99" fmla="*/ 10 h 149"/>
                <a:gd name="T100" fmla="*/ 50 w 99"/>
                <a:gd name="T101" fmla="*/ 4 h 149"/>
                <a:gd name="T102" fmla="*/ 45 w 99"/>
                <a:gd name="T103" fmla="*/ 1 h 1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9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89 w 108"/>
                <a:gd name="T1" fmla="*/ 23 h 170"/>
                <a:gd name="T2" fmla="*/ 86 w 108"/>
                <a:gd name="T3" fmla="*/ 23 h 170"/>
                <a:gd name="T4" fmla="*/ 56 w 108"/>
                <a:gd name="T5" fmla="*/ 18 h 170"/>
                <a:gd name="T6" fmla="*/ 40 w 108"/>
                <a:gd name="T7" fmla="*/ 20 h 170"/>
                <a:gd name="T8" fmla="*/ 21 w 108"/>
                <a:gd name="T9" fmla="*/ 23 h 170"/>
                <a:gd name="T10" fmla="*/ 23 w 108"/>
                <a:gd name="T11" fmla="*/ 33 h 170"/>
                <a:gd name="T12" fmla="*/ 21 w 108"/>
                <a:gd name="T13" fmla="*/ 68 h 170"/>
                <a:gd name="T14" fmla="*/ 61 w 108"/>
                <a:gd name="T15" fmla="*/ 64 h 170"/>
                <a:gd name="T16" fmla="*/ 82 w 108"/>
                <a:gd name="T17" fmla="*/ 62 h 170"/>
                <a:gd name="T18" fmla="*/ 89 w 108"/>
                <a:gd name="T19" fmla="*/ 65 h 170"/>
                <a:gd name="T20" fmla="*/ 92 w 108"/>
                <a:gd name="T21" fmla="*/ 71 h 170"/>
                <a:gd name="T22" fmla="*/ 83 w 108"/>
                <a:gd name="T23" fmla="*/ 80 h 170"/>
                <a:gd name="T24" fmla="*/ 62 w 108"/>
                <a:gd name="T25" fmla="*/ 82 h 170"/>
                <a:gd name="T26" fmla="*/ 19 w 108"/>
                <a:gd name="T27" fmla="*/ 86 h 170"/>
                <a:gd name="T28" fmla="*/ 19 w 108"/>
                <a:gd name="T29" fmla="*/ 98 h 170"/>
                <a:gd name="T30" fmla="*/ 19 w 108"/>
                <a:gd name="T31" fmla="*/ 109 h 170"/>
                <a:gd name="T32" fmla="*/ 22 w 108"/>
                <a:gd name="T33" fmla="*/ 132 h 170"/>
                <a:gd name="T34" fmla="*/ 35 w 108"/>
                <a:gd name="T35" fmla="*/ 135 h 170"/>
                <a:gd name="T36" fmla="*/ 53 w 108"/>
                <a:gd name="T37" fmla="*/ 134 h 170"/>
                <a:gd name="T38" fmla="*/ 70 w 108"/>
                <a:gd name="T39" fmla="*/ 134 h 170"/>
                <a:gd name="T40" fmla="*/ 75 w 108"/>
                <a:gd name="T41" fmla="*/ 133 h 170"/>
                <a:gd name="T42" fmla="*/ 81 w 108"/>
                <a:gd name="T43" fmla="*/ 133 h 170"/>
                <a:gd name="T44" fmla="*/ 90 w 108"/>
                <a:gd name="T45" fmla="*/ 142 h 170"/>
                <a:gd name="T46" fmla="*/ 83 w 108"/>
                <a:gd name="T47" fmla="*/ 152 h 170"/>
                <a:gd name="T48" fmla="*/ 45 w 108"/>
                <a:gd name="T49" fmla="*/ 153 h 170"/>
                <a:gd name="T50" fmla="*/ 9 w 108"/>
                <a:gd name="T51" fmla="*/ 146 h 170"/>
                <a:gd name="T52" fmla="*/ 0 w 108"/>
                <a:gd name="T53" fmla="*/ 109 h 170"/>
                <a:gd name="T54" fmla="*/ 1 w 108"/>
                <a:gd name="T55" fmla="*/ 96 h 170"/>
                <a:gd name="T56" fmla="*/ 2 w 108"/>
                <a:gd name="T57" fmla="*/ 82 h 170"/>
                <a:gd name="T58" fmla="*/ 0 w 108"/>
                <a:gd name="T59" fmla="*/ 77 h 170"/>
                <a:gd name="T60" fmla="*/ 2 w 108"/>
                <a:gd name="T61" fmla="*/ 72 h 170"/>
                <a:gd name="T62" fmla="*/ 4 w 108"/>
                <a:gd name="T63" fmla="*/ 33 h 170"/>
                <a:gd name="T64" fmla="*/ 3 w 108"/>
                <a:gd name="T65" fmla="*/ 23 h 170"/>
                <a:gd name="T66" fmla="*/ 2 w 108"/>
                <a:gd name="T67" fmla="*/ 14 h 170"/>
                <a:gd name="T68" fmla="*/ 11 w 108"/>
                <a:gd name="T69" fmla="*/ 3 h 170"/>
                <a:gd name="T70" fmla="*/ 18 w 108"/>
                <a:gd name="T71" fmla="*/ 5 h 170"/>
                <a:gd name="T72" fmla="*/ 38 w 108"/>
                <a:gd name="T73" fmla="*/ 1 h 170"/>
                <a:gd name="T74" fmla="*/ 56 w 108"/>
                <a:gd name="T75" fmla="*/ 0 h 170"/>
                <a:gd name="T76" fmla="*/ 92 w 108"/>
                <a:gd name="T77" fmla="*/ 5 h 170"/>
                <a:gd name="T78" fmla="*/ 98 w 108"/>
                <a:gd name="T79" fmla="*/ 14 h 170"/>
                <a:gd name="T80" fmla="*/ 95 w 108"/>
                <a:gd name="T81" fmla="*/ 20 h 170"/>
                <a:gd name="T82" fmla="*/ 89 w 108"/>
                <a:gd name="T83" fmla="*/ 23 h 1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0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19 w 23"/>
                <a:gd name="T1" fmla="*/ 75 h 166"/>
                <a:gd name="T2" fmla="*/ 18 w 23"/>
                <a:gd name="T3" fmla="*/ 120 h 166"/>
                <a:gd name="T4" fmla="*/ 17 w 23"/>
                <a:gd name="T5" fmla="*/ 141 h 166"/>
                <a:gd name="T6" fmla="*/ 9 w 23"/>
                <a:gd name="T7" fmla="*/ 150 h 166"/>
                <a:gd name="T8" fmla="*/ 0 w 23"/>
                <a:gd name="T9" fmla="*/ 141 h 166"/>
                <a:gd name="T10" fmla="*/ 1 w 23"/>
                <a:gd name="T11" fmla="*/ 108 h 166"/>
                <a:gd name="T12" fmla="*/ 2 w 23"/>
                <a:gd name="T13" fmla="*/ 75 h 166"/>
                <a:gd name="T14" fmla="*/ 3 w 23"/>
                <a:gd name="T15" fmla="*/ 42 h 166"/>
                <a:gd name="T16" fmla="*/ 3 w 23"/>
                <a:gd name="T17" fmla="*/ 9 h 166"/>
                <a:gd name="T18" fmla="*/ 11 w 23"/>
                <a:gd name="T19" fmla="*/ 0 h 166"/>
                <a:gd name="T20" fmla="*/ 20 w 23"/>
                <a:gd name="T21" fmla="*/ 9 h 166"/>
                <a:gd name="T22" fmla="*/ 19 w 23"/>
                <a:gd name="T23" fmla="*/ 42 h 166"/>
                <a:gd name="T24" fmla="*/ 19 w 23"/>
                <a:gd name="T25" fmla="*/ 75 h 1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1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48 w 100"/>
                <a:gd name="T1" fmla="*/ 99 h 109"/>
                <a:gd name="T2" fmla="*/ 14 w 100"/>
                <a:gd name="T3" fmla="*/ 89 h 109"/>
                <a:gd name="T4" fmla="*/ 0 w 100"/>
                <a:gd name="T5" fmla="*/ 57 h 109"/>
                <a:gd name="T6" fmla="*/ 12 w 100"/>
                <a:gd name="T7" fmla="*/ 17 h 109"/>
                <a:gd name="T8" fmla="*/ 45 w 100"/>
                <a:gd name="T9" fmla="*/ 0 h 109"/>
                <a:gd name="T10" fmla="*/ 69 w 100"/>
                <a:gd name="T11" fmla="*/ 5 h 109"/>
                <a:gd name="T12" fmla="*/ 81 w 100"/>
                <a:gd name="T13" fmla="*/ 25 h 109"/>
                <a:gd name="T14" fmla="*/ 71 w 100"/>
                <a:gd name="T15" fmla="*/ 41 h 109"/>
                <a:gd name="T16" fmla="*/ 51 w 100"/>
                <a:gd name="T17" fmla="*/ 51 h 109"/>
                <a:gd name="T18" fmla="*/ 17 w 100"/>
                <a:gd name="T19" fmla="*/ 67 h 109"/>
                <a:gd name="T20" fmla="*/ 30 w 100"/>
                <a:gd name="T21" fmla="*/ 79 h 109"/>
                <a:gd name="T22" fmla="*/ 47 w 100"/>
                <a:gd name="T23" fmla="*/ 83 h 109"/>
                <a:gd name="T24" fmla="*/ 62 w 100"/>
                <a:gd name="T25" fmla="*/ 80 h 109"/>
                <a:gd name="T26" fmla="*/ 76 w 100"/>
                <a:gd name="T27" fmla="*/ 73 h 109"/>
                <a:gd name="T28" fmla="*/ 82 w 100"/>
                <a:gd name="T29" fmla="*/ 67 h 109"/>
                <a:gd name="T30" fmla="*/ 88 w 100"/>
                <a:gd name="T31" fmla="*/ 70 h 109"/>
                <a:gd name="T32" fmla="*/ 90 w 100"/>
                <a:gd name="T33" fmla="*/ 75 h 109"/>
                <a:gd name="T34" fmla="*/ 74 w 100"/>
                <a:gd name="T35" fmla="*/ 93 h 109"/>
                <a:gd name="T36" fmla="*/ 48 w 100"/>
                <a:gd name="T37" fmla="*/ 99 h 109"/>
                <a:gd name="T38" fmla="*/ 45 w 100"/>
                <a:gd name="T39" fmla="*/ 16 h 109"/>
                <a:gd name="T40" fmla="*/ 26 w 100"/>
                <a:gd name="T41" fmla="*/ 25 h 109"/>
                <a:gd name="T42" fmla="*/ 15 w 100"/>
                <a:gd name="T43" fmla="*/ 51 h 109"/>
                <a:gd name="T44" fmla="*/ 43 w 100"/>
                <a:gd name="T45" fmla="*/ 37 h 109"/>
                <a:gd name="T46" fmla="*/ 67 w 100"/>
                <a:gd name="T47" fmla="*/ 24 h 109"/>
                <a:gd name="T48" fmla="*/ 45 w 100"/>
                <a:gd name="T49" fmla="*/ 16 h 1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2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0 w 89"/>
                <a:gd name="T1" fmla="*/ 103 h 169"/>
                <a:gd name="T2" fmla="*/ 21 w 89"/>
                <a:gd name="T3" fmla="*/ 100 h 169"/>
                <a:gd name="T4" fmla="*/ 20 w 89"/>
                <a:gd name="T5" fmla="*/ 143 h 169"/>
                <a:gd name="T6" fmla="*/ 18 w 89"/>
                <a:gd name="T7" fmla="*/ 149 h 169"/>
                <a:gd name="T8" fmla="*/ 12 w 89"/>
                <a:gd name="T9" fmla="*/ 152 h 169"/>
                <a:gd name="T10" fmla="*/ 5 w 89"/>
                <a:gd name="T11" fmla="*/ 149 h 169"/>
                <a:gd name="T12" fmla="*/ 3 w 89"/>
                <a:gd name="T13" fmla="*/ 143 h 169"/>
                <a:gd name="T14" fmla="*/ 3 w 89"/>
                <a:gd name="T15" fmla="*/ 107 h 169"/>
                <a:gd name="T16" fmla="*/ 3 w 89"/>
                <a:gd name="T17" fmla="*/ 71 h 169"/>
                <a:gd name="T18" fmla="*/ 2 w 89"/>
                <a:gd name="T19" fmla="*/ 35 h 169"/>
                <a:gd name="T20" fmla="*/ 0 w 89"/>
                <a:gd name="T21" fmla="*/ 16 h 169"/>
                <a:gd name="T22" fmla="*/ 3 w 89"/>
                <a:gd name="T23" fmla="*/ 5 h 169"/>
                <a:gd name="T24" fmla="*/ 11 w 89"/>
                <a:gd name="T25" fmla="*/ 0 h 169"/>
                <a:gd name="T26" fmla="*/ 16 w 89"/>
                <a:gd name="T27" fmla="*/ 3 h 169"/>
                <a:gd name="T28" fmla="*/ 19 w 89"/>
                <a:gd name="T29" fmla="*/ 9 h 169"/>
                <a:gd name="T30" fmla="*/ 18 w 89"/>
                <a:gd name="T31" fmla="*/ 12 h 169"/>
                <a:gd name="T32" fmla="*/ 18 w 89"/>
                <a:gd name="T33" fmla="*/ 17 h 169"/>
                <a:gd name="T34" fmla="*/ 32 w 89"/>
                <a:gd name="T35" fmla="*/ 9 h 169"/>
                <a:gd name="T36" fmla="*/ 47 w 89"/>
                <a:gd name="T37" fmla="*/ 6 h 169"/>
                <a:gd name="T38" fmla="*/ 74 w 89"/>
                <a:gd name="T39" fmla="*/ 22 h 169"/>
                <a:gd name="T40" fmla="*/ 80 w 89"/>
                <a:gd name="T41" fmla="*/ 58 h 169"/>
                <a:gd name="T42" fmla="*/ 70 w 89"/>
                <a:gd name="T43" fmla="*/ 89 h 169"/>
                <a:gd name="T44" fmla="*/ 40 w 89"/>
                <a:gd name="T45" fmla="*/ 103 h 169"/>
                <a:gd name="T46" fmla="*/ 47 w 89"/>
                <a:gd name="T47" fmla="*/ 24 h 169"/>
                <a:gd name="T48" fmla="*/ 31 w 89"/>
                <a:gd name="T49" fmla="*/ 28 h 169"/>
                <a:gd name="T50" fmla="*/ 20 w 89"/>
                <a:gd name="T51" fmla="*/ 38 h 169"/>
                <a:gd name="T52" fmla="*/ 21 w 89"/>
                <a:gd name="T53" fmla="*/ 81 h 169"/>
                <a:gd name="T54" fmla="*/ 40 w 89"/>
                <a:gd name="T55" fmla="*/ 85 h 169"/>
                <a:gd name="T56" fmla="*/ 58 w 89"/>
                <a:gd name="T57" fmla="*/ 76 h 169"/>
                <a:gd name="T58" fmla="*/ 63 w 89"/>
                <a:gd name="T59" fmla="*/ 58 h 169"/>
                <a:gd name="T60" fmla="*/ 58 w 89"/>
                <a:gd name="T61" fmla="*/ 32 h 169"/>
                <a:gd name="T62" fmla="*/ 47 w 89"/>
                <a:gd name="T63" fmla="*/ 24 h 1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3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75 w 93"/>
                <a:gd name="T1" fmla="*/ 150 h 167"/>
                <a:gd name="T2" fmla="*/ 67 w 93"/>
                <a:gd name="T3" fmla="*/ 143 h 167"/>
                <a:gd name="T4" fmla="*/ 63 w 93"/>
                <a:gd name="T5" fmla="*/ 122 h 167"/>
                <a:gd name="T6" fmla="*/ 61 w 93"/>
                <a:gd name="T7" fmla="*/ 101 h 167"/>
                <a:gd name="T8" fmla="*/ 61 w 93"/>
                <a:gd name="T9" fmla="*/ 93 h 167"/>
                <a:gd name="T10" fmla="*/ 61 w 93"/>
                <a:gd name="T11" fmla="*/ 86 h 167"/>
                <a:gd name="T12" fmla="*/ 53 w 93"/>
                <a:gd name="T13" fmla="*/ 69 h 167"/>
                <a:gd name="T14" fmla="*/ 33 w 93"/>
                <a:gd name="T15" fmla="*/ 80 h 167"/>
                <a:gd name="T16" fmla="*/ 20 w 93"/>
                <a:gd name="T17" fmla="*/ 100 h 167"/>
                <a:gd name="T18" fmla="*/ 17 w 93"/>
                <a:gd name="T19" fmla="*/ 141 h 167"/>
                <a:gd name="T20" fmla="*/ 9 w 93"/>
                <a:gd name="T21" fmla="*/ 146 h 167"/>
                <a:gd name="T22" fmla="*/ 3 w 93"/>
                <a:gd name="T23" fmla="*/ 144 h 167"/>
                <a:gd name="T24" fmla="*/ 0 w 93"/>
                <a:gd name="T25" fmla="*/ 137 h 167"/>
                <a:gd name="T26" fmla="*/ 1 w 93"/>
                <a:gd name="T27" fmla="*/ 134 h 167"/>
                <a:gd name="T28" fmla="*/ 2 w 93"/>
                <a:gd name="T29" fmla="*/ 120 h 167"/>
                <a:gd name="T30" fmla="*/ 2 w 93"/>
                <a:gd name="T31" fmla="*/ 107 h 167"/>
                <a:gd name="T32" fmla="*/ 2 w 93"/>
                <a:gd name="T33" fmla="*/ 40 h 167"/>
                <a:gd name="T34" fmla="*/ 3 w 93"/>
                <a:gd name="T35" fmla="*/ 26 h 167"/>
                <a:gd name="T36" fmla="*/ 2 w 93"/>
                <a:gd name="T37" fmla="*/ 17 h 167"/>
                <a:gd name="T38" fmla="*/ 1 w 93"/>
                <a:gd name="T39" fmla="*/ 9 h 167"/>
                <a:gd name="T40" fmla="*/ 4 w 93"/>
                <a:gd name="T41" fmla="*/ 3 h 167"/>
                <a:gd name="T42" fmla="*/ 10 w 93"/>
                <a:gd name="T43" fmla="*/ 0 h 167"/>
                <a:gd name="T44" fmla="*/ 19 w 93"/>
                <a:gd name="T45" fmla="*/ 8 h 167"/>
                <a:gd name="T46" fmla="*/ 20 w 93"/>
                <a:gd name="T47" fmla="*/ 23 h 167"/>
                <a:gd name="T48" fmla="*/ 20 w 93"/>
                <a:gd name="T49" fmla="*/ 43 h 167"/>
                <a:gd name="T50" fmla="*/ 19 w 93"/>
                <a:gd name="T51" fmla="*/ 63 h 167"/>
                <a:gd name="T52" fmla="*/ 19 w 93"/>
                <a:gd name="T53" fmla="*/ 71 h 167"/>
                <a:gd name="T54" fmla="*/ 35 w 93"/>
                <a:gd name="T55" fmla="*/ 57 h 167"/>
                <a:gd name="T56" fmla="*/ 53 w 93"/>
                <a:gd name="T57" fmla="*/ 51 h 167"/>
                <a:gd name="T58" fmla="*/ 74 w 93"/>
                <a:gd name="T59" fmla="*/ 61 h 167"/>
                <a:gd name="T60" fmla="*/ 79 w 93"/>
                <a:gd name="T61" fmla="*/ 84 h 167"/>
                <a:gd name="T62" fmla="*/ 79 w 93"/>
                <a:gd name="T63" fmla="*/ 101 h 167"/>
                <a:gd name="T64" fmla="*/ 81 w 93"/>
                <a:gd name="T65" fmla="*/ 120 h 167"/>
                <a:gd name="T66" fmla="*/ 84 w 93"/>
                <a:gd name="T67" fmla="*/ 138 h 167"/>
                <a:gd name="T68" fmla="*/ 84 w 93"/>
                <a:gd name="T69" fmla="*/ 141 h 167"/>
                <a:gd name="T70" fmla="*/ 81 w 93"/>
                <a:gd name="T71" fmla="*/ 147 h 167"/>
                <a:gd name="T72" fmla="*/ 75 w 93"/>
                <a:gd name="T73" fmla="*/ 150 h 1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4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79 w 97"/>
                <a:gd name="T1" fmla="*/ 100 h 111"/>
                <a:gd name="T2" fmla="*/ 73 w 97"/>
                <a:gd name="T3" fmla="*/ 96 h 111"/>
                <a:gd name="T4" fmla="*/ 67 w 97"/>
                <a:gd name="T5" fmla="*/ 89 h 111"/>
                <a:gd name="T6" fmla="*/ 52 w 97"/>
                <a:gd name="T7" fmla="*/ 96 h 111"/>
                <a:gd name="T8" fmla="*/ 40 w 97"/>
                <a:gd name="T9" fmla="*/ 99 h 111"/>
                <a:gd name="T10" fmla="*/ 9 w 97"/>
                <a:gd name="T11" fmla="*/ 87 h 111"/>
                <a:gd name="T12" fmla="*/ 0 w 97"/>
                <a:gd name="T13" fmla="*/ 53 h 111"/>
                <a:gd name="T14" fmla="*/ 15 w 97"/>
                <a:gd name="T15" fmla="*/ 15 h 111"/>
                <a:gd name="T16" fmla="*/ 52 w 97"/>
                <a:gd name="T17" fmla="*/ 0 h 111"/>
                <a:gd name="T18" fmla="*/ 69 w 97"/>
                <a:gd name="T19" fmla="*/ 4 h 111"/>
                <a:gd name="T20" fmla="*/ 82 w 97"/>
                <a:gd name="T21" fmla="*/ 16 h 111"/>
                <a:gd name="T22" fmla="*/ 80 w 97"/>
                <a:gd name="T23" fmla="*/ 21 h 111"/>
                <a:gd name="T24" fmla="*/ 78 w 97"/>
                <a:gd name="T25" fmla="*/ 32 h 111"/>
                <a:gd name="T26" fmla="*/ 78 w 97"/>
                <a:gd name="T27" fmla="*/ 52 h 111"/>
                <a:gd name="T28" fmla="*/ 79 w 97"/>
                <a:gd name="T29" fmla="*/ 69 h 111"/>
                <a:gd name="T30" fmla="*/ 85 w 97"/>
                <a:gd name="T31" fmla="*/ 86 h 111"/>
                <a:gd name="T32" fmla="*/ 87 w 97"/>
                <a:gd name="T33" fmla="*/ 90 h 111"/>
                <a:gd name="T34" fmla="*/ 88 w 97"/>
                <a:gd name="T35" fmla="*/ 92 h 111"/>
                <a:gd name="T36" fmla="*/ 85 w 97"/>
                <a:gd name="T37" fmla="*/ 98 h 111"/>
                <a:gd name="T38" fmla="*/ 79 w 97"/>
                <a:gd name="T39" fmla="*/ 100 h 111"/>
                <a:gd name="T40" fmla="*/ 60 w 97"/>
                <a:gd name="T41" fmla="*/ 37 h 111"/>
                <a:gd name="T42" fmla="*/ 61 w 97"/>
                <a:gd name="T43" fmla="*/ 29 h 111"/>
                <a:gd name="T44" fmla="*/ 62 w 97"/>
                <a:gd name="T45" fmla="*/ 19 h 111"/>
                <a:gd name="T46" fmla="*/ 56 w 97"/>
                <a:gd name="T47" fmla="*/ 16 h 111"/>
                <a:gd name="T48" fmla="*/ 53 w 97"/>
                <a:gd name="T49" fmla="*/ 15 h 111"/>
                <a:gd name="T50" fmla="*/ 28 w 97"/>
                <a:gd name="T51" fmla="*/ 27 h 111"/>
                <a:gd name="T52" fmla="*/ 18 w 97"/>
                <a:gd name="T53" fmla="*/ 53 h 111"/>
                <a:gd name="T54" fmla="*/ 24 w 97"/>
                <a:gd name="T55" fmla="*/ 76 h 111"/>
                <a:gd name="T56" fmla="*/ 39 w 97"/>
                <a:gd name="T57" fmla="*/ 83 h 111"/>
                <a:gd name="T58" fmla="*/ 54 w 97"/>
                <a:gd name="T59" fmla="*/ 80 h 111"/>
                <a:gd name="T60" fmla="*/ 63 w 97"/>
                <a:gd name="T61" fmla="*/ 73 h 111"/>
                <a:gd name="T62" fmla="*/ 60 w 97"/>
                <a:gd name="T63" fmla="*/ 37 h 1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5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1 w 89"/>
                <a:gd name="T1" fmla="*/ 105 h 117"/>
                <a:gd name="T2" fmla="*/ 62 w 89"/>
                <a:gd name="T3" fmla="*/ 96 h 117"/>
                <a:gd name="T4" fmla="*/ 60 w 89"/>
                <a:gd name="T5" fmla="*/ 76 h 117"/>
                <a:gd name="T6" fmla="*/ 58 w 89"/>
                <a:gd name="T7" fmla="*/ 57 h 117"/>
                <a:gd name="T8" fmla="*/ 59 w 89"/>
                <a:gd name="T9" fmla="*/ 48 h 117"/>
                <a:gd name="T10" fmla="*/ 59 w 89"/>
                <a:gd name="T11" fmla="*/ 39 h 117"/>
                <a:gd name="T12" fmla="*/ 52 w 89"/>
                <a:gd name="T13" fmla="*/ 21 h 117"/>
                <a:gd name="T14" fmla="*/ 33 w 89"/>
                <a:gd name="T15" fmla="*/ 32 h 117"/>
                <a:gd name="T16" fmla="*/ 19 w 89"/>
                <a:gd name="T17" fmla="*/ 60 h 117"/>
                <a:gd name="T18" fmla="*/ 18 w 89"/>
                <a:gd name="T19" fmla="*/ 68 h 117"/>
                <a:gd name="T20" fmla="*/ 18 w 89"/>
                <a:gd name="T21" fmla="*/ 77 h 117"/>
                <a:gd name="T22" fmla="*/ 18 w 89"/>
                <a:gd name="T23" fmla="*/ 85 h 117"/>
                <a:gd name="T24" fmla="*/ 19 w 89"/>
                <a:gd name="T25" fmla="*/ 93 h 117"/>
                <a:gd name="T26" fmla="*/ 16 w 89"/>
                <a:gd name="T27" fmla="*/ 101 h 117"/>
                <a:gd name="T28" fmla="*/ 10 w 89"/>
                <a:gd name="T29" fmla="*/ 102 h 117"/>
                <a:gd name="T30" fmla="*/ 4 w 89"/>
                <a:gd name="T31" fmla="*/ 101 h 117"/>
                <a:gd name="T32" fmla="*/ 1 w 89"/>
                <a:gd name="T33" fmla="*/ 93 h 117"/>
                <a:gd name="T34" fmla="*/ 1 w 89"/>
                <a:gd name="T35" fmla="*/ 85 h 117"/>
                <a:gd name="T36" fmla="*/ 0 w 89"/>
                <a:gd name="T37" fmla="*/ 77 h 117"/>
                <a:gd name="T38" fmla="*/ 1 w 89"/>
                <a:gd name="T39" fmla="*/ 52 h 117"/>
                <a:gd name="T40" fmla="*/ 3 w 89"/>
                <a:gd name="T41" fmla="*/ 26 h 117"/>
                <a:gd name="T42" fmla="*/ 2 w 89"/>
                <a:gd name="T43" fmla="*/ 17 h 117"/>
                <a:gd name="T44" fmla="*/ 2 w 89"/>
                <a:gd name="T45" fmla="*/ 9 h 117"/>
                <a:gd name="T46" fmla="*/ 5 w 89"/>
                <a:gd name="T47" fmla="*/ 3 h 117"/>
                <a:gd name="T48" fmla="*/ 11 w 89"/>
                <a:gd name="T49" fmla="*/ 0 h 117"/>
                <a:gd name="T50" fmla="*/ 20 w 89"/>
                <a:gd name="T51" fmla="*/ 12 h 117"/>
                <a:gd name="T52" fmla="*/ 20 w 89"/>
                <a:gd name="T53" fmla="*/ 22 h 117"/>
                <a:gd name="T54" fmla="*/ 52 w 89"/>
                <a:gd name="T55" fmla="*/ 2 h 117"/>
                <a:gd name="T56" fmla="*/ 73 w 89"/>
                <a:gd name="T57" fmla="*/ 14 h 117"/>
                <a:gd name="T58" fmla="*/ 77 w 89"/>
                <a:gd name="T59" fmla="*/ 39 h 117"/>
                <a:gd name="T60" fmla="*/ 77 w 89"/>
                <a:gd name="T61" fmla="*/ 49 h 117"/>
                <a:gd name="T62" fmla="*/ 76 w 89"/>
                <a:gd name="T63" fmla="*/ 57 h 117"/>
                <a:gd name="T64" fmla="*/ 78 w 89"/>
                <a:gd name="T65" fmla="*/ 76 h 117"/>
                <a:gd name="T66" fmla="*/ 81 w 89"/>
                <a:gd name="T67" fmla="*/ 96 h 117"/>
                <a:gd name="T68" fmla="*/ 78 w 89"/>
                <a:gd name="T69" fmla="*/ 102 h 117"/>
                <a:gd name="T70" fmla="*/ 71 w 89"/>
                <a:gd name="T71" fmla="*/ 105 h 1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6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68 w 84"/>
                <a:gd name="T1" fmla="*/ 49 h 147"/>
                <a:gd name="T2" fmla="*/ 63 w 84"/>
                <a:gd name="T3" fmla="*/ 49 h 147"/>
                <a:gd name="T4" fmla="*/ 59 w 84"/>
                <a:gd name="T5" fmla="*/ 49 h 147"/>
                <a:gd name="T6" fmla="*/ 46 w 84"/>
                <a:gd name="T7" fmla="*/ 50 h 147"/>
                <a:gd name="T8" fmla="*/ 48 w 84"/>
                <a:gd name="T9" fmla="*/ 104 h 147"/>
                <a:gd name="T10" fmla="*/ 48 w 84"/>
                <a:gd name="T11" fmla="*/ 108 h 147"/>
                <a:gd name="T12" fmla="*/ 48 w 84"/>
                <a:gd name="T13" fmla="*/ 112 h 147"/>
                <a:gd name="T14" fmla="*/ 38 w 84"/>
                <a:gd name="T15" fmla="*/ 132 h 147"/>
                <a:gd name="T16" fmla="*/ 32 w 84"/>
                <a:gd name="T17" fmla="*/ 129 h 147"/>
                <a:gd name="T18" fmla="*/ 29 w 84"/>
                <a:gd name="T19" fmla="*/ 124 h 147"/>
                <a:gd name="T20" fmla="*/ 30 w 84"/>
                <a:gd name="T21" fmla="*/ 113 h 147"/>
                <a:gd name="T22" fmla="*/ 30 w 84"/>
                <a:gd name="T23" fmla="*/ 103 h 147"/>
                <a:gd name="T24" fmla="*/ 28 w 84"/>
                <a:gd name="T25" fmla="*/ 50 h 147"/>
                <a:gd name="T26" fmla="*/ 8 w 84"/>
                <a:gd name="T27" fmla="*/ 49 h 147"/>
                <a:gd name="T28" fmla="*/ 0 w 84"/>
                <a:gd name="T29" fmla="*/ 40 h 147"/>
                <a:gd name="T30" fmla="*/ 3 w 84"/>
                <a:gd name="T31" fmla="*/ 33 h 147"/>
                <a:gd name="T32" fmla="*/ 9 w 84"/>
                <a:gd name="T33" fmla="*/ 31 h 147"/>
                <a:gd name="T34" fmla="*/ 28 w 84"/>
                <a:gd name="T35" fmla="*/ 32 h 147"/>
                <a:gd name="T36" fmla="*/ 27 w 84"/>
                <a:gd name="T37" fmla="*/ 21 h 147"/>
                <a:gd name="T38" fmla="*/ 27 w 84"/>
                <a:gd name="T39" fmla="*/ 9 h 147"/>
                <a:gd name="T40" fmla="*/ 30 w 84"/>
                <a:gd name="T41" fmla="*/ 3 h 147"/>
                <a:gd name="T42" fmla="*/ 36 w 84"/>
                <a:gd name="T43" fmla="*/ 0 h 147"/>
                <a:gd name="T44" fmla="*/ 45 w 84"/>
                <a:gd name="T45" fmla="*/ 13 h 147"/>
                <a:gd name="T46" fmla="*/ 46 w 84"/>
                <a:gd name="T47" fmla="*/ 22 h 147"/>
                <a:gd name="T48" fmla="*/ 46 w 84"/>
                <a:gd name="T49" fmla="*/ 27 h 147"/>
                <a:gd name="T50" fmla="*/ 45 w 84"/>
                <a:gd name="T51" fmla="*/ 32 h 147"/>
                <a:gd name="T52" fmla="*/ 59 w 84"/>
                <a:gd name="T53" fmla="*/ 31 h 147"/>
                <a:gd name="T54" fmla="*/ 71 w 84"/>
                <a:gd name="T55" fmla="*/ 32 h 147"/>
                <a:gd name="T56" fmla="*/ 76 w 84"/>
                <a:gd name="T57" fmla="*/ 40 h 147"/>
                <a:gd name="T58" fmla="*/ 74 w 84"/>
                <a:gd name="T59" fmla="*/ 47 h 147"/>
                <a:gd name="T60" fmla="*/ 68 w 84"/>
                <a:gd name="T61" fmla="*/ 49 h 1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7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36 h 87"/>
                <a:gd name="T2" fmla="*/ 3 w 154"/>
                <a:gd name="T3" fmla="*/ 42 h 87"/>
                <a:gd name="T4" fmla="*/ 9 w 154"/>
                <a:gd name="T5" fmla="*/ 40 h 87"/>
                <a:gd name="T6" fmla="*/ 63 w 154"/>
                <a:gd name="T7" fmla="*/ 14 h 87"/>
                <a:gd name="T8" fmla="*/ 130 w 154"/>
                <a:gd name="T9" fmla="*/ 74 h 87"/>
                <a:gd name="T10" fmla="*/ 135 w 154"/>
                <a:gd name="T11" fmla="*/ 78 h 87"/>
                <a:gd name="T12" fmla="*/ 139 w 154"/>
                <a:gd name="T13" fmla="*/ 73 h 87"/>
                <a:gd name="T14" fmla="*/ 64 w 154"/>
                <a:gd name="T15" fmla="*/ 5 h 87"/>
                <a:gd name="T16" fmla="*/ 1 w 154"/>
                <a:gd name="T17" fmla="*/ 36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8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2 w 65"/>
                <a:gd name="T1" fmla="*/ 0 h 44"/>
                <a:gd name="T2" fmla="*/ 30 w 65"/>
                <a:gd name="T3" fmla="*/ 38 h 44"/>
                <a:gd name="T4" fmla="*/ 36 w 65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27" name="TextBox 3"/>
          <p:cNvSpPr txBox="1">
            <a:spLocks noChangeArrowheads="1"/>
          </p:cNvSpPr>
          <p:nvPr/>
        </p:nvSpPr>
        <p:spPr bwMode="auto">
          <a:xfrm>
            <a:off x="5791200" y="3810000"/>
            <a:ext cx="184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pic>
        <p:nvPicPr>
          <p:cNvPr id="2367" name="Picture 9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357" t="25186" r="37095" b="39284"/>
          <a:stretch/>
        </p:blipFill>
        <p:spPr bwMode="auto">
          <a:xfrm>
            <a:off x="2254250" y="1143000"/>
            <a:ext cx="7924800" cy="3424238"/>
          </a:xfrm>
          <a:prstGeom prst="flowChartAlternateProcess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9" name="Rectangle 2"/>
          <p:cNvSpPr>
            <a:spLocks noChangeArrowheads="1"/>
          </p:cNvSpPr>
          <p:nvPr/>
        </p:nvSpPr>
        <p:spPr bwMode="auto">
          <a:xfrm>
            <a:off x="2249327" y="1254580"/>
            <a:ext cx="7799636" cy="72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Thứ</a:t>
            </a:r>
            <a:r>
              <a:rPr lang="en-US" altLang="en-US" sz="3600" b="1" dirty="0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ba</a:t>
            </a:r>
            <a:r>
              <a:rPr lang="en-US" altLang="en-US" sz="3600" b="1" dirty="0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ngày</a:t>
            </a:r>
            <a:r>
              <a:rPr lang="en-US" altLang="en-US" sz="3600" b="1" dirty="0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 16 </a:t>
            </a:r>
            <a:r>
              <a:rPr lang="en-US" altLang="en-US" sz="3600" b="1" dirty="0" err="1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tháng</a:t>
            </a:r>
            <a:r>
              <a:rPr lang="en-US" altLang="en-US" sz="3600" b="1" dirty="0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 11 </a:t>
            </a:r>
            <a:r>
              <a:rPr lang="en-US" altLang="en-US" sz="3600" b="1" dirty="0" err="1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năm</a:t>
            </a:r>
            <a:r>
              <a:rPr lang="en-US" altLang="en-US" sz="3600" b="1" dirty="0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 2021</a:t>
            </a:r>
            <a:endParaRPr lang="en-US" altLang="en-US" sz="2400" dirty="0">
              <a:solidFill>
                <a:srgbClr val="000000"/>
              </a:solidFill>
              <a:latin typeface="HP001 4 hàng" panose="020B0603050302020204" pitchFamily="34" charset="0"/>
              <a:cs typeface="Calibri" panose="020F0502020204030204" pitchFamily="34" charset="0"/>
            </a:endParaRPr>
          </a:p>
        </p:txBody>
      </p:sp>
      <p:sp>
        <p:nvSpPr>
          <p:cNvPr id="5130" name="Rectangle 12"/>
          <p:cNvSpPr>
            <a:spLocks noChangeArrowheads="1"/>
          </p:cNvSpPr>
          <p:nvPr/>
        </p:nvSpPr>
        <p:spPr bwMode="auto">
          <a:xfrm>
            <a:off x="4994301" y="2028843"/>
            <a:ext cx="1274708" cy="72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Toán</a:t>
            </a:r>
            <a:endParaRPr lang="en-US" altLang="en-US" sz="2400" dirty="0">
              <a:solidFill>
                <a:srgbClr val="000000"/>
              </a:solidFill>
              <a:latin typeface="HP001 4 hàng" panose="020B0603050302020204" pitchFamily="34" charset="0"/>
              <a:cs typeface="Calibri" panose="020F0502020204030204" pitchFamily="34" charset="0"/>
            </a:endParaRPr>
          </a:p>
        </p:txBody>
      </p:sp>
      <p:sp>
        <p:nvSpPr>
          <p:cNvPr id="5131" name="Rectangle 13"/>
          <p:cNvSpPr>
            <a:spLocks noChangeArrowheads="1"/>
          </p:cNvSpPr>
          <p:nvPr/>
        </p:nvSpPr>
        <p:spPr bwMode="auto">
          <a:xfrm>
            <a:off x="4371920" y="2657890"/>
            <a:ext cx="2276585" cy="72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Luyện</a:t>
            </a:r>
            <a:r>
              <a:rPr lang="en-US" altLang="en-US" sz="3600" b="1" dirty="0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3600" b="1" dirty="0" err="1">
                <a:solidFill>
                  <a:srgbClr val="000000"/>
                </a:solidFill>
                <a:latin typeface="HP001 4 hàng" panose="020B0603050302020204" pitchFamily="34" charset="0"/>
                <a:cs typeface="Calibri" panose="020F0502020204030204" pitchFamily="34" charset="0"/>
              </a:rPr>
              <a:t>tập</a:t>
            </a:r>
            <a:endParaRPr lang="en-US" altLang="en-US" sz="2400" dirty="0">
              <a:solidFill>
                <a:srgbClr val="000000"/>
              </a:solidFill>
              <a:latin typeface="HP001 4 hàng" panose="020B0603050302020204" pitchFamily="34" charset="0"/>
              <a:cs typeface="Calibri" panose="020F0502020204030204" pitchFamily="34" charset="0"/>
            </a:endParaRPr>
          </a:p>
        </p:txBody>
      </p:sp>
      <p:pic>
        <p:nvPicPr>
          <p:cNvPr id="5132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000" y="1857375"/>
            <a:ext cx="10058400" cy="565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3624299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oup 1707"/>
          <p:cNvGrpSpPr>
            <a:grpSpLocks noChangeAspect="1"/>
          </p:cNvGrpSpPr>
          <p:nvPr/>
        </p:nvGrpSpPr>
        <p:grpSpPr bwMode="auto">
          <a:xfrm>
            <a:off x="268288" y="4913313"/>
            <a:ext cx="2540000" cy="2051050"/>
            <a:chOff x="127" y="2321"/>
            <a:chExt cx="1200" cy="969"/>
          </a:xfrm>
        </p:grpSpPr>
        <p:grpSp>
          <p:nvGrpSpPr>
            <p:cNvPr id="8208" name="Group 1908"/>
            <p:cNvGrpSpPr>
              <a:grpSpLocks/>
            </p:cNvGrpSpPr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8727" name="Freeform 1708"/>
              <p:cNvSpPr>
                <a:spLocks/>
              </p:cNvSpPr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5 w 84"/>
                  <a:gd name="T1" fmla="*/ 67 h 120"/>
                  <a:gd name="T2" fmla="*/ 2 w 84"/>
                  <a:gd name="T3" fmla="*/ 36 h 120"/>
                  <a:gd name="T4" fmla="*/ 2 w 84"/>
                  <a:gd name="T5" fmla="*/ 14 h 120"/>
                  <a:gd name="T6" fmla="*/ 60 w 84"/>
                  <a:gd name="T7" fmla="*/ 2 h 120"/>
                  <a:gd name="T8" fmla="*/ 129 w 84"/>
                  <a:gd name="T9" fmla="*/ 5 h 120"/>
                  <a:gd name="T10" fmla="*/ 183 w 84"/>
                  <a:gd name="T11" fmla="*/ 5 h 120"/>
                  <a:gd name="T12" fmla="*/ 198 w 84"/>
                  <a:gd name="T13" fmla="*/ 14 h 120"/>
                  <a:gd name="T14" fmla="*/ 198 w 84"/>
                  <a:gd name="T15" fmla="*/ 43 h 120"/>
                  <a:gd name="T16" fmla="*/ 190 w 84"/>
                  <a:gd name="T17" fmla="*/ 133 h 120"/>
                  <a:gd name="T18" fmla="*/ 181 w 84"/>
                  <a:gd name="T19" fmla="*/ 217 h 120"/>
                  <a:gd name="T20" fmla="*/ 174 w 84"/>
                  <a:gd name="T21" fmla="*/ 269 h 120"/>
                  <a:gd name="T22" fmla="*/ 110 w 84"/>
                  <a:gd name="T23" fmla="*/ 274 h 120"/>
                  <a:gd name="T24" fmla="*/ 43 w 84"/>
                  <a:gd name="T25" fmla="*/ 286 h 120"/>
                  <a:gd name="T26" fmla="*/ 52 w 84"/>
                  <a:gd name="T27" fmla="*/ 243 h 120"/>
                  <a:gd name="T28" fmla="*/ 21 w 84"/>
                  <a:gd name="T29" fmla="*/ 224 h 120"/>
                  <a:gd name="T30" fmla="*/ 19 w 84"/>
                  <a:gd name="T31" fmla="*/ 200 h 120"/>
                  <a:gd name="T32" fmla="*/ 38 w 84"/>
                  <a:gd name="T33" fmla="*/ 176 h 120"/>
                  <a:gd name="T34" fmla="*/ 64 w 84"/>
                  <a:gd name="T35" fmla="*/ 122 h 120"/>
                  <a:gd name="T36" fmla="*/ 21 w 84"/>
                  <a:gd name="T37" fmla="*/ 57 h 120"/>
                  <a:gd name="T38" fmla="*/ 10 w 84"/>
                  <a:gd name="T39" fmla="*/ 67 h 1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28" name="Freeform 1709"/>
              <p:cNvSpPr>
                <a:spLocks/>
              </p:cNvSpPr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29" name="Freeform 1710"/>
              <p:cNvSpPr>
                <a:spLocks/>
              </p:cNvSpPr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12 w 9"/>
                  <a:gd name="T1" fmla="*/ 7 h 10"/>
                  <a:gd name="T2" fmla="*/ 2 w 9"/>
                  <a:gd name="T3" fmla="*/ 7 h 10"/>
                  <a:gd name="T4" fmla="*/ 15 w 9"/>
                  <a:gd name="T5" fmla="*/ 22 h 10"/>
                  <a:gd name="T6" fmla="*/ 5 w 9"/>
                  <a:gd name="T7" fmla="*/ 19 h 10"/>
                  <a:gd name="T8" fmla="*/ 15 w 9"/>
                  <a:gd name="T9" fmla="*/ 17 h 10"/>
                  <a:gd name="T10" fmla="*/ 7 w 9"/>
                  <a:gd name="T11" fmla="*/ 22 h 10"/>
                  <a:gd name="T12" fmla="*/ 15 w 9"/>
                  <a:gd name="T13" fmla="*/ 24 h 10"/>
                  <a:gd name="T14" fmla="*/ 15 w 9"/>
                  <a:gd name="T15" fmla="*/ 22 h 10"/>
                  <a:gd name="T16" fmla="*/ 15 w 9"/>
                  <a:gd name="T17" fmla="*/ 22 h 10"/>
                  <a:gd name="T18" fmla="*/ 17 w 9"/>
                  <a:gd name="T19" fmla="*/ 12 h 10"/>
                  <a:gd name="T20" fmla="*/ 17 w 9"/>
                  <a:gd name="T21" fmla="*/ 12 h 10"/>
                  <a:gd name="T22" fmla="*/ 15 w 9"/>
                  <a:gd name="T23" fmla="*/ 12 h 10"/>
                  <a:gd name="T24" fmla="*/ 10 w 9"/>
                  <a:gd name="T25" fmla="*/ 12 h 10"/>
                  <a:gd name="T26" fmla="*/ 12 w 9"/>
                  <a:gd name="T27" fmla="*/ 7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30" name="Freeform 1711"/>
              <p:cNvSpPr>
                <a:spLocks/>
              </p:cNvSpPr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7 h 4"/>
                  <a:gd name="T2" fmla="*/ 3 w 1"/>
                  <a:gd name="T3" fmla="*/ 5 h 4"/>
                  <a:gd name="T4" fmla="*/ 0 w 1"/>
                  <a:gd name="T5" fmla="*/ 9 h 4"/>
                  <a:gd name="T6" fmla="*/ 0 w 1"/>
                  <a:gd name="T7" fmla="*/ 7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31" name="Freeform 1712"/>
              <p:cNvSpPr>
                <a:spLocks/>
              </p:cNvSpPr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4 h 2"/>
                  <a:gd name="T4" fmla="*/ 7 w 3"/>
                  <a:gd name="T5" fmla="*/ 0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32" name="Freeform 1713"/>
              <p:cNvSpPr>
                <a:spLocks/>
              </p:cNvSpPr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5 w 2"/>
                  <a:gd name="T1" fmla="*/ 0 w 2"/>
                  <a:gd name="T2" fmla="*/ 5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33" name="Freeform 1714"/>
              <p:cNvSpPr>
                <a:spLocks/>
              </p:cNvSpPr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12 h 9"/>
                  <a:gd name="T2" fmla="*/ 7 w 10"/>
                  <a:gd name="T3" fmla="*/ 15 h 9"/>
                  <a:gd name="T4" fmla="*/ 7 w 10"/>
                  <a:gd name="T5" fmla="*/ 15 h 9"/>
                  <a:gd name="T6" fmla="*/ 14 w 10"/>
                  <a:gd name="T7" fmla="*/ 10 h 9"/>
                  <a:gd name="T8" fmla="*/ 19 w 10"/>
                  <a:gd name="T9" fmla="*/ 20 h 9"/>
                  <a:gd name="T10" fmla="*/ 22 w 10"/>
                  <a:gd name="T11" fmla="*/ 22 h 9"/>
                  <a:gd name="T12" fmla="*/ 22 w 10"/>
                  <a:gd name="T13" fmla="*/ 22 h 9"/>
                  <a:gd name="T14" fmla="*/ 22 w 10"/>
                  <a:gd name="T15" fmla="*/ 10 h 9"/>
                  <a:gd name="T16" fmla="*/ 22 w 10"/>
                  <a:gd name="T17" fmla="*/ 10 h 9"/>
                  <a:gd name="T18" fmla="*/ 17 w 10"/>
                  <a:gd name="T19" fmla="*/ 7 h 9"/>
                  <a:gd name="T20" fmla="*/ 0 w 10"/>
                  <a:gd name="T21" fmla="*/ 1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34" name="Freeform 1715"/>
              <p:cNvSpPr>
                <a:spLocks/>
              </p:cNvSpPr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35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736" name="Freeform 1717"/>
              <p:cNvSpPr>
                <a:spLocks/>
              </p:cNvSpPr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7 w 10"/>
                  <a:gd name="T1" fmla="*/ 10 h 5"/>
                  <a:gd name="T2" fmla="*/ 24 w 10"/>
                  <a:gd name="T3" fmla="*/ 10 h 5"/>
                  <a:gd name="T4" fmla="*/ 12 w 10"/>
                  <a:gd name="T5" fmla="*/ 0 h 5"/>
                  <a:gd name="T6" fmla="*/ 5 w 10"/>
                  <a:gd name="T7" fmla="*/ 0 h 5"/>
                  <a:gd name="T8" fmla="*/ 7 w 10"/>
                  <a:gd name="T9" fmla="*/ 1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37" name="Freeform 1718"/>
              <p:cNvSpPr>
                <a:spLocks/>
              </p:cNvSpPr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2 w 1"/>
                  <a:gd name="T1" fmla="*/ 0 w 1"/>
                  <a:gd name="T2" fmla="*/ 2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38" name="Freeform 1719"/>
              <p:cNvSpPr>
                <a:spLocks/>
              </p:cNvSpPr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12 h 7"/>
                  <a:gd name="T2" fmla="*/ 21 w 21"/>
                  <a:gd name="T3" fmla="*/ 7 h 7"/>
                  <a:gd name="T4" fmla="*/ 14 w 21"/>
                  <a:gd name="T5" fmla="*/ 12 h 7"/>
                  <a:gd name="T6" fmla="*/ 33 w 21"/>
                  <a:gd name="T7" fmla="*/ 12 h 7"/>
                  <a:gd name="T8" fmla="*/ 24 w 21"/>
                  <a:gd name="T9" fmla="*/ 15 h 7"/>
                  <a:gd name="T10" fmla="*/ 40 w 21"/>
                  <a:gd name="T11" fmla="*/ 12 h 7"/>
                  <a:gd name="T12" fmla="*/ 50 w 21"/>
                  <a:gd name="T13" fmla="*/ 17 h 7"/>
                  <a:gd name="T14" fmla="*/ 48 w 21"/>
                  <a:gd name="T15" fmla="*/ 10 h 7"/>
                  <a:gd name="T16" fmla="*/ 38 w 21"/>
                  <a:gd name="T17" fmla="*/ 10 h 7"/>
                  <a:gd name="T18" fmla="*/ 43 w 21"/>
                  <a:gd name="T19" fmla="*/ 7 h 7"/>
                  <a:gd name="T20" fmla="*/ 17 w 21"/>
                  <a:gd name="T21" fmla="*/ 2 h 7"/>
                  <a:gd name="T22" fmla="*/ 0 w 21"/>
                  <a:gd name="T23" fmla="*/ 12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39" name="Freeform 1720"/>
              <p:cNvSpPr>
                <a:spLocks/>
              </p:cNvSpPr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40" name="Freeform 1721"/>
              <p:cNvSpPr>
                <a:spLocks/>
              </p:cNvSpPr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24 w 17"/>
                  <a:gd name="T1" fmla="*/ 14 h 6"/>
                  <a:gd name="T2" fmla="*/ 36 w 17"/>
                  <a:gd name="T3" fmla="*/ 12 h 6"/>
                  <a:gd name="T4" fmla="*/ 39 w 17"/>
                  <a:gd name="T5" fmla="*/ 14 h 6"/>
                  <a:gd name="T6" fmla="*/ 41 w 17"/>
                  <a:gd name="T7" fmla="*/ 12 h 6"/>
                  <a:gd name="T8" fmla="*/ 22 w 17"/>
                  <a:gd name="T9" fmla="*/ 12 h 6"/>
                  <a:gd name="T10" fmla="*/ 17 w 17"/>
                  <a:gd name="T11" fmla="*/ 5 h 6"/>
                  <a:gd name="T12" fmla="*/ 27 w 17"/>
                  <a:gd name="T13" fmla="*/ 7 h 6"/>
                  <a:gd name="T14" fmla="*/ 0 w 17"/>
                  <a:gd name="T15" fmla="*/ 5 h 6"/>
                  <a:gd name="T16" fmla="*/ 5 w 17"/>
                  <a:gd name="T17" fmla="*/ 7 h 6"/>
                  <a:gd name="T18" fmla="*/ 0 w 17"/>
                  <a:gd name="T19" fmla="*/ 7 h 6"/>
                  <a:gd name="T20" fmla="*/ 24 w 17"/>
                  <a:gd name="T21" fmla="*/ 14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41" name="Freeform 1722"/>
              <p:cNvSpPr>
                <a:spLocks/>
              </p:cNvSpPr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5 w 2"/>
                  <a:gd name="T1" fmla="*/ 2 h 1"/>
                  <a:gd name="T2" fmla="*/ 0 w 2"/>
                  <a:gd name="T3" fmla="*/ 0 h 1"/>
                  <a:gd name="T4" fmla="*/ 5 w 2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42" name="Freeform 1723"/>
              <p:cNvSpPr>
                <a:spLocks/>
              </p:cNvSpPr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43" name="Freeform 1724"/>
              <p:cNvSpPr>
                <a:spLocks/>
              </p:cNvSpPr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7 w 3"/>
                  <a:gd name="T1" fmla="*/ 3 h 1"/>
                  <a:gd name="T2" fmla="*/ 0 w 3"/>
                  <a:gd name="T3" fmla="*/ 0 h 1"/>
                  <a:gd name="T4" fmla="*/ 2 w 3"/>
                  <a:gd name="T5" fmla="*/ 3 h 1"/>
                  <a:gd name="T6" fmla="*/ 7 w 3"/>
                  <a:gd name="T7" fmla="*/ 3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44" name="Freeform 1725"/>
              <p:cNvSpPr>
                <a:spLocks/>
              </p:cNvSpPr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57 w 91"/>
                  <a:gd name="T1" fmla="*/ 38 h 19"/>
                  <a:gd name="T2" fmla="*/ 47 w 91"/>
                  <a:gd name="T3" fmla="*/ 33 h 19"/>
                  <a:gd name="T4" fmla="*/ 59 w 91"/>
                  <a:gd name="T5" fmla="*/ 33 h 19"/>
                  <a:gd name="T6" fmla="*/ 59 w 91"/>
                  <a:gd name="T7" fmla="*/ 26 h 19"/>
                  <a:gd name="T8" fmla="*/ 38 w 91"/>
                  <a:gd name="T9" fmla="*/ 26 h 19"/>
                  <a:gd name="T10" fmla="*/ 38 w 91"/>
                  <a:gd name="T11" fmla="*/ 24 h 19"/>
                  <a:gd name="T12" fmla="*/ 7 w 91"/>
                  <a:gd name="T13" fmla="*/ 19 h 19"/>
                  <a:gd name="T14" fmla="*/ 36 w 91"/>
                  <a:gd name="T15" fmla="*/ 24 h 19"/>
                  <a:gd name="T16" fmla="*/ 150 w 91"/>
                  <a:gd name="T17" fmla="*/ 38 h 19"/>
                  <a:gd name="T18" fmla="*/ 154 w 91"/>
                  <a:gd name="T19" fmla="*/ 33 h 19"/>
                  <a:gd name="T20" fmla="*/ 164 w 91"/>
                  <a:gd name="T21" fmla="*/ 36 h 19"/>
                  <a:gd name="T22" fmla="*/ 157 w 91"/>
                  <a:gd name="T23" fmla="*/ 36 h 19"/>
                  <a:gd name="T24" fmla="*/ 188 w 91"/>
                  <a:gd name="T25" fmla="*/ 40 h 19"/>
                  <a:gd name="T26" fmla="*/ 190 w 91"/>
                  <a:gd name="T27" fmla="*/ 33 h 19"/>
                  <a:gd name="T28" fmla="*/ 204 w 91"/>
                  <a:gd name="T29" fmla="*/ 43 h 19"/>
                  <a:gd name="T30" fmla="*/ 214 w 91"/>
                  <a:gd name="T31" fmla="*/ 38 h 19"/>
                  <a:gd name="T32" fmla="*/ 204 w 91"/>
                  <a:gd name="T33" fmla="*/ 33 h 19"/>
                  <a:gd name="T34" fmla="*/ 211 w 91"/>
                  <a:gd name="T35" fmla="*/ 33 h 19"/>
                  <a:gd name="T36" fmla="*/ 138 w 91"/>
                  <a:gd name="T37" fmla="*/ 33 h 19"/>
                  <a:gd name="T38" fmla="*/ 140 w 91"/>
                  <a:gd name="T39" fmla="*/ 28 h 19"/>
                  <a:gd name="T40" fmla="*/ 95 w 91"/>
                  <a:gd name="T41" fmla="*/ 21 h 19"/>
                  <a:gd name="T42" fmla="*/ 78 w 91"/>
                  <a:gd name="T43" fmla="*/ 26 h 19"/>
                  <a:gd name="T44" fmla="*/ 69 w 91"/>
                  <a:gd name="T45" fmla="*/ 21 h 19"/>
                  <a:gd name="T46" fmla="*/ 69 w 91"/>
                  <a:gd name="T47" fmla="*/ 24 h 19"/>
                  <a:gd name="T48" fmla="*/ 55 w 91"/>
                  <a:gd name="T49" fmla="*/ 19 h 19"/>
                  <a:gd name="T50" fmla="*/ 52 w 91"/>
                  <a:gd name="T51" fmla="*/ 26 h 19"/>
                  <a:gd name="T52" fmla="*/ 26 w 91"/>
                  <a:gd name="T53" fmla="*/ 12 h 19"/>
                  <a:gd name="T54" fmla="*/ 28 w 91"/>
                  <a:gd name="T55" fmla="*/ 17 h 19"/>
                  <a:gd name="T56" fmla="*/ 24 w 91"/>
                  <a:gd name="T57" fmla="*/ 17 h 19"/>
                  <a:gd name="T58" fmla="*/ 19 w 91"/>
                  <a:gd name="T59" fmla="*/ 12 h 19"/>
                  <a:gd name="T60" fmla="*/ 7 w 91"/>
                  <a:gd name="T61" fmla="*/ 12 h 19"/>
                  <a:gd name="T62" fmla="*/ 5 w 91"/>
                  <a:gd name="T63" fmla="*/ 12 h 19"/>
                  <a:gd name="T64" fmla="*/ 2 w 91"/>
                  <a:gd name="T65" fmla="*/ 12 h 19"/>
                  <a:gd name="T66" fmla="*/ 2 w 91"/>
                  <a:gd name="T67" fmla="*/ 12 h 19"/>
                  <a:gd name="T68" fmla="*/ 2 w 91"/>
                  <a:gd name="T69" fmla="*/ 12 h 19"/>
                  <a:gd name="T70" fmla="*/ 2 w 91"/>
                  <a:gd name="T71" fmla="*/ 12 h 19"/>
                  <a:gd name="T72" fmla="*/ 2 w 91"/>
                  <a:gd name="T73" fmla="*/ 12 h 19"/>
                  <a:gd name="T74" fmla="*/ 2 w 91"/>
                  <a:gd name="T75" fmla="*/ 12 h 19"/>
                  <a:gd name="T76" fmla="*/ 0 w 91"/>
                  <a:gd name="T77" fmla="*/ 26 h 19"/>
                  <a:gd name="T78" fmla="*/ 0 w 91"/>
                  <a:gd name="T79" fmla="*/ 26 h 19"/>
                  <a:gd name="T80" fmla="*/ 2 w 91"/>
                  <a:gd name="T81" fmla="*/ 26 h 19"/>
                  <a:gd name="T82" fmla="*/ 2 w 91"/>
                  <a:gd name="T83" fmla="*/ 26 h 19"/>
                  <a:gd name="T84" fmla="*/ 7 w 91"/>
                  <a:gd name="T85" fmla="*/ 26 h 19"/>
                  <a:gd name="T86" fmla="*/ 5 w 91"/>
                  <a:gd name="T87" fmla="*/ 24 h 19"/>
                  <a:gd name="T88" fmla="*/ 33 w 91"/>
                  <a:gd name="T89" fmla="*/ 28 h 19"/>
                  <a:gd name="T90" fmla="*/ 19 w 91"/>
                  <a:gd name="T91" fmla="*/ 33 h 19"/>
                  <a:gd name="T92" fmla="*/ 26 w 91"/>
                  <a:gd name="T93" fmla="*/ 36 h 19"/>
                  <a:gd name="T94" fmla="*/ 45 w 91"/>
                  <a:gd name="T95" fmla="*/ 31 h 19"/>
                  <a:gd name="T96" fmla="*/ 57 w 91"/>
                  <a:gd name="T97" fmla="*/ 38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45" name="Freeform 1726"/>
              <p:cNvSpPr>
                <a:spLocks/>
              </p:cNvSpPr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2 w 1"/>
                  <a:gd name="T1" fmla="*/ 0 h 1"/>
                  <a:gd name="T2" fmla="*/ 0 w 1"/>
                  <a:gd name="T3" fmla="*/ 3 h 1"/>
                  <a:gd name="T4" fmla="*/ 2 w 1"/>
                  <a:gd name="T5" fmla="*/ 3 h 1"/>
                  <a:gd name="T6" fmla="*/ 2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46" name="Freeform 1727"/>
              <p:cNvSpPr>
                <a:spLocks/>
              </p:cNvSpPr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47" name="Freeform 1728"/>
              <p:cNvSpPr>
                <a:spLocks/>
              </p:cNvSpPr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48" name="Freeform 1729"/>
              <p:cNvSpPr>
                <a:spLocks/>
              </p:cNvSpPr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7 w 3"/>
                  <a:gd name="T3" fmla="*/ 5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49" name="Freeform 1730"/>
              <p:cNvSpPr>
                <a:spLocks/>
              </p:cNvSpPr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5 w 3"/>
                  <a:gd name="T1" fmla="*/ 2 h 1"/>
                  <a:gd name="T2" fmla="*/ 8 w 3"/>
                  <a:gd name="T3" fmla="*/ 0 h 1"/>
                  <a:gd name="T4" fmla="*/ 5 w 3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50" name="Freeform 1731"/>
              <p:cNvSpPr>
                <a:spLocks/>
              </p:cNvSpPr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51" name="Freeform 1732"/>
              <p:cNvSpPr>
                <a:spLocks/>
              </p:cNvSpPr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140 w 63"/>
                  <a:gd name="T1" fmla="*/ 15 h 11"/>
                  <a:gd name="T2" fmla="*/ 114 w 63"/>
                  <a:gd name="T3" fmla="*/ 10 h 11"/>
                  <a:gd name="T4" fmla="*/ 95 w 63"/>
                  <a:gd name="T5" fmla="*/ 17 h 11"/>
                  <a:gd name="T6" fmla="*/ 97 w 63"/>
                  <a:gd name="T7" fmla="*/ 10 h 11"/>
                  <a:gd name="T8" fmla="*/ 47 w 63"/>
                  <a:gd name="T9" fmla="*/ 10 h 11"/>
                  <a:gd name="T10" fmla="*/ 47 w 63"/>
                  <a:gd name="T11" fmla="*/ 5 h 11"/>
                  <a:gd name="T12" fmla="*/ 28 w 63"/>
                  <a:gd name="T13" fmla="*/ 12 h 11"/>
                  <a:gd name="T14" fmla="*/ 28 w 63"/>
                  <a:gd name="T15" fmla="*/ 2 h 11"/>
                  <a:gd name="T16" fmla="*/ 31 w 63"/>
                  <a:gd name="T17" fmla="*/ 2 h 11"/>
                  <a:gd name="T18" fmla="*/ 2 w 63"/>
                  <a:gd name="T19" fmla="*/ 0 h 11"/>
                  <a:gd name="T20" fmla="*/ 0 w 63"/>
                  <a:gd name="T21" fmla="*/ 5 h 11"/>
                  <a:gd name="T22" fmla="*/ 0 w 63"/>
                  <a:gd name="T23" fmla="*/ 10 h 11"/>
                  <a:gd name="T24" fmla="*/ 19 w 63"/>
                  <a:gd name="T25" fmla="*/ 10 h 11"/>
                  <a:gd name="T26" fmla="*/ 19 w 63"/>
                  <a:gd name="T27" fmla="*/ 12 h 11"/>
                  <a:gd name="T28" fmla="*/ 26 w 63"/>
                  <a:gd name="T29" fmla="*/ 12 h 11"/>
                  <a:gd name="T30" fmla="*/ 28 w 63"/>
                  <a:gd name="T31" fmla="*/ 15 h 11"/>
                  <a:gd name="T32" fmla="*/ 40 w 63"/>
                  <a:gd name="T33" fmla="*/ 15 h 11"/>
                  <a:gd name="T34" fmla="*/ 40 w 63"/>
                  <a:gd name="T35" fmla="*/ 15 h 11"/>
                  <a:gd name="T36" fmla="*/ 50 w 63"/>
                  <a:gd name="T37" fmla="*/ 12 h 11"/>
                  <a:gd name="T38" fmla="*/ 54 w 63"/>
                  <a:gd name="T39" fmla="*/ 17 h 11"/>
                  <a:gd name="T40" fmla="*/ 52 w 63"/>
                  <a:gd name="T41" fmla="*/ 12 h 11"/>
                  <a:gd name="T42" fmla="*/ 85 w 63"/>
                  <a:gd name="T43" fmla="*/ 22 h 11"/>
                  <a:gd name="T44" fmla="*/ 88 w 63"/>
                  <a:gd name="T45" fmla="*/ 20 h 11"/>
                  <a:gd name="T46" fmla="*/ 71 w 63"/>
                  <a:gd name="T47" fmla="*/ 20 h 11"/>
                  <a:gd name="T48" fmla="*/ 76 w 63"/>
                  <a:gd name="T49" fmla="*/ 12 h 11"/>
                  <a:gd name="T50" fmla="*/ 92 w 63"/>
                  <a:gd name="T51" fmla="*/ 20 h 11"/>
                  <a:gd name="T52" fmla="*/ 116 w 63"/>
                  <a:gd name="T53" fmla="*/ 22 h 11"/>
                  <a:gd name="T54" fmla="*/ 116 w 63"/>
                  <a:gd name="T55" fmla="*/ 22 h 11"/>
                  <a:gd name="T56" fmla="*/ 132 w 63"/>
                  <a:gd name="T57" fmla="*/ 22 h 11"/>
                  <a:gd name="T58" fmla="*/ 128 w 63"/>
                  <a:gd name="T59" fmla="*/ 22 h 11"/>
                  <a:gd name="T60" fmla="*/ 135 w 63"/>
                  <a:gd name="T61" fmla="*/ 20 h 11"/>
                  <a:gd name="T62" fmla="*/ 135 w 63"/>
                  <a:gd name="T63" fmla="*/ 22 h 11"/>
                  <a:gd name="T64" fmla="*/ 149 w 63"/>
                  <a:gd name="T65" fmla="*/ 17 h 11"/>
                  <a:gd name="T66" fmla="*/ 132 w 63"/>
                  <a:gd name="T67" fmla="*/ 20 h 11"/>
                  <a:gd name="T68" fmla="*/ 140 w 63"/>
                  <a:gd name="T69" fmla="*/ 15 h 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52" name="Freeform 1733"/>
              <p:cNvSpPr>
                <a:spLocks/>
              </p:cNvSpPr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5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53" name="Freeform 1734"/>
              <p:cNvSpPr>
                <a:spLocks/>
              </p:cNvSpPr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33 w 49"/>
                  <a:gd name="T1" fmla="*/ 10 h 8"/>
                  <a:gd name="T2" fmla="*/ 36 w 49"/>
                  <a:gd name="T3" fmla="*/ 14 h 8"/>
                  <a:gd name="T4" fmla="*/ 36 w 49"/>
                  <a:gd name="T5" fmla="*/ 5 h 8"/>
                  <a:gd name="T6" fmla="*/ 50 w 49"/>
                  <a:gd name="T7" fmla="*/ 5 h 8"/>
                  <a:gd name="T8" fmla="*/ 47 w 49"/>
                  <a:gd name="T9" fmla="*/ 12 h 8"/>
                  <a:gd name="T10" fmla="*/ 59 w 49"/>
                  <a:gd name="T11" fmla="*/ 14 h 8"/>
                  <a:gd name="T12" fmla="*/ 59 w 49"/>
                  <a:gd name="T13" fmla="*/ 10 h 8"/>
                  <a:gd name="T14" fmla="*/ 73 w 49"/>
                  <a:gd name="T15" fmla="*/ 10 h 8"/>
                  <a:gd name="T16" fmla="*/ 69 w 49"/>
                  <a:gd name="T17" fmla="*/ 10 h 8"/>
                  <a:gd name="T18" fmla="*/ 76 w 49"/>
                  <a:gd name="T19" fmla="*/ 17 h 8"/>
                  <a:gd name="T20" fmla="*/ 109 w 49"/>
                  <a:gd name="T21" fmla="*/ 7 h 8"/>
                  <a:gd name="T22" fmla="*/ 99 w 49"/>
                  <a:gd name="T23" fmla="*/ 7 h 8"/>
                  <a:gd name="T24" fmla="*/ 97 w 49"/>
                  <a:gd name="T25" fmla="*/ 12 h 8"/>
                  <a:gd name="T26" fmla="*/ 88 w 49"/>
                  <a:gd name="T27" fmla="*/ 10 h 8"/>
                  <a:gd name="T28" fmla="*/ 95 w 49"/>
                  <a:gd name="T29" fmla="*/ 7 h 8"/>
                  <a:gd name="T30" fmla="*/ 17 w 49"/>
                  <a:gd name="T31" fmla="*/ 0 h 8"/>
                  <a:gd name="T32" fmla="*/ 28 w 49"/>
                  <a:gd name="T33" fmla="*/ 0 h 8"/>
                  <a:gd name="T34" fmla="*/ 17 w 49"/>
                  <a:gd name="T35" fmla="*/ 2 h 8"/>
                  <a:gd name="T36" fmla="*/ 24 w 49"/>
                  <a:gd name="T37" fmla="*/ 10 h 8"/>
                  <a:gd name="T38" fmla="*/ 17 w 49"/>
                  <a:gd name="T39" fmla="*/ 7 h 8"/>
                  <a:gd name="T40" fmla="*/ 17 w 49"/>
                  <a:gd name="T41" fmla="*/ 12 h 8"/>
                  <a:gd name="T42" fmla="*/ 0 w 49"/>
                  <a:gd name="T43" fmla="*/ 12 h 8"/>
                  <a:gd name="T44" fmla="*/ 28 w 49"/>
                  <a:gd name="T45" fmla="*/ 14 h 8"/>
                  <a:gd name="T46" fmla="*/ 33 w 49"/>
                  <a:gd name="T47" fmla="*/ 10 h 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54" name="Freeform 1735"/>
              <p:cNvSpPr>
                <a:spLocks/>
              </p:cNvSpPr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55" name="Freeform 1736"/>
              <p:cNvSpPr>
                <a:spLocks/>
              </p:cNvSpPr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2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56" name="Freeform 1737"/>
              <p:cNvSpPr>
                <a:spLocks/>
              </p:cNvSpPr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9 w 4"/>
                  <a:gd name="T2" fmla="*/ 5 w 4"/>
                  <a:gd name="T3" fmla="*/ 0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57" name="Freeform 1738"/>
              <p:cNvSpPr>
                <a:spLocks/>
              </p:cNvSpPr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35 w 15"/>
                  <a:gd name="T1" fmla="*/ 2 h 5"/>
                  <a:gd name="T2" fmla="*/ 7 w 15"/>
                  <a:gd name="T3" fmla="*/ 0 h 5"/>
                  <a:gd name="T4" fmla="*/ 7 w 15"/>
                  <a:gd name="T5" fmla="*/ 10 h 5"/>
                  <a:gd name="T6" fmla="*/ 19 w 15"/>
                  <a:gd name="T7" fmla="*/ 5 h 5"/>
                  <a:gd name="T8" fmla="*/ 35 w 15"/>
                  <a:gd name="T9" fmla="*/ 7 h 5"/>
                  <a:gd name="T10" fmla="*/ 35 w 15"/>
                  <a:gd name="T11" fmla="*/ 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58" name="Freeform 1739"/>
              <p:cNvSpPr>
                <a:spLocks/>
              </p:cNvSpPr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235 w 106"/>
                  <a:gd name="T1" fmla="*/ 26 h 18"/>
                  <a:gd name="T2" fmla="*/ 221 w 106"/>
                  <a:gd name="T3" fmla="*/ 24 h 18"/>
                  <a:gd name="T4" fmla="*/ 228 w 106"/>
                  <a:gd name="T5" fmla="*/ 24 h 18"/>
                  <a:gd name="T6" fmla="*/ 216 w 106"/>
                  <a:gd name="T7" fmla="*/ 19 h 18"/>
                  <a:gd name="T8" fmla="*/ 216 w 106"/>
                  <a:gd name="T9" fmla="*/ 22 h 18"/>
                  <a:gd name="T10" fmla="*/ 190 w 106"/>
                  <a:gd name="T11" fmla="*/ 17 h 18"/>
                  <a:gd name="T12" fmla="*/ 185 w 106"/>
                  <a:gd name="T13" fmla="*/ 22 h 18"/>
                  <a:gd name="T14" fmla="*/ 169 w 106"/>
                  <a:gd name="T15" fmla="*/ 12 h 18"/>
                  <a:gd name="T16" fmla="*/ 171 w 106"/>
                  <a:gd name="T17" fmla="*/ 22 h 18"/>
                  <a:gd name="T18" fmla="*/ 143 w 106"/>
                  <a:gd name="T19" fmla="*/ 14 h 18"/>
                  <a:gd name="T20" fmla="*/ 150 w 106"/>
                  <a:gd name="T21" fmla="*/ 14 h 18"/>
                  <a:gd name="T22" fmla="*/ 133 w 106"/>
                  <a:gd name="T23" fmla="*/ 14 h 18"/>
                  <a:gd name="T24" fmla="*/ 136 w 106"/>
                  <a:gd name="T25" fmla="*/ 10 h 18"/>
                  <a:gd name="T26" fmla="*/ 112 w 106"/>
                  <a:gd name="T27" fmla="*/ 7 h 18"/>
                  <a:gd name="T28" fmla="*/ 114 w 106"/>
                  <a:gd name="T29" fmla="*/ 7 h 18"/>
                  <a:gd name="T30" fmla="*/ 69 w 106"/>
                  <a:gd name="T31" fmla="*/ 7 h 18"/>
                  <a:gd name="T32" fmla="*/ 62 w 106"/>
                  <a:gd name="T33" fmla="*/ 2 h 18"/>
                  <a:gd name="T34" fmla="*/ 67 w 106"/>
                  <a:gd name="T35" fmla="*/ 12 h 18"/>
                  <a:gd name="T36" fmla="*/ 48 w 106"/>
                  <a:gd name="T37" fmla="*/ 10 h 18"/>
                  <a:gd name="T38" fmla="*/ 52 w 106"/>
                  <a:gd name="T39" fmla="*/ 5 h 18"/>
                  <a:gd name="T40" fmla="*/ 43 w 106"/>
                  <a:gd name="T41" fmla="*/ 5 h 18"/>
                  <a:gd name="T42" fmla="*/ 36 w 106"/>
                  <a:gd name="T43" fmla="*/ 0 h 18"/>
                  <a:gd name="T44" fmla="*/ 17 w 106"/>
                  <a:gd name="T45" fmla="*/ 5 h 18"/>
                  <a:gd name="T46" fmla="*/ 5 w 106"/>
                  <a:gd name="T47" fmla="*/ 2 h 18"/>
                  <a:gd name="T48" fmla="*/ 12 w 106"/>
                  <a:gd name="T49" fmla="*/ 10 h 18"/>
                  <a:gd name="T50" fmla="*/ 76 w 106"/>
                  <a:gd name="T51" fmla="*/ 14 h 18"/>
                  <a:gd name="T52" fmla="*/ 93 w 106"/>
                  <a:gd name="T53" fmla="*/ 12 h 18"/>
                  <a:gd name="T54" fmla="*/ 93 w 106"/>
                  <a:gd name="T55" fmla="*/ 17 h 18"/>
                  <a:gd name="T56" fmla="*/ 95 w 106"/>
                  <a:gd name="T57" fmla="*/ 12 h 18"/>
                  <a:gd name="T58" fmla="*/ 105 w 106"/>
                  <a:gd name="T59" fmla="*/ 17 h 18"/>
                  <a:gd name="T60" fmla="*/ 109 w 106"/>
                  <a:gd name="T61" fmla="*/ 14 h 18"/>
                  <a:gd name="T62" fmla="*/ 116 w 106"/>
                  <a:gd name="T63" fmla="*/ 19 h 18"/>
                  <a:gd name="T64" fmla="*/ 216 w 106"/>
                  <a:gd name="T65" fmla="*/ 31 h 18"/>
                  <a:gd name="T66" fmla="*/ 214 w 106"/>
                  <a:gd name="T67" fmla="*/ 26 h 18"/>
                  <a:gd name="T68" fmla="*/ 242 w 106"/>
                  <a:gd name="T69" fmla="*/ 33 h 18"/>
                  <a:gd name="T70" fmla="*/ 238 w 106"/>
                  <a:gd name="T71" fmla="*/ 36 h 18"/>
                  <a:gd name="T72" fmla="*/ 240 w 106"/>
                  <a:gd name="T73" fmla="*/ 29 h 18"/>
                  <a:gd name="T74" fmla="*/ 228 w 106"/>
                  <a:gd name="T75" fmla="*/ 29 h 18"/>
                  <a:gd name="T76" fmla="*/ 235 w 106"/>
                  <a:gd name="T77" fmla="*/ 31 h 18"/>
                  <a:gd name="T78" fmla="*/ 223 w 106"/>
                  <a:gd name="T79" fmla="*/ 29 h 18"/>
                  <a:gd name="T80" fmla="*/ 231 w 106"/>
                  <a:gd name="T81" fmla="*/ 38 h 18"/>
                  <a:gd name="T82" fmla="*/ 247 w 106"/>
                  <a:gd name="T83" fmla="*/ 41 h 18"/>
                  <a:gd name="T84" fmla="*/ 247 w 106"/>
                  <a:gd name="T85" fmla="*/ 41 h 18"/>
                  <a:gd name="T86" fmla="*/ 247 w 106"/>
                  <a:gd name="T87" fmla="*/ 41 h 18"/>
                  <a:gd name="T88" fmla="*/ 247 w 106"/>
                  <a:gd name="T89" fmla="*/ 41 h 18"/>
                  <a:gd name="T90" fmla="*/ 247 w 106"/>
                  <a:gd name="T91" fmla="*/ 41 h 18"/>
                  <a:gd name="T92" fmla="*/ 247 w 106"/>
                  <a:gd name="T93" fmla="*/ 41 h 18"/>
                  <a:gd name="T94" fmla="*/ 250 w 106"/>
                  <a:gd name="T95" fmla="*/ 26 h 18"/>
                  <a:gd name="T96" fmla="*/ 250 w 106"/>
                  <a:gd name="T97" fmla="*/ 26 h 18"/>
                  <a:gd name="T98" fmla="*/ 250 w 106"/>
                  <a:gd name="T99" fmla="*/ 26 h 18"/>
                  <a:gd name="T100" fmla="*/ 250 w 106"/>
                  <a:gd name="T101" fmla="*/ 26 h 18"/>
                  <a:gd name="T102" fmla="*/ 247 w 106"/>
                  <a:gd name="T103" fmla="*/ 26 h 18"/>
                  <a:gd name="T104" fmla="*/ 245 w 106"/>
                  <a:gd name="T105" fmla="*/ 24 h 18"/>
                  <a:gd name="T106" fmla="*/ 235 w 106"/>
                  <a:gd name="T107" fmla="*/ 22 h 18"/>
                  <a:gd name="T108" fmla="*/ 235 w 106"/>
                  <a:gd name="T109" fmla="*/ 26 h 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59" name="Freeform 1740"/>
              <p:cNvSpPr>
                <a:spLocks/>
              </p:cNvSpPr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60" name="Freeform 1741"/>
              <p:cNvSpPr>
                <a:spLocks/>
              </p:cNvSpPr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7 w 3"/>
                  <a:gd name="T1" fmla="*/ 2 h 1"/>
                  <a:gd name="T2" fmla="*/ 2 w 3"/>
                  <a:gd name="T3" fmla="*/ 0 h 1"/>
                  <a:gd name="T4" fmla="*/ 7 w 3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61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762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763" name="Freeform 1744"/>
              <p:cNvSpPr>
                <a:spLocks/>
              </p:cNvSpPr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64" name="Freeform 1745"/>
              <p:cNvSpPr>
                <a:spLocks/>
              </p:cNvSpPr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65" name="Freeform 1746"/>
              <p:cNvSpPr>
                <a:spLocks/>
              </p:cNvSpPr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325 w 144"/>
                  <a:gd name="T1" fmla="*/ 62 h 29"/>
                  <a:gd name="T2" fmla="*/ 335 w 144"/>
                  <a:gd name="T3" fmla="*/ 57 h 29"/>
                  <a:gd name="T4" fmla="*/ 318 w 144"/>
                  <a:gd name="T5" fmla="*/ 55 h 29"/>
                  <a:gd name="T6" fmla="*/ 292 w 144"/>
                  <a:gd name="T7" fmla="*/ 55 h 29"/>
                  <a:gd name="T8" fmla="*/ 238 w 144"/>
                  <a:gd name="T9" fmla="*/ 50 h 29"/>
                  <a:gd name="T10" fmla="*/ 202 w 144"/>
                  <a:gd name="T11" fmla="*/ 45 h 29"/>
                  <a:gd name="T12" fmla="*/ 157 w 144"/>
                  <a:gd name="T13" fmla="*/ 43 h 29"/>
                  <a:gd name="T14" fmla="*/ 145 w 144"/>
                  <a:gd name="T15" fmla="*/ 40 h 29"/>
                  <a:gd name="T16" fmla="*/ 121 w 144"/>
                  <a:gd name="T17" fmla="*/ 33 h 29"/>
                  <a:gd name="T18" fmla="*/ 107 w 144"/>
                  <a:gd name="T19" fmla="*/ 38 h 29"/>
                  <a:gd name="T20" fmla="*/ 83 w 144"/>
                  <a:gd name="T21" fmla="*/ 33 h 29"/>
                  <a:gd name="T22" fmla="*/ 67 w 144"/>
                  <a:gd name="T23" fmla="*/ 29 h 29"/>
                  <a:gd name="T24" fmla="*/ 33 w 144"/>
                  <a:gd name="T25" fmla="*/ 24 h 29"/>
                  <a:gd name="T26" fmla="*/ 2 w 144"/>
                  <a:gd name="T27" fmla="*/ 21 h 29"/>
                  <a:gd name="T28" fmla="*/ 31 w 144"/>
                  <a:gd name="T29" fmla="*/ 21 h 29"/>
                  <a:gd name="T30" fmla="*/ 50 w 144"/>
                  <a:gd name="T31" fmla="*/ 21 h 29"/>
                  <a:gd name="T32" fmla="*/ 57 w 144"/>
                  <a:gd name="T33" fmla="*/ 26 h 29"/>
                  <a:gd name="T34" fmla="*/ 74 w 144"/>
                  <a:gd name="T35" fmla="*/ 29 h 29"/>
                  <a:gd name="T36" fmla="*/ 140 w 144"/>
                  <a:gd name="T37" fmla="*/ 43 h 29"/>
                  <a:gd name="T38" fmla="*/ 107 w 144"/>
                  <a:gd name="T39" fmla="*/ 36 h 29"/>
                  <a:gd name="T40" fmla="*/ 100 w 144"/>
                  <a:gd name="T41" fmla="*/ 36 h 29"/>
                  <a:gd name="T42" fmla="*/ 95 w 144"/>
                  <a:gd name="T43" fmla="*/ 26 h 29"/>
                  <a:gd name="T44" fmla="*/ 86 w 144"/>
                  <a:gd name="T45" fmla="*/ 21 h 29"/>
                  <a:gd name="T46" fmla="*/ 64 w 144"/>
                  <a:gd name="T47" fmla="*/ 19 h 29"/>
                  <a:gd name="T48" fmla="*/ 43 w 144"/>
                  <a:gd name="T49" fmla="*/ 14 h 29"/>
                  <a:gd name="T50" fmla="*/ 12 w 144"/>
                  <a:gd name="T51" fmla="*/ 10 h 29"/>
                  <a:gd name="T52" fmla="*/ 2 w 144"/>
                  <a:gd name="T53" fmla="*/ 12 h 29"/>
                  <a:gd name="T54" fmla="*/ 2 w 144"/>
                  <a:gd name="T55" fmla="*/ 12 h 29"/>
                  <a:gd name="T56" fmla="*/ 2 w 144"/>
                  <a:gd name="T57" fmla="*/ 12 h 29"/>
                  <a:gd name="T58" fmla="*/ 2 w 144"/>
                  <a:gd name="T59" fmla="*/ 26 h 29"/>
                  <a:gd name="T60" fmla="*/ 2 w 144"/>
                  <a:gd name="T61" fmla="*/ 26 h 29"/>
                  <a:gd name="T62" fmla="*/ 5 w 144"/>
                  <a:gd name="T63" fmla="*/ 26 h 29"/>
                  <a:gd name="T64" fmla="*/ 19 w 144"/>
                  <a:gd name="T65" fmla="*/ 29 h 29"/>
                  <a:gd name="T66" fmla="*/ 19 w 144"/>
                  <a:gd name="T67" fmla="*/ 29 h 29"/>
                  <a:gd name="T68" fmla="*/ 26 w 144"/>
                  <a:gd name="T69" fmla="*/ 31 h 29"/>
                  <a:gd name="T70" fmla="*/ 48 w 144"/>
                  <a:gd name="T71" fmla="*/ 31 h 29"/>
                  <a:gd name="T72" fmla="*/ 69 w 144"/>
                  <a:gd name="T73" fmla="*/ 33 h 29"/>
                  <a:gd name="T74" fmla="*/ 76 w 144"/>
                  <a:gd name="T75" fmla="*/ 38 h 29"/>
                  <a:gd name="T76" fmla="*/ 100 w 144"/>
                  <a:gd name="T77" fmla="*/ 43 h 29"/>
                  <a:gd name="T78" fmla="*/ 112 w 144"/>
                  <a:gd name="T79" fmla="*/ 43 h 29"/>
                  <a:gd name="T80" fmla="*/ 145 w 144"/>
                  <a:gd name="T81" fmla="*/ 48 h 29"/>
                  <a:gd name="T82" fmla="*/ 190 w 144"/>
                  <a:gd name="T83" fmla="*/ 52 h 29"/>
                  <a:gd name="T84" fmla="*/ 202 w 144"/>
                  <a:gd name="T85" fmla="*/ 55 h 29"/>
                  <a:gd name="T86" fmla="*/ 252 w 144"/>
                  <a:gd name="T87" fmla="*/ 59 h 29"/>
                  <a:gd name="T88" fmla="*/ 233 w 144"/>
                  <a:gd name="T89" fmla="*/ 52 h 29"/>
                  <a:gd name="T90" fmla="*/ 257 w 144"/>
                  <a:gd name="T91" fmla="*/ 62 h 2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66" name="Freeform 1747"/>
              <p:cNvSpPr>
                <a:spLocks/>
              </p:cNvSpPr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7 w 3"/>
                  <a:gd name="T3" fmla="*/ 4 h 2"/>
                  <a:gd name="T4" fmla="*/ 7 w 3"/>
                  <a:gd name="T5" fmla="*/ 2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67" name="Freeform 1748"/>
              <p:cNvSpPr>
                <a:spLocks/>
              </p:cNvSpPr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5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68" name="Freeform 1749"/>
              <p:cNvSpPr>
                <a:spLocks/>
              </p:cNvSpPr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7 w 3"/>
                  <a:gd name="T2" fmla="*/ 0 w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69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770" name="Freeform 1751"/>
              <p:cNvSpPr>
                <a:spLocks/>
              </p:cNvSpPr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31 w 93"/>
                  <a:gd name="T1" fmla="*/ 10 h 21"/>
                  <a:gd name="T2" fmla="*/ 5 w 93"/>
                  <a:gd name="T3" fmla="*/ 7 h 21"/>
                  <a:gd name="T4" fmla="*/ 116 w 93"/>
                  <a:gd name="T5" fmla="*/ 29 h 21"/>
                  <a:gd name="T6" fmla="*/ 159 w 93"/>
                  <a:gd name="T7" fmla="*/ 36 h 21"/>
                  <a:gd name="T8" fmla="*/ 185 w 93"/>
                  <a:gd name="T9" fmla="*/ 33 h 21"/>
                  <a:gd name="T10" fmla="*/ 192 w 93"/>
                  <a:gd name="T11" fmla="*/ 33 h 21"/>
                  <a:gd name="T12" fmla="*/ 204 w 93"/>
                  <a:gd name="T13" fmla="*/ 36 h 21"/>
                  <a:gd name="T14" fmla="*/ 221 w 93"/>
                  <a:gd name="T15" fmla="*/ 21 h 21"/>
                  <a:gd name="T16" fmla="*/ 221 w 93"/>
                  <a:gd name="T17" fmla="*/ 21 h 21"/>
                  <a:gd name="T18" fmla="*/ 221 w 93"/>
                  <a:gd name="T19" fmla="*/ 21 h 21"/>
                  <a:gd name="T20" fmla="*/ 221 w 93"/>
                  <a:gd name="T21" fmla="*/ 21 h 21"/>
                  <a:gd name="T22" fmla="*/ 219 w 93"/>
                  <a:gd name="T23" fmla="*/ 36 h 21"/>
                  <a:gd name="T24" fmla="*/ 219 w 93"/>
                  <a:gd name="T25" fmla="*/ 36 h 21"/>
                  <a:gd name="T26" fmla="*/ 219 w 93"/>
                  <a:gd name="T27" fmla="*/ 36 h 21"/>
                  <a:gd name="T28" fmla="*/ 219 w 93"/>
                  <a:gd name="T29" fmla="*/ 36 h 21"/>
                  <a:gd name="T30" fmla="*/ 219 w 93"/>
                  <a:gd name="T31" fmla="*/ 36 h 21"/>
                  <a:gd name="T32" fmla="*/ 221 w 93"/>
                  <a:gd name="T33" fmla="*/ 21 h 21"/>
                  <a:gd name="T34" fmla="*/ 221 w 93"/>
                  <a:gd name="T35" fmla="*/ 21 h 21"/>
                  <a:gd name="T36" fmla="*/ 216 w 93"/>
                  <a:gd name="T37" fmla="*/ 21 h 21"/>
                  <a:gd name="T38" fmla="*/ 202 w 93"/>
                  <a:gd name="T39" fmla="*/ 17 h 21"/>
                  <a:gd name="T40" fmla="*/ 185 w 93"/>
                  <a:gd name="T41" fmla="*/ 24 h 21"/>
                  <a:gd name="T42" fmla="*/ 211 w 93"/>
                  <a:gd name="T43" fmla="*/ 24 h 21"/>
                  <a:gd name="T44" fmla="*/ 219 w 93"/>
                  <a:gd name="T45" fmla="*/ 33 h 21"/>
                  <a:gd name="T46" fmla="*/ 209 w 93"/>
                  <a:gd name="T47" fmla="*/ 33 h 21"/>
                  <a:gd name="T48" fmla="*/ 192 w 93"/>
                  <a:gd name="T49" fmla="*/ 26 h 21"/>
                  <a:gd name="T50" fmla="*/ 183 w 93"/>
                  <a:gd name="T51" fmla="*/ 26 h 21"/>
                  <a:gd name="T52" fmla="*/ 183 w 93"/>
                  <a:gd name="T53" fmla="*/ 33 h 21"/>
                  <a:gd name="T54" fmla="*/ 181 w 93"/>
                  <a:gd name="T55" fmla="*/ 29 h 21"/>
                  <a:gd name="T56" fmla="*/ 164 w 93"/>
                  <a:gd name="T57" fmla="*/ 24 h 21"/>
                  <a:gd name="T58" fmla="*/ 114 w 93"/>
                  <a:gd name="T59" fmla="*/ 21 h 21"/>
                  <a:gd name="T60" fmla="*/ 112 w 93"/>
                  <a:gd name="T61" fmla="*/ 21 h 21"/>
                  <a:gd name="T62" fmla="*/ 83 w 93"/>
                  <a:gd name="T63" fmla="*/ 17 h 21"/>
                  <a:gd name="T64" fmla="*/ 55 w 93"/>
                  <a:gd name="T65" fmla="*/ 10 h 21"/>
                  <a:gd name="T66" fmla="*/ 45 w 93"/>
                  <a:gd name="T67" fmla="*/ 7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71" name="Freeform 1752"/>
              <p:cNvSpPr>
                <a:spLocks/>
              </p:cNvSpPr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5 w 4"/>
                  <a:gd name="T1" fmla="*/ 2 h 3"/>
                  <a:gd name="T2" fmla="*/ 9 w 4"/>
                  <a:gd name="T3" fmla="*/ 0 h 3"/>
                  <a:gd name="T4" fmla="*/ 0 w 4"/>
                  <a:gd name="T5" fmla="*/ 5 h 3"/>
                  <a:gd name="T6" fmla="*/ 7 w 4"/>
                  <a:gd name="T7" fmla="*/ 5 h 3"/>
                  <a:gd name="T8" fmla="*/ 5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72" name="Freeform 1753"/>
              <p:cNvSpPr>
                <a:spLocks/>
              </p:cNvSpPr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50 w 56"/>
                  <a:gd name="T1" fmla="*/ 17 h 13"/>
                  <a:gd name="T2" fmla="*/ 48 w 56"/>
                  <a:gd name="T3" fmla="*/ 19 h 13"/>
                  <a:gd name="T4" fmla="*/ 97 w 56"/>
                  <a:gd name="T5" fmla="*/ 26 h 13"/>
                  <a:gd name="T6" fmla="*/ 114 w 56"/>
                  <a:gd name="T7" fmla="*/ 24 h 13"/>
                  <a:gd name="T8" fmla="*/ 116 w 56"/>
                  <a:gd name="T9" fmla="*/ 26 h 13"/>
                  <a:gd name="T10" fmla="*/ 128 w 56"/>
                  <a:gd name="T11" fmla="*/ 24 h 13"/>
                  <a:gd name="T12" fmla="*/ 121 w 56"/>
                  <a:gd name="T13" fmla="*/ 24 h 13"/>
                  <a:gd name="T14" fmla="*/ 124 w 56"/>
                  <a:gd name="T15" fmla="*/ 24 h 13"/>
                  <a:gd name="T16" fmla="*/ 114 w 56"/>
                  <a:gd name="T17" fmla="*/ 21 h 13"/>
                  <a:gd name="T18" fmla="*/ 116 w 56"/>
                  <a:gd name="T19" fmla="*/ 21 h 13"/>
                  <a:gd name="T20" fmla="*/ 95 w 56"/>
                  <a:gd name="T21" fmla="*/ 24 h 13"/>
                  <a:gd name="T22" fmla="*/ 95 w 56"/>
                  <a:gd name="T23" fmla="*/ 19 h 13"/>
                  <a:gd name="T24" fmla="*/ 74 w 56"/>
                  <a:gd name="T25" fmla="*/ 14 h 13"/>
                  <a:gd name="T26" fmla="*/ 74 w 56"/>
                  <a:gd name="T27" fmla="*/ 17 h 13"/>
                  <a:gd name="T28" fmla="*/ 76 w 56"/>
                  <a:gd name="T29" fmla="*/ 19 h 13"/>
                  <a:gd name="T30" fmla="*/ 69 w 56"/>
                  <a:gd name="T31" fmla="*/ 14 h 13"/>
                  <a:gd name="T32" fmla="*/ 26 w 56"/>
                  <a:gd name="T33" fmla="*/ 7 h 13"/>
                  <a:gd name="T34" fmla="*/ 14 w 56"/>
                  <a:gd name="T35" fmla="*/ 10 h 13"/>
                  <a:gd name="T36" fmla="*/ 21 w 56"/>
                  <a:gd name="T37" fmla="*/ 7 h 13"/>
                  <a:gd name="T38" fmla="*/ 12 w 56"/>
                  <a:gd name="T39" fmla="*/ 0 h 13"/>
                  <a:gd name="T40" fmla="*/ 0 w 56"/>
                  <a:gd name="T41" fmla="*/ 2 h 13"/>
                  <a:gd name="T42" fmla="*/ 50 w 56"/>
                  <a:gd name="T43" fmla="*/ 17 h 1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73" name="Freeform 1754"/>
              <p:cNvSpPr>
                <a:spLocks/>
              </p:cNvSpPr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5 w 3"/>
                  <a:gd name="T1" fmla="*/ 2 h 1"/>
                  <a:gd name="T2" fmla="*/ 7 w 3"/>
                  <a:gd name="T3" fmla="*/ 2 h 1"/>
                  <a:gd name="T4" fmla="*/ 0 w 3"/>
                  <a:gd name="T5" fmla="*/ 0 h 1"/>
                  <a:gd name="T6" fmla="*/ 5 w 3"/>
                  <a:gd name="T7" fmla="*/ 2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74" name="Freeform 1755"/>
              <p:cNvSpPr>
                <a:spLocks/>
              </p:cNvSpPr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75" name="Freeform 1756"/>
              <p:cNvSpPr>
                <a:spLocks/>
              </p:cNvSpPr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2 h 1"/>
                  <a:gd name="T2" fmla="*/ 2 w 6"/>
                  <a:gd name="T3" fmla="*/ 2 h 1"/>
                  <a:gd name="T4" fmla="*/ 14 w 6"/>
                  <a:gd name="T5" fmla="*/ 2 h 1"/>
                  <a:gd name="T6" fmla="*/ 7 w 6"/>
                  <a:gd name="T7" fmla="*/ 0 h 1"/>
                  <a:gd name="T8" fmla="*/ 9 w 6"/>
                  <a:gd name="T9" fmla="*/ 2 h 1"/>
                  <a:gd name="T10" fmla="*/ 2 w 6"/>
                  <a:gd name="T11" fmla="*/ 0 h 1"/>
                  <a:gd name="T12" fmla="*/ 5 w 6"/>
                  <a:gd name="T13" fmla="*/ 2 h 1"/>
                  <a:gd name="T14" fmla="*/ 0 w 6"/>
                  <a:gd name="T15" fmla="*/ 2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76" name="Freeform 1757"/>
              <p:cNvSpPr>
                <a:spLocks/>
              </p:cNvSpPr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5 w 2"/>
                  <a:gd name="T1" fmla="*/ 0 w 2"/>
                  <a:gd name="T2" fmla="*/ 5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77" name="Freeform 1758"/>
              <p:cNvSpPr>
                <a:spLocks/>
              </p:cNvSpPr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4 w 2"/>
                  <a:gd name="T5" fmla="*/ 3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78" name="Freeform 1759"/>
              <p:cNvSpPr>
                <a:spLocks/>
              </p:cNvSpPr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79" name="Freeform 1760"/>
              <p:cNvSpPr>
                <a:spLocks/>
              </p:cNvSpPr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7 w 4"/>
                  <a:gd name="T1" fmla="*/ 2 h 1"/>
                  <a:gd name="T2" fmla="*/ 7 w 4"/>
                  <a:gd name="T3" fmla="*/ 0 h 1"/>
                  <a:gd name="T4" fmla="*/ 7 w 4"/>
                  <a:gd name="T5" fmla="*/ 2 h 1"/>
                  <a:gd name="T6" fmla="*/ 2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7 w 4"/>
                  <a:gd name="T13" fmla="*/ 2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80" name="Freeform 1761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1"/>
                  <a:gd name="T1" fmla="*/ 2 w 1"/>
                  <a:gd name="T2" fmla="*/ 2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81" name="Freeform 1762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82" name="Freeform 1763"/>
              <p:cNvSpPr>
                <a:spLocks/>
              </p:cNvSpPr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9 w 4"/>
                  <a:gd name="T1" fmla="*/ 2 h 1"/>
                  <a:gd name="T2" fmla="*/ 7 w 4"/>
                  <a:gd name="T3" fmla="*/ 0 h 1"/>
                  <a:gd name="T4" fmla="*/ 0 w 4"/>
                  <a:gd name="T5" fmla="*/ 0 h 1"/>
                  <a:gd name="T6" fmla="*/ 2 w 4"/>
                  <a:gd name="T7" fmla="*/ 2 h 1"/>
                  <a:gd name="T8" fmla="*/ 9 w 4"/>
                  <a:gd name="T9" fmla="*/ 2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83" name="Freeform 1764"/>
              <p:cNvSpPr>
                <a:spLocks/>
              </p:cNvSpPr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84" name="Freeform 1765"/>
              <p:cNvSpPr>
                <a:spLocks/>
              </p:cNvSpPr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13 w 6"/>
                  <a:gd name="T1" fmla="*/ 5 h 2"/>
                  <a:gd name="T2" fmla="*/ 8 w 6"/>
                  <a:gd name="T3" fmla="*/ 3 h 2"/>
                  <a:gd name="T4" fmla="*/ 13 w 6"/>
                  <a:gd name="T5" fmla="*/ 3 h 2"/>
                  <a:gd name="T6" fmla="*/ 10 w 6"/>
                  <a:gd name="T7" fmla="*/ 0 h 2"/>
                  <a:gd name="T8" fmla="*/ 15 w 6"/>
                  <a:gd name="T9" fmla="*/ 3 h 2"/>
                  <a:gd name="T10" fmla="*/ 10 w 6"/>
                  <a:gd name="T11" fmla="*/ 0 h 2"/>
                  <a:gd name="T12" fmla="*/ 13 w 6"/>
                  <a:gd name="T13" fmla="*/ 0 h 2"/>
                  <a:gd name="T14" fmla="*/ 8 w 6"/>
                  <a:gd name="T15" fmla="*/ 0 h 2"/>
                  <a:gd name="T16" fmla="*/ 8 w 6"/>
                  <a:gd name="T17" fmla="*/ 0 h 2"/>
                  <a:gd name="T18" fmla="*/ 5 w 6"/>
                  <a:gd name="T19" fmla="*/ 0 h 2"/>
                  <a:gd name="T20" fmla="*/ 3 w 6"/>
                  <a:gd name="T21" fmla="*/ 3 h 2"/>
                  <a:gd name="T22" fmla="*/ 13 w 6"/>
                  <a:gd name="T23" fmla="*/ 5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85" name="Freeform 1766"/>
              <p:cNvSpPr>
                <a:spLocks/>
              </p:cNvSpPr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86" name="Freeform 1767"/>
              <p:cNvSpPr>
                <a:spLocks/>
              </p:cNvSpPr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15 w 6"/>
                  <a:gd name="T1" fmla="*/ 2 h 1"/>
                  <a:gd name="T2" fmla="*/ 10 w 6"/>
                  <a:gd name="T3" fmla="*/ 0 h 1"/>
                  <a:gd name="T4" fmla="*/ 13 w 6"/>
                  <a:gd name="T5" fmla="*/ 0 h 1"/>
                  <a:gd name="T6" fmla="*/ 10 w 6"/>
                  <a:gd name="T7" fmla="*/ 0 h 1"/>
                  <a:gd name="T8" fmla="*/ 10 w 6"/>
                  <a:gd name="T9" fmla="*/ 2 h 1"/>
                  <a:gd name="T10" fmla="*/ 5 w 6"/>
                  <a:gd name="T11" fmla="*/ 0 h 1"/>
                  <a:gd name="T12" fmla="*/ 5 w 6"/>
                  <a:gd name="T13" fmla="*/ 0 h 1"/>
                  <a:gd name="T14" fmla="*/ 8 w 6"/>
                  <a:gd name="T15" fmla="*/ 2 h 1"/>
                  <a:gd name="T16" fmla="*/ 8 w 6"/>
                  <a:gd name="T17" fmla="*/ 2 h 1"/>
                  <a:gd name="T18" fmla="*/ 10 w 6"/>
                  <a:gd name="T19" fmla="*/ 2 h 1"/>
                  <a:gd name="T20" fmla="*/ 15 w 6"/>
                  <a:gd name="T21" fmla="*/ 2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87" name="Freeform 1768"/>
              <p:cNvSpPr>
                <a:spLocks/>
              </p:cNvSpPr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3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88" name="Freeform 1769"/>
              <p:cNvSpPr>
                <a:spLocks/>
              </p:cNvSpPr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3 w 1"/>
                  <a:gd name="T1" fmla="*/ 3 w 1"/>
                  <a:gd name="T2" fmla="*/ 3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89" name="Freeform 1770"/>
              <p:cNvSpPr>
                <a:spLocks/>
              </p:cNvSpPr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3 h 1"/>
                  <a:gd name="T4" fmla="*/ 3 w 1"/>
                  <a:gd name="T5" fmla="*/ 3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90" name="Freeform 1771"/>
              <p:cNvSpPr>
                <a:spLocks/>
              </p:cNvSpPr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36 w 16"/>
                  <a:gd name="T1" fmla="*/ 17 h 10"/>
                  <a:gd name="T2" fmla="*/ 33 w 16"/>
                  <a:gd name="T3" fmla="*/ 17 h 10"/>
                  <a:gd name="T4" fmla="*/ 31 w 16"/>
                  <a:gd name="T5" fmla="*/ 17 h 10"/>
                  <a:gd name="T6" fmla="*/ 26 w 16"/>
                  <a:gd name="T7" fmla="*/ 14 h 10"/>
                  <a:gd name="T8" fmla="*/ 26 w 16"/>
                  <a:gd name="T9" fmla="*/ 17 h 10"/>
                  <a:gd name="T10" fmla="*/ 24 w 16"/>
                  <a:gd name="T11" fmla="*/ 17 h 10"/>
                  <a:gd name="T12" fmla="*/ 26 w 16"/>
                  <a:gd name="T13" fmla="*/ 22 h 10"/>
                  <a:gd name="T14" fmla="*/ 24 w 16"/>
                  <a:gd name="T15" fmla="*/ 17 h 10"/>
                  <a:gd name="T16" fmla="*/ 26 w 16"/>
                  <a:gd name="T17" fmla="*/ 7 h 10"/>
                  <a:gd name="T18" fmla="*/ 21 w 16"/>
                  <a:gd name="T19" fmla="*/ 7 h 10"/>
                  <a:gd name="T20" fmla="*/ 26 w 16"/>
                  <a:gd name="T21" fmla="*/ 7 h 10"/>
                  <a:gd name="T22" fmla="*/ 26 w 16"/>
                  <a:gd name="T23" fmla="*/ 7 h 10"/>
                  <a:gd name="T24" fmla="*/ 26 w 16"/>
                  <a:gd name="T25" fmla="*/ 5 h 10"/>
                  <a:gd name="T26" fmla="*/ 21 w 16"/>
                  <a:gd name="T27" fmla="*/ 2 h 10"/>
                  <a:gd name="T28" fmla="*/ 29 w 16"/>
                  <a:gd name="T29" fmla="*/ 2 h 10"/>
                  <a:gd name="T30" fmla="*/ 24 w 16"/>
                  <a:gd name="T31" fmla="*/ 2 h 10"/>
                  <a:gd name="T32" fmla="*/ 19 w 16"/>
                  <a:gd name="T33" fmla="*/ 2 h 10"/>
                  <a:gd name="T34" fmla="*/ 17 w 16"/>
                  <a:gd name="T35" fmla="*/ 0 h 10"/>
                  <a:gd name="T36" fmla="*/ 24 w 16"/>
                  <a:gd name="T37" fmla="*/ 7 h 10"/>
                  <a:gd name="T38" fmla="*/ 19 w 16"/>
                  <a:gd name="T39" fmla="*/ 7 h 10"/>
                  <a:gd name="T40" fmla="*/ 17 w 16"/>
                  <a:gd name="T41" fmla="*/ 10 h 10"/>
                  <a:gd name="T42" fmla="*/ 21 w 16"/>
                  <a:gd name="T43" fmla="*/ 12 h 10"/>
                  <a:gd name="T44" fmla="*/ 19 w 16"/>
                  <a:gd name="T45" fmla="*/ 12 h 10"/>
                  <a:gd name="T46" fmla="*/ 21 w 16"/>
                  <a:gd name="T47" fmla="*/ 14 h 10"/>
                  <a:gd name="T48" fmla="*/ 17 w 16"/>
                  <a:gd name="T49" fmla="*/ 14 h 10"/>
                  <a:gd name="T50" fmla="*/ 24 w 16"/>
                  <a:gd name="T51" fmla="*/ 17 h 10"/>
                  <a:gd name="T52" fmla="*/ 14 w 16"/>
                  <a:gd name="T53" fmla="*/ 14 h 10"/>
                  <a:gd name="T54" fmla="*/ 17 w 16"/>
                  <a:gd name="T55" fmla="*/ 17 h 10"/>
                  <a:gd name="T56" fmla="*/ 19 w 16"/>
                  <a:gd name="T57" fmla="*/ 17 h 10"/>
                  <a:gd name="T58" fmla="*/ 14 w 16"/>
                  <a:gd name="T59" fmla="*/ 17 h 10"/>
                  <a:gd name="T60" fmla="*/ 14 w 16"/>
                  <a:gd name="T61" fmla="*/ 17 h 10"/>
                  <a:gd name="T62" fmla="*/ 17 w 16"/>
                  <a:gd name="T63" fmla="*/ 17 h 10"/>
                  <a:gd name="T64" fmla="*/ 17 w 16"/>
                  <a:gd name="T65" fmla="*/ 17 h 10"/>
                  <a:gd name="T66" fmla="*/ 17 w 16"/>
                  <a:gd name="T67" fmla="*/ 17 h 10"/>
                  <a:gd name="T68" fmla="*/ 17 w 16"/>
                  <a:gd name="T69" fmla="*/ 17 h 10"/>
                  <a:gd name="T70" fmla="*/ 17 w 16"/>
                  <a:gd name="T71" fmla="*/ 17 h 10"/>
                  <a:gd name="T72" fmla="*/ 17 w 16"/>
                  <a:gd name="T73" fmla="*/ 17 h 10"/>
                  <a:gd name="T74" fmla="*/ 17 w 16"/>
                  <a:gd name="T75" fmla="*/ 17 h 10"/>
                  <a:gd name="T76" fmla="*/ 33 w 16"/>
                  <a:gd name="T77" fmla="*/ 24 h 10"/>
                  <a:gd name="T78" fmla="*/ 33 w 16"/>
                  <a:gd name="T79" fmla="*/ 24 h 10"/>
                  <a:gd name="T80" fmla="*/ 33 w 16"/>
                  <a:gd name="T81" fmla="*/ 24 h 10"/>
                  <a:gd name="T82" fmla="*/ 33 w 16"/>
                  <a:gd name="T83" fmla="*/ 24 h 10"/>
                  <a:gd name="T84" fmla="*/ 31 w 16"/>
                  <a:gd name="T85" fmla="*/ 22 h 10"/>
                  <a:gd name="T86" fmla="*/ 29 w 16"/>
                  <a:gd name="T87" fmla="*/ 22 h 10"/>
                  <a:gd name="T88" fmla="*/ 31 w 16"/>
                  <a:gd name="T89" fmla="*/ 19 h 10"/>
                  <a:gd name="T90" fmla="*/ 36 w 16"/>
                  <a:gd name="T91" fmla="*/ 22 h 10"/>
                  <a:gd name="T92" fmla="*/ 38 w 16"/>
                  <a:gd name="T93" fmla="*/ 22 h 10"/>
                  <a:gd name="T94" fmla="*/ 31 w 16"/>
                  <a:gd name="T95" fmla="*/ 17 h 10"/>
                  <a:gd name="T96" fmla="*/ 36 w 16"/>
                  <a:gd name="T97" fmla="*/ 17 h 1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91" name="Freeform 1772"/>
              <p:cNvSpPr>
                <a:spLocks/>
              </p:cNvSpPr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92" name="Freeform 1773"/>
              <p:cNvSpPr>
                <a:spLocks/>
              </p:cNvSpPr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93" name="Freeform 1774"/>
              <p:cNvSpPr>
                <a:spLocks/>
              </p:cNvSpPr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2 w 2"/>
                  <a:gd name="T1" fmla="*/ 3 h 1"/>
                  <a:gd name="T2" fmla="*/ 4 w 2"/>
                  <a:gd name="T3" fmla="*/ 3 h 1"/>
                  <a:gd name="T4" fmla="*/ 4 w 2"/>
                  <a:gd name="T5" fmla="*/ 3 h 1"/>
                  <a:gd name="T6" fmla="*/ 2 w 2"/>
                  <a:gd name="T7" fmla="*/ 3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94" name="Freeform 1775"/>
              <p:cNvSpPr>
                <a:spLocks/>
              </p:cNvSpPr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95" name="Freeform 1776"/>
              <p:cNvSpPr>
                <a:spLocks/>
              </p:cNvSpPr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3 w 1"/>
                  <a:gd name="T1" fmla="*/ 2 h 1"/>
                  <a:gd name="T2" fmla="*/ 0 w 1"/>
                  <a:gd name="T3" fmla="*/ 0 h 1"/>
                  <a:gd name="T4" fmla="*/ 3 w 1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96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797" name="Freeform 1778"/>
              <p:cNvSpPr>
                <a:spLocks/>
              </p:cNvSpPr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5 w 8"/>
                  <a:gd name="T1" fmla="*/ 2 h 7"/>
                  <a:gd name="T2" fmla="*/ 2 w 8"/>
                  <a:gd name="T3" fmla="*/ 5 h 7"/>
                  <a:gd name="T4" fmla="*/ 10 w 8"/>
                  <a:gd name="T5" fmla="*/ 7 h 7"/>
                  <a:gd name="T6" fmla="*/ 2 w 8"/>
                  <a:gd name="T7" fmla="*/ 5 h 7"/>
                  <a:gd name="T8" fmla="*/ 7 w 8"/>
                  <a:gd name="T9" fmla="*/ 10 h 7"/>
                  <a:gd name="T10" fmla="*/ 5 w 8"/>
                  <a:gd name="T11" fmla="*/ 10 h 7"/>
                  <a:gd name="T12" fmla="*/ 12 w 8"/>
                  <a:gd name="T13" fmla="*/ 12 h 7"/>
                  <a:gd name="T14" fmla="*/ 2 w 8"/>
                  <a:gd name="T15" fmla="*/ 12 h 7"/>
                  <a:gd name="T16" fmla="*/ 2 w 8"/>
                  <a:gd name="T17" fmla="*/ 12 h 7"/>
                  <a:gd name="T18" fmla="*/ 5 w 8"/>
                  <a:gd name="T19" fmla="*/ 15 h 7"/>
                  <a:gd name="T20" fmla="*/ 10 w 8"/>
                  <a:gd name="T21" fmla="*/ 15 h 7"/>
                  <a:gd name="T22" fmla="*/ 14 w 8"/>
                  <a:gd name="T23" fmla="*/ 17 h 7"/>
                  <a:gd name="T24" fmla="*/ 12 w 8"/>
                  <a:gd name="T25" fmla="*/ 15 h 7"/>
                  <a:gd name="T26" fmla="*/ 14 w 8"/>
                  <a:gd name="T27" fmla="*/ 15 h 7"/>
                  <a:gd name="T28" fmla="*/ 12 w 8"/>
                  <a:gd name="T29" fmla="*/ 15 h 7"/>
                  <a:gd name="T30" fmla="*/ 14 w 8"/>
                  <a:gd name="T31" fmla="*/ 15 h 7"/>
                  <a:gd name="T32" fmla="*/ 12 w 8"/>
                  <a:gd name="T33" fmla="*/ 12 h 7"/>
                  <a:gd name="T34" fmla="*/ 14 w 8"/>
                  <a:gd name="T35" fmla="*/ 12 h 7"/>
                  <a:gd name="T36" fmla="*/ 10 w 8"/>
                  <a:gd name="T37" fmla="*/ 10 h 7"/>
                  <a:gd name="T38" fmla="*/ 14 w 8"/>
                  <a:gd name="T39" fmla="*/ 10 h 7"/>
                  <a:gd name="T40" fmla="*/ 12 w 8"/>
                  <a:gd name="T41" fmla="*/ 10 h 7"/>
                  <a:gd name="T42" fmla="*/ 17 w 8"/>
                  <a:gd name="T43" fmla="*/ 7 h 7"/>
                  <a:gd name="T44" fmla="*/ 12 w 8"/>
                  <a:gd name="T45" fmla="*/ 7 h 7"/>
                  <a:gd name="T46" fmla="*/ 14 w 8"/>
                  <a:gd name="T47" fmla="*/ 10 h 7"/>
                  <a:gd name="T48" fmla="*/ 7 w 8"/>
                  <a:gd name="T49" fmla="*/ 7 h 7"/>
                  <a:gd name="T50" fmla="*/ 14 w 8"/>
                  <a:gd name="T51" fmla="*/ 7 h 7"/>
                  <a:gd name="T52" fmla="*/ 14 w 8"/>
                  <a:gd name="T53" fmla="*/ 5 h 7"/>
                  <a:gd name="T54" fmla="*/ 14 w 8"/>
                  <a:gd name="T55" fmla="*/ 5 h 7"/>
                  <a:gd name="T56" fmla="*/ 12 w 8"/>
                  <a:gd name="T57" fmla="*/ 2 h 7"/>
                  <a:gd name="T58" fmla="*/ 10 w 8"/>
                  <a:gd name="T59" fmla="*/ 2 h 7"/>
                  <a:gd name="T60" fmla="*/ 10 w 8"/>
                  <a:gd name="T61" fmla="*/ 2 h 7"/>
                  <a:gd name="T62" fmla="*/ 10 w 8"/>
                  <a:gd name="T63" fmla="*/ 2 h 7"/>
                  <a:gd name="T64" fmla="*/ 5 w 8"/>
                  <a:gd name="T65" fmla="*/ 0 h 7"/>
                  <a:gd name="T66" fmla="*/ 7 w 8"/>
                  <a:gd name="T67" fmla="*/ 2 h 7"/>
                  <a:gd name="T68" fmla="*/ 5 w 8"/>
                  <a:gd name="T69" fmla="*/ 2 h 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98" name="Freeform 1779"/>
              <p:cNvSpPr>
                <a:spLocks/>
              </p:cNvSpPr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99" name="Freeform 1780"/>
              <p:cNvSpPr>
                <a:spLocks/>
              </p:cNvSpPr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9 w 9"/>
                  <a:gd name="T1" fmla="*/ 7 h 5"/>
                  <a:gd name="T2" fmla="*/ 14 w 9"/>
                  <a:gd name="T3" fmla="*/ 7 h 5"/>
                  <a:gd name="T4" fmla="*/ 7 w 9"/>
                  <a:gd name="T5" fmla="*/ 7 h 5"/>
                  <a:gd name="T6" fmla="*/ 5 w 9"/>
                  <a:gd name="T7" fmla="*/ 5 h 5"/>
                  <a:gd name="T8" fmla="*/ 12 w 9"/>
                  <a:gd name="T9" fmla="*/ 7 h 5"/>
                  <a:gd name="T10" fmla="*/ 14 w 9"/>
                  <a:gd name="T11" fmla="*/ 5 h 5"/>
                  <a:gd name="T12" fmla="*/ 9 w 9"/>
                  <a:gd name="T13" fmla="*/ 5 h 5"/>
                  <a:gd name="T14" fmla="*/ 7 w 9"/>
                  <a:gd name="T15" fmla="*/ 2 h 5"/>
                  <a:gd name="T16" fmla="*/ 7 w 9"/>
                  <a:gd name="T17" fmla="*/ 5 h 5"/>
                  <a:gd name="T18" fmla="*/ 14 w 9"/>
                  <a:gd name="T19" fmla="*/ 5 h 5"/>
                  <a:gd name="T20" fmla="*/ 0 w 9"/>
                  <a:gd name="T21" fmla="*/ 0 h 5"/>
                  <a:gd name="T22" fmla="*/ 2 w 9"/>
                  <a:gd name="T23" fmla="*/ 0 h 5"/>
                  <a:gd name="T24" fmla="*/ 7 w 9"/>
                  <a:gd name="T25" fmla="*/ 2 h 5"/>
                  <a:gd name="T26" fmla="*/ 5 w 9"/>
                  <a:gd name="T27" fmla="*/ 2 h 5"/>
                  <a:gd name="T28" fmla="*/ 2 w 9"/>
                  <a:gd name="T29" fmla="*/ 2 h 5"/>
                  <a:gd name="T30" fmla="*/ 2 w 9"/>
                  <a:gd name="T31" fmla="*/ 10 h 5"/>
                  <a:gd name="T32" fmla="*/ 2 w 9"/>
                  <a:gd name="T33" fmla="*/ 7 h 5"/>
                  <a:gd name="T34" fmla="*/ 5 w 9"/>
                  <a:gd name="T35" fmla="*/ 10 h 5"/>
                  <a:gd name="T36" fmla="*/ 12 w 9"/>
                  <a:gd name="T37" fmla="*/ 10 h 5"/>
                  <a:gd name="T38" fmla="*/ 9 w 9"/>
                  <a:gd name="T39" fmla="*/ 10 h 5"/>
                  <a:gd name="T40" fmla="*/ 14 w 9"/>
                  <a:gd name="T41" fmla="*/ 10 h 5"/>
                  <a:gd name="T42" fmla="*/ 16 w 9"/>
                  <a:gd name="T43" fmla="*/ 12 h 5"/>
                  <a:gd name="T44" fmla="*/ 16 w 9"/>
                  <a:gd name="T45" fmla="*/ 10 h 5"/>
                  <a:gd name="T46" fmla="*/ 9 w 9"/>
                  <a:gd name="T47" fmla="*/ 7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00" name="Freeform 1781"/>
              <p:cNvSpPr>
                <a:spLocks/>
              </p:cNvSpPr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01" name="Freeform 1782"/>
              <p:cNvSpPr>
                <a:spLocks/>
              </p:cNvSpPr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02" name="Freeform 1783"/>
              <p:cNvSpPr>
                <a:spLocks/>
              </p:cNvSpPr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0 w 1"/>
                  <a:gd name="T3" fmla="*/ 3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03" name="Freeform 1784"/>
              <p:cNvSpPr>
                <a:spLocks/>
              </p:cNvSpPr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2 h 1"/>
                  <a:gd name="T4" fmla="*/ 9 w 5"/>
                  <a:gd name="T5" fmla="*/ 2 h 1"/>
                  <a:gd name="T6" fmla="*/ 4 w 5"/>
                  <a:gd name="T7" fmla="*/ 0 h 1"/>
                  <a:gd name="T8" fmla="*/ 4 w 5"/>
                  <a:gd name="T9" fmla="*/ 0 h 1"/>
                  <a:gd name="T10" fmla="*/ 0 w 5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04" name="Freeform 1785"/>
              <p:cNvSpPr>
                <a:spLocks/>
              </p:cNvSpPr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22 w 12"/>
                  <a:gd name="T1" fmla="*/ 15 h 7"/>
                  <a:gd name="T2" fmla="*/ 22 w 12"/>
                  <a:gd name="T3" fmla="*/ 12 h 7"/>
                  <a:gd name="T4" fmla="*/ 24 w 12"/>
                  <a:gd name="T5" fmla="*/ 15 h 7"/>
                  <a:gd name="T6" fmla="*/ 27 w 12"/>
                  <a:gd name="T7" fmla="*/ 12 h 7"/>
                  <a:gd name="T8" fmla="*/ 24 w 12"/>
                  <a:gd name="T9" fmla="*/ 12 h 7"/>
                  <a:gd name="T10" fmla="*/ 24 w 12"/>
                  <a:gd name="T11" fmla="*/ 10 h 7"/>
                  <a:gd name="T12" fmla="*/ 19 w 12"/>
                  <a:gd name="T13" fmla="*/ 10 h 7"/>
                  <a:gd name="T14" fmla="*/ 27 w 12"/>
                  <a:gd name="T15" fmla="*/ 10 h 7"/>
                  <a:gd name="T16" fmla="*/ 17 w 12"/>
                  <a:gd name="T17" fmla="*/ 7 h 7"/>
                  <a:gd name="T18" fmla="*/ 22 w 12"/>
                  <a:gd name="T19" fmla="*/ 5 h 7"/>
                  <a:gd name="T20" fmla="*/ 22 w 12"/>
                  <a:gd name="T21" fmla="*/ 7 h 7"/>
                  <a:gd name="T22" fmla="*/ 22 w 12"/>
                  <a:gd name="T23" fmla="*/ 5 h 7"/>
                  <a:gd name="T24" fmla="*/ 27 w 12"/>
                  <a:gd name="T25" fmla="*/ 7 h 7"/>
                  <a:gd name="T26" fmla="*/ 27 w 12"/>
                  <a:gd name="T27" fmla="*/ 5 h 7"/>
                  <a:gd name="T28" fmla="*/ 27 w 12"/>
                  <a:gd name="T29" fmla="*/ 5 h 7"/>
                  <a:gd name="T30" fmla="*/ 27 w 12"/>
                  <a:gd name="T31" fmla="*/ 5 h 7"/>
                  <a:gd name="T32" fmla="*/ 27 w 12"/>
                  <a:gd name="T33" fmla="*/ 5 h 7"/>
                  <a:gd name="T34" fmla="*/ 27 w 12"/>
                  <a:gd name="T35" fmla="*/ 5 h 7"/>
                  <a:gd name="T36" fmla="*/ 27 w 12"/>
                  <a:gd name="T37" fmla="*/ 5 h 7"/>
                  <a:gd name="T38" fmla="*/ 27 w 12"/>
                  <a:gd name="T39" fmla="*/ 5 h 7"/>
                  <a:gd name="T40" fmla="*/ 12 w 12"/>
                  <a:gd name="T41" fmla="*/ 2 h 7"/>
                  <a:gd name="T42" fmla="*/ 12 w 12"/>
                  <a:gd name="T43" fmla="*/ 2 h 7"/>
                  <a:gd name="T44" fmla="*/ 12 w 12"/>
                  <a:gd name="T45" fmla="*/ 2 h 7"/>
                  <a:gd name="T46" fmla="*/ 15 w 12"/>
                  <a:gd name="T47" fmla="*/ 2 h 7"/>
                  <a:gd name="T48" fmla="*/ 15 w 12"/>
                  <a:gd name="T49" fmla="*/ 5 h 7"/>
                  <a:gd name="T50" fmla="*/ 12 w 12"/>
                  <a:gd name="T51" fmla="*/ 5 h 7"/>
                  <a:gd name="T52" fmla="*/ 10 w 12"/>
                  <a:gd name="T53" fmla="*/ 5 h 7"/>
                  <a:gd name="T54" fmla="*/ 15 w 12"/>
                  <a:gd name="T55" fmla="*/ 10 h 7"/>
                  <a:gd name="T56" fmla="*/ 12 w 12"/>
                  <a:gd name="T57" fmla="*/ 10 h 7"/>
                  <a:gd name="T58" fmla="*/ 19 w 12"/>
                  <a:gd name="T59" fmla="*/ 10 h 7"/>
                  <a:gd name="T60" fmla="*/ 19 w 12"/>
                  <a:gd name="T61" fmla="*/ 12 h 7"/>
                  <a:gd name="T62" fmla="*/ 12 w 12"/>
                  <a:gd name="T63" fmla="*/ 10 h 7"/>
                  <a:gd name="T64" fmla="*/ 15 w 12"/>
                  <a:gd name="T65" fmla="*/ 12 h 7"/>
                  <a:gd name="T66" fmla="*/ 10 w 12"/>
                  <a:gd name="T67" fmla="*/ 12 h 7"/>
                  <a:gd name="T68" fmla="*/ 17 w 12"/>
                  <a:gd name="T69" fmla="*/ 15 h 7"/>
                  <a:gd name="T70" fmla="*/ 17 w 12"/>
                  <a:gd name="T71" fmla="*/ 15 h 7"/>
                  <a:gd name="T72" fmla="*/ 24 w 12"/>
                  <a:gd name="T73" fmla="*/ 15 h 7"/>
                  <a:gd name="T74" fmla="*/ 22 w 12"/>
                  <a:gd name="T75" fmla="*/ 10 h 7"/>
                  <a:gd name="T76" fmla="*/ 19 w 12"/>
                  <a:gd name="T77" fmla="*/ 7 h 7"/>
                  <a:gd name="T78" fmla="*/ 24 w 12"/>
                  <a:gd name="T79" fmla="*/ 7 h 7"/>
                  <a:gd name="T80" fmla="*/ 19 w 12"/>
                  <a:gd name="T81" fmla="*/ 7 h 7"/>
                  <a:gd name="T82" fmla="*/ 24 w 12"/>
                  <a:gd name="T83" fmla="*/ 7 h 7"/>
                  <a:gd name="T84" fmla="*/ 19 w 12"/>
                  <a:gd name="T85" fmla="*/ 5 h 7"/>
                  <a:gd name="T86" fmla="*/ 24 w 12"/>
                  <a:gd name="T87" fmla="*/ 5 h 7"/>
                  <a:gd name="T88" fmla="*/ 15 w 12"/>
                  <a:gd name="T89" fmla="*/ 12 h 7"/>
                  <a:gd name="T90" fmla="*/ 19 w 12"/>
                  <a:gd name="T91" fmla="*/ 12 h 7"/>
                  <a:gd name="T92" fmla="*/ 17 w 12"/>
                  <a:gd name="T93" fmla="*/ 15 h 7"/>
                  <a:gd name="T94" fmla="*/ 22 w 12"/>
                  <a:gd name="T95" fmla="*/ 15 h 7"/>
                  <a:gd name="T96" fmla="*/ 12 w 12"/>
                  <a:gd name="T97" fmla="*/ 15 h 7"/>
                  <a:gd name="T98" fmla="*/ 15 w 12"/>
                  <a:gd name="T99" fmla="*/ 17 h 7"/>
                  <a:gd name="T100" fmla="*/ 15 w 12"/>
                  <a:gd name="T101" fmla="*/ 15 h 7"/>
                  <a:gd name="T102" fmla="*/ 15 w 12"/>
                  <a:gd name="T103" fmla="*/ 17 h 7"/>
                  <a:gd name="T104" fmla="*/ 24 w 12"/>
                  <a:gd name="T105" fmla="*/ 17 h 7"/>
                  <a:gd name="T106" fmla="*/ 27 w 12"/>
                  <a:gd name="T107" fmla="*/ 15 h 7"/>
                  <a:gd name="T108" fmla="*/ 22 w 12"/>
                  <a:gd name="T109" fmla="*/ 15 h 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05" name="Freeform 1786"/>
              <p:cNvSpPr>
                <a:spLocks/>
              </p:cNvSpPr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06" name="Freeform 1787"/>
              <p:cNvSpPr>
                <a:spLocks/>
              </p:cNvSpPr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07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808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809" name="Freeform 1790"/>
              <p:cNvSpPr>
                <a:spLocks/>
              </p:cNvSpPr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10" name="Freeform 1791"/>
              <p:cNvSpPr>
                <a:spLocks/>
              </p:cNvSpPr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11" name="Freeform 1792"/>
              <p:cNvSpPr>
                <a:spLocks/>
              </p:cNvSpPr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12 w 10"/>
                  <a:gd name="T1" fmla="*/ 17 h 14"/>
                  <a:gd name="T2" fmla="*/ 7 w 10"/>
                  <a:gd name="T3" fmla="*/ 17 h 14"/>
                  <a:gd name="T4" fmla="*/ 5 w 10"/>
                  <a:gd name="T5" fmla="*/ 17 h 14"/>
                  <a:gd name="T6" fmla="*/ 7 w 10"/>
                  <a:gd name="T7" fmla="*/ 19 h 14"/>
                  <a:gd name="T8" fmla="*/ 7 w 10"/>
                  <a:gd name="T9" fmla="*/ 24 h 14"/>
                  <a:gd name="T10" fmla="*/ 7 w 10"/>
                  <a:gd name="T11" fmla="*/ 28 h 14"/>
                  <a:gd name="T12" fmla="*/ 10 w 10"/>
                  <a:gd name="T13" fmla="*/ 28 h 14"/>
                  <a:gd name="T14" fmla="*/ 17 w 10"/>
                  <a:gd name="T15" fmla="*/ 31 h 14"/>
                  <a:gd name="T16" fmla="*/ 17 w 10"/>
                  <a:gd name="T17" fmla="*/ 26 h 14"/>
                  <a:gd name="T18" fmla="*/ 17 w 10"/>
                  <a:gd name="T19" fmla="*/ 26 h 14"/>
                  <a:gd name="T20" fmla="*/ 19 w 10"/>
                  <a:gd name="T21" fmla="*/ 24 h 14"/>
                  <a:gd name="T22" fmla="*/ 12 w 10"/>
                  <a:gd name="T23" fmla="*/ 21 h 14"/>
                  <a:gd name="T24" fmla="*/ 12 w 10"/>
                  <a:gd name="T25" fmla="*/ 19 h 14"/>
                  <a:gd name="T26" fmla="*/ 17 w 10"/>
                  <a:gd name="T27" fmla="*/ 19 h 14"/>
                  <a:gd name="T28" fmla="*/ 17 w 10"/>
                  <a:gd name="T29" fmla="*/ 14 h 14"/>
                  <a:gd name="T30" fmla="*/ 19 w 10"/>
                  <a:gd name="T31" fmla="*/ 12 h 14"/>
                  <a:gd name="T32" fmla="*/ 17 w 10"/>
                  <a:gd name="T33" fmla="*/ 9 h 14"/>
                  <a:gd name="T34" fmla="*/ 14 w 10"/>
                  <a:gd name="T35" fmla="*/ 7 h 14"/>
                  <a:gd name="T36" fmla="*/ 17 w 10"/>
                  <a:gd name="T37" fmla="*/ 7 h 14"/>
                  <a:gd name="T38" fmla="*/ 17 w 10"/>
                  <a:gd name="T39" fmla="*/ 5 h 14"/>
                  <a:gd name="T40" fmla="*/ 19 w 10"/>
                  <a:gd name="T41" fmla="*/ 0 h 14"/>
                  <a:gd name="T42" fmla="*/ 17 w 10"/>
                  <a:gd name="T43" fmla="*/ 2 h 14"/>
                  <a:gd name="T44" fmla="*/ 19 w 10"/>
                  <a:gd name="T45" fmla="*/ 2 h 14"/>
                  <a:gd name="T46" fmla="*/ 10 w 10"/>
                  <a:gd name="T47" fmla="*/ 2 h 14"/>
                  <a:gd name="T48" fmla="*/ 10 w 10"/>
                  <a:gd name="T49" fmla="*/ 5 h 14"/>
                  <a:gd name="T50" fmla="*/ 10 w 10"/>
                  <a:gd name="T51" fmla="*/ 7 h 14"/>
                  <a:gd name="T52" fmla="*/ 10 w 10"/>
                  <a:gd name="T53" fmla="*/ 7 h 14"/>
                  <a:gd name="T54" fmla="*/ 7 w 10"/>
                  <a:gd name="T55" fmla="*/ 9 h 14"/>
                  <a:gd name="T56" fmla="*/ 10 w 10"/>
                  <a:gd name="T57" fmla="*/ 12 h 14"/>
                  <a:gd name="T58" fmla="*/ 10 w 10"/>
                  <a:gd name="T59" fmla="*/ 12 h 14"/>
                  <a:gd name="T60" fmla="*/ 10 w 10"/>
                  <a:gd name="T61" fmla="*/ 14 h 14"/>
                  <a:gd name="T62" fmla="*/ 10 w 10"/>
                  <a:gd name="T63" fmla="*/ 14 h 14"/>
                  <a:gd name="T64" fmla="*/ 12 w 10"/>
                  <a:gd name="T65" fmla="*/ 17 h 14"/>
                  <a:gd name="T66" fmla="*/ 7 w 10"/>
                  <a:gd name="T67" fmla="*/ 17 h 14"/>
                  <a:gd name="T68" fmla="*/ 7 w 10"/>
                  <a:gd name="T69" fmla="*/ 19 h 14"/>
                  <a:gd name="T70" fmla="*/ 10 w 10"/>
                  <a:gd name="T71" fmla="*/ 21 h 14"/>
                  <a:gd name="T72" fmla="*/ 12 w 10"/>
                  <a:gd name="T73" fmla="*/ 24 h 14"/>
                  <a:gd name="T74" fmla="*/ 12 w 10"/>
                  <a:gd name="T75" fmla="*/ 28 h 14"/>
                  <a:gd name="T76" fmla="*/ 17 w 10"/>
                  <a:gd name="T77" fmla="*/ 31 h 14"/>
                  <a:gd name="T78" fmla="*/ 19 w 10"/>
                  <a:gd name="T79" fmla="*/ 28 h 14"/>
                  <a:gd name="T80" fmla="*/ 12 w 10"/>
                  <a:gd name="T81" fmla="*/ 26 h 14"/>
                  <a:gd name="T82" fmla="*/ 12 w 10"/>
                  <a:gd name="T83" fmla="*/ 24 h 14"/>
                  <a:gd name="T84" fmla="*/ 19 w 10"/>
                  <a:gd name="T85" fmla="*/ 19 h 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12" name="Freeform 1793"/>
              <p:cNvSpPr>
                <a:spLocks/>
              </p:cNvSpPr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3 w 1"/>
                  <a:gd name="T3" fmla="*/ 3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13" name="Freeform 1794"/>
              <p:cNvSpPr>
                <a:spLocks/>
              </p:cNvSpPr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14" name="Freeform 1795"/>
              <p:cNvSpPr>
                <a:spLocks/>
              </p:cNvSpPr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15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816" name="Freeform 1797"/>
              <p:cNvSpPr>
                <a:spLocks/>
              </p:cNvSpPr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12 w 8"/>
                  <a:gd name="T1" fmla="*/ 5 h 10"/>
                  <a:gd name="T2" fmla="*/ 7 w 8"/>
                  <a:gd name="T3" fmla="*/ 2 h 10"/>
                  <a:gd name="T4" fmla="*/ 10 w 8"/>
                  <a:gd name="T5" fmla="*/ 2 h 10"/>
                  <a:gd name="T6" fmla="*/ 5 w 8"/>
                  <a:gd name="T7" fmla="*/ 0 h 10"/>
                  <a:gd name="T8" fmla="*/ 7 w 8"/>
                  <a:gd name="T9" fmla="*/ 12 h 10"/>
                  <a:gd name="T10" fmla="*/ 5 w 8"/>
                  <a:gd name="T11" fmla="*/ 10 h 10"/>
                  <a:gd name="T12" fmla="*/ 10 w 8"/>
                  <a:gd name="T13" fmla="*/ 14 h 10"/>
                  <a:gd name="T14" fmla="*/ 5 w 8"/>
                  <a:gd name="T15" fmla="*/ 14 h 10"/>
                  <a:gd name="T16" fmla="*/ 7 w 8"/>
                  <a:gd name="T17" fmla="*/ 17 h 10"/>
                  <a:gd name="T18" fmla="*/ 7 w 8"/>
                  <a:gd name="T19" fmla="*/ 17 h 10"/>
                  <a:gd name="T20" fmla="*/ 7 w 8"/>
                  <a:gd name="T21" fmla="*/ 17 h 10"/>
                  <a:gd name="T22" fmla="*/ 7 w 8"/>
                  <a:gd name="T23" fmla="*/ 17 h 10"/>
                  <a:gd name="T24" fmla="*/ 10 w 8"/>
                  <a:gd name="T25" fmla="*/ 19 h 10"/>
                  <a:gd name="T26" fmla="*/ 7 w 8"/>
                  <a:gd name="T27" fmla="*/ 19 h 10"/>
                  <a:gd name="T28" fmla="*/ 10 w 8"/>
                  <a:gd name="T29" fmla="*/ 19 h 10"/>
                  <a:gd name="T30" fmla="*/ 7 w 8"/>
                  <a:gd name="T31" fmla="*/ 19 h 10"/>
                  <a:gd name="T32" fmla="*/ 10 w 8"/>
                  <a:gd name="T33" fmla="*/ 24 h 10"/>
                  <a:gd name="T34" fmla="*/ 14 w 8"/>
                  <a:gd name="T35" fmla="*/ 24 h 10"/>
                  <a:gd name="T36" fmla="*/ 12 w 8"/>
                  <a:gd name="T37" fmla="*/ 22 h 10"/>
                  <a:gd name="T38" fmla="*/ 12 w 8"/>
                  <a:gd name="T39" fmla="*/ 22 h 10"/>
                  <a:gd name="T40" fmla="*/ 10 w 8"/>
                  <a:gd name="T41" fmla="*/ 19 h 10"/>
                  <a:gd name="T42" fmla="*/ 14 w 8"/>
                  <a:gd name="T43" fmla="*/ 22 h 10"/>
                  <a:gd name="T44" fmla="*/ 17 w 8"/>
                  <a:gd name="T45" fmla="*/ 17 h 10"/>
                  <a:gd name="T46" fmla="*/ 17 w 8"/>
                  <a:gd name="T47" fmla="*/ 19 h 10"/>
                  <a:gd name="T48" fmla="*/ 17 w 8"/>
                  <a:gd name="T49" fmla="*/ 17 h 10"/>
                  <a:gd name="T50" fmla="*/ 14 w 8"/>
                  <a:gd name="T51" fmla="*/ 17 h 10"/>
                  <a:gd name="T52" fmla="*/ 10 w 8"/>
                  <a:gd name="T53" fmla="*/ 17 h 10"/>
                  <a:gd name="T54" fmla="*/ 10 w 8"/>
                  <a:gd name="T55" fmla="*/ 17 h 10"/>
                  <a:gd name="T56" fmla="*/ 12 w 8"/>
                  <a:gd name="T57" fmla="*/ 17 h 10"/>
                  <a:gd name="T58" fmla="*/ 12 w 8"/>
                  <a:gd name="T59" fmla="*/ 17 h 10"/>
                  <a:gd name="T60" fmla="*/ 17 w 8"/>
                  <a:gd name="T61" fmla="*/ 14 h 10"/>
                  <a:gd name="T62" fmla="*/ 12 w 8"/>
                  <a:gd name="T63" fmla="*/ 14 h 10"/>
                  <a:gd name="T64" fmla="*/ 12 w 8"/>
                  <a:gd name="T65" fmla="*/ 10 h 10"/>
                  <a:gd name="T66" fmla="*/ 14 w 8"/>
                  <a:gd name="T67" fmla="*/ 12 h 10"/>
                  <a:gd name="T68" fmla="*/ 10 w 8"/>
                  <a:gd name="T69" fmla="*/ 10 h 10"/>
                  <a:gd name="T70" fmla="*/ 12 w 8"/>
                  <a:gd name="T71" fmla="*/ 7 h 10"/>
                  <a:gd name="T72" fmla="*/ 10 w 8"/>
                  <a:gd name="T73" fmla="*/ 7 h 10"/>
                  <a:gd name="T74" fmla="*/ 12 w 8"/>
                  <a:gd name="T75" fmla="*/ 5 h 10"/>
                  <a:gd name="T76" fmla="*/ 12 w 8"/>
                  <a:gd name="T77" fmla="*/ 5 h 10"/>
                  <a:gd name="T78" fmla="*/ 7 w 8"/>
                  <a:gd name="T79" fmla="*/ 2 h 10"/>
                  <a:gd name="T80" fmla="*/ 12 w 8"/>
                  <a:gd name="T81" fmla="*/ 5 h 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17" name="Freeform 1798"/>
              <p:cNvSpPr>
                <a:spLocks/>
              </p:cNvSpPr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3 w 2"/>
                  <a:gd name="T1" fmla="*/ 0 h 1"/>
                  <a:gd name="T2" fmla="*/ 5 w 2"/>
                  <a:gd name="T3" fmla="*/ 2 h 1"/>
                  <a:gd name="T4" fmla="*/ 0 w 2"/>
                  <a:gd name="T5" fmla="*/ 0 h 1"/>
                  <a:gd name="T6" fmla="*/ 0 w 2"/>
                  <a:gd name="T7" fmla="*/ 0 h 1"/>
                  <a:gd name="T8" fmla="*/ 3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18" name="Freeform 1799"/>
              <p:cNvSpPr>
                <a:spLocks/>
              </p:cNvSpPr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7 w 15"/>
                  <a:gd name="T1" fmla="*/ 16 h 12"/>
                  <a:gd name="T2" fmla="*/ 5 w 15"/>
                  <a:gd name="T3" fmla="*/ 16 h 12"/>
                  <a:gd name="T4" fmla="*/ 2 w 15"/>
                  <a:gd name="T5" fmla="*/ 21 h 12"/>
                  <a:gd name="T6" fmla="*/ 7 w 15"/>
                  <a:gd name="T7" fmla="*/ 23 h 12"/>
                  <a:gd name="T8" fmla="*/ 5 w 15"/>
                  <a:gd name="T9" fmla="*/ 23 h 12"/>
                  <a:gd name="T10" fmla="*/ 7 w 15"/>
                  <a:gd name="T11" fmla="*/ 26 h 12"/>
                  <a:gd name="T12" fmla="*/ 7 w 15"/>
                  <a:gd name="T13" fmla="*/ 26 h 12"/>
                  <a:gd name="T14" fmla="*/ 10 w 15"/>
                  <a:gd name="T15" fmla="*/ 26 h 12"/>
                  <a:gd name="T16" fmla="*/ 7 w 15"/>
                  <a:gd name="T17" fmla="*/ 23 h 12"/>
                  <a:gd name="T18" fmla="*/ 10 w 15"/>
                  <a:gd name="T19" fmla="*/ 26 h 12"/>
                  <a:gd name="T20" fmla="*/ 7 w 15"/>
                  <a:gd name="T21" fmla="*/ 21 h 12"/>
                  <a:gd name="T22" fmla="*/ 12 w 15"/>
                  <a:gd name="T23" fmla="*/ 23 h 12"/>
                  <a:gd name="T24" fmla="*/ 12 w 15"/>
                  <a:gd name="T25" fmla="*/ 21 h 12"/>
                  <a:gd name="T26" fmla="*/ 12 w 15"/>
                  <a:gd name="T27" fmla="*/ 21 h 12"/>
                  <a:gd name="T28" fmla="*/ 7 w 15"/>
                  <a:gd name="T29" fmla="*/ 21 h 12"/>
                  <a:gd name="T30" fmla="*/ 12 w 15"/>
                  <a:gd name="T31" fmla="*/ 21 h 12"/>
                  <a:gd name="T32" fmla="*/ 19 w 15"/>
                  <a:gd name="T33" fmla="*/ 12 h 12"/>
                  <a:gd name="T34" fmla="*/ 24 w 15"/>
                  <a:gd name="T35" fmla="*/ 19 h 12"/>
                  <a:gd name="T36" fmla="*/ 31 w 15"/>
                  <a:gd name="T37" fmla="*/ 21 h 12"/>
                  <a:gd name="T38" fmla="*/ 26 w 15"/>
                  <a:gd name="T39" fmla="*/ 21 h 12"/>
                  <a:gd name="T40" fmla="*/ 26 w 15"/>
                  <a:gd name="T41" fmla="*/ 23 h 12"/>
                  <a:gd name="T42" fmla="*/ 34 w 15"/>
                  <a:gd name="T43" fmla="*/ 28 h 12"/>
                  <a:gd name="T44" fmla="*/ 7 w 15"/>
                  <a:gd name="T45" fmla="*/ 16 h 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19" name="Freeform 1800"/>
              <p:cNvSpPr>
                <a:spLocks/>
              </p:cNvSpPr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28 w 18"/>
                  <a:gd name="T1" fmla="*/ 7 h 11"/>
                  <a:gd name="T2" fmla="*/ 28 w 18"/>
                  <a:gd name="T3" fmla="*/ 7 h 11"/>
                  <a:gd name="T4" fmla="*/ 28 w 18"/>
                  <a:gd name="T5" fmla="*/ 7 h 11"/>
                  <a:gd name="T6" fmla="*/ 28 w 18"/>
                  <a:gd name="T7" fmla="*/ 7 h 11"/>
                  <a:gd name="T8" fmla="*/ 28 w 18"/>
                  <a:gd name="T9" fmla="*/ 7 h 11"/>
                  <a:gd name="T10" fmla="*/ 28 w 18"/>
                  <a:gd name="T11" fmla="*/ 7 h 11"/>
                  <a:gd name="T12" fmla="*/ 14 w 18"/>
                  <a:gd name="T13" fmla="*/ 17 h 11"/>
                  <a:gd name="T14" fmla="*/ 14 w 18"/>
                  <a:gd name="T15" fmla="*/ 17 h 11"/>
                  <a:gd name="T16" fmla="*/ 14 w 18"/>
                  <a:gd name="T17" fmla="*/ 17 h 11"/>
                  <a:gd name="T18" fmla="*/ 14 w 18"/>
                  <a:gd name="T19" fmla="*/ 17 h 11"/>
                  <a:gd name="T20" fmla="*/ 14 w 18"/>
                  <a:gd name="T21" fmla="*/ 17 h 11"/>
                  <a:gd name="T22" fmla="*/ 14 w 18"/>
                  <a:gd name="T23" fmla="*/ 17 h 11"/>
                  <a:gd name="T24" fmla="*/ 14 w 18"/>
                  <a:gd name="T25" fmla="*/ 17 h 11"/>
                  <a:gd name="T26" fmla="*/ 14 w 18"/>
                  <a:gd name="T27" fmla="*/ 17 h 11"/>
                  <a:gd name="T28" fmla="*/ 14 w 18"/>
                  <a:gd name="T29" fmla="*/ 17 h 11"/>
                  <a:gd name="T30" fmla="*/ 14 w 18"/>
                  <a:gd name="T31" fmla="*/ 17 h 11"/>
                  <a:gd name="T32" fmla="*/ 14 w 18"/>
                  <a:gd name="T33" fmla="*/ 17 h 11"/>
                  <a:gd name="T34" fmla="*/ 14 w 18"/>
                  <a:gd name="T35" fmla="*/ 17 h 11"/>
                  <a:gd name="T36" fmla="*/ 14 w 18"/>
                  <a:gd name="T37" fmla="*/ 17 h 11"/>
                  <a:gd name="T38" fmla="*/ 14 w 18"/>
                  <a:gd name="T39" fmla="*/ 17 h 11"/>
                  <a:gd name="T40" fmla="*/ 14 w 18"/>
                  <a:gd name="T41" fmla="*/ 17 h 11"/>
                  <a:gd name="T42" fmla="*/ 28 w 18"/>
                  <a:gd name="T43" fmla="*/ 7 h 11"/>
                  <a:gd name="T44" fmla="*/ 28 w 18"/>
                  <a:gd name="T45" fmla="*/ 7 h 11"/>
                  <a:gd name="T46" fmla="*/ 28 w 18"/>
                  <a:gd name="T47" fmla="*/ 7 h 11"/>
                  <a:gd name="T48" fmla="*/ 28 w 18"/>
                  <a:gd name="T49" fmla="*/ 7 h 11"/>
                  <a:gd name="T50" fmla="*/ 28 w 18"/>
                  <a:gd name="T51" fmla="*/ 9 h 11"/>
                  <a:gd name="T52" fmla="*/ 30 w 18"/>
                  <a:gd name="T53" fmla="*/ 9 h 11"/>
                  <a:gd name="T54" fmla="*/ 28 w 18"/>
                  <a:gd name="T55" fmla="*/ 7 h 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20" name="Freeform 1801"/>
              <p:cNvSpPr>
                <a:spLocks/>
              </p:cNvSpPr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69 w 33"/>
                  <a:gd name="T1" fmla="*/ 5 h 36"/>
                  <a:gd name="T2" fmla="*/ 7 w 33"/>
                  <a:gd name="T3" fmla="*/ 10 h 36"/>
                  <a:gd name="T4" fmla="*/ 2 w 33"/>
                  <a:gd name="T5" fmla="*/ 69 h 36"/>
                  <a:gd name="T6" fmla="*/ 66 w 33"/>
                  <a:gd name="T7" fmla="*/ 86 h 36"/>
                  <a:gd name="T8" fmla="*/ 78 w 33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21" name="Freeform 1802"/>
              <p:cNvSpPr>
                <a:spLocks/>
              </p:cNvSpPr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22" name="Freeform 1803"/>
              <p:cNvSpPr>
                <a:spLocks/>
              </p:cNvSpPr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3 h 2"/>
                  <a:gd name="T2" fmla="*/ 0 w 5"/>
                  <a:gd name="T3" fmla="*/ 3 h 2"/>
                  <a:gd name="T4" fmla="*/ 12 w 5"/>
                  <a:gd name="T5" fmla="*/ 5 h 2"/>
                  <a:gd name="T6" fmla="*/ 5 w 5"/>
                  <a:gd name="T7" fmla="*/ 0 h 2"/>
                  <a:gd name="T8" fmla="*/ 7 w 5"/>
                  <a:gd name="T9" fmla="*/ 3 h 2"/>
                  <a:gd name="T10" fmla="*/ 2 w 5"/>
                  <a:gd name="T11" fmla="*/ 0 h 2"/>
                  <a:gd name="T12" fmla="*/ 2 w 5"/>
                  <a:gd name="T13" fmla="*/ 3 h 2"/>
                  <a:gd name="T14" fmla="*/ 0 w 5"/>
                  <a:gd name="T15" fmla="*/ 3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23" name="Freeform 1804"/>
              <p:cNvSpPr>
                <a:spLocks/>
              </p:cNvSpPr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5 w 2"/>
                  <a:gd name="T1" fmla="*/ 0 w 2"/>
                  <a:gd name="T2" fmla="*/ 5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24" name="Freeform 1805"/>
              <p:cNvSpPr>
                <a:spLocks/>
              </p:cNvSpPr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2 w 2"/>
                  <a:gd name="T1" fmla="*/ 2 h 1"/>
                  <a:gd name="T2" fmla="*/ 0 w 2"/>
                  <a:gd name="T3" fmla="*/ 0 h 1"/>
                  <a:gd name="T4" fmla="*/ 4 w 2"/>
                  <a:gd name="T5" fmla="*/ 2 h 1"/>
                  <a:gd name="T6" fmla="*/ 2 w 2"/>
                  <a:gd name="T7" fmla="*/ 2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25" name="Freeform 1806"/>
              <p:cNvSpPr>
                <a:spLocks/>
              </p:cNvSpPr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26" name="Freeform 1807"/>
              <p:cNvSpPr>
                <a:spLocks/>
              </p:cNvSpPr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7 w 3"/>
                  <a:gd name="T1" fmla="*/ 5 h 2"/>
                  <a:gd name="T2" fmla="*/ 7 w 3"/>
                  <a:gd name="T3" fmla="*/ 3 h 2"/>
                  <a:gd name="T4" fmla="*/ 7 w 3"/>
                  <a:gd name="T5" fmla="*/ 3 h 2"/>
                  <a:gd name="T6" fmla="*/ 2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7 w 3"/>
                  <a:gd name="T13" fmla="*/ 5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27" name="Freeform 1808"/>
              <p:cNvSpPr>
                <a:spLocks/>
              </p:cNvSpPr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2 w 1"/>
                  <a:gd name="T1" fmla="*/ 2 w 1"/>
                  <a:gd name="T2" fmla="*/ 2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28" name="Freeform 1809"/>
              <p:cNvSpPr>
                <a:spLocks/>
              </p:cNvSpPr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29" name="Freeform 1810"/>
              <p:cNvSpPr>
                <a:spLocks/>
              </p:cNvSpPr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9 w 4"/>
                  <a:gd name="T1" fmla="*/ 2 h 1"/>
                  <a:gd name="T2" fmla="*/ 5 w 4"/>
                  <a:gd name="T3" fmla="*/ 0 h 1"/>
                  <a:gd name="T4" fmla="*/ 0 w 4"/>
                  <a:gd name="T5" fmla="*/ 0 h 1"/>
                  <a:gd name="T6" fmla="*/ 0 w 4"/>
                  <a:gd name="T7" fmla="*/ 2 h 1"/>
                  <a:gd name="T8" fmla="*/ 9 w 4"/>
                  <a:gd name="T9" fmla="*/ 2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30" name="Freeform 1811"/>
              <p:cNvSpPr>
                <a:spLocks/>
              </p:cNvSpPr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31" name="Freeform 1812"/>
              <p:cNvSpPr>
                <a:spLocks/>
              </p:cNvSpPr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12 w 6"/>
                  <a:gd name="T1" fmla="*/ 7 h 3"/>
                  <a:gd name="T2" fmla="*/ 7 w 6"/>
                  <a:gd name="T3" fmla="*/ 5 h 3"/>
                  <a:gd name="T4" fmla="*/ 12 w 6"/>
                  <a:gd name="T5" fmla="*/ 5 h 3"/>
                  <a:gd name="T6" fmla="*/ 9 w 6"/>
                  <a:gd name="T7" fmla="*/ 2 h 3"/>
                  <a:gd name="T8" fmla="*/ 14 w 6"/>
                  <a:gd name="T9" fmla="*/ 5 h 3"/>
                  <a:gd name="T10" fmla="*/ 9 w 6"/>
                  <a:gd name="T11" fmla="*/ 2 h 3"/>
                  <a:gd name="T12" fmla="*/ 14 w 6"/>
                  <a:gd name="T13" fmla="*/ 0 h 3"/>
                  <a:gd name="T14" fmla="*/ 9 w 6"/>
                  <a:gd name="T15" fmla="*/ 0 h 3"/>
                  <a:gd name="T16" fmla="*/ 9 w 6"/>
                  <a:gd name="T17" fmla="*/ 2 h 3"/>
                  <a:gd name="T18" fmla="*/ 5 w 6"/>
                  <a:gd name="T19" fmla="*/ 0 h 3"/>
                  <a:gd name="T20" fmla="*/ 2 w 6"/>
                  <a:gd name="T21" fmla="*/ 2 h 3"/>
                  <a:gd name="T22" fmla="*/ 12 w 6"/>
                  <a:gd name="T23" fmla="*/ 7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32" name="Freeform 1813"/>
              <p:cNvSpPr>
                <a:spLocks/>
              </p:cNvSpPr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33" name="Freeform 1814"/>
              <p:cNvSpPr>
                <a:spLocks/>
              </p:cNvSpPr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12 w 6"/>
                  <a:gd name="T1" fmla="*/ 5 h 3"/>
                  <a:gd name="T2" fmla="*/ 9 w 6"/>
                  <a:gd name="T3" fmla="*/ 3 h 3"/>
                  <a:gd name="T4" fmla="*/ 12 w 6"/>
                  <a:gd name="T5" fmla="*/ 3 h 3"/>
                  <a:gd name="T6" fmla="*/ 7 w 6"/>
                  <a:gd name="T7" fmla="*/ 0 h 3"/>
                  <a:gd name="T8" fmla="*/ 9 w 6"/>
                  <a:gd name="T9" fmla="*/ 5 h 3"/>
                  <a:gd name="T10" fmla="*/ 2 w 6"/>
                  <a:gd name="T11" fmla="*/ 5 h 3"/>
                  <a:gd name="T12" fmla="*/ 5 w 6"/>
                  <a:gd name="T13" fmla="*/ 3 h 3"/>
                  <a:gd name="T14" fmla="*/ 5 w 6"/>
                  <a:gd name="T15" fmla="*/ 8 h 3"/>
                  <a:gd name="T16" fmla="*/ 7 w 6"/>
                  <a:gd name="T17" fmla="*/ 8 h 3"/>
                  <a:gd name="T18" fmla="*/ 9 w 6"/>
                  <a:gd name="T19" fmla="*/ 8 h 3"/>
                  <a:gd name="T20" fmla="*/ 12 w 6"/>
                  <a:gd name="T21" fmla="*/ 5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34" name="Freeform 1815"/>
              <p:cNvSpPr>
                <a:spLocks/>
              </p:cNvSpPr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2 w 1"/>
                  <a:gd name="T1" fmla="*/ 0 w 1"/>
                  <a:gd name="T2" fmla="*/ 2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35" name="Freeform 1816"/>
              <p:cNvSpPr>
                <a:spLocks/>
              </p:cNvSpPr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36" name="Freeform 1817"/>
              <p:cNvSpPr>
                <a:spLocks/>
              </p:cNvSpPr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2 w 1"/>
                  <a:gd name="T1" fmla="*/ 0 w 1"/>
                  <a:gd name="T2" fmla="*/ 2 w 1"/>
                  <a:gd name="T3" fmla="*/ 2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37" name="Freeform 1818"/>
              <p:cNvSpPr>
                <a:spLocks/>
              </p:cNvSpPr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2 w 7"/>
                  <a:gd name="T1" fmla="*/ 40 h 17"/>
                  <a:gd name="T2" fmla="*/ 5 w 7"/>
                  <a:gd name="T3" fmla="*/ 38 h 17"/>
                  <a:gd name="T4" fmla="*/ 9 w 7"/>
                  <a:gd name="T5" fmla="*/ 40 h 17"/>
                  <a:gd name="T6" fmla="*/ 14 w 7"/>
                  <a:gd name="T7" fmla="*/ 40 h 17"/>
                  <a:gd name="T8" fmla="*/ 11 w 7"/>
                  <a:gd name="T9" fmla="*/ 38 h 17"/>
                  <a:gd name="T10" fmla="*/ 14 w 7"/>
                  <a:gd name="T11" fmla="*/ 38 h 17"/>
                  <a:gd name="T12" fmla="*/ 14 w 7"/>
                  <a:gd name="T13" fmla="*/ 31 h 17"/>
                  <a:gd name="T14" fmla="*/ 11 w 7"/>
                  <a:gd name="T15" fmla="*/ 28 h 17"/>
                  <a:gd name="T16" fmla="*/ 14 w 7"/>
                  <a:gd name="T17" fmla="*/ 12 h 17"/>
                  <a:gd name="T18" fmla="*/ 9 w 7"/>
                  <a:gd name="T19" fmla="*/ 9 h 17"/>
                  <a:gd name="T20" fmla="*/ 11 w 7"/>
                  <a:gd name="T21" fmla="*/ 9 h 17"/>
                  <a:gd name="T22" fmla="*/ 11 w 7"/>
                  <a:gd name="T23" fmla="*/ 9 h 17"/>
                  <a:gd name="T24" fmla="*/ 14 w 7"/>
                  <a:gd name="T25" fmla="*/ 5 h 17"/>
                  <a:gd name="T26" fmla="*/ 9 w 7"/>
                  <a:gd name="T27" fmla="*/ 5 h 17"/>
                  <a:gd name="T28" fmla="*/ 14 w 7"/>
                  <a:gd name="T29" fmla="*/ 2 h 17"/>
                  <a:gd name="T30" fmla="*/ 11 w 7"/>
                  <a:gd name="T31" fmla="*/ 2 h 17"/>
                  <a:gd name="T32" fmla="*/ 7 w 7"/>
                  <a:gd name="T33" fmla="*/ 2 h 17"/>
                  <a:gd name="T34" fmla="*/ 5 w 7"/>
                  <a:gd name="T35" fmla="*/ 0 h 17"/>
                  <a:gd name="T36" fmla="*/ 11 w 7"/>
                  <a:gd name="T37" fmla="*/ 12 h 17"/>
                  <a:gd name="T38" fmla="*/ 7 w 7"/>
                  <a:gd name="T39" fmla="*/ 12 h 17"/>
                  <a:gd name="T40" fmla="*/ 5 w 7"/>
                  <a:gd name="T41" fmla="*/ 19 h 17"/>
                  <a:gd name="T42" fmla="*/ 9 w 7"/>
                  <a:gd name="T43" fmla="*/ 21 h 17"/>
                  <a:gd name="T44" fmla="*/ 7 w 7"/>
                  <a:gd name="T45" fmla="*/ 21 h 17"/>
                  <a:gd name="T46" fmla="*/ 9 w 7"/>
                  <a:gd name="T47" fmla="*/ 24 h 17"/>
                  <a:gd name="T48" fmla="*/ 7 w 7"/>
                  <a:gd name="T49" fmla="*/ 24 h 17"/>
                  <a:gd name="T50" fmla="*/ 11 w 7"/>
                  <a:gd name="T51" fmla="*/ 26 h 17"/>
                  <a:gd name="T52" fmla="*/ 2 w 7"/>
                  <a:gd name="T53" fmla="*/ 28 h 17"/>
                  <a:gd name="T54" fmla="*/ 7 w 7"/>
                  <a:gd name="T55" fmla="*/ 28 h 17"/>
                  <a:gd name="T56" fmla="*/ 9 w 7"/>
                  <a:gd name="T57" fmla="*/ 28 h 17"/>
                  <a:gd name="T58" fmla="*/ 5 w 7"/>
                  <a:gd name="T59" fmla="*/ 28 h 17"/>
                  <a:gd name="T60" fmla="*/ 7 w 7"/>
                  <a:gd name="T61" fmla="*/ 33 h 17"/>
                  <a:gd name="T62" fmla="*/ 9 w 7"/>
                  <a:gd name="T63" fmla="*/ 33 h 17"/>
                  <a:gd name="T64" fmla="*/ 9 w 7"/>
                  <a:gd name="T65" fmla="*/ 35 h 17"/>
                  <a:gd name="T66" fmla="*/ 2 w 7"/>
                  <a:gd name="T67" fmla="*/ 35 h 17"/>
                  <a:gd name="T68" fmla="*/ 0 w 7"/>
                  <a:gd name="T69" fmla="*/ 35 h 17"/>
                  <a:gd name="T70" fmla="*/ 7 w 7"/>
                  <a:gd name="T71" fmla="*/ 38 h 17"/>
                  <a:gd name="T72" fmla="*/ 2 w 7"/>
                  <a:gd name="T73" fmla="*/ 40 h 1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38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839" name="Freeform 1820"/>
              <p:cNvSpPr>
                <a:spLocks/>
              </p:cNvSpPr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40" name="Freeform 1821"/>
              <p:cNvSpPr>
                <a:spLocks/>
              </p:cNvSpPr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41" name="Freeform 1822"/>
              <p:cNvSpPr>
                <a:spLocks/>
              </p:cNvSpPr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42" name="Freeform 1823"/>
              <p:cNvSpPr>
                <a:spLocks/>
              </p:cNvSpPr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2 w 1"/>
                  <a:gd name="T1" fmla="*/ 2 h 1"/>
                  <a:gd name="T2" fmla="*/ 0 w 1"/>
                  <a:gd name="T3" fmla="*/ 0 h 1"/>
                  <a:gd name="T4" fmla="*/ 2 w 1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43" name="Freeform 1824"/>
              <p:cNvSpPr>
                <a:spLocks/>
              </p:cNvSpPr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44" name="Freeform 1825"/>
              <p:cNvSpPr>
                <a:spLocks/>
              </p:cNvSpPr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7 w 10"/>
                  <a:gd name="T1" fmla="*/ 14 h 8"/>
                  <a:gd name="T2" fmla="*/ 12 w 10"/>
                  <a:gd name="T3" fmla="*/ 19 h 8"/>
                  <a:gd name="T4" fmla="*/ 7 w 10"/>
                  <a:gd name="T5" fmla="*/ 12 h 8"/>
                  <a:gd name="T6" fmla="*/ 14 w 10"/>
                  <a:gd name="T7" fmla="*/ 14 h 8"/>
                  <a:gd name="T8" fmla="*/ 9 w 10"/>
                  <a:gd name="T9" fmla="*/ 5 h 8"/>
                  <a:gd name="T10" fmla="*/ 14 w 10"/>
                  <a:gd name="T11" fmla="*/ 7 h 8"/>
                  <a:gd name="T12" fmla="*/ 5 w 10"/>
                  <a:gd name="T13" fmla="*/ 2 h 8"/>
                  <a:gd name="T14" fmla="*/ 14 w 10"/>
                  <a:gd name="T15" fmla="*/ 2 h 8"/>
                  <a:gd name="T16" fmla="*/ 14 w 10"/>
                  <a:gd name="T17" fmla="*/ 2 h 8"/>
                  <a:gd name="T18" fmla="*/ 12 w 10"/>
                  <a:gd name="T19" fmla="*/ 0 h 8"/>
                  <a:gd name="T20" fmla="*/ 7 w 10"/>
                  <a:gd name="T21" fmla="*/ 0 h 8"/>
                  <a:gd name="T22" fmla="*/ 2 w 10"/>
                  <a:gd name="T23" fmla="*/ 0 h 8"/>
                  <a:gd name="T24" fmla="*/ 7 w 10"/>
                  <a:gd name="T25" fmla="*/ 2 h 8"/>
                  <a:gd name="T26" fmla="*/ 2 w 10"/>
                  <a:gd name="T27" fmla="*/ 2 h 8"/>
                  <a:gd name="T28" fmla="*/ 5 w 10"/>
                  <a:gd name="T29" fmla="*/ 2 h 8"/>
                  <a:gd name="T30" fmla="*/ 2 w 10"/>
                  <a:gd name="T31" fmla="*/ 2 h 8"/>
                  <a:gd name="T32" fmla="*/ 5 w 10"/>
                  <a:gd name="T33" fmla="*/ 5 h 8"/>
                  <a:gd name="T34" fmla="*/ 5 w 10"/>
                  <a:gd name="T35" fmla="*/ 5 h 8"/>
                  <a:gd name="T36" fmla="*/ 7 w 10"/>
                  <a:gd name="T37" fmla="*/ 5 h 8"/>
                  <a:gd name="T38" fmla="*/ 5 w 10"/>
                  <a:gd name="T39" fmla="*/ 7 h 8"/>
                  <a:gd name="T40" fmla="*/ 7 w 10"/>
                  <a:gd name="T41" fmla="*/ 7 h 8"/>
                  <a:gd name="T42" fmla="*/ 2 w 10"/>
                  <a:gd name="T43" fmla="*/ 12 h 8"/>
                  <a:gd name="T44" fmla="*/ 5 w 10"/>
                  <a:gd name="T45" fmla="*/ 12 h 8"/>
                  <a:gd name="T46" fmla="*/ 2 w 10"/>
                  <a:gd name="T47" fmla="*/ 10 h 8"/>
                  <a:gd name="T48" fmla="*/ 9 w 10"/>
                  <a:gd name="T49" fmla="*/ 10 h 8"/>
                  <a:gd name="T50" fmla="*/ 5 w 10"/>
                  <a:gd name="T51" fmla="*/ 12 h 8"/>
                  <a:gd name="T52" fmla="*/ 5 w 10"/>
                  <a:gd name="T53" fmla="*/ 14 h 8"/>
                  <a:gd name="T54" fmla="*/ 5 w 10"/>
                  <a:gd name="T55" fmla="*/ 14 h 8"/>
                  <a:gd name="T56" fmla="*/ 5 w 10"/>
                  <a:gd name="T57" fmla="*/ 14 h 8"/>
                  <a:gd name="T58" fmla="*/ 5 w 10"/>
                  <a:gd name="T59" fmla="*/ 14 h 8"/>
                  <a:gd name="T60" fmla="*/ 5 w 10"/>
                  <a:gd name="T61" fmla="*/ 14 h 8"/>
                  <a:gd name="T62" fmla="*/ 5 w 10"/>
                  <a:gd name="T63" fmla="*/ 14 h 8"/>
                  <a:gd name="T64" fmla="*/ 14 w 10"/>
                  <a:gd name="T65" fmla="*/ 7 h 8"/>
                  <a:gd name="T66" fmla="*/ 14 w 10"/>
                  <a:gd name="T67" fmla="*/ 7 h 8"/>
                  <a:gd name="T68" fmla="*/ 14 w 10"/>
                  <a:gd name="T69" fmla="*/ 7 h 8"/>
                  <a:gd name="T70" fmla="*/ 14 w 10"/>
                  <a:gd name="T71" fmla="*/ 7 h 8"/>
                  <a:gd name="T72" fmla="*/ 14 w 10"/>
                  <a:gd name="T73" fmla="*/ 7 h 8"/>
                  <a:gd name="T74" fmla="*/ 14 w 10"/>
                  <a:gd name="T75" fmla="*/ 7 h 8"/>
                  <a:gd name="T76" fmla="*/ 14 w 10"/>
                  <a:gd name="T77" fmla="*/ 7 h 8"/>
                  <a:gd name="T78" fmla="*/ 14 w 10"/>
                  <a:gd name="T79" fmla="*/ 7 h 8"/>
                  <a:gd name="T80" fmla="*/ 12 w 10"/>
                  <a:gd name="T81" fmla="*/ 7 h 8"/>
                  <a:gd name="T82" fmla="*/ 12 w 10"/>
                  <a:gd name="T83" fmla="*/ 10 h 8"/>
                  <a:gd name="T84" fmla="*/ 9 w 10"/>
                  <a:gd name="T85" fmla="*/ 12 h 8"/>
                  <a:gd name="T86" fmla="*/ 9 w 10"/>
                  <a:gd name="T87" fmla="*/ 10 h 8"/>
                  <a:gd name="T88" fmla="*/ 7 w 10"/>
                  <a:gd name="T89" fmla="*/ 14 h 8"/>
                  <a:gd name="T90" fmla="*/ 9 w 10"/>
                  <a:gd name="T91" fmla="*/ 12 h 8"/>
                  <a:gd name="T92" fmla="*/ 7 w 10"/>
                  <a:gd name="T93" fmla="*/ 14 h 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45" name="Freeform 1826"/>
              <p:cNvSpPr>
                <a:spLocks/>
              </p:cNvSpPr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46" name="Freeform 1827"/>
              <p:cNvSpPr>
                <a:spLocks/>
              </p:cNvSpPr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14 w 8"/>
                  <a:gd name="T1" fmla="*/ 10 h 7"/>
                  <a:gd name="T2" fmla="*/ 14 w 8"/>
                  <a:gd name="T3" fmla="*/ 5 h 7"/>
                  <a:gd name="T4" fmla="*/ 12 w 8"/>
                  <a:gd name="T5" fmla="*/ 12 h 7"/>
                  <a:gd name="T6" fmla="*/ 10 w 8"/>
                  <a:gd name="T7" fmla="*/ 15 h 7"/>
                  <a:gd name="T8" fmla="*/ 12 w 8"/>
                  <a:gd name="T9" fmla="*/ 7 h 7"/>
                  <a:gd name="T10" fmla="*/ 10 w 8"/>
                  <a:gd name="T11" fmla="*/ 5 h 7"/>
                  <a:gd name="T12" fmla="*/ 10 w 8"/>
                  <a:gd name="T13" fmla="*/ 10 h 7"/>
                  <a:gd name="T14" fmla="*/ 7 w 8"/>
                  <a:gd name="T15" fmla="*/ 12 h 7"/>
                  <a:gd name="T16" fmla="*/ 7 w 8"/>
                  <a:gd name="T17" fmla="*/ 10 h 7"/>
                  <a:gd name="T18" fmla="*/ 7 w 8"/>
                  <a:gd name="T19" fmla="*/ 5 h 7"/>
                  <a:gd name="T20" fmla="*/ 0 w 8"/>
                  <a:gd name="T21" fmla="*/ 17 h 7"/>
                  <a:gd name="T22" fmla="*/ 2 w 8"/>
                  <a:gd name="T23" fmla="*/ 15 h 7"/>
                  <a:gd name="T24" fmla="*/ 2 w 8"/>
                  <a:gd name="T25" fmla="*/ 10 h 7"/>
                  <a:gd name="T26" fmla="*/ 5 w 8"/>
                  <a:gd name="T27" fmla="*/ 12 h 7"/>
                  <a:gd name="T28" fmla="*/ 2 w 8"/>
                  <a:gd name="T29" fmla="*/ 15 h 7"/>
                  <a:gd name="T30" fmla="*/ 12 w 8"/>
                  <a:gd name="T31" fmla="*/ 17 h 7"/>
                  <a:gd name="T32" fmla="*/ 12 w 8"/>
                  <a:gd name="T33" fmla="*/ 17 h 7"/>
                  <a:gd name="T34" fmla="*/ 14 w 8"/>
                  <a:gd name="T35" fmla="*/ 15 h 7"/>
                  <a:gd name="T36" fmla="*/ 14 w 8"/>
                  <a:gd name="T37" fmla="*/ 10 h 7"/>
                  <a:gd name="T38" fmla="*/ 14 w 8"/>
                  <a:gd name="T39" fmla="*/ 12 h 7"/>
                  <a:gd name="T40" fmla="*/ 17 w 8"/>
                  <a:gd name="T41" fmla="*/ 7 h 7"/>
                  <a:gd name="T42" fmla="*/ 19 w 8"/>
                  <a:gd name="T43" fmla="*/ 5 h 7"/>
                  <a:gd name="T44" fmla="*/ 17 w 8"/>
                  <a:gd name="T45" fmla="*/ 2 h 7"/>
                  <a:gd name="T46" fmla="*/ 14 w 8"/>
                  <a:gd name="T47" fmla="*/ 10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47" name="Freeform 1828"/>
              <p:cNvSpPr>
                <a:spLocks/>
              </p:cNvSpPr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48" name="Freeform 1829"/>
              <p:cNvSpPr>
                <a:spLocks/>
              </p:cNvSpPr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5 h 2"/>
                  <a:gd name="T1" fmla="*/ 3 h 2"/>
                  <a:gd name="T2" fmla="*/ 5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49" name="Freeform 1830"/>
              <p:cNvSpPr>
                <a:spLocks/>
              </p:cNvSpPr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2 w 1"/>
                  <a:gd name="T1" fmla="*/ 0 h 1"/>
                  <a:gd name="T2" fmla="*/ 0 w 1"/>
                  <a:gd name="T3" fmla="*/ 0 h 1"/>
                  <a:gd name="T4" fmla="*/ 0 w 1"/>
                  <a:gd name="T5" fmla="*/ 2 h 1"/>
                  <a:gd name="T6" fmla="*/ 2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50" name="Freeform 1831"/>
              <p:cNvSpPr>
                <a:spLocks/>
              </p:cNvSpPr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8 h 4"/>
                  <a:gd name="T2" fmla="*/ 5 w 3"/>
                  <a:gd name="T3" fmla="*/ 10 h 4"/>
                  <a:gd name="T4" fmla="*/ 8 w 3"/>
                  <a:gd name="T5" fmla="*/ 0 h 4"/>
                  <a:gd name="T6" fmla="*/ 3 w 3"/>
                  <a:gd name="T7" fmla="*/ 5 h 4"/>
                  <a:gd name="T8" fmla="*/ 0 w 3"/>
                  <a:gd name="T9" fmla="*/ 5 h 4"/>
                  <a:gd name="T10" fmla="*/ 0 w 3"/>
                  <a:gd name="T11" fmla="*/ 8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51" name="Freeform 1832"/>
              <p:cNvSpPr>
                <a:spLocks/>
              </p:cNvSpPr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36 w 17"/>
                  <a:gd name="T1" fmla="*/ 10 h 8"/>
                  <a:gd name="T2" fmla="*/ 34 w 17"/>
                  <a:gd name="T3" fmla="*/ 10 h 8"/>
                  <a:gd name="T4" fmla="*/ 36 w 17"/>
                  <a:gd name="T5" fmla="*/ 7 h 8"/>
                  <a:gd name="T6" fmla="*/ 34 w 17"/>
                  <a:gd name="T7" fmla="*/ 5 h 8"/>
                  <a:gd name="T8" fmla="*/ 34 w 17"/>
                  <a:gd name="T9" fmla="*/ 7 h 8"/>
                  <a:gd name="T10" fmla="*/ 29 w 17"/>
                  <a:gd name="T11" fmla="*/ 7 h 8"/>
                  <a:gd name="T12" fmla="*/ 29 w 17"/>
                  <a:gd name="T13" fmla="*/ 12 h 8"/>
                  <a:gd name="T14" fmla="*/ 27 w 17"/>
                  <a:gd name="T15" fmla="*/ 5 h 8"/>
                  <a:gd name="T16" fmla="*/ 27 w 17"/>
                  <a:gd name="T17" fmla="*/ 14 h 8"/>
                  <a:gd name="T18" fmla="*/ 22 w 17"/>
                  <a:gd name="T19" fmla="*/ 10 h 8"/>
                  <a:gd name="T20" fmla="*/ 24 w 17"/>
                  <a:gd name="T21" fmla="*/ 10 h 8"/>
                  <a:gd name="T22" fmla="*/ 22 w 17"/>
                  <a:gd name="T23" fmla="*/ 7 h 8"/>
                  <a:gd name="T24" fmla="*/ 22 w 17"/>
                  <a:gd name="T25" fmla="*/ 5 h 8"/>
                  <a:gd name="T26" fmla="*/ 19 w 17"/>
                  <a:gd name="T27" fmla="*/ 5 h 8"/>
                  <a:gd name="T28" fmla="*/ 19 w 17"/>
                  <a:gd name="T29" fmla="*/ 2 h 8"/>
                  <a:gd name="T30" fmla="*/ 12 w 17"/>
                  <a:gd name="T31" fmla="*/ 5 h 8"/>
                  <a:gd name="T32" fmla="*/ 12 w 17"/>
                  <a:gd name="T33" fmla="*/ 2 h 8"/>
                  <a:gd name="T34" fmla="*/ 10 w 17"/>
                  <a:gd name="T35" fmla="*/ 10 h 8"/>
                  <a:gd name="T36" fmla="*/ 7 w 17"/>
                  <a:gd name="T37" fmla="*/ 7 h 8"/>
                  <a:gd name="T38" fmla="*/ 10 w 17"/>
                  <a:gd name="T39" fmla="*/ 2 h 8"/>
                  <a:gd name="T40" fmla="*/ 7 w 17"/>
                  <a:gd name="T41" fmla="*/ 5 h 8"/>
                  <a:gd name="T42" fmla="*/ 7 w 17"/>
                  <a:gd name="T43" fmla="*/ 0 h 8"/>
                  <a:gd name="T44" fmla="*/ 2 w 17"/>
                  <a:gd name="T45" fmla="*/ 7 h 8"/>
                  <a:gd name="T46" fmla="*/ 2 w 17"/>
                  <a:gd name="T47" fmla="*/ 5 h 8"/>
                  <a:gd name="T48" fmla="*/ 2 w 17"/>
                  <a:gd name="T49" fmla="*/ 12 h 8"/>
                  <a:gd name="T50" fmla="*/ 12 w 17"/>
                  <a:gd name="T51" fmla="*/ 12 h 8"/>
                  <a:gd name="T52" fmla="*/ 14 w 17"/>
                  <a:gd name="T53" fmla="*/ 10 h 8"/>
                  <a:gd name="T54" fmla="*/ 14 w 17"/>
                  <a:gd name="T55" fmla="*/ 14 h 8"/>
                  <a:gd name="T56" fmla="*/ 14 w 17"/>
                  <a:gd name="T57" fmla="*/ 10 h 8"/>
                  <a:gd name="T58" fmla="*/ 14 w 17"/>
                  <a:gd name="T59" fmla="*/ 14 h 8"/>
                  <a:gd name="T60" fmla="*/ 17 w 17"/>
                  <a:gd name="T61" fmla="*/ 10 h 8"/>
                  <a:gd name="T62" fmla="*/ 17 w 17"/>
                  <a:gd name="T63" fmla="*/ 14 h 8"/>
                  <a:gd name="T64" fmla="*/ 31 w 17"/>
                  <a:gd name="T65" fmla="*/ 17 h 8"/>
                  <a:gd name="T66" fmla="*/ 31 w 17"/>
                  <a:gd name="T67" fmla="*/ 12 h 8"/>
                  <a:gd name="T68" fmla="*/ 39 w 17"/>
                  <a:gd name="T69" fmla="*/ 14 h 8"/>
                  <a:gd name="T70" fmla="*/ 39 w 17"/>
                  <a:gd name="T71" fmla="*/ 12 h 8"/>
                  <a:gd name="T72" fmla="*/ 36 w 17"/>
                  <a:gd name="T73" fmla="*/ 19 h 8"/>
                  <a:gd name="T74" fmla="*/ 39 w 17"/>
                  <a:gd name="T75" fmla="*/ 19 h 8"/>
                  <a:gd name="T76" fmla="*/ 39 w 17"/>
                  <a:gd name="T77" fmla="*/ 17 h 8"/>
                  <a:gd name="T78" fmla="*/ 39 w 17"/>
                  <a:gd name="T79" fmla="*/ 19 h 8"/>
                  <a:gd name="T80" fmla="*/ 41 w 17"/>
                  <a:gd name="T81" fmla="*/ 10 h 8"/>
                  <a:gd name="T82" fmla="*/ 39 w 17"/>
                  <a:gd name="T83" fmla="*/ 5 h 8"/>
                  <a:gd name="T84" fmla="*/ 36 w 17"/>
                  <a:gd name="T85" fmla="*/ 10 h 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52" name="Freeform 1833"/>
              <p:cNvSpPr>
                <a:spLocks/>
              </p:cNvSpPr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53" name="Freeform 1834"/>
              <p:cNvSpPr>
                <a:spLocks/>
              </p:cNvSpPr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3 w 1"/>
                  <a:gd name="T1" fmla="*/ 0 h 1"/>
                  <a:gd name="T2" fmla="*/ 0 w 1"/>
                  <a:gd name="T3" fmla="*/ 0 h 1"/>
                  <a:gd name="T4" fmla="*/ 3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54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855" name="Freeform 1836"/>
              <p:cNvSpPr>
                <a:spLocks/>
              </p:cNvSpPr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56" name="Freeform 1837"/>
              <p:cNvSpPr>
                <a:spLocks/>
              </p:cNvSpPr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57" name="Freeform 1838"/>
              <p:cNvSpPr>
                <a:spLocks/>
              </p:cNvSpPr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58" name="Freeform 1839"/>
              <p:cNvSpPr>
                <a:spLocks/>
              </p:cNvSpPr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19 w 10"/>
                  <a:gd name="T1" fmla="*/ 7 h 29"/>
                  <a:gd name="T2" fmla="*/ 22 w 10"/>
                  <a:gd name="T3" fmla="*/ 2 h 29"/>
                  <a:gd name="T4" fmla="*/ 19 w 10"/>
                  <a:gd name="T5" fmla="*/ 0 h 29"/>
                  <a:gd name="T6" fmla="*/ 10 w 10"/>
                  <a:gd name="T7" fmla="*/ 7 h 29"/>
                  <a:gd name="T8" fmla="*/ 7 w 10"/>
                  <a:gd name="T9" fmla="*/ 14 h 29"/>
                  <a:gd name="T10" fmla="*/ 5 w 10"/>
                  <a:gd name="T11" fmla="*/ 19 h 29"/>
                  <a:gd name="T12" fmla="*/ 10 w 10"/>
                  <a:gd name="T13" fmla="*/ 29 h 29"/>
                  <a:gd name="T14" fmla="*/ 7 w 10"/>
                  <a:gd name="T15" fmla="*/ 29 h 29"/>
                  <a:gd name="T16" fmla="*/ 5 w 10"/>
                  <a:gd name="T17" fmla="*/ 33 h 29"/>
                  <a:gd name="T18" fmla="*/ 12 w 10"/>
                  <a:gd name="T19" fmla="*/ 36 h 29"/>
                  <a:gd name="T20" fmla="*/ 12 w 10"/>
                  <a:gd name="T21" fmla="*/ 38 h 29"/>
                  <a:gd name="T22" fmla="*/ 10 w 10"/>
                  <a:gd name="T23" fmla="*/ 40 h 29"/>
                  <a:gd name="T24" fmla="*/ 10 w 10"/>
                  <a:gd name="T25" fmla="*/ 45 h 29"/>
                  <a:gd name="T26" fmla="*/ 7 w 10"/>
                  <a:gd name="T27" fmla="*/ 50 h 29"/>
                  <a:gd name="T28" fmla="*/ 10 w 10"/>
                  <a:gd name="T29" fmla="*/ 55 h 29"/>
                  <a:gd name="T30" fmla="*/ 12 w 10"/>
                  <a:gd name="T31" fmla="*/ 57 h 29"/>
                  <a:gd name="T32" fmla="*/ 7 w 10"/>
                  <a:gd name="T33" fmla="*/ 57 h 29"/>
                  <a:gd name="T34" fmla="*/ 10 w 10"/>
                  <a:gd name="T35" fmla="*/ 62 h 29"/>
                  <a:gd name="T36" fmla="*/ 10 w 10"/>
                  <a:gd name="T37" fmla="*/ 69 h 29"/>
                  <a:gd name="T38" fmla="*/ 14 w 10"/>
                  <a:gd name="T39" fmla="*/ 69 h 29"/>
                  <a:gd name="T40" fmla="*/ 10 w 10"/>
                  <a:gd name="T41" fmla="*/ 67 h 29"/>
                  <a:gd name="T42" fmla="*/ 7 w 10"/>
                  <a:gd name="T43" fmla="*/ 64 h 29"/>
                  <a:gd name="T44" fmla="*/ 17 w 10"/>
                  <a:gd name="T45" fmla="*/ 64 h 29"/>
                  <a:gd name="T46" fmla="*/ 17 w 10"/>
                  <a:gd name="T47" fmla="*/ 62 h 29"/>
                  <a:gd name="T48" fmla="*/ 17 w 10"/>
                  <a:gd name="T49" fmla="*/ 59 h 29"/>
                  <a:gd name="T50" fmla="*/ 17 w 10"/>
                  <a:gd name="T51" fmla="*/ 57 h 29"/>
                  <a:gd name="T52" fmla="*/ 17 w 10"/>
                  <a:gd name="T53" fmla="*/ 52 h 29"/>
                  <a:gd name="T54" fmla="*/ 17 w 10"/>
                  <a:gd name="T55" fmla="*/ 48 h 29"/>
                  <a:gd name="T56" fmla="*/ 17 w 10"/>
                  <a:gd name="T57" fmla="*/ 48 h 29"/>
                  <a:gd name="T58" fmla="*/ 17 w 10"/>
                  <a:gd name="T59" fmla="*/ 48 h 29"/>
                  <a:gd name="T60" fmla="*/ 17 w 10"/>
                  <a:gd name="T61" fmla="*/ 45 h 29"/>
                  <a:gd name="T62" fmla="*/ 14 w 10"/>
                  <a:gd name="T63" fmla="*/ 40 h 29"/>
                  <a:gd name="T64" fmla="*/ 17 w 10"/>
                  <a:gd name="T65" fmla="*/ 40 h 29"/>
                  <a:gd name="T66" fmla="*/ 19 w 10"/>
                  <a:gd name="T67" fmla="*/ 36 h 29"/>
                  <a:gd name="T68" fmla="*/ 14 w 10"/>
                  <a:gd name="T69" fmla="*/ 36 h 29"/>
                  <a:gd name="T70" fmla="*/ 14 w 10"/>
                  <a:gd name="T71" fmla="*/ 31 h 29"/>
                  <a:gd name="T72" fmla="*/ 12 w 10"/>
                  <a:gd name="T73" fmla="*/ 24 h 29"/>
                  <a:gd name="T74" fmla="*/ 14 w 10"/>
                  <a:gd name="T75" fmla="*/ 21 h 29"/>
                  <a:gd name="T76" fmla="*/ 14 w 10"/>
                  <a:gd name="T77" fmla="*/ 14 h 29"/>
                  <a:gd name="T78" fmla="*/ 10 w 10"/>
                  <a:gd name="T79" fmla="*/ 17 h 29"/>
                  <a:gd name="T80" fmla="*/ 17 w 10"/>
                  <a:gd name="T81" fmla="*/ 14 h 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59" name="Freeform 1840"/>
              <p:cNvSpPr>
                <a:spLocks/>
              </p:cNvSpPr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5 w 2"/>
                  <a:gd name="T2" fmla="*/ 3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60" name="Freeform 1841"/>
              <p:cNvSpPr>
                <a:spLocks/>
              </p:cNvSpPr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2 w 1"/>
                  <a:gd name="T1" fmla="*/ 2 h 1"/>
                  <a:gd name="T2" fmla="*/ 0 w 1"/>
                  <a:gd name="T3" fmla="*/ 0 h 1"/>
                  <a:gd name="T4" fmla="*/ 0 w 1"/>
                  <a:gd name="T5" fmla="*/ 2 h 1"/>
                  <a:gd name="T6" fmla="*/ 2 w 1"/>
                  <a:gd name="T7" fmla="*/ 2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61" name="Freeform 1842"/>
              <p:cNvSpPr>
                <a:spLocks/>
              </p:cNvSpPr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62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863" name="Freeform 1844"/>
              <p:cNvSpPr>
                <a:spLocks/>
              </p:cNvSpPr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31 w 15"/>
                  <a:gd name="T1" fmla="*/ 12 h 8"/>
                  <a:gd name="T2" fmla="*/ 34 w 15"/>
                  <a:gd name="T3" fmla="*/ 7 h 8"/>
                  <a:gd name="T4" fmla="*/ 34 w 15"/>
                  <a:gd name="T5" fmla="*/ 10 h 8"/>
                  <a:gd name="T6" fmla="*/ 36 w 15"/>
                  <a:gd name="T7" fmla="*/ 5 h 8"/>
                  <a:gd name="T8" fmla="*/ 19 w 15"/>
                  <a:gd name="T9" fmla="*/ 7 h 8"/>
                  <a:gd name="T10" fmla="*/ 22 w 15"/>
                  <a:gd name="T11" fmla="*/ 5 h 8"/>
                  <a:gd name="T12" fmla="*/ 14 w 15"/>
                  <a:gd name="T13" fmla="*/ 10 h 8"/>
                  <a:gd name="T14" fmla="*/ 14 w 15"/>
                  <a:gd name="T15" fmla="*/ 5 h 8"/>
                  <a:gd name="T16" fmla="*/ 10 w 15"/>
                  <a:gd name="T17" fmla="*/ 7 h 8"/>
                  <a:gd name="T18" fmla="*/ 10 w 15"/>
                  <a:gd name="T19" fmla="*/ 7 h 8"/>
                  <a:gd name="T20" fmla="*/ 10 w 15"/>
                  <a:gd name="T21" fmla="*/ 7 h 8"/>
                  <a:gd name="T22" fmla="*/ 10 w 15"/>
                  <a:gd name="T23" fmla="*/ 7 h 8"/>
                  <a:gd name="T24" fmla="*/ 7 w 15"/>
                  <a:gd name="T25" fmla="*/ 7 h 8"/>
                  <a:gd name="T26" fmla="*/ 7 w 15"/>
                  <a:gd name="T27" fmla="*/ 7 h 8"/>
                  <a:gd name="T28" fmla="*/ 7 w 15"/>
                  <a:gd name="T29" fmla="*/ 10 h 8"/>
                  <a:gd name="T30" fmla="*/ 7 w 15"/>
                  <a:gd name="T31" fmla="*/ 5 h 8"/>
                  <a:gd name="T32" fmla="*/ 0 w 15"/>
                  <a:gd name="T33" fmla="*/ 10 h 8"/>
                  <a:gd name="T34" fmla="*/ 0 w 15"/>
                  <a:gd name="T35" fmla="*/ 12 h 8"/>
                  <a:gd name="T36" fmla="*/ 5 w 15"/>
                  <a:gd name="T37" fmla="*/ 12 h 8"/>
                  <a:gd name="T38" fmla="*/ 5 w 15"/>
                  <a:gd name="T39" fmla="*/ 10 h 8"/>
                  <a:gd name="T40" fmla="*/ 7 w 15"/>
                  <a:gd name="T41" fmla="*/ 10 h 8"/>
                  <a:gd name="T42" fmla="*/ 5 w 15"/>
                  <a:gd name="T43" fmla="*/ 14 h 8"/>
                  <a:gd name="T44" fmla="*/ 10 w 15"/>
                  <a:gd name="T45" fmla="*/ 17 h 8"/>
                  <a:gd name="T46" fmla="*/ 10 w 15"/>
                  <a:gd name="T47" fmla="*/ 17 h 8"/>
                  <a:gd name="T48" fmla="*/ 10 w 15"/>
                  <a:gd name="T49" fmla="*/ 17 h 8"/>
                  <a:gd name="T50" fmla="*/ 10 w 15"/>
                  <a:gd name="T51" fmla="*/ 14 h 8"/>
                  <a:gd name="T52" fmla="*/ 12 w 15"/>
                  <a:gd name="T53" fmla="*/ 10 h 8"/>
                  <a:gd name="T54" fmla="*/ 12 w 15"/>
                  <a:gd name="T55" fmla="*/ 10 h 8"/>
                  <a:gd name="T56" fmla="*/ 12 w 15"/>
                  <a:gd name="T57" fmla="*/ 12 h 8"/>
                  <a:gd name="T58" fmla="*/ 12 w 15"/>
                  <a:gd name="T59" fmla="*/ 12 h 8"/>
                  <a:gd name="T60" fmla="*/ 14 w 15"/>
                  <a:gd name="T61" fmla="*/ 17 h 8"/>
                  <a:gd name="T62" fmla="*/ 14 w 15"/>
                  <a:gd name="T63" fmla="*/ 12 h 8"/>
                  <a:gd name="T64" fmla="*/ 22 w 15"/>
                  <a:gd name="T65" fmla="*/ 12 h 8"/>
                  <a:gd name="T66" fmla="*/ 19 w 15"/>
                  <a:gd name="T67" fmla="*/ 14 h 8"/>
                  <a:gd name="T68" fmla="*/ 22 w 15"/>
                  <a:gd name="T69" fmla="*/ 12 h 8"/>
                  <a:gd name="T70" fmla="*/ 26 w 15"/>
                  <a:gd name="T71" fmla="*/ 12 h 8"/>
                  <a:gd name="T72" fmla="*/ 26 w 15"/>
                  <a:gd name="T73" fmla="*/ 10 h 8"/>
                  <a:gd name="T74" fmla="*/ 29 w 15"/>
                  <a:gd name="T75" fmla="*/ 12 h 8"/>
                  <a:gd name="T76" fmla="*/ 29 w 15"/>
                  <a:gd name="T77" fmla="*/ 12 h 8"/>
                  <a:gd name="T78" fmla="*/ 31 w 15"/>
                  <a:gd name="T79" fmla="*/ 7 h 8"/>
                  <a:gd name="T80" fmla="*/ 31 w 15"/>
                  <a:gd name="T81" fmla="*/ 12 h 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64" name="Freeform 1845"/>
              <p:cNvSpPr>
                <a:spLocks/>
              </p:cNvSpPr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7 h 3"/>
                  <a:gd name="T4" fmla="*/ 0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65" name="Freeform 1846"/>
              <p:cNvSpPr>
                <a:spLocks/>
              </p:cNvSpPr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9 w 6"/>
                  <a:gd name="T1" fmla="*/ 7 h 7"/>
                  <a:gd name="T2" fmla="*/ 9 w 6"/>
                  <a:gd name="T3" fmla="*/ 5 h 7"/>
                  <a:gd name="T4" fmla="*/ 5 w 6"/>
                  <a:gd name="T5" fmla="*/ 5 h 7"/>
                  <a:gd name="T6" fmla="*/ 5 w 6"/>
                  <a:gd name="T7" fmla="*/ 12 h 7"/>
                  <a:gd name="T8" fmla="*/ 2 w 6"/>
                  <a:gd name="T9" fmla="*/ 7 h 7"/>
                  <a:gd name="T10" fmla="*/ 2 w 6"/>
                  <a:gd name="T11" fmla="*/ 12 h 7"/>
                  <a:gd name="T12" fmla="*/ 2 w 6"/>
                  <a:gd name="T13" fmla="*/ 10 h 7"/>
                  <a:gd name="T14" fmla="*/ 2 w 6"/>
                  <a:gd name="T15" fmla="*/ 12 h 7"/>
                  <a:gd name="T16" fmla="*/ 5 w 6"/>
                  <a:gd name="T17" fmla="*/ 12 h 7"/>
                  <a:gd name="T18" fmla="*/ 5 w 6"/>
                  <a:gd name="T19" fmla="*/ 15 h 7"/>
                  <a:gd name="T20" fmla="*/ 5 w 6"/>
                  <a:gd name="T21" fmla="*/ 7 h 7"/>
                  <a:gd name="T22" fmla="*/ 7 w 6"/>
                  <a:gd name="T23" fmla="*/ 12 h 7"/>
                  <a:gd name="T24" fmla="*/ 9 w 6"/>
                  <a:gd name="T25" fmla="*/ 15 h 7"/>
                  <a:gd name="T26" fmla="*/ 9 w 6"/>
                  <a:gd name="T27" fmla="*/ 12 h 7"/>
                  <a:gd name="T28" fmla="*/ 7 w 6"/>
                  <a:gd name="T29" fmla="*/ 10 h 7"/>
                  <a:gd name="T30" fmla="*/ 9 w 6"/>
                  <a:gd name="T31" fmla="*/ 12 h 7"/>
                  <a:gd name="T32" fmla="*/ 12 w 6"/>
                  <a:gd name="T33" fmla="*/ 10 h 7"/>
                  <a:gd name="T34" fmla="*/ 9 w 6"/>
                  <a:gd name="T35" fmla="*/ 5 h 7"/>
                  <a:gd name="T36" fmla="*/ 12 w 6"/>
                  <a:gd name="T37" fmla="*/ 7 h 7"/>
                  <a:gd name="T38" fmla="*/ 14 w 6"/>
                  <a:gd name="T39" fmla="*/ 7 h 7"/>
                  <a:gd name="T40" fmla="*/ 9 w 6"/>
                  <a:gd name="T41" fmla="*/ 2 h 7"/>
                  <a:gd name="T42" fmla="*/ 9 w 6"/>
                  <a:gd name="T43" fmla="*/ 7 h 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66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867" name="Freeform 1848"/>
              <p:cNvSpPr>
                <a:spLocks/>
              </p:cNvSpPr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31 w 24"/>
                  <a:gd name="T1" fmla="*/ 2 h 59"/>
                  <a:gd name="T2" fmla="*/ 2 w 24"/>
                  <a:gd name="T3" fmla="*/ 141 h 59"/>
                  <a:gd name="T4" fmla="*/ 24 w 24"/>
                  <a:gd name="T5" fmla="*/ 141 h 59"/>
                  <a:gd name="T6" fmla="*/ 40 w 24"/>
                  <a:gd name="T7" fmla="*/ 55 h 59"/>
                  <a:gd name="T8" fmla="*/ 57 w 24"/>
                  <a:gd name="T9" fmla="*/ 5 h 59"/>
                  <a:gd name="T10" fmla="*/ 36 w 24"/>
                  <a:gd name="T11" fmla="*/ 0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68" name="Freeform 1849"/>
              <p:cNvSpPr>
                <a:spLocks/>
              </p:cNvSpPr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69" name="Freeform 1850"/>
              <p:cNvSpPr>
                <a:spLocks/>
              </p:cNvSpPr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2 w 3"/>
                  <a:gd name="T1" fmla="*/ 12 h 5"/>
                  <a:gd name="T2" fmla="*/ 5 w 3"/>
                  <a:gd name="T3" fmla="*/ 12 h 5"/>
                  <a:gd name="T4" fmla="*/ 5 w 3"/>
                  <a:gd name="T5" fmla="*/ 0 h 5"/>
                  <a:gd name="T6" fmla="*/ 0 w 3"/>
                  <a:gd name="T7" fmla="*/ 7 h 5"/>
                  <a:gd name="T8" fmla="*/ 5 w 3"/>
                  <a:gd name="T9" fmla="*/ 5 h 5"/>
                  <a:gd name="T10" fmla="*/ 0 w 3"/>
                  <a:gd name="T11" fmla="*/ 10 h 5"/>
                  <a:gd name="T12" fmla="*/ 2 w 3"/>
                  <a:gd name="T13" fmla="*/ 10 h 5"/>
                  <a:gd name="T14" fmla="*/ 2 w 3"/>
                  <a:gd name="T15" fmla="*/ 1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70" name="Freeform 1851"/>
              <p:cNvSpPr>
                <a:spLocks/>
              </p:cNvSpPr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2 w 1"/>
                  <a:gd name="T1" fmla="*/ 0 h 2"/>
                  <a:gd name="T2" fmla="*/ 0 w 1"/>
                  <a:gd name="T3" fmla="*/ 5 h 2"/>
                  <a:gd name="T4" fmla="*/ 2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71" name="Freeform 1852"/>
              <p:cNvSpPr>
                <a:spLocks/>
              </p:cNvSpPr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3 h 2"/>
                  <a:gd name="T2" fmla="*/ 0 w 1"/>
                  <a:gd name="T3" fmla="*/ 5 h 2"/>
                  <a:gd name="T4" fmla="*/ 2 w 1"/>
                  <a:gd name="T5" fmla="*/ 0 h 2"/>
                  <a:gd name="T6" fmla="*/ 0 w 1"/>
                  <a:gd name="T7" fmla="*/ 3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72" name="Freeform 1853"/>
              <p:cNvSpPr>
                <a:spLocks/>
              </p:cNvSpPr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2 h 1"/>
                  <a:gd name="T1" fmla="*/ 0 h 1"/>
                  <a:gd name="T2" fmla="*/ 2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73" name="Freeform 1854"/>
              <p:cNvSpPr>
                <a:spLocks/>
              </p:cNvSpPr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5 w 2"/>
                  <a:gd name="T1" fmla="*/ 0 h 3"/>
                  <a:gd name="T2" fmla="*/ 3 w 2"/>
                  <a:gd name="T3" fmla="*/ 0 h 3"/>
                  <a:gd name="T4" fmla="*/ 3 w 2"/>
                  <a:gd name="T5" fmla="*/ 2 h 3"/>
                  <a:gd name="T6" fmla="*/ 3 w 2"/>
                  <a:gd name="T7" fmla="*/ 5 h 3"/>
                  <a:gd name="T8" fmla="*/ 0 w 2"/>
                  <a:gd name="T9" fmla="*/ 5 h 3"/>
                  <a:gd name="T10" fmla="*/ 0 w 2"/>
                  <a:gd name="T11" fmla="*/ 7 h 3"/>
                  <a:gd name="T12" fmla="*/ 5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74" name="Freeform 1855"/>
              <p:cNvSpPr>
                <a:spLocks/>
              </p:cNvSpPr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75" name="Freeform 1856"/>
              <p:cNvSpPr>
                <a:spLocks/>
              </p:cNvSpPr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76" name="Freeform 1857"/>
              <p:cNvSpPr>
                <a:spLocks/>
              </p:cNvSpPr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3 w 2"/>
                  <a:gd name="T1" fmla="*/ 0 h 4"/>
                  <a:gd name="T2" fmla="*/ 0 w 2"/>
                  <a:gd name="T3" fmla="*/ 5 h 4"/>
                  <a:gd name="T4" fmla="*/ 3 w 2"/>
                  <a:gd name="T5" fmla="*/ 9 h 4"/>
                  <a:gd name="T6" fmla="*/ 3 w 2"/>
                  <a:gd name="T7" fmla="*/ 9 h 4"/>
                  <a:gd name="T8" fmla="*/ 3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77" name="Freeform 1858"/>
              <p:cNvSpPr>
                <a:spLocks/>
              </p:cNvSpPr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78" name="Freeform 1859"/>
              <p:cNvSpPr>
                <a:spLocks/>
              </p:cNvSpPr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16 w 12"/>
                  <a:gd name="T1" fmla="*/ 27 h 17"/>
                  <a:gd name="T2" fmla="*/ 14 w 12"/>
                  <a:gd name="T3" fmla="*/ 22 h 17"/>
                  <a:gd name="T4" fmla="*/ 16 w 12"/>
                  <a:gd name="T5" fmla="*/ 24 h 17"/>
                  <a:gd name="T6" fmla="*/ 16 w 12"/>
                  <a:gd name="T7" fmla="*/ 22 h 17"/>
                  <a:gd name="T8" fmla="*/ 16 w 12"/>
                  <a:gd name="T9" fmla="*/ 22 h 17"/>
                  <a:gd name="T10" fmla="*/ 16 w 12"/>
                  <a:gd name="T11" fmla="*/ 19 h 17"/>
                  <a:gd name="T12" fmla="*/ 16 w 12"/>
                  <a:gd name="T13" fmla="*/ 19 h 17"/>
                  <a:gd name="T14" fmla="*/ 16 w 12"/>
                  <a:gd name="T15" fmla="*/ 19 h 17"/>
                  <a:gd name="T16" fmla="*/ 16 w 12"/>
                  <a:gd name="T17" fmla="*/ 19 h 17"/>
                  <a:gd name="T18" fmla="*/ 16 w 12"/>
                  <a:gd name="T19" fmla="*/ 19 h 17"/>
                  <a:gd name="T20" fmla="*/ 21 w 12"/>
                  <a:gd name="T21" fmla="*/ 31 h 17"/>
                  <a:gd name="T22" fmla="*/ 21 w 12"/>
                  <a:gd name="T23" fmla="*/ 31 h 17"/>
                  <a:gd name="T24" fmla="*/ 21 w 12"/>
                  <a:gd name="T25" fmla="*/ 31 h 17"/>
                  <a:gd name="T26" fmla="*/ 21 w 12"/>
                  <a:gd name="T27" fmla="*/ 31 h 17"/>
                  <a:gd name="T28" fmla="*/ 21 w 12"/>
                  <a:gd name="T29" fmla="*/ 31 h 17"/>
                  <a:gd name="T30" fmla="*/ 21 w 12"/>
                  <a:gd name="T31" fmla="*/ 31 h 17"/>
                  <a:gd name="T32" fmla="*/ 21 w 12"/>
                  <a:gd name="T33" fmla="*/ 29 h 17"/>
                  <a:gd name="T34" fmla="*/ 19 w 12"/>
                  <a:gd name="T35" fmla="*/ 22 h 17"/>
                  <a:gd name="T36" fmla="*/ 19 w 12"/>
                  <a:gd name="T37" fmla="*/ 22 h 17"/>
                  <a:gd name="T38" fmla="*/ 19 w 12"/>
                  <a:gd name="T39" fmla="*/ 24 h 17"/>
                  <a:gd name="T40" fmla="*/ 19 w 12"/>
                  <a:gd name="T41" fmla="*/ 22 h 17"/>
                  <a:gd name="T42" fmla="*/ 21 w 12"/>
                  <a:gd name="T43" fmla="*/ 27 h 17"/>
                  <a:gd name="T44" fmla="*/ 21 w 12"/>
                  <a:gd name="T45" fmla="*/ 27 h 17"/>
                  <a:gd name="T46" fmla="*/ 21 w 12"/>
                  <a:gd name="T47" fmla="*/ 31 h 17"/>
                  <a:gd name="T48" fmla="*/ 19 w 12"/>
                  <a:gd name="T49" fmla="*/ 27 h 17"/>
                  <a:gd name="T50" fmla="*/ 19 w 12"/>
                  <a:gd name="T51" fmla="*/ 31 h 17"/>
                  <a:gd name="T52" fmla="*/ 21 w 12"/>
                  <a:gd name="T53" fmla="*/ 31 h 17"/>
                  <a:gd name="T54" fmla="*/ 19 w 12"/>
                  <a:gd name="T55" fmla="*/ 34 h 17"/>
                  <a:gd name="T56" fmla="*/ 21 w 12"/>
                  <a:gd name="T57" fmla="*/ 36 h 17"/>
                  <a:gd name="T58" fmla="*/ 21 w 12"/>
                  <a:gd name="T59" fmla="*/ 36 h 17"/>
                  <a:gd name="T60" fmla="*/ 21 w 12"/>
                  <a:gd name="T61" fmla="*/ 36 h 17"/>
                  <a:gd name="T62" fmla="*/ 21 w 12"/>
                  <a:gd name="T63" fmla="*/ 36 h 17"/>
                  <a:gd name="T64" fmla="*/ 12 w 12"/>
                  <a:gd name="T65" fmla="*/ 17 h 17"/>
                  <a:gd name="T66" fmla="*/ 12 w 12"/>
                  <a:gd name="T67" fmla="*/ 17 h 17"/>
                  <a:gd name="T68" fmla="*/ 12 w 12"/>
                  <a:gd name="T69" fmla="*/ 17 h 17"/>
                  <a:gd name="T70" fmla="*/ 12 w 12"/>
                  <a:gd name="T71" fmla="*/ 17 h 17"/>
                  <a:gd name="T72" fmla="*/ 12 w 12"/>
                  <a:gd name="T73" fmla="*/ 17 h 17"/>
                  <a:gd name="T74" fmla="*/ 9 w 12"/>
                  <a:gd name="T75" fmla="*/ 17 h 17"/>
                  <a:gd name="T76" fmla="*/ 9 w 12"/>
                  <a:gd name="T77" fmla="*/ 17 h 17"/>
                  <a:gd name="T78" fmla="*/ 9 w 12"/>
                  <a:gd name="T79" fmla="*/ 17 h 17"/>
                  <a:gd name="T80" fmla="*/ 9 w 12"/>
                  <a:gd name="T81" fmla="*/ 19 h 17"/>
                  <a:gd name="T82" fmla="*/ 16 w 12"/>
                  <a:gd name="T83" fmla="*/ 27 h 1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79" name="Freeform 1860"/>
              <p:cNvSpPr>
                <a:spLocks/>
              </p:cNvSpPr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80" name="Freeform 1861"/>
              <p:cNvSpPr>
                <a:spLocks/>
              </p:cNvSpPr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11 w 5"/>
                  <a:gd name="T1" fmla="*/ 8 h 4"/>
                  <a:gd name="T2" fmla="*/ 9 w 5"/>
                  <a:gd name="T3" fmla="*/ 3 h 4"/>
                  <a:gd name="T4" fmla="*/ 11 w 5"/>
                  <a:gd name="T5" fmla="*/ 5 h 4"/>
                  <a:gd name="T6" fmla="*/ 7 w 5"/>
                  <a:gd name="T7" fmla="*/ 3 h 4"/>
                  <a:gd name="T8" fmla="*/ 9 w 5"/>
                  <a:gd name="T9" fmla="*/ 8 h 4"/>
                  <a:gd name="T10" fmla="*/ 2 w 5"/>
                  <a:gd name="T11" fmla="*/ 5 h 4"/>
                  <a:gd name="T12" fmla="*/ 4 w 5"/>
                  <a:gd name="T13" fmla="*/ 3 h 4"/>
                  <a:gd name="T14" fmla="*/ 2 w 5"/>
                  <a:gd name="T15" fmla="*/ 8 h 4"/>
                  <a:gd name="T16" fmla="*/ 4 w 5"/>
                  <a:gd name="T17" fmla="*/ 8 h 4"/>
                  <a:gd name="T18" fmla="*/ 7 w 5"/>
                  <a:gd name="T19" fmla="*/ 10 h 4"/>
                  <a:gd name="T20" fmla="*/ 11 w 5"/>
                  <a:gd name="T21" fmla="*/ 8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81" name="Freeform 1862"/>
              <p:cNvSpPr>
                <a:spLocks/>
              </p:cNvSpPr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82" name="Freeform 1863"/>
              <p:cNvSpPr>
                <a:spLocks/>
              </p:cNvSpPr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83" name="Freeform 1864"/>
              <p:cNvSpPr>
                <a:spLocks/>
              </p:cNvSpPr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2 w 1"/>
                  <a:gd name="T1" fmla="*/ 0 h 1"/>
                  <a:gd name="T2" fmla="*/ 0 w 1"/>
                  <a:gd name="T3" fmla="*/ 0 h 1"/>
                  <a:gd name="T4" fmla="*/ 2 w 1"/>
                  <a:gd name="T5" fmla="*/ 2 h 1"/>
                  <a:gd name="T6" fmla="*/ 2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84" name="Freeform 1865"/>
              <p:cNvSpPr>
                <a:spLocks/>
              </p:cNvSpPr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45 h 20"/>
                  <a:gd name="T2" fmla="*/ 2 w 10"/>
                  <a:gd name="T3" fmla="*/ 42 h 20"/>
                  <a:gd name="T4" fmla="*/ 7 w 10"/>
                  <a:gd name="T5" fmla="*/ 45 h 20"/>
                  <a:gd name="T6" fmla="*/ 12 w 10"/>
                  <a:gd name="T7" fmla="*/ 47 h 20"/>
                  <a:gd name="T8" fmla="*/ 9 w 10"/>
                  <a:gd name="T9" fmla="*/ 42 h 20"/>
                  <a:gd name="T10" fmla="*/ 12 w 10"/>
                  <a:gd name="T11" fmla="*/ 42 h 20"/>
                  <a:gd name="T12" fmla="*/ 12 w 10"/>
                  <a:gd name="T13" fmla="*/ 38 h 20"/>
                  <a:gd name="T14" fmla="*/ 12 w 10"/>
                  <a:gd name="T15" fmla="*/ 31 h 20"/>
                  <a:gd name="T16" fmla="*/ 18 w 10"/>
                  <a:gd name="T17" fmla="*/ 14 h 20"/>
                  <a:gd name="T18" fmla="*/ 14 w 10"/>
                  <a:gd name="T19" fmla="*/ 12 h 20"/>
                  <a:gd name="T20" fmla="*/ 18 w 10"/>
                  <a:gd name="T21" fmla="*/ 12 h 20"/>
                  <a:gd name="T22" fmla="*/ 16 w 10"/>
                  <a:gd name="T23" fmla="*/ 12 h 20"/>
                  <a:gd name="T24" fmla="*/ 21 w 10"/>
                  <a:gd name="T25" fmla="*/ 7 h 20"/>
                  <a:gd name="T26" fmla="*/ 14 w 10"/>
                  <a:gd name="T27" fmla="*/ 5 h 20"/>
                  <a:gd name="T28" fmla="*/ 21 w 10"/>
                  <a:gd name="T29" fmla="*/ 5 h 20"/>
                  <a:gd name="T30" fmla="*/ 18 w 10"/>
                  <a:gd name="T31" fmla="*/ 2 h 20"/>
                  <a:gd name="T32" fmla="*/ 14 w 10"/>
                  <a:gd name="T33" fmla="*/ 2 h 20"/>
                  <a:gd name="T34" fmla="*/ 12 w 10"/>
                  <a:gd name="T35" fmla="*/ 0 h 20"/>
                  <a:gd name="T36" fmla="*/ 14 w 10"/>
                  <a:gd name="T37" fmla="*/ 14 h 20"/>
                  <a:gd name="T38" fmla="*/ 12 w 10"/>
                  <a:gd name="T39" fmla="*/ 14 h 20"/>
                  <a:gd name="T40" fmla="*/ 7 w 10"/>
                  <a:gd name="T41" fmla="*/ 19 h 20"/>
                  <a:gd name="T42" fmla="*/ 12 w 10"/>
                  <a:gd name="T43" fmla="*/ 24 h 20"/>
                  <a:gd name="T44" fmla="*/ 9 w 10"/>
                  <a:gd name="T45" fmla="*/ 26 h 20"/>
                  <a:gd name="T46" fmla="*/ 12 w 10"/>
                  <a:gd name="T47" fmla="*/ 26 h 20"/>
                  <a:gd name="T48" fmla="*/ 7 w 10"/>
                  <a:gd name="T49" fmla="*/ 28 h 20"/>
                  <a:gd name="T50" fmla="*/ 14 w 10"/>
                  <a:gd name="T51" fmla="*/ 28 h 20"/>
                  <a:gd name="T52" fmla="*/ 5 w 10"/>
                  <a:gd name="T53" fmla="*/ 31 h 20"/>
                  <a:gd name="T54" fmla="*/ 7 w 10"/>
                  <a:gd name="T55" fmla="*/ 31 h 20"/>
                  <a:gd name="T56" fmla="*/ 9 w 10"/>
                  <a:gd name="T57" fmla="*/ 33 h 20"/>
                  <a:gd name="T58" fmla="*/ 5 w 10"/>
                  <a:gd name="T59" fmla="*/ 33 h 20"/>
                  <a:gd name="T60" fmla="*/ 7 w 10"/>
                  <a:gd name="T61" fmla="*/ 38 h 20"/>
                  <a:gd name="T62" fmla="*/ 9 w 10"/>
                  <a:gd name="T63" fmla="*/ 38 h 20"/>
                  <a:gd name="T64" fmla="*/ 7 w 10"/>
                  <a:gd name="T65" fmla="*/ 42 h 20"/>
                  <a:gd name="T66" fmla="*/ 2 w 10"/>
                  <a:gd name="T67" fmla="*/ 38 h 20"/>
                  <a:gd name="T68" fmla="*/ 0 w 10"/>
                  <a:gd name="T69" fmla="*/ 38 h 20"/>
                  <a:gd name="T70" fmla="*/ 5 w 10"/>
                  <a:gd name="T71" fmla="*/ 42 h 20"/>
                  <a:gd name="T72" fmla="*/ 0 w 10"/>
                  <a:gd name="T73" fmla="*/ 45 h 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85" name="Freeform 1866"/>
              <p:cNvSpPr>
                <a:spLocks/>
              </p:cNvSpPr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0 w 1"/>
                  <a:gd name="T3" fmla="*/ 3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86" name="Freeform 1867"/>
              <p:cNvSpPr>
                <a:spLocks/>
              </p:cNvSpPr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87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888" name="Freeform 1869"/>
              <p:cNvSpPr>
                <a:spLocks/>
              </p:cNvSpPr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4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89" name="Freeform 1870"/>
              <p:cNvSpPr>
                <a:spLocks/>
              </p:cNvSpPr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3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90" name="Freeform 1871"/>
              <p:cNvSpPr>
                <a:spLocks/>
              </p:cNvSpPr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91" name="Freeform 1872"/>
              <p:cNvSpPr>
                <a:spLocks/>
              </p:cNvSpPr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12 w 8"/>
                  <a:gd name="T1" fmla="*/ 26 h 12"/>
                  <a:gd name="T2" fmla="*/ 17 w 8"/>
                  <a:gd name="T3" fmla="*/ 23 h 12"/>
                  <a:gd name="T4" fmla="*/ 10 w 8"/>
                  <a:gd name="T5" fmla="*/ 16 h 12"/>
                  <a:gd name="T6" fmla="*/ 17 w 8"/>
                  <a:gd name="T7" fmla="*/ 19 h 12"/>
                  <a:gd name="T8" fmla="*/ 14 w 8"/>
                  <a:gd name="T9" fmla="*/ 9 h 12"/>
                  <a:gd name="T10" fmla="*/ 17 w 8"/>
                  <a:gd name="T11" fmla="*/ 12 h 12"/>
                  <a:gd name="T12" fmla="*/ 10 w 8"/>
                  <a:gd name="T13" fmla="*/ 7 h 12"/>
                  <a:gd name="T14" fmla="*/ 17 w 8"/>
                  <a:gd name="T15" fmla="*/ 7 h 12"/>
                  <a:gd name="T16" fmla="*/ 19 w 8"/>
                  <a:gd name="T17" fmla="*/ 9 h 12"/>
                  <a:gd name="T18" fmla="*/ 17 w 8"/>
                  <a:gd name="T19" fmla="*/ 5 h 12"/>
                  <a:gd name="T20" fmla="*/ 12 w 8"/>
                  <a:gd name="T21" fmla="*/ 2 h 12"/>
                  <a:gd name="T22" fmla="*/ 7 w 8"/>
                  <a:gd name="T23" fmla="*/ 0 h 12"/>
                  <a:gd name="T24" fmla="*/ 10 w 8"/>
                  <a:gd name="T25" fmla="*/ 5 h 12"/>
                  <a:gd name="T26" fmla="*/ 7 w 8"/>
                  <a:gd name="T27" fmla="*/ 5 h 12"/>
                  <a:gd name="T28" fmla="*/ 10 w 8"/>
                  <a:gd name="T29" fmla="*/ 5 h 12"/>
                  <a:gd name="T30" fmla="*/ 7 w 8"/>
                  <a:gd name="T31" fmla="*/ 5 h 12"/>
                  <a:gd name="T32" fmla="*/ 7 w 8"/>
                  <a:gd name="T33" fmla="*/ 7 h 12"/>
                  <a:gd name="T34" fmla="*/ 7 w 8"/>
                  <a:gd name="T35" fmla="*/ 7 h 12"/>
                  <a:gd name="T36" fmla="*/ 10 w 8"/>
                  <a:gd name="T37" fmla="*/ 9 h 12"/>
                  <a:gd name="T38" fmla="*/ 7 w 8"/>
                  <a:gd name="T39" fmla="*/ 9 h 12"/>
                  <a:gd name="T40" fmla="*/ 10 w 8"/>
                  <a:gd name="T41" fmla="*/ 9 h 12"/>
                  <a:gd name="T42" fmla="*/ 5 w 8"/>
                  <a:gd name="T43" fmla="*/ 14 h 12"/>
                  <a:gd name="T44" fmla="*/ 7 w 8"/>
                  <a:gd name="T45" fmla="*/ 16 h 12"/>
                  <a:gd name="T46" fmla="*/ 5 w 8"/>
                  <a:gd name="T47" fmla="*/ 12 h 12"/>
                  <a:gd name="T48" fmla="*/ 12 w 8"/>
                  <a:gd name="T49" fmla="*/ 14 h 12"/>
                  <a:gd name="T50" fmla="*/ 5 w 8"/>
                  <a:gd name="T51" fmla="*/ 16 h 12"/>
                  <a:gd name="T52" fmla="*/ 5 w 8"/>
                  <a:gd name="T53" fmla="*/ 21 h 12"/>
                  <a:gd name="T54" fmla="*/ 5 w 8"/>
                  <a:gd name="T55" fmla="*/ 21 h 12"/>
                  <a:gd name="T56" fmla="*/ 7 w 8"/>
                  <a:gd name="T57" fmla="*/ 23 h 12"/>
                  <a:gd name="T58" fmla="*/ 7 w 8"/>
                  <a:gd name="T59" fmla="*/ 23 h 12"/>
                  <a:gd name="T60" fmla="*/ 10 w 8"/>
                  <a:gd name="T61" fmla="*/ 23 h 12"/>
                  <a:gd name="T62" fmla="*/ 7 w 8"/>
                  <a:gd name="T63" fmla="*/ 23 h 12"/>
                  <a:gd name="T64" fmla="*/ 12 w 8"/>
                  <a:gd name="T65" fmla="*/ 28 h 12"/>
                  <a:gd name="T66" fmla="*/ 10 w 8"/>
                  <a:gd name="T67" fmla="*/ 23 h 12"/>
                  <a:gd name="T68" fmla="*/ 12 w 8"/>
                  <a:gd name="T69" fmla="*/ 26 h 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92" name="Freeform 1873"/>
              <p:cNvSpPr>
                <a:spLocks/>
              </p:cNvSpPr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93" name="Freeform 1874"/>
              <p:cNvSpPr>
                <a:spLocks/>
              </p:cNvSpPr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10 w 8"/>
                  <a:gd name="T1" fmla="*/ 7 h 9"/>
                  <a:gd name="T2" fmla="*/ 7 w 8"/>
                  <a:gd name="T3" fmla="*/ 7 h 9"/>
                  <a:gd name="T4" fmla="*/ 14 w 8"/>
                  <a:gd name="T5" fmla="*/ 7 h 9"/>
                  <a:gd name="T6" fmla="*/ 14 w 8"/>
                  <a:gd name="T7" fmla="*/ 10 h 9"/>
                  <a:gd name="T8" fmla="*/ 7 w 8"/>
                  <a:gd name="T9" fmla="*/ 10 h 9"/>
                  <a:gd name="T10" fmla="*/ 7 w 8"/>
                  <a:gd name="T11" fmla="*/ 10 h 9"/>
                  <a:gd name="T12" fmla="*/ 12 w 8"/>
                  <a:gd name="T13" fmla="*/ 12 h 9"/>
                  <a:gd name="T14" fmla="*/ 12 w 8"/>
                  <a:gd name="T15" fmla="*/ 15 h 9"/>
                  <a:gd name="T16" fmla="*/ 12 w 8"/>
                  <a:gd name="T17" fmla="*/ 12 h 9"/>
                  <a:gd name="T18" fmla="*/ 7 w 8"/>
                  <a:gd name="T19" fmla="*/ 15 h 9"/>
                  <a:gd name="T20" fmla="*/ 17 w 8"/>
                  <a:gd name="T21" fmla="*/ 22 h 9"/>
                  <a:gd name="T22" fmla="*/ 17 w 8"/>
                  <a:gd name="T23" fmla="*/ 20 h 9"/>
                  <a:gd name="T24" fmla="*/ 12 w 8"/>
                  <a:gd name="T25" fmla="*/ 20 h 9"/>
                  <a:gd name="T26" fmla="*/ 14 w 8"/>
                  <a:gd name="T27" fmla="*/ 17 h 9"/>
                  <a:gd name="T28" fmla="*/ 17 w 8"/>
                  <a:gd name="T29" fmla="*/ 20 h 9"/>
                  <a:gd name="T30" fmla="*/ 19 w 8"/>
                  <a:gd name="T31" fmla="*/ 5 h 9"/>
                  <a:gd name="T32" fmla="*/ 19 w 8"/>
                  <a:gd name="T33" fmla="*/ 7 h 9"/>
                  <a:gd name="T34" fmla="*/ 14 w 8"/>
                  <a:gd name="T35" fmla="*/ 5 h 9"/>
                  <a:gd name="T36" fmla="*/ 10 w 8"/>
                  <a:gd name="T37" fmla="*/ 5 h 9"/>
                  <a:gd name="T38" fmla="*/ 12 w 8"/>
                  <a:gd name="T39" fmla="*/ 5 h 9"/>
                  <a:gd name="T40" fmla="*/ 7 w 8"/>
                  <a:gd name="T41" fmla="*/ 2 h 9"/>
                  <a:gd name="T42" fmla="*/ 5 w 8"/>
                  <a:gd name="T43" fmla="*/ 0 h 9"/>
                  <a:gd name="T44" fmla="*/ 5 w 8"/>
                  <a:gd name="T45" fmla="*/ 5 h 9"/>
                  <a:gd name="T46" fmla="*/ 10 w 8"/>
                  <a:gd name="T47" fmla="*/ 7 h 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94" name="Freeform 1875"/>
              <p:cNvSpPr>
                <a:spLocks/>
              </p:cNvSpPr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95" name="Freeform 1876"/>
              <p:cNvSpPr>
                <a:spLocks/>
              </p:cNvSpPr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3 w 1"/>
                  <a:gd name="T1" fmla="*/ 3 h 1"/>
                  <a:gd name="T2" fmla="*/ 0 w 1"/>
                  <a:gd name="T3" fmla="*/ 0 h 1"/>
                  <a:gd name="T4" fmla="*/ 3 w 1"/>
                  <a:gd name="T5" fmla="*/ 3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96" name="Freeform 1877"/>
              <p:cNvSpPr>
                <a:spLocks/>
              </p:cNvSpPr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2 w 1"/>
                  <a:gd name="T3" fmla="*/ 3 h 1"/>
                  <a:gd name="T4" fmla="*/ 2 w 1"/>
                  <a:gd name="T5" fmla="*/ 3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97" name="Freeform 1878"/>
              <p:cNvSpPr>
                <a:spLocks/>
              </p:cNvSpPr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9 w 4"/>
                  <a:gd name="T1" fmla="*/ 4 h 2"/>
                  <a:gd name="T2" fmla="*/ 9 w 4"/>
                  <a:gd name="T3" fmla="*/ 0 h 2"/>
                  <a:gd name="T4" fmla="*/ 2 w 4"/>
                  <a:gd name="T5" fmla="*/ 0 h 2"/>
                  <a:gd name="T6" fmla="*/ 7 w 4"/>
                  <a:gd name="T7" fmla="*/ 2 h 2"/>
                  <a:gd name="T8" fmla="*/ 7 w 4"/>
                  <a:gd name="T9" fmla="*/ 4 h 2"/>
                  <a:gd name="T10" fmla="*/ 9 w 4"/>
                  <a:gd name="T11" fmla="*/ 4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98" name="Freeform 1879"/>
              <p:cNvSpPr>
                <a:spLocks/>
              </p:cNvSpPr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12 w 11"/>
                  <a:gd name="T1" fmla="*/ 7 h 16"/>
                  <a:gd name="T2" fmla="*/ 12 w 11"/>
                  <a:gd name="T3" fmla="*/ 10 h 16"/>
                  <a:gd name="T4" fmla="*/ 9 w 11"/>
                  <a:gd name="T5" fmla="*/ 10 h 16"/>
                  <a:gd name="T6" fmla="*/ 9 w 11"/>
                  <a:gd name="T7" fmla="*/ 12 h 16"/>
                  <a:gd name="T8" fmla="*/ 9 w 11"/>
                  <a:gd name="T9" fmla="*/ 12 h 16"/>
                  <a:gd name="T10" fmla="*/ 12 w 11"/>
                  <a:gd name="T11" fmla="*/ 17 h 16"/>
                  <a:gd name="T12" fmla="*/ 14 w 11"/>
                  <a:gd name="T13" fmla="*/ 17 h 16"/>
                  <a:gd name="T14" fmla="*/ 9 w 11"/>
                  <a:gd name="T15" fmla="*/ 19 h 16"/>
                  <a:gd name="T16" fmla="*/ 17 w 11"/>
                  <a:gd name="T17" fmla="*/ 19 h 16"/>
                  <a:gd name="T18" fmla="*/ 14 w 11"/>
                  <a:gd name="T19" fmla="*/ 24 h 16"/>
                  <a:gd name="T20" fmla="*/ 14 w 11"/>
                  <a:gd name="T21" fmla="*/ 24 h 16"/>
                  <a:gd name="T22" fmla="*/ 14 w 11"/>
                  <a:gd name="T23" fmla="*/ 26 h 16"/>
                  <a:gd name="T24" fmla="*/ 9 w 11"/>
                  <a:gd name="T25" fmla="*/ 26 h 16"/>
                  <a:gd name="T26" fmla="*/ 9 w 11"/>
                  <a:gd name="T27" fmla="*/ 29 h 16"/>
                  <a:gd name="T28" fmla="*/ 7 w 11"/>
                  <a:gd name="T29" fmla="*/ 29 h 16"/>
                  <a:gd name="T30" fmla="*/ 9 w 11"/>
                  <a:gd name="T31" fmla="*/ 31 h 16"/>
                  <a:gd name="T32" fmla="*/ 17 w 11"/>
                  <a:gd name="T33" fmla="*/ 26 h 16"/>
                  <a:gd name="T34" fmla="*/ 17 w 11"/>
                  <a:gd name="T35" fmla="*/ 26 h 16"/>
                  <a:gd name="T36" fmla="*/ 12 w 11"/>
                  <a:gd name="T37" fmla="*/ 26 h 16"/>
                  <a:gd name="T38" fmla="*/ 9 w 11"/>
                  <a:gd name="T39" fmla="*/ 24 h 16"/>
                  <a:gd name="T40" fmla="*/ 9 w 11"/>
                  <a:gd name="T41" fmla="*/ 31 h 16"/>
                  <a:gd name="T42" fmla="*/ 7 w 11"/>
                  <a:gd name="T43" fmla="*/ 31 h 16"/>
                  <a:gd name="T44" fmla="*/ 9 w 11"/>
                  <a:gd name="T45" fmla="*/ 26 h 16"/>
                  <a:gd name="T46" fmla="*/ 7 w 11"/>
                  <a:gd name="T47" fmla="*/ 26 h 16"/>
                  <a:gd name="T48" fmla="*/ 5 w 11"/>
                  <a:gd name="T49" fmla="*/ 21 h 16"/>
                  <a:gd name="T50" fmla="*/ 2 w 11"/>
                  <a:gd name="T51" fmla="*/ 29 h 16"/>
                  <a:gd name="T52" fmla="*/ 0 w 11"/>
                  <a:gd name="T53" fmla="*/ 29 h 16"/>
                  <a:gd name="T54" fmla="*/ 0 w 11"/>
                  <a:gd name="T55" fmla="*/ 36 h 16"/>
                  <a:gd name="T56" fmla="*/ 12 w 11"/>
                  <a:gd name="T57" fmla="*/ 36 h 16"/>
                  <a:gd name="T58" fmla="*/ 14 w 11"/>
                  <a:gd name="T59" fmla="*/ 31 h 16"/>
                  <a:gd name="T60" fmla="*/ 14 w 11"/>
                  <a:gd name="T61" fmla="*/ 36 h 16"/>
                  <a:gd name="T62" fmla="*/ 14 w 11"/>
                  <a:gd name="T63" fmla="*/ 31 h 16"/>
                  <a:gd name="T64" fmla="*/ 19 w 11"/>
                  <a:gd name="T65" fmla="*/ 31 h 16"/>
                  <a:gd name="T66" fmla="*/ 14 w 11"/>
                  <a:gd name="T67" fmla="*/ 29 h 16"/>
                  <a:gd name="T68" fmla="*/ 21 w 11"/>
                  <a:gd name="T69" fmla="*/ 29 h 16"/>
                  <a:gd name="T70" fmla="*/ 19 w 11"/>
                  <a:gd name="T71" fmla="*/ 12 h 16"/>
                  <a:gd name="T72" fmla="*/ 17 w 11"/>
                  <a:gd name="T73" fmla="*/ 12 h 16"/>
                  <a:gd name="T74" fmla="*/ 17 w 11"/>
                  <a:gd name="T75" fmla="*/ 5 h 16"/>
                  <a:gd name="T76" fmla="*/ 14 w 11"/>
                  <a:gd name="T77" fmla="*/ 5 h 16"/>
                  <a:gd name="T78" fmla="*/ 21 w 11"/>
                  <a:gd name="T79" fmla="*/ 5 h 16"/>
                  <a:gd name="T80" fmla="*/ 21 w 11"/>
                  <a:gd name="T81" fmla="*/ 2 h 16"/>
                  <a:gd name="T82" fmla="*/ 19 w 11"/>
                  <a:gd name="T83" fmla="*/ 5 h 16"/>
                  <a:gd name="T84" fmla="*/ 21 w 11"/>
                  <a:gd name="T85" fmla="*/ 2 h 16"/>
                  <a:gd name="T86" fmla="*/ 12 w 11"/>
                  <a:gd name="T87" fmla="*/ 2 h 16"/>
                  <a:gd name="T88" fmla="*/ 7 w 11"/>
                  <a:gd name="T89" fmla="*/ 7 h 16"/>
                  <a:gd name="T90" fmla="*/ 12 w 11"/>
                  <a:gd name="T91" fmla="*/ 7 h 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899" name="Freeform 1880"/>
              <p:cNvSpPr>
                <a:spLocks/>
              </p:cNvSpPr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00" name="Freeform 1881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1"/>
                  <a:gd name="T1" fmla="*/ 3 w 1"/>
                  <a:gd name="T2" fmla="*/ 3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01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902" name="Freeform 1883"/>
              <p:cNvSpPr>
                <a:spLocks/>
              </p:cNvSpPr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03" name="Freeform 1884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04" name="Freeform 1885"/>
              <p:cNvSpPr>
                <a:spLocks/>
              </p:cNvSpPr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05" name="Freeform 1886"/>
              <p:cNvSpPr>
                <a:spLocks/>
              </p:cNvSpPr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14 w 10"/>
                  <a:gd name="T1" fmla="*/ 5 h 35"/>
                  <a:gd name="T2" fmla="*/ 10 w 10"/>
                  <a:gd name="T3" fmla="*/ 2 h 35"/>
                  <a:gd name="T4" fmla="*/ 5 w 10"/>
                  <a:gd name="T5" fmla="*/ 5 h 35"/>
                  <a:gd name="T6" fmla="*/ 7 w 10"/>
                  <a:gd name="T7" fmla="*/ 10 h 35"/>
                  <a:gd name="T8" fmla="*/ 7 w 10"/>
                  <a:gd name="T9" fmla="*/ 19 h 35"/>
                  <a:gd name="T10" fmla="*/ 5 w 10"/>
                  <a:gd name="T11" fmla="*/ 24 h 35"/>
                  <a:gd name="T12" fmla="*/ 10 w 10"/>
                  <a:gd name="T13" fmla="*/ 34 h 35"/>
                  <a:gd name="T14" fmla="*/ 7 w 10"/>
                  <a:gd name="T15" fmla="*/ 36 h 35"/>
                  <a:gd name="T16" fmla="*/ 5 w 10"/>
                  <a:gd name="T17" fmla="*/ 38 h 35"/>
                  <a:gd name="T18" fmla="*/ 12 w 10"/>
                  <a:gd name="T19" fmla="*/ 41 h 35"/>
                  <a:gd name="T20" fmla="*/ 12 w 10"/>
                  <a:gd name="T21" fmla="*/ 46 h 35"/>
                  <a:gd name="T22" fmla="*/ 10 w 10"/>
                  <a:gd name="T23" fmla="*/ 48 h 35"/>
                  <a:gd name="T24" fmla="*/ 10 w 10"/>
                  <a:gd name="T25" fmla="*/ 55 h 35"/>
                  <a:gd name="T26" fmla="*/ 7 w 10"/>
                  <a:gd name="T27" fmla="*/ 60 h 35"/>
                  <a:gd name="T28" fmla="*/ 10 w 10"/>
                  <a:gd name="T29" fmla="*/ 65 h 35"/>
                  <a:gd name="T30" fmla="*/ 12 w 10"/>
                  <a:gd name="T31" fmla="*/ 67 h 35"/>
                  <a:gd name="T32" fmla="*/ 10 w 10"/>
                  <a:gd name="T33" fmla="*/ 70 h 35"/>
                  <a:gd name="T34" fmla="*/ 10 w 10"/>
                  <a:gd name="T35" fmla="*/ 72 h 35"/>
                  <a:gd name="T36" fmla="*/ 7 w 10"/>
                  <a:gd name="T37" fmla="*/ 79 h 35"/>
                  <a:gd name="T38" fmla="*/ 14 w 10"/>
                  <a:gd name="T39" fmla="*/ 70 h 35"/>
                  <a:gd name="T40" fmla="*/ 14 w 10"/>
                  <a:gd name="T41" fmla="*/ 77 h 35"/>
                  <a:gd name="T42" fmla="*/ 10 w 10"/>
                  <a:gd name="T43" fmla="*/ 74 h 35"/>
                  <a:gd name="T44" fmla="*/ 14 w 10"/>
                  <a:gd name="T45" fmla="*/ 74 h 35"/>
                  <a:gd name="T46" fmla="*/ 17 w 10"/>
                  <a:gd name="T47" fmla="*/ 70 h 35"/>
                  <a:gd name="T48" fmla="*/ 14 w 10"/>
                  <a:gd name="T49" fmla="*/ 70 h 35"/>
                  <a:gd name="T50" fmla="*/ 12 w 10"/>
                  <a:gd name="T51" fmla="*/ 65 h 35"/>
                  <a:gd name="T52" fmla="*/ 14 w 10"/>
                  <a:gd name="T53" fmla="*/ 58 h 35"/>
                  <a:gd name="T54" fmla="*/ 17 w 10"/>
                  <a:gd name="T55" fmla="*/ 58 h 35"/>
                  <a:gd name="T56" fmla="*/ 19 w 10"/>
                  <a:gd name="T57" fmla="*/ 58 h 35"/>
                  <a:gd name="T58" fmla="*/ 19 w 10"/>
                  <a:gd name="T59" fmla="*/ 58 h 35"/>
                  <a:gd name="T60" fmla="*/ 10 w 10"/>
                  <a:gd name="T61" fmla="*/ 50 h 35"/>
                  <a:gd name="T62" fmla="*/ 14 w 10"/>
                  <a:gd name="T63" fmla="*/ 46 h 35"/>
                  <a:gd name="T64" fmla="*/ 14 w 10"/>
                  <a:gd name="T65" fmla="*/ 43 h 35"/>
                  <a:gd name="T66" fmla="*/ 17 w 10"/>
                  <a:gd name="T67" fmla="*/ 41 h 35"/>
                  <a:gd name="T68" fmla="*/ 19 w 10"/>
                  <a:gd name="T69" fmla="*/ 38 h 35"/>
                  <a:gd name="T70" fmla="*/ 10 w 10"/>
                  <a:gd name="T71" fmla="*/ 29 h 35"/>
                  <a:gd name="T72" fmla="*/ 14 w 10"/>
                  <a:gd name="T73" fmla="*/ 29 h 35"/>
                  <a:gd name="T74" fmla="*/ 17 w 10"/>
                  <a:gd name="T75" fmla="*/ 24 h 35"/>
                  <a:gd name="T76" fmla="*/ 12 w 10"/>
                  <a:gd name="T77" fmla="*/ 22 h 35"/>
                  <a:gd name="T78" fmla="*/ 12 w 10"/>
                  <a:gd name="T79" fmla="*/ 17 h 35"/>
                  <a:gd name="T80" fmla="*/ 19 w 10"/>
                  <a:gd name="T81" fmla="*/ 10 h 3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06" name="Freeform 1887"/>
              <p:cNvSpPr>
                <a:spLocks/>
              </p:cNvSpPr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2 h 1"/>
                  <a:gd name="T2" fmla="*/ 5 w 2"/>
                  <a:gd name="T3" fmla="*/ 0 h 1"/>
                  <a:gd name="T4" fmla="*/ 3 w 2"/>
                  <a:gd name="T5" fmla="*/ 0 h 1"/>
                  <a:gd name="T6" fmla="*/ 0 w 2"/>
                  <a:gd name="T7" fmla="*/ 2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07" name="Freeform 1888"/>
              <p:cNvSpPr>
                <a:spLocks/>
              </p:cNvSpPr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0 w 1"/>
                  <a:gd name="T3" fmla="*/ 3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08" name="Freeform 1889"/>
              <p:cNvSpPr>
                <a:spLocks/>
              </p:cNvSpPr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2 w 1"/>
                  <a:gd name="T1" fmla="*/ 2 h 1"/>
                  <a:gd name="T2" fmla="*/ 2 w 1"/>
                  <a:gd name="T3" fmla="*/ 0 h 1"/>
                  <a:gd name="T4" fmla="*/ 2 w 1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09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910" name="Freeform 1891"/>
              <p:cNvSpPr>
                <a:spLocks/>
              </p:cNvSpPr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17 w 8"/>
                  <a:gd name="T1" fmla="*/ 10 h 19"/>
                  <a:gd name="T2" fmla="*/ 14 w 8"/>
                  <a:gd name="T3" fmla="*/ 7 h 19"/>
                  <a:gd name="T4" fmla="*/ 17 w 8"/>
                  <a:gd name="T5" fmla="*/ 5 h 19"/>
                  <a:gd name="T6" fmla="*/ 12 w 8"/>
                  <a:gd name="T7" fmla="*/ 0 h 19"/>
                  <a:gd name="T8" fmla="*/ 10 w 8"/>
                  <a:gd name="T9" fmla="*/ 22 h 19"/>
                  <a:gd name="T10" fmla="*/ 7 w 8"/>
                  <a:gd name="T11" fmla="*/ 22 h 19"/>
                  <a:gd name="T12" fmla="*/ 10 w 8"/>
                  <a:gd name="T13" fmla="*/ 29 h 19"/>
                  <a:gd name="T14" fmla="*/ 5 w 8"/>
                  <a:gd name="T15" fmla="*/ 27 h 19"/>
                  <a:gd name="T16" fmla="*/ 5 w 8"/>
                  <a:gd name="T17" fmla="*/ 34 h 19"/>
                  <a:gd name="T18" fmla="*/ 7 w 8"/>
                  <a:gd name="T19" fmla="*/ 34 h 19"/>
                  <a:gd name="T20" fmla="*/ 7 w 8"/>
                  <a:gd name="T21" fmla="*/ 34 h 19"/>
                  <a:gd name="T22" fmla="*/ 7 w 8"/>
                  <a:gd name="T23" fmla="*/ 34 h 19"/>
                  <a:gd name="T24" fmla="*/ 7 w 8"/>
                  <a:gd name="T25" fmla="*/ 36 h 19"/>
                  <a:gd name="T26" fmla="*/ 7 w 8"/>
                  <a:gd name="T27" fmla="*/ 36 h 19"/>
                  <a:gd name="T28" fmla="*/ 7 w 8"/>
                  <a:gd name="T29" fmla="*/ 39 h 19"/>
                  <a:gd name="T30" fmla="*/ 5 w 8"/>
                  <a:gd name="T31" fmla="*/ 39 h 19"/>
                  <a:gd name="T32" fmla="*/ 7 w 8"/>
                  <a:gd name="T33" fmla="*/ 46 h 19"/>
                  <a:gd name="T34" fmla="*/ 10 w 8"/>
                  <a:gd name="T35" fmla="*/ 46 h 19"/>
                  <a:gd name="T36" fmla="*/ 10 w 8"/>
                  <a:gd name="T37" fmla="*/ 41 h 19"/>
                  <a:gd name="T38" fmla="*/ 10 w 8"/>
                  <a:gd name="T39" fmla="*/ 41 h 19"/>
                  <a:gd name="T40" fmla="*/ 7 w 8"/>
                  <a:gd name="T41" fmla="*/ 39 h 19"/>
                  <a:gd name="T42" fmla="*/ 12 w 8"/>
                  <a:gd name="T43" fmla="*/ 41 h 19"/>
                  <a:gd name="T44" fmla="*/ 17 w 8"/>
                  <a:gd name="T45" fmla="*/ 36 h 19"/>
                  <a:gd name="T46" fmla="*/ 17 w 8"/>
                  <a:gd name="T47" fmla="*/ 36 h 19"/>
                  <a:gd name="T48" fmla="*/ 14 w 8"/>
                  <a:gd name="T49" fmla="*/ 34 h 19"/>
                  <a:gd name="T50" fmla="*/ 12 w 8"/>
                  <a:gd name="T51" fmla="*/ 36 h 19"/>
                  <a:gd name="T52" fmla="*/ 7 w 8"/>
                  <a:gd name="T53" fmla="*/ 34 h 19"/>
                  <a:gd name="T54" fmla="*/ 10 w 8"/>
                  <a:gd name="T55" fmla="*/ 31 h 19"/>
                  <a:gd name="T56" fmla="*/ 12 w 8"/>
                  <a:gd name="T57" fmla="*/ 34 h 19"/>
                  <a:gd name="T58" fmla="*/ 12 w 8"/>
                  <a:gd name="T59" fmla="*/ 31 h 19"/>
                  <a:gd name="T60" fmla="*/ 17 w 8"/>
                  <a:gd name="T61" fmla="*/ 31 h 19"/>
                  <a:gd name="T62" fmla="*/ 12 w 8"/>
                  <a:gd name="T63" fmla="*/ 29 h 19"/>
                  <a:gd name="T64" fmla="*/ 14 w 8"/>
                  <a:gd name="T65" fmla="*/ 22 h 19"/>
                  <a:gd name="T66" fmla="*/ 17 w 8"/>
                  <a:gd name="T67" fmla="*/ 24 h 19"/>
                  <a:gd name="T68" fmla="*/ 12 w 8"/>
                  <a:gd name="T69" fmla="*/ 22 h 19"/>
                  <a:gd name="T70" fmla="*/ 17 w 8"/>
                  <a:gd name="T71" fmla="*/ 17 h 19"/>
                  <a:gd name="T72" fmla="*/ 14 w 8"/>
                  <a:gd name="T73" fmla="*/ 17 h 19"/>
                  <a:gd name="T74" fmla="*/ 17 w 8"/>
                  <a:gd name="T75" fmla="*/ 12 h 19"/>
                  <a:gd name="T76" fmla="*/ 17 w 8"/>
                  <a:gd name="T77" fmla="*/ 12 h 19"/>
                  <a:gd name="T78" fmla="*/ 12 w 8"/>
                  <a:gd name="T79" fmla="*/ 7 h 19"/>
                  <a:gd name="T80" fmla="*/ 17 w 8"/>
                  <a:gd name="T81" fmla="*/ 10 h 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11" name="Freeform 1892"/>
              <p:cNvSpPr>
                <a:spLocks/>
              </p:cNvSpPr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2 w 3"/>
                  <a:gd name="T1" fmla="*/ 3 h 2"/>
                  <a:gd name="T2" fmla="*/ 5 w 3"/>
                  <a:gd name="T3" fmla="*/ 5 h 2"/>
                  <a:gd name="T4" fmla="*/ 2 w 3"/>
                  <a:gd name="T5" fmla="*/ 0 h 2"/>
                  <a:gd name="T6" fmla="*/ 2 w 3"/>
                  <a:gd name="T7" fmla="*/ 3 h 2"/>
                  <a:gd name="T8" fmla="*/ 2 w 3"/>
                  <a:gd name="T9" fmla="*/ 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12" name="Freeform 1893"/>
              <p:cNvSpPr>
                <a:spLocks/>
              </p:cNvSpPr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9 w 6"/>
                  <a:gd name="T1" fmla="*/ 9 h 10"/>
                  <a:gd name="T2" fmla="*/ 7 w 6"/>
                  <a:gd name="T3" fmla="*/ 7 h 10"/>
                  <a:gd name="T4" fmla="*/ 2 w 6"/>
                  <a:gd name="T5" fmla="*/ 16 h 10"/>
                  <a:gd name="T6" fmla="*/ 5 w 6"/>
                  <a:gd name="T7" fmla="*/ 21 h 10"/>
                  <a:gd name="T8" fmla="*/ 2 w 6"/>
                  <a:gd name="T9" fmla="*/ 18 h 10"/>
                  <a:gd name="T10" fmla="*/ 5 w 6"/>
                  <a:gd name="T11" fmla="*/ 23 h 10"/>
                  <a:gd name="T12" fmla="*/ 5 w 6"/>
                  <a:gd name="T13" fmla="*/ 21 h 10"/>
                  <a:gd name="T14" fmla="*/ 5 w 6"/>
                  <a:gd name="T15" fmla="*/ 21 h 10"/>
                  <a:gd name="T16" fmla="*/ 5 w 6"/>
                  <a:gd name="T17" fmla="*/ 21 h 10"/>
                  <a:gd name="T18" fmla="*/ 7 w 6"/>
                  <a:gd name="T19" fmla="*/ 21 h 10"/>
                  <a:gd name="T20" fmla="*/ 5 w 6"/>
                  <a:gd name="T21" fmla="*/ 16 h 10"/>
                  <a:gd name="T22" fmla="*/ 9 w 6"/>
                  <a:gd name="T23" fmla="*/ 18 h 10"/>
                  <a:gd name="T24" fmla="*/ 12 w 6"/>
                  <a:gd name="T25" fmla="*/ 14 h 10"/>
                  <a:gd name="T26" fmla="*/ 9 w 6"/>
                  <a:gd name="T27" fmla="*/ 14 h 10"/>
                  <a:gd name="T28" fmla="*/ 7 w 6"/>
                  <a:gd name="T29" fmla="*/ 14 h 10"/>
                  <a:gd name="T30" fmla="*/ 12 w 6"/>
                  <a:gd name="T31" fmla="*/ 14 h 10"/>
                  <a:gd name="T32" fmla="*/ 12 w 6"/>
                  <a:gd name="T33" fmla="*/ 7 h 10"/>
                  <a:gd name="T34" fmla="*/ 9 w 6"/>
                  <a:gd name="T35" fmla="*/ 2 h 10"/>
                  <a:gd name="T36" fmla="*/ 12 w 6"/>
                  <a:gd name="T37" fmla="*/ 5 h 10"/>
                  <a:gd name="T38" fmla="*/ 14 w 6"/>
                  <a:gd name="T39" fmla="*/ 5 h 10"/>
                  <a:gd name="T40" fmla="*/ 7 w 6"/>
                  <a:gd name="T41" fmla="*/ 0 h 10"/>
                  <a:gd name="T42" fmla="*/ 9 w 6"/>
                  <a:gd name="T43" fmla="*/ 9 h 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13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914" name="Freeform 1895"/>
              <p:cNvSpPr>
                <a:spLocks/>
              </p:cNvSpPr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15" name="Freeform 1896"/>
              <p:cNvSpPr>
                <a:spLocks/>
              </p:cNvSpPr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7 h 3"/>
                  <a:gd name="T3" fmla="*/ 2 h 3"/>
                  <a:gd name="T4" fmla="*/ 5 h 3"/>
                  <a:gd name="T5" fmla="*/ 2 h 3"/>
                  <a:gd name="T6" fmla="*/ 2 h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16" name="Freeform 1897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17" name="Freeform 1898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1"/>
                  <a:gd name="T1" fmla="*/ 0 h 1"/>
                  <a:gd name="T2" fmla="*/ 2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18" name="Freeform 1899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19" name="Freeform 1900"/>
              <p:cNvSpPr>
                <a:spLocks/>
              </p:cNvSpPr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4 h 2"/>
                  <a:gd name="T2" fmla="*/ 3 w 1"/>
                  <a:gd name="T3" fmla="*/ 4 h 2"/>
                  <a:gd name="T4" fmla="*/ 3 w 1"/>
                  <a:gd name="T5" fmla="*/ 4 h 2"/>
                  <a:gd name="T6" fmla="*/ 3 w 1"/>
                  <a:gd name="T7" fmla="*/ 2 h 2"/>
                  <a:gd name="T8" fmla="*/ 3 w 1"/>
                  <a:gd name="T9" fmla="*/ 2 h 2"/>
                  <a:gd name="T10" fmla="*/ 3 w 1"/>
                  <a:gd name="T11" fmla="*/ 0 h 2"/>
                  <a:gd name="T12" fmla="*/ 0 w 1"/>
                  <a:gd name="T13" fmla="*/ 4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20" name="Freeform 1901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21" name="Freeform 1902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22" name="Freeform 1903"/>
              <p:cNvSpPr>
                <a:spLocks/>
              </p:cNvSpPr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4 h 2"/>
                  <a:gd name="T1" fmla="*/ 2 h 2"/>
                  <a:gd name="T2" fmla="*/ 0 h 2"/>
                  <a:gd name="T3" fmla="*/ 0 h 2"/>
                  <a:gd name="T4" fmla="*/ 4 h 2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23" name="Freeform 1904"/>
              <p:cNvSpPr>
                <a:spLocks/>
              </p:cNvSpPr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24" name="Freeform 1905"/>
              <p:cNvSpPr>
                <a:spLocks/>
              </p:cNvSpPr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5 h 2"/>
                  <a:gd name="T2" fmla="*/ 2 w 1"/>
                  <a:gd name="T3" fmla="*/ 3 h 2"/>
                  <a:gd name="T4" fmla="*/ 2 w 1"/>
                  <a:gd name="T5" fmla="*/ 5 h 2"/>
                  <a:gd name="T6" fmla="*/ 2 w 1"/>
                  <a:gd name="T7" fmla="*/ 3 h 2"/>
                  <a:gd name="T8" fmla="*/ 2 w 1"/>
                  <a:gd name="T9" fmla="*/ 5 h 2"/>
                  <a:gd name="T10" fmla="*/ 2 w 1"/>
                  <a:gd name="T11" fmla="*/ 5 h 2"/>
                  <a:gd name="T12" fmla="*/ 2 w 1"/>
                  <a:gd name="T13" fmla="*/ 5 h 2"/>
                  <a:gd name="T14" fmla="*/ 2 w 1"/>
                  <a:gd name="T15" fmla="*/ 3 h 2"/>
                  <a:gd name="T16" fmla="*/ 2 w 1"/>
                  <a:gd name="T17" fmla="*/ 3 h 2"/>
                  <a:gd name="T18" fmla="*/ 2 w 1"/>
                  <a:gd name="T19" fmla="*/ 3 h 2"/>
                  <a:gd name="T20" fmla="*/ 2 w 1"/>
                  <a:gd name="T21" fmla="*/ 0 h 2"/>
                  <a:gd name="T22" fmla="*/ 0 w 1"/>
                  <a:gd name="T23" fmla="*/ 5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925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926" name="Freeform 1907"/>
              <p:cNvSpPr>
                <a:spLocks/>
              </p:cNvSpPr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5 h 2"/>
                  <a:gd name="T1" fmla="*/ 5 h 2"/>
                  <a:gd name="T2" fmla="*/ 5 h 2"/>
                  <a:gd name="T3" fmla="*/ 3 h 2"/>
                  <a:gd name="T4" fmla="*/ 5 h 2"/>
                  <a:gd name="T5" fmla="*/ 0 h 2"/>
                  <a:gd name="T6" fmla="*/ 3 h 2"/>
                  <a:gd name="T7" fmla="*/ 3 h 2"/>
                  <a:gd name="T8" fmla="*/ 3 h 2"/>
                  <a:gd name="T9" fmla="*/ 3 h 2"/>
                  <a:gd name="T10" fmla="*/ 5 h 2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</a:gdLst>
                <a:ahLst/>
                <a:cxnLst>
                  <a:cxn ang="T11">
                    <a:pos x="0" y="T0"/>
                  </a:cxn>
                  <a:cxn ang="T12">
                    <a:pos x="0" y="T1"/>
                  </a:cxn>
                  <a:cxn ang="T13">
                    <a:pos x="0" y="T2"/>
                  </a:cxn>
                  <a:cxn ang="T14">
                    <a:pos x="0" y="T3"/>
                  </a:cxn>
                  <a:cxn ang="T15">
                    <a:pos x="0" y="T4"/>
                  </a:cxn>
                  <a:cxn ang="T16">
                    <a:pos x="0" y="T5"/>
                  </a:cxn>
                  <a:cxn ang="T17">
                    <a:pos x="0" y="T6"/>
                  </a:cxn>
                  <a:cxn ang="T18">
                    <a:pos x="0" y="T7"/>
                  </a:cxn>
                  <a:cxn ang="T19">
                    <a:pos x="0" y="T8"/>
                  </a:cxn>
                  <a:cxn ang="T20">
                    <a:pos x="0" y="T9"/>
                  </a:cxn>
                  <a:cxn ang="T21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</p:grpSp>
        <p:grpSp>
          <p:nvGrpSpPr>
            <p:cNvPr id="8209" name="Group 2109"/>
            <p:cNvGrpSpPr>
              <a:grpSpLocks/>
            </p:cNvGrpSpPr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8527" name="Freeform 1909"/>
              <p:cNvSpPr>
                <a:spLocks/>
              </p:cNvSpPr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28" name="Freeform 1910"/>
              <p:cNvSpPr>
                <a:spLocks/>
              </p:cNvSpPr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29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30" name="Freeform 1912"/>
              <p:cNvSpPr>
                <a:spLocks/>
              </p:cNvSpPr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2 h 3"/>
                  <a:gd name="T4" fmla="*/ 0 w 4"/>
                  <a:gd name="T5" fmla="*/ 5 h 3"/>
                  <a:gd name="T6" fmla="*/ 0 w 4"/>
                  <a:gd name="T7" fmla="*/ 7 h 3"/>
                  <a:gd name="T8" fmla="*/ 2 w 4"/>
                  <a:gd name="T9" fmla="*/ 5 h 3"/>
                  <a:gd name="T10" fmla="*/ 0 w 4"/>
                  <a:gd name="T11" fmla="*/ 7 h 3"/>
                  <a:gd name="T12" fmla="*/ 2 w 4"/>
                  <a:gd name="T13" fmla="*/ 7 h 3"/>
                  <a:gd name="T14" fmla="*/ 2 w 4"/>
                  <a:gd name="T15" fmla="*/ 5 h 3"/>
                  <a:gd name="T16" fmla="*/ 7 w 4"/>
                  <a:gd name="T17" fmla="*/ 7 h 3"/>
                  <a:gd name="T18" fmla="*/ 7 w 4"/>
                  <a:gd name="T19" fmla="*/ 2 h 3"/>
                  <a:gd name="T20" fmla="*/ 7 w 4"/>
                  <a:gd name="T21" fmla="*/ 5 h 3"/>
                  <a:gd name="T22" fmla="*/ 7 w 4"/>
                  <a:gd name="T23" fmla="*/ 5 h 3"/>
                  <a:gd name="T24" fmla="*/ 7 w 4"/>
                  <a:gd name="T25" fmla="*/ 5 h 3"/>
                  <a:gd name="T26" fmla="*/ 7 w 4"/>
                  <a:gd name="T27" fmla="*/ 2 h 3"/>
                  <a:gd name="T28" fmla="*/ 9 w 4"/>
                  <a:gd name="T29" fmla="*/ 5 h 3"/>
                  <a:gd name="T30" fmla="*/ 9 w 4"/>
                  <a:gd name="T31" fmla="*/ 5 h 3"/>
                  <a:gd name="T32" fmla="*/ 9 w 4"/>
                  <a:gd name="T33" fmla="*/ 2 h 3"/>
                  <a:gd name="T34" fmla="*/ 9 w 4"/>
                  <a:gd name="T35" fmla="*/ 0 h 3"/>
                  <a:gd name="T36" fmla="*/ 7 w 4"/>
                  <a:gd name="T37" fmla="*/ 5 h 3"/>
                  <a:gd name="T38" fmla="*/ 7 w 4"/>
                  <a:gd name="T39" fmla="*/ 2 h 3"/>
                  <a:gd name="T40" fmla="*/ 5 w 4"/>
                  <a:gd name="T41" fmla="*/ 2 h 3"/>
                  <a:gd name="T42" fmla="*/ 5 w 4"/>
                  <a:gd name="T43" fmla="*/ 5 h 3"/>
                  <a:gd name="T44" fmla="*/ 5 w 4"/>
                  <a:gd name="T45" fmla="*/ 2 h 3"/>
                  <a:gd name="T46" fmla="*/ 5 w 4"/>
                  <a:gd name="T47" fmla="*/ 5 h 3"/>
                  <a:gd name="T48" fmla="*/ 5 w 4"/>
                  <a:gd name="T49" fmla="*/ 2 h 3"/>
                  <a:gd name="T50" fmla="*/ 5 w 4"/>
                  <a:gd name="T51" fmla="*/ 5 h 3"/>
                  <a:gd name="T52" fmla="*/ 2 w 4"/>
                  <a:gd name="T53" fmla="*/ 0 h 3"/>
                  <a:gd name="T54" fmla="*/ 2 w 4"/>
                  <a:gd name="T55" fmla="*/ 2 h 3"/>
                  <a:gd name="T56" fmla="*/ 2 w 4"/>
                  <a:gd name="T57" fmla="*/ 5 h 3"/>
                  <a:gd name="T58" fmla="*/ 2 w 4"/>
                  <a:gd name="T59" fmla="*/ 2 h 3"/>
                  <a:gd name="T60" fmla="*/ 2 w 4"/>
                  <a:gd name="T61" fmla="*/ 2 h 3"/>
                  <a:gd name="T62" fmla="*/ 2 w 4"/>
                  <a:gd name="T63" fmla="*/ 5 h 3"/>
                  <a:gd name="T64" fmla="*/ 2 w 4"/>
                  <a:gd name="T65" fmla="*/ 5 h 3"/>
                  <a:gd name="T66" fmla="*/ 2 w 4"/>
                  <a:gd name="T67" fmla="*/ 0 h 3"/>
                  <a:gd name="T68" fmla="*/ 2 w 4"/>
                  <a:gd name="T69" fmla="*/ 0 h 3"/>
                  <a:gd name="T70" fmla="*/ 2 w 4"/>
                  <a:gd name="T71" fmla="*/ 2 h 3"/>
                  <a:gd name="T72" fmla="*/ 0 w 4"/>
                  <a:gd name="T73" fmla="*/ 0 h 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31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32" name="Freeform 1914"/>
              <p:cNvSpPr>
                <a:spLocks/>
              </p:cNvSpPr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33" name="Freeform 1915"/>
              <p:cNvSpPr>
                <a:spLocks/>
              </p:cNvSpPr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34" name="Freeform 1916"/>
              <p:cNvSpPr>
                <a:spLocks/>
              </p:cNvSpPr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35" name="Freeform 1917"/>
              <p:cNvSpPr>
                <a:spLocks/>
              </p:cNvSpPr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36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37" name="Freeform 1919"/>
              <p:cNvSpPr>
                <a:spLocks/>
              </p:cNvSpPr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8 h 4"/>
                  <a:gd name="T2" fmla="*/ 3 w 2"/>
                  <a:gd name="T3" fmla="*/ 8 h 4"/>
                  <a:gd name="T4" fmla="*/ 3 w 2"/>
                  <a:gd name="T5" fmla="*/ 5 h 4"/>
                  <a:gd name="T6" fmla="*/ 3 w 2"/>
                  <a:gd name="T7" fmla="*/ 8 h 4"/>
                  <a:gd name="T8" fmla="*/ 5 w 2"/>
                  <a:gd name="T9" fmla="*/ 5 h 4"/>
                  <a:gd name="T10" fmla="*/ 5 w 2"/>
                  <a:gd name="T11" fmla="*/ 8 h 4"/>
                  <a:gd name="T12" fmla="*/ 5 w 2"/>
                  <a:gd name="T13" fmla="*/ 3 h 4"/>
                  <a:gd name="T14" fmla="*/ 5 w 2"/>
                  <a:gd name="T15" fmla="*/ 8 h 4"/>
                  <a:gd name="T16" fmla="*/ 5 w 2"/>
                  <a:gd name="T17" fmla="*/ 8 h 4"/>
                  <a:gd name="T18" fmla="*/ 5 w 2"/>
                  <a:gd name="T19" fmla="*/ 5 h 4"/>
                  <a:gd name="T20" fmla="*/ 5 w 2"/>
                  <a:gd name="T21" fmla="*/ 3 h 4"/>
                  <a:gd name="T22" fmla="*/ 5 w 2"/>
                  <a:gd name="T23" fmla="*/ 3 h 4"/>
                  <a:gd name="T24" fmla="*/ 5 w 2"/>
                  <a:gd name="T25" fmla="*/ 3 h 4"/>
                  <a:gd name="T26" fmla="*/ 5 w 2"/>
                  <a:gd name="T27" fmla="*/ 3 h 4"/>
                  <a:gd name="T28" fmla="*/ 5 w 2"/>
                  <a:gd name="T29" fmla="*/ 3 h 4"/>
                  <a:gd name="T30" fmla="*/ 5 w 2"/>
                  <a:gd name="T31" fmla="*/ 0 h 4"/>
                  <a:gd name="T32" fmla="*/ 5 w 2"/>
                  <a:gd name="T33" fmla="*/ 3 h 4"/>
                  <a:gd name="T34" fmla="*/ 5 w 2"/>
                  <a:gd name="T35" fmla="*/ 3 h 4"/>
                  <a:gd name="T36" fmla="*/ 5 w 2"/>
                  <a:gd name="T37" fmla="*/ 5 h 4"/>
                  <a:gd name="T38" fmla="*/ 5 w 2"/>
                  <a:gd name="T39" fmla="*/ 3 h 4"/>
                  <a:gd name="T40" fmla="*/ 5 w 2"/>
                  <a:gd name="T41" fmla="*/ 3 h 4"/>
                  <a:gd name="T42" fmla="*/ 3 w 2"/>
                  <a:gd name="T43" fmla="*/ 0 h 4"/>
                  <a:gd name="T44" fmla="*/ 3 w 2"/>
                  <a:gd name="T45" fmla="*/ 3 h 4"/>
                  <a:gd name="T46" fmla="*/ 3 w 2"/>
                  <a:gd name="T47" fmla="*/ 0 h 4"/>
                  <a:gd name="T48" fmla="*/ 3 w 2"/>
                  <a:gd name="T49" fmla="*/ 5 h 4"/>
                  <a:gd name="T50" fmla="*/ 3 w 2"/>
                  <a:gd name="T51" fmla="*/ 3 h 4"/>
                  <a:gd name="T52" fmla="*/ 3 w 2"/>
                  <a:gd name="T53" fmla="*/ 3 h 4"/>
                  <a:gd name="T54" fmla="*/ 3 w 2"/>
                  <a:gd name="T55" fmla="*/ 3 h 4"/>
                  <a:gd name="T56" fmla="*/ 3 w 2"/>
                  <a:gd name="T57" fmla="*/ 3 h 4"/>
                  <a:gd name="T58" fmla="*/ 3 w 2"/>
                  <a:gd name="T59" fmla="*/ 5 h 4"/>
                  <a:gd name="T60" fmla="*/ 0 w 2"/>
                  <a:gd name="T61" fmla="*/ 5 h 4"/>
                  <a:gd name="T62" fmla="*/ 0 w 2"/>
                  <a:gd name="T63" fmla="*/ 5 h 4"/>
                  <a:gd name="T64" fmla="*/ 0 w 2"/>
                  <a:gd name="T65" fmla="*/ 8 h 4"/>
                  <a:gd name="T66" fmla="*/ 0 w 2"/>
                  <a:gd name="T67" fmla="*/ 5 h 4"/>
                  <a:gd name="T68" fmla="*/ 0 w 2"/>
                  <a:gd name="T69" fmla="*/ 8 h 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38" name="Freeform 1920"/>
              <p:cNvSpPr>
                <a:spLocks/>
              </p:cNvSpPr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39" name="Freeform 1921"/>
              <p:cNvSpPr>
                <a:spLocks/>
              </p:cNvSpPr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3 w 1"/>
                  <a:gd name="T1" fmla="*/ 7 h 5"/>
                  <a:gd name="T2" fmla="*/ 3 w 1"/>
                  <a:gd name="T3" fmla="*/ 5 h 5"/>
                  <a:gd name="T4" fmla="*/ 3 w 1"/>
                  <a:gd name="T5" fmla="*/ 7 h 5"/>
                  <a:gd name="T6" fmla="*/ 3 w 1"/>
                  <a:gd name="T7" fmla="*/ 10 h 5"/>
                  <a:gd name="T8" fmla="*/ 3 w 1"/>
                  <a:gd name="T9" fmla="*/ 5 h 5"/>
                  <a:gd name="T10" fmla="*/ 3 w 1"/>
                  <a:gd name="T11" fmla="*/ 5 h 5"/>
                  <a:gd name="T12" fmla="*/ 0 w 1"/>
                  <a:gd name="T13" fmla="*/ 7 h 5"/>
                  <a:gd name="T14" fmla="*/ 0 w 1"/>
                  <a:gd name="T15" fmla="*/ 7 h 5"/>
                  <a:gd name="T16" fmla="*/ 0 w 1"/>
                  <a:gd name="T17" fmla="*/ 7 h 5"/>
                  <a:gd name="T18" fmla="*/ 0 w 1"/>
                  <a:gd name="T19" fmla="*/ 5 h 5"/>
                  <a:gd name="T20" fmla="*/ 0 w 1"/>
                  <a:gd name="T21" fmla="*/ 12 h 5"/>
                  <a:gd name="T22" fmla="*/ 0 w 1"/>
                  <a:gd name="T23" fmla="*/ 10 h 5"/>
                  <a:gd name="T24" fmla="*/ 0 w 1"/>
                  <a:gd name="T25" fmla="*/ 7 h 5"/>
                  <a:gd name="T26" fmla="*/ 0 w 1"/>
                  <a:gd name="T27" fmla="*/ 10 h 5"/>
                  <a:gd name="T28" fmla="*/ 0 w 1"/>
                  <a:gd name="T29" fmla="*/ 10 h 5"/>
                  <a:gd name="T30" fmla="*/ 3 w 1"/>
                  <a:gd name="T31" fmla="*/ 10 h 5"/>
                  <a:gd name="T32" fmla="*/ 3 w 1"/>
                  <a:gd name="T33" fmla="*/ 10 h 5"/>
                  <a:gd name="T34" fmla="*/ 3 w 1"/>
                  <a:gd name="T35" fmla="*/ 10 h 5"/>
                  <a:gd name="T36" fmla="*/ 3 w 1"/>
                  <a:gd name="T37" fmla="*/ 5 h 5"/>
                  <a:gd name="T38" fmla="*/ 3 w 1"/>
                  <a:gd name="T39" fmla="*/ 7 h 5"/>
                  <a:gd name="T40" fmla="*/ 3 w 1"/>
                  <a:gd name="T41" fmla="*/ 5 h 5"/>
                  <a:gd name="T42" fmla="*/ 3 w 1"/>
                  <a:gd name="T43" fmla="*/ 2 h 5"/>
                  <a:gd name="T44" fmla="*/ 3 w 1"/>
                  <a:gd name="T45" fmla="*/ 2 h 5"/>
                  <a:gd name="T46" fmla="*/ 3 w 1"/>
                  <a:gd name="T47" fmla="*/ 7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40" name="Freeform 1922"/>
              <p:cNvSpPr>
                <a:spLocks/>
              </p:cNvSpPr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41" name="Freeform 1923"/>
              <p:cNvSpPr>
                <a:spLocks/>
              </p:cNvSpPr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42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43" name="Freeform 1925"/>
              <p:cNvSpPr>
                <a:spLocks/>
              </p:cNvSpPr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5 h 2"/>
                  <a:gd name="T2" fmla="*/ 2 w 1"/>
                  <a:gd name="T3" fmla="*/ 5 h 2"/>
                  <a:gd name="T4" fmla="*/ 2 w 1"/>
                  <a:gd name="T5" fmla="*/ 0 h 2"/>
                  <a:gd name="T6" fmla="*/ 2 w 1"/>
                  <a:gd name="T7" fmla="*/ 3 h 2"/>
                  <a:gd name="T8" fmla="*/ 0 w 1"/>
                  <a:gd name="T9" fmla="*/ 3 h 2"/>
                  <a:gd name="T10" fmla="*/ 0 w 1"/>
                  <a:gd name="T11" fmla="*/ 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44" name="Freeform 1926"/>
              <p:cNvSpPr>
                <a:spLocks/>
              </p:cNvSpPr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7 w 4"/>
                  <a:gd name="T1" fmla="*/ 2 h 7"/>
                  <a:gd name="T2" fmla="*/ 7 w 4"/>
                  <a:gd name="T3" fmla="*/ 5 h 7"/>
                  <a:gd name="T4" fmla="*/ 7 w 4"/>
                  <a:gd name="T5" fmla="*/ 2 h 7"/>
                  <a:gd name="T6" fmla="*/ 7 w 4"/>
                  <a:gd name="T7" fmla="*/ 2 h 7"/>
                  <a:gd name="T8" fmla="*/ 7 w 4"/>
                  <a:gd name="T9" fmla="*/ 2 h 7"/>
                  <a:gd name="T10" fmla="*/ 5 w 4"/>
                  <a:gd name="T11" fmla="*/ 2 h 7"/>
                  <a:gd name="T12" fmla="*/ 5 w 4"/>
                  <a:gd name="T13" fmla="*/ 5 h 7"/>
                  <a:gd name="T14" fmla="*/ 5 w 4"/>
                  <a:gd name="T15" fmla="*/ 2 h 7"/>
                  <a:gd name="T16" fmla="*/ 5 w 4"/>
                  <a:gd name="T17" fmla="*/ 7 h 7"/>
                  <a:gd name="T18" fmla="*/ 5 w 4"/>
                  <a:gd name="T19" fmla="*/ 5 h 7"/>
                  <a:gd name="T20" fmla="*/ 5 w 4"/>
                  <a:gd name="T21" fmla="*/ 5 h 7"/>
                  <a:gd name="T22" fmla="*/ 5 w 4"/>
                  <a:gd name="T23" fmla="*/ 5 h 7"/>
                  <a:gd name="T24" fmla="*/ 5 w 4"/>
                  <a:gd name="T25" fmla="*/ 2 h 7"/>
                  <a:gd name="T26" fmla="*/ 2 w 4"/>
                  <a:gd name="T27" fmla="*/ 2 h 7"/>
                  <a:gd name="T28" fmla="*/ 2 w 4"/>
                  <a:gd name="T29" fmla="*/ 2 h 7"/>
                  <a:gd name="T30" fmla="*/ 2 w 4"/>
                  <a:gd name="T31" fmla="*/ 2 h 7"/>
                  <a:gd name="T32" fmla="*/ 2 w 4"/>
                  <a:gd name="T33" fmla="*/ 2 h 7"/>
                  <a:gd name="T34" fmla="*/ 2 w 4"/>
                  <a:gd name="T35" fmla="*/ 5 h 7"/>
                  <a:gd name="T36" fmla="*/ 2 w 4"/>
                  <a:gd name="T37" fmla="*/ 5 h 7"/>
                  <a:gd name="T38" fmla="*/ 2 w 4"/>
                  <a:gd name="T39" fmla="*/ 2 h 7"/>
                  <a:gd name="T40" fmla="*/ 0 w 4"/>
                  <a:gd name="T41" fmla="*/ 5 h 7"/>
                  <a:gd name="T42" fmla="*/ 0 w 4"/>
                  <a:gd name="T43" fmla="*/ 2 h 7"/>
                  <a:gd name="T44" fmla="*/ 0 w 4"/>
                  <a:gd name="T45" fmla="*/ 7 h 7"/>
                  <a:gd name="T46" fmla="*/ 2 w 4"/>
                  <a:gd name="T47" fmla="*/ 7 h 7"/>
                  <a:gd name="T48" fmla="*/ 2 w 4"/>
                  <a:gd name="T49" fmla="*/ 2 h 7"/>
                  <a:gd name="T50" fmla="*/ 2 w 4"/>
                  <a:gd name="T51" fmla="*/ 7 h 7"/>
                  <a:gd name="T52" fmla="*/ 2 w 4"/>
                  <a:gd name="T53" fmla="*/ 5 h 7"/>
                  <a:gd name="T54" fmla="*/ 2 w 4"/>
                  <a:gd name="T55" fmla="*/ 7 h 7"/>
                  <a:gd name="T56" fmla="*/ 2 w 4"/>
                  <a:gd name="T57" fmla="*/ 5 h 7"/>
                  <a:gd name="T58" fmla="*/ 2 w 4"/>
                  <a:gd name="T59" fmla="*/ 7 h 7"/>
                  <a:gd name="T60" fmla="*/ 2 w 4"/>
                  <a:gd name="T61" fmla="*/ 5 h 7"/>
                  <a:gd name="T62" fmla="*/ 2 w 4"/>
                  <a:gd name="T63" fmla="*/ 7 h 7"/>
                  <a:gd name="T64" fmla="*/ 7 w 4"/>
                  <a:gd name="T65" fmla="*/ 7 h 7"/>
                  <a:gd name="T66" fmla="*/ 7 w 4"/>
                  <a:gd name="T67" fmla="*/ 5 h 7"/>
                  <a:gd name="T68" fmla="*/ 7 w 4"/>
                  <a:gd name="T69" fmla="*/ 5 h 7"/>
                  <a:gd name="T70" fmla="*/ 7 w 4"/>
                  <a:gd name="T71" fmla="*/ 5 h 7"/>
                  <a:gd name="T72" fmla="*/ 7 w 4"/>
                  <a:gd name="T73" fmla="*/ 7 h 7"/>
                  <a:gd name="T74" fmla="*/ 7 w 4"/>
                  <a:gd name="T75" fmla="*/ 7 h 7"/>
                  <a:gd name="T76" fmla="*/ 7 w 4"/>
                  <a:gd name="T77" fmla="*/ 7 h 7"/>
                  <a:gd name="T78" fmla="*/ 7 w 4"/>
                  <a:gd name="T79" fmla="*/ 7 h 7"/>
                  <a:gd name="T80" fmla="*/ 7 w 4"/>
                  <a:gd name="T81" fmla="*/ 2 h 7"/>
                  <a:gd name="T82" fmla="*/ 7 w 4"/>
                  <a:gd name="T83" fmla="*/ 0 h 7"/>
                  <a:gd name="T84" fmla="*/ 7 w 4"/>
                  <a:gd name="T85" fmla="*/ 2 h 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45" name="Freeform 1927"/>
              <p:cNvSpPr>
                <a:spLocks/>
              </p:cNvSpPr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46" name="Freeform 1928"/>
              <p:cNvSpPr>
                <a:spLocks/>
              </p:cNvSpPr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47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48" name="Freeform 1930"/>
              <p:cNvSpPr>
                <a:spLocks/>
              </p:cNvSpPr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49" name="Freeform 1931"/>
              <p:cNvSpPr>
                <a:spLocks/>
              </p:cNvSpPr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50" name="Freeform 1932"/>
              <p:cNvSpPr>
                <a:spLocks/>
              </p:cNvSpPr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51" name="Freeform 1933"/>
              <p:cNvSpPr>
                <a:spLocks/>
              </p:cNvSpPr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12 w 5"/>
                  <a:gd name="T1" fmla="*/ 9 h 6"/>
                  <a:gd name="T2" fmla="*/ 12 w 5"/>
                  <a:gd name="T3" fmla="*/ 12 h 6"/>
                  <a:gd name="T4" fmla="*/ 12 w 5"/>
                  <a:gd name="T5" fmla="*/ 14 h 6"/>
                  <a:gd name="T6" fmla="*/ 12 w 5"/>
                  <a:gd name="T7" fmla="*/ 12 h 6"/>
                  <a:gd name="T8" fmla="*/ 12 w 5"/>
                  <a:gd name="T9" fmla="*/ 7 h 6"/>
                  <a:gd name="T10" fmla="*/ 10 w 5"/>
                  <a:gd name="T11" fmla="*/ 5 h 6"/>
                  <a:gd name="T12" fmla="*/ 10 w 5"/>
                  <a:gd name="T13" fmla="*/ 7 h 6"/>
                  <a:gd name="T14" fmla="*/ 7 w 5"/>
                  <a:gd name="T15" fmla="*/ 7 h 6"/>
                  <a:gd name="T16" fmla="*/ 7 w 5"/>
                  <a:gd name="T17" fmla="*/ 7 h 6"/>
                  <a:gd name="T18" fmla="*/ 7 w 5"/>
                  <a:gd name="T19" fmla="*/ 9 h 6"/>
                  <a:gd name="T20" fmla="*/ 7 w 5"/>
                  <a:gd name="T21" fmla="*/ 9 h 6"/>
                  <a:gd name="T22" fmla="*/ 5 w 5"/>
                  <a:gd name="T23" fmla="*/ 9 h 6"/>
                  <a:gd name="T24" fmla="*/ 5 w 5"/>
                  <a:gd name="T25" fmla="*/ 9 h 6"/>
                  <a:gd name="T26" fmla="*/ 5 w 5"/>
                  <a:gd name="T27" fmla="*/ 7 h 6"/>
                  <a:gd name="T28" fmla="*/ 2 w 5"/>
                  <a:gd name="T29" fmla="*/ 9 h 6"/>
                  <a:gd name="T30" fmla="*/ 2 w 5"/>
                  <a:gd name="T31" fmla="*/ 9 h 6"/>
                  <a:gd name="T32" fmla="*/ 2 w 5"/>
                  <a:gd name="T33" fmla="*/ 7 h 6"/>
                  <a:gd name="T34" fmla="*/ 2 w 5"/>
                  <a:gd name="T35" fmla="*/ 9 h 6"/>
                  <a:gd name="T36" fmla="*/ 0 w 5"/>
                  <a:gd name="T37" fmla="*/ 7 h 6"/>
                  <a:gd name="T38" fmla="*/ 0 w 5"/>
                  <a:gd name="T39" fmla="*/ 9 h 6"/>
                  <a:gd name="T40" fmla="*/ 0 w 5"/>
                  <a:gd name="T41" fmla="*/ 7 h 6"/>
                  <a:gd name="T42" fmla="*/ 0 w 5"/>
                  <a:gd name="T43" fmla="*/ 12 h 6"/>
                  <a:gd name="T44" fmla="*/ 0 w 5"/>
                  <a:gd name="T45" fmla="*/ 12 h 6"/>
                  <a:gd name="T46" fmla="*/ 2 w 5"/>
                  <a:gd name="T47" fmla="*/ 12 h 6"/>
                  <a:gd name="T48" fmla="*/ 2 w 5"/>
                  <a:gd name="T49" fmla="*/ 12 h 6"/>
                  <a:gd name="T50" fmla="*/ 2 w 5"/>
                  <a:gd name="T51" fmla="*/ 12 h 6"/>
                  <a:gd name="T52" fmla="*/ 5 w 5"/>
                  <a:gd name="T53" fmla="*/ 12 h 6"/>
                  <a:gd name="T54" fmla="*/ 5 w 5"/>
                  <a:gd name="T55" fmla="*/ 12 h 6"/>
                  <a:gd name="T56" fmla="*/ 5 w 5"/>
                  <a:gd name="T57" fmla="*/ 12 h 6"/>
                  <a:gd name="T58" fmla="*/ 5 w 5"/>
                  <a:gd name="T59" fmla="*/ 12 h 6"/>
                  <a:gd name="T60" fmla="*/ 5 w 5"/>
                  <a:gd name="T61" fmla="*/ 12 h 6"/>
                  <a:gd name="T62" fmla="*/ 5 w 5"/>
                  <a:gd name="T63" fmla="*/ 12 h 6"/>
                  <a:gd name="T64" fmla="*/ 7 w 5"/>
                  <a:gd name="T65" fmla="*/ 14 h 6"/>
                  <a:gd name="T66" fmla="*/ 7 w 5"/>
                  <a:gd name="T67" fmla="*/ 12 h 6"/>
                  <a:gd name="T68" fmla="*/ 7 w 5"/>
                  <a:gd name="T69" fmla="*/ 9 h 6"/>
                  <a:gd name="T70" fmla="*/ 10 w 5"/>
                  <a:gd name="T71" fmla="*/ 9 h 6"/>
                  <a:gd name="T72" fmla="*/ 10 w 5"/>
                  <a:gd name="T73" fmla="*/ 9 h 6"/>
                  <a:gd name="T74" fmla="*/ 12 w 5"/>
                  <a:gd name="T75" fmla="*/ 9 h 6"/>
                  <a:gd name="T76" fmla="*/ 12 w 5"/>
                  <a:gd name="T77" fmla="*/ 7 h 6"/>
                  <a:gd name="T78" fmla="*/ 12 w 5"/>
                  <a:gd name="T79" fmla="*/ 12 h 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52" name="Freeform 1934"/>
              <p:cNvSpPr>
                <a:spLocks/>
              </p:cNvSpPr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53" name="Freeform 1935"/>
              <p:cNvSpPr>
                <a:spLocks/>
              </p:cNvSpPr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54" name="Freeform 1936"/>
              <p:cNvSpPr>
                <a:spLocks/>
              </p:cNvSpPr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55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56" name="Freeform 1938"/>
              <p:cNvSpPr>
                <a:spLocks/>
              </p:cNvSpPr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2 w 4"/>
                  <a:gd name="T1" fmla="*/ 5 h 4"/>
                  <a:gd name="T2" fmla="*/ 2 w 4"/>
                  <a:gd name="T3" fmla="*/ 5 h 4"/>
                  <a:gd name="T4" fmla="*/ 0 w 4"/>
                  <a:gd name="T5" fmla="*/ 5 h 4"/>
                  <a:gd name="T6" fmla="*/ 0 w 4"/>
                  <a:gd name="T7" fmla="*/ 7 h 4"/>
                  <a:gd name="T8" fmla="*/ 5 w 4"/>
                  <a:gd name="T9" fmla="*/ 5 h 4"/>
                  <a:gd name="T10" fmla="*/ 5 w 4"/>
                  <a:gd name="T11" fmla="*/ 7 h 4"/>
                  <a:gd name="T12" fmla="*/ 5 w 4"/>
                  <a:gd name="T13" fmla="*/ 5 h 4"/>
                  <a:gd name="T14" fmla="*/ 5 w 4"/>
                  <a:gd name="T15" fmla="*/ 7 h 4"/>
                  <a:gd name="T16" fmla="*/ 7 w 4"/>
                  <a:gd name="T17" fmla="*/ 7 h 4"/>
                  <a:gd name="T18" fmla="*/ 7 w 4"/>
                  <a:gd name="T19" fmla="*/ 5 h 4"/>
                  <a:gd name="T20" fmla="*/ 7 w 4"/>
                  <a:gd name="T21" fmla="*/ 5 h 4"/>
                  <a:gd name="T22" fmla="*/ 7 w 4"/>
                  <a:gd name="T23" fmla="*/ 5 h 4"/>
                  <a:gd name="T24" fmla="*/ 7 w 4"/>
                  <a:gd name="T25" fmla="*/ 5 h 4"/>
                  <a:gd name="T26" fmla="*/ 7 w 4"/>
                  <a:gd name="T27" fmla="*/ 5 h 4"/>
                  <a:gd name="T28" fmla="*/ 7 w 4"/>
                  <a:gd name="T29" fmla="*/ 5 h 4"/>
                  <a:gd name="T30" fmla="*/ 7 w 4"/>
                  <a:gd name="T31" fmla="*/ 7 h 4"/>
                  <a:gd name="T32" fmla="*/ 9 w 4"/>
                  <a:gd name="T33" fmla="*/ 5 h 4"/>
                  <a:gd name="T34" fmla="*/ 9 w 4"/>
                  <a:gd name="T35" fmla="*/ 2 h 4"/>
                  <a:gd name="T36" fmla="*/ 7 w 4"/>
                  <a:gd name="T37" fmla="*/ 5 h 4"/>
                  <a:gd name="T38" fmla="*/ 7 w 4"/>
                  <a:gd name="T39" fmla="*/ 5 h 4"/>
                  <a:gd name="T40" fmla="*/ 7 w 4"/>
                  <a:gd name="T41" fmla="*/ 5 h 4"/>
                  <a:gd name="T42" fmla="*/ 7 w 4"/>
                  <a:gd name="T43" fmla="*/ 2 h 4"/>
                  <a:gd name="T44" fmla="*/ 7 w 4"/>
                  <a:gd name="T45" fmla="*/ 0 h 4"/>
                  <a:gd name="T46" fmla="*/ 7 w 4"/>
                  <a:gd name="T47" fmla="*/ 0 h 4"/>
                  <a:gd name="T48" fmla="*/ 7 w 4"/>
                  <a:gd name="T49" fmla="*/ 2 h 4"/>
                  <a:gd name="T50" fmla="*/ 7 w 4"/>
                  <a:gd name="T51" fmla="*/ 2 h 4"/>
                  <a:gd name="T52" fmla="*/ 7 w 4"/>
                  <a:gd name="T53" fmla="*/ 5 h 4"/>
                  <a:gd name="T54" fmla="*/ 5 w 4"/>
                  <a:gd name="T55" fmla="*/ 5 h 4"/>
                  <a:gd name="T56" fmla="*/ 7 w 4"/>
                  <a:gd name="T57" fmla="*/ 2 h 4"/>
                  <a:gd name="T58" fmla="*/ 7 w 4"/>
                  <a:gd name="T59" fmla="*/ 5 h 4"/>
                  <a:gd name="T60" fmla="*/ 5 w 4"/>
                  <a:gd name="T61" fmla="*/ 2 h 4"/>
                  <a:gd name="T62" fmla="*/ 5 w 4"/>
                  <a:gd name="T63" fmla="*/ 5 h 4"/>
                  <a:gd name="T64" fmla="*/ 5 w 4"/>
                  <a:gd name="T65" fmla="*/ 5 h 4"/>
                  <a:gd name="T66" fmla="*/ 5 w 4"/>
                  <a:gd name="T67" fmla="*/ 2 h 4"/>
                  <a:gd name="T68" fmla="*/ 5 w 4"/>
                  <a:gd name="T69" fmla="*/ 5 h 4"/>
                  <a:gd name="T70" fmla="*/ 2 w 4"/>
                  <a:gd name="T71" fmla="*/ 2 h 4"/>
                  <a:gd name="T72" fmla="*/ 2 w 4"/>
                  <a:gd name="T73" fmla="*/ 5 h 4"/>
                  <a:gd name="T74" fmla="*/ 2 w 4"/>
                  <a:gd name="T75" fmla="*/ 5 h 4"/>
                  <a:gd name="T76" fmla="*/ 2 w 4"/>
                  <a:gd name="T77" fmla="*/ 5 h 4"/>
                  <a:gd name="T78" fmla="*/ 2 w 4"/>
                  <a:gd name="T79" fmla="*/ 7 h 4"/>
                  <a:gd name="T80" fmla="*/ 2 w 4"/>
                  <a:gd name="T81" fmla="*/ 5 h 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57" name="Freeform 1939"/>
              <p:cNvSpPr>
                <a:spLocks/>
              </p:cNvSpPr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2 h 1"/>
                  <a:gd name="T3" fmla="*/ 2 h 1"/>
                  <a:gd name="T4" fmla="*/ 0 h 1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58" name="Freeform 1940"/>
              <p:cNvSpPr>
                <a:spLocks/>
              </p:cNvSpPr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5 w 4"/>
                  <a:gd name="T1" fmla="*/ 7 h 5"/>
                  <a:gd name="T2" fmla="*/ 3 w 4"/>
                  <a:gd name="T3" fmla="*/ 7 h 5"/>
                  <a:gd name="T4" fmla="*/ 5 w 4"/>
                  <a:gd name="T5" fmla="*/ 12 h 5"/>
                  <a:gd name="T6" fmla="*/ 8 w 4"/>
                  <a:gd name="T7" fmla="*/ 10 h 5"/>
                  <a:gd name="T8" fmla="*/ 8 w 4"/>
                  <a:gd name="T9" fmla="*/ 12 h 5"/>
                  <a:gd name="T10" fmla="*/ 10 w 4"/>
                  <a:gd name="T11" fmla="*/ 10 h 5"/>
                  <a:gd name="T12" fmla="*/ 8 w 4"/>
                  <a:gd name="T13" fmla="*/ 10 h 5"/>
                  <a:gd name="T14" fmla="*/ 10 w 4"/>
                  <a:gd name="T15" fmla="*/ 10 h 5"/>
                  <a:gd name="T16" fmla="*/ 8 w 4"/>
                  <a:gd name="T17" fmla="*/ 10 h 5"/>
                  <a:gd name="T18" fmla="*/ 10 w 4"/>
                  <a:gd name="T19" fmla="*/ 10 h 5"/>
                  <a:gd name="T20" fmla="*/ 8 w 4"/>
                  <a:gd name="T21" fmla="*/ 10 h 5"/>
                  <a:gd name="T22" fmla="*/ 8 w 4"/>
                  <a:gd name="T23" fmla="*/ 7 h 5"/>
                  <a:gd name="T24" fmla="*/ 8 w 4"/>
                  <a:gd name="T25" fmla="*/ 7 h 5"/>
                  <a:gd name="T26" fmla="*/ 8 w 4"/>
                  <a:gd name="T27" fmla="*/ 7 h 5"/>
                  <a:gd name="T28" fmla="*/ 5 w 4"/>
                  <a:gd name="T29" fmla="*/ 10 h 5"/>
                  <a:gd name="T30" fmla="*/ 8 w 4"/>
                  <a:gd name="T31" fmla="*/ 7 h 5"/>
                  <a:gd name="T32" fmla="*/ 5 w 4"/>
                  <a:gd name="T33" fmla="*/ 5 h 5"/>
                  <a:gd name="T34" fmla="*/ 3 w 4"/>
                  <a:gd name="T35" fmla="*/ 2 h 5"/>
                  <a:gd name="T36" fmla="*/ 5 w 4"/>
                  <a:gd name="T37" fmla="*/ 2 h 5"/>
                  <a:gd name="T38" fmla="*/ 5 w 4"/>
                  <a:gd name="T39" fmla="*/ 2 h 5"/>
                  <a:gd name="T40" fmla="*/ 3 w 4"/>
                  <a:gd name="T41" fmla="*/ 0 h 5"/>
                  <a:gd name="T42" fmla="*/ 5 w 4"/>
                  <a:gd name="T43" fmla="*/ 7 h 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59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60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61" name="Freeform 1943"/>
              <p:cNvSpPr>
                <a:spLocks/>
              </p:cNvSpPr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7 h 3"/>
                  <a:gd name="T3" fmla="*/ 2 h 3"/>
                  <a:gd name="T4" fmla="*/ 5 h 3"/>
                  <a:gd name="T5" fmla="*/ 0 h 3"/>
                  <a:gd name="T6" fmla="*/ 2 h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62" name="Freeform 1944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63" name="Freeform 1945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1"/>
                  <a:gd name="T1" fmla="*/ 0 h 1"/>
                  <a:gd name="T2" fmla="*/ 2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64" name="Freeform 1946"/>
              <p:cNvSpPr>
                <a:spLocks/>
              </p:cNvSpPr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65" name="Freeform 1947"/>
              <p:cNvSpPr>
                <a:spLocks/>
              </p:cNvSpPr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4 h 2"/>
                  <a:gd name="T2" fmla="*/ 3 w 1"/>
                  <a:gd name="T3" fmla="*/ 4 h 2"/>
                  <a:gd name="T4" fmla="*/ 3 w 1"/>
                  <a:gd name="T5" fmla="*/ 4 h 2"/>
                  <a:gd name="T6" fmla="*/ 3 w 1"/>
                  <a:gd name="T7" fmla="*/ 2 h 2"/>
                  <a:gd name="T8" fmla="*/ 3 w 1"/>
                  <a:gd name="T9" fmla="*/ 2 h 2"/>
                  <a:gd name="T10" fmla="*/ 3 w 1"/>
                  <a:gd name="T11" fmla="*/ 0 h 2"/>
                  <a:gd name="T12" fmla="*/ 0 w 1"/>
                  <a:gd name="T13" fmla="*/ 4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66" name="Freeform 1948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1"/>
                  <a:gd name="T1" fmla="*/ 2 h 1"/>
                  <a:gd name="T2" fmla="*/ 2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67" name="Freeform 1949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68" name="Freeform 1950"/>
              <p:cNvSpPr>
                <a:spLocks/>
              </p:cNvSpPr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4 h 2"/>
                  <a:gd name="T1" fmla="*/ 2 h 2"/>
                  <a:gd name="T2" fmla="*/ 0 h 2"/>
                  <a:gd name="T3" fmla="*/ 0 h 2"/>
                  <a:gd name="T4" fmla="*/ 4 h 2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69" name="Freeform 1951"/>
              <p:cNvSpPr>
                <a:spLocks/>
              </p:cNvSpPr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70" name="Freeform 1952"/>
              <p:cNvSpPr>
                <a:spLocks/>
              </p:cNvSpPr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7 h 3"/>
                  <a:gd name="T1" fmla="*/ 5 h 3"/>
                  <a:gd name="T2" fmla="*/ 7 h 3"/>
                  <a:gd name="T3" fmla="*/ 5 h 3"/>
                  <a:gd name="T4" fmla="*/ 7 h 3"/>
                  <a:gd name="T5" fmla="*/ 5 h 3"/>
                  <a:gd name="T6" fmla="*/ 7 h 3"/>
                  <a:gd name="T7" fmla="*/ 5 h 3"/>
                  <a:gd name="T8" fmla="*/ 5 h 3"/>
                  <a:gd name="T9" fmla="*/ 2 h 3"/>
                  <a:gd name="T10" fmla="*/ 2 h 3"/>
                  <a:gd name="T11" fmla="*/ 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2">
                    <a:pos x="0" y="T0"/>
                  </a:cxn>
                  <a:cxn ang="T13">
                    <a:pos x="0" y="T1"/>
                  </a:cxn>
                  <a:cxn ang="T14">
                    <a:pos x="0" y="T2"/>
                  </a:cxn>
                  <a:cxn ang="T15">
                    <a:pos x="0" y="T3"/>
                  </a:cxn>
                  <a:cxn ang="T16">
                    <a:pos x="0" y="T4"/>
                  </a:cxn>
                  <a:cxn ang="T17">
                    <a:pos x="0" y="T5"/>
                  </a:cxn>
                  <a:cxn ang="T18">
                    <a:pos x="0" y="T6"/>
                  </a:cxn>
                  <a:cxn ang="T19">
                    <a:pos x="0" y="T7"/>
                  </a:cxn>
                  <a:cxn ang="T20">
                    <a:pos x="0" y="T8"/>
                  </a:cxn>
                  <a:cxn ang="T21">
                    <a:pos x="0" y="T9"/>
                  </a:cxn>
                  <a:cxn ang="T22">
                    <a:pos x="0" y="T10"/>
                  </a:cxn>
                  <a:cxn ang="T23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71" name="Freeform 1953"/>
              <p:cNvSpPr>
                <a:spLocks/>
              </p:cNvSpPr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72" name="Freeform 1954"/>
              <p:cNvSpPr>
                <a:spLocks/>
              </p:cNvSpPr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7 h 3"/>
                  <a:gd name="T1" fmla="*/ 7 h 3"/>
                  <a:gd name="T2" fmla="*/ 7 h 3"/>
                  <a:gd name="T3" fmla="*/ 5 h 3"/>
                  <a:gd name="T4" fmla="*/ 7 h 3"/>
                  <a:gd name="T5" fmla="*/ 2 h 3"/>
                  <a:gd name="T6" fmla="*/ 5 h 3"/>
                  <a:gd name="T7" fmla="*/ 5 h 3"/>
                  <a:gd name="T8" fmla="*/ 5 h 3"/>
                  <a:gd name="T9" fmla="*/ 5 h 3"/>
                  <a:gd name="T10" fmla="*/ 7 h 3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</a:gdLst>
                <a:ahLst/>
                <a:cxnLst>
                  <a:cxn ang="T11">
                    <a:pos x="0" y="T0"/>
                  </a:cxn>
                  <a:cxn ang="T12">
                    <a:pos x="0" y="T1"/>
                  </a:cxn>
                  <a:cxn ang="T13">
                    <a:pos x="0" y="T2"/>
                  </a:cxn>
                  <a:cxn ang="T14">
                    <a:pos x="0" y="T3"/>
                  </a:cxn>
                  <a:cxn ang="T15">
                    <a:pos x="0" y="T4"/>
                  </a:cxn>
                  <a:cxn ang="T16">
                    <a:pos x="0" y="T5"/>
                  </a:cxn>
                  <a:cxn ang="T17">
                    <a:pos x="0" y="T6"/>
                  </a:cxn>
                  <a:cxn ang="T18">
                    <a:pos x="0" y="T7"/>
                  </a:cxn>
                  <a:cxn ang="T19">
                    <a:pos x="0" y="T8"/>
                  </a:cxn>
                  <a:cxn ang="T20">
                    <a:pos x="0" y="T9"/>
                  </a:cxn>
                  <a:cxn ang="T21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73" name="Freeform 1955"/>
              <p:cNvSpPr>
                <a:spLocks/>
              </p:cNvSpPr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74" name="Freeform 1956"/>
              <p:cNvSpPr>
                <a:spLocks/>
              </p:cNvSpPr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75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76" name="Freeform 1958"/>
              <p:cNvSpPr>
                <a:spLocks/>
              </p:cNvSpPr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0 w 3"/>
                  <a:gd name="T5" fmla="*/ 5 h 3"/>
                  <a:gd name="T6" fmla="*/ 0 w 3"/>
                  <a:gd name="T7" fmla="*/ 7 h 3"/>
                  <a:gd name="T8" fmla="*/ 0 w 3"/>
                  <a:gd name="T9" fmla="*/ 5 h 3"/>
                  <a:gd name="T10" fmla="*/ 0 w 3"/>
                  <a:gd name="T11" fmla="*/ 7 h 3"/>
                  <a:gd name="T12" fmla="*/ 0 w 3"/>
                  <a:gd name="T13" fmla="*/ 5 h 3"/>
                  <a:gd name="T14" fmla="*/ 2 w 3"/>
                  <a:gd name="T15" fmla="*/ 5 h 3"/>
                  <a:gd name="T16" fmla="*/ 5 w 3"/>
                  <a:gd name="T17" fmla="*/ 5 h 3"/>
                  <a:gd name="T18" fmla="*/ 5 w 3"/>
                  <a:gd name="T19" fmla="*/ 2 h 3"/>
                  <a:gd name="T20" fmla="*/ 5 w 3"/>
                  <a:gd name="T21" fmla="*/ 5 h 3"/>
                  <a:gd name="T22" fmla="*/ 5 w 3"/>
                  <a:gd name="T23" fmla="*/ 5 h 3"/>
                  <a:gd name="T24" fmla="*/ 7 w 3"/>
                  <a:gd name="T25" fmla="*/ 5 h 3"/>
                  <a:gd name="T26" fmla="*/ 7 w 3"/>
                  <a:gd name="T27" fmla="*/ 2 h 3"/>
                  <a:gd name="T28" fmla="*/ 7 w 3"/>
                  <a:gd name="T29" fmla="*/ 5 h 3"/>
                  <a:gd name="T30" fmla="*/ 7 w 3"/>
                  <a:gd name="T31" fmla="*/ 5 h 3"/>
                  <a:gd name="T32" fmla="*/ 7 w 3"/>
                  <a:gd name="T33" fmla="*/ 2 h 3"/>
                  <a:gd name="T34" fmla="*/ 7 w 3"/>
                  <a:gd name="T35" fmla="*/ 0 h 3"/>
                  <a:gd name="T36" fmla="*/ 5 w 3"/>
                  <a:gd name="T37" fmla="*/ 5 h 3"/>
                  <a:gd name="T38" fmla="*/ 5 w 3"/>
                  <a:gd name="T39" fmla="*/ 2 h 3"/>
                  <a:gd name="T40" fmla="*/ 2 w 3"/>
                  <a:gd name="T41" fmla="*/ 0 h 3"/>
                  <a:gd name="T42" fmla="*/ 2 w 3"/>
                  <a:gd name="T43" fmla="*/ 5 h 3"/>
                  <a:gd name="T44" fmla="*/ 2 w 3"/>
                  <a:gd name="T45" fmla="*/ 2 h 3"/>
                  <a:gd name="T46" fmla="*/ 2 w 3"/>
                  <a:gd name="T47" fmla="*/ 5 h 3"/>
                  <a:gd name="T48" fmla="*/ 2 w 3"/>
                  <a:gd name="T49" fmla="*/ 2 h 3"/>
                  <a:gd name="T50" fmla="*/ 2 w 3"/>
                  <a:gd name="T51" fmla="*/ 5 h 3"/>
                  <a:gd name="T52" fmla="*/ 2 w 3"/>
                  <a:gd name="T53" fmla="*/ 0 h 3"/>
                  <a:gd name="T54" fmla="*/ 2 w 3"/>
                  <a:gd name="T55" fmla="*/ 2 h 3"/>
                  <a:gd name="T56" fmla="*/ 2 w 3"/>
                  <a:gd name="T57" fmla="*/ 5 h 3"/>
                  <a:gd name="T58" fmla="*/ 2 w 3"/>
                  <a:gd name="T59" fmla="*/ 2 h 3"/>
                  <a:gd name="T60" fmla="*/ 0 w 3"/>
                  <a:gd name="T61" fmla="*/ 2 h 3"/>
                  <a:gd name="T62" fmla="*/ 0 w 3"/>
                  <a:gd name="T63" fmla="*/ 5 h 3"/>
                  <a:gd name="T64" fmla="*/ 0 w 3"/>
                  <a:gd name="T65" fmla="*/ 5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2 h 3"/>
                  <a:gd name="T72" fmla="*/ 0 w 3"/>
                  <a:gd name="T73" fmla="*/ 0 h 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77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78" name="Freeform 1960"/>
              <p:cNvSpPr>
                <a:spLocks/>
              </p:cNvSpPr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79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80" name="Freeform 1962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81" name="Freeform 1963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82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83" name="Freeform 1965"/>
              <p:cNvSpPr>
                <a:spLocks/>
              </p:cNvSpPr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7 h 3"/>
                  <a:gd name="T2" fmla="*/ 0 w 2"/>
                  <a:gd name="T3" fmla="*/ 7 h 3"/>
                  <a:gd name="T4" fmla="*/ 0 w 2"/>
                  <a:gd name="T5" fmla="*/ 2 h 3"/>
                  <a:gd name="T6" fmla="*/ 0 w 2"/>
                  <a:gd name="T7" fmla="*/ 7 h 3"/>
                  <a:gd name="T8" fmla="*/ 3 w 2"/>
                  <a:gd name="T9" fmla="*/ 5 h 3"/>
                  <a:gd name="T10" fmla="*/ 3 w 2"/>
                  <a:gd name="T11" fmla="*/ 7 h 3"/>
                  <a:gd name="T12" fmla="*/ 3 w 2"/>
                  <a:gd name="T13" fmla="*/ 2 h 3"/>
                  <a:gd name="T14" fmla="*/ 3 w 2"/>
                  <a:gd name="T15" fmla="*/ 7 h 3"/>
                  <a:gd name="T16" fmla="*/ 3 w 2"/>
                  <a:gd name="T17" fmla="*/ 7 h 3"/>
                  <a:gd name="T18" fmla="*/ 3 w 2"/>
                  <a:gd name="T19" fmla="*/ 5 h 3"/>
                  <a:gd name="T20" fmla="*/ 5 w 2"/>
                  <a:gd name="T21" fmla="*/ 2 h 3"/>
                  <a:gd name="T22" fmla="*/ 5 w 2"/>
                  <a:gd name="T23" fmla="*/ 0 h 3"/>
                  <a:gd name="T24" fmla="*/ 3 w 2"/>
                  <a:gd name="T25" fmla="*/ 2 h 3"/>
                  <a:gd name="T26" fmla="*/ 3 w 2"/>
                  <a:gd name="T27" fmla="*/ 0 h 3"/>
                  <a:gd name="T28" fmla="*/ 3 w 2"/>
                  <a:gd name="T29" fmla="*/ 2 h 3"/>
                  <a:gd name="T30" fmla="*/ 3 w 2"/>
                  <a:gd name="T31" fmla="*/ 0 h 3"/>
                  <a:gd name="T32" fmla="*/ 3 w 2"/>
                  <a:gd name="T33" fmla="*/ 2 h 3"/>
                  <a:gd name="T34" fmla="*/ 3 w 2"/>
                  <a:gd name="T35" fmla="*/ 2 h 3"/>
                  <a:gd name="T36" fmla="*/ 3 w 2"/>
                  <a:gd name="T37" fmla="*/ 2 h 3"/>
                  <a:gd name="T38" fmla="*/ 3 w 2"/>
                  <a:gd name="T39" fmla="*/ 2 h 3"/>
                  <a:gd name="T40" fmla="*/ 3 w 2"/>
                  <a:gd name="T41" fmla="*/ 2 h 3"/>
                  <a:gd name="T42" fmla="*/ 3 w 2"/>
                  <a:gd name="T43" fmla="*/ 0 h 3"/>
                  <a:gd name="T44" fmla="*/ 3 w 2"/>
                  <a:gd name="T45" fmla="*/ 2 h 3"/>
                  <a:gd name="T46" fmla="*/ 3 w 2"/>
                  <a:gd name="T47" fmla="*/ 0 h 3"/>
                  <a:gd name="T48" fmla="*/ 3 w 2"/>
                  <a:gd name="T49" fmla="*/ 5 h 3"/>
                  <a:gd name="T50" fmla="*/ 3 w 2"/>
                  <a:gd name="T51" fmla="*/ 2 h 3"/>
                  <a:gd name="T52" fmla="*/ 0 w 2"/>
                  <a:gd name="T53" fmla="*/ 2 h 3"/>
                  <a:gd name="T54" fmla="*/ 0 w 2"/>
                  <a:gd name="T55" fmla="*/ 2 h 3"/>
                  <a:gd name="T56" fmla="*/ 0 w 2"/>
                  <a:gd name="T57" fmla="*/ 2 h 3"/>
                  <a:gd name="T58" fmla="*/ 0 w 2"/>
                  <a:gd name="T59" fmla="*/ 2 h 3"/>
                  <a:gd name="T60" fmla="*/ 0 w 2"/>
                  <a:gd name="T61" fmla="*/ 5 h 3"/>
                  <a:gd name="T62" fmla="*/ 0 w 2"/>
                  <a:gd name="T63" fmla="*/ 2 h 3"/>
                  <a:gd name="T64" fmla="*/ 0 w 2"/>
                  <a:gd name="T65" fmla="*/ 5 h 3"/>
                  <a:gd name="T66" fmla="*/ 0 w 2"/>
                  <a:gd name="T67" fmla="*/ 5 h 3"/>
                  <a:gd name="T68" fmla="*/ 0 w 2"/>
                  <a:gd name="T69" fmla="*/ 7 h 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84" name="Freeform 1966"/>
              <p:cNvSpPr>
                <a:spLocks/>
              </p:cNvSpPr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85" name="Freeform 1967"/>
              <p:cNvSpPr>
                <a:spLocks/>
              </p:cNvSpPr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3 w 2"/>
                  <a:gd name="T1" fmla="*/ 5 h 5"/>
                  <a:gd name="T2" fmla="*/ 5 w 2"/>
                  <a:gd name="T3" fmla="*/ 5 h 5"/>
                  <a:gd name="T4" fmla="*/ 3 w 2"/>
                  <a:gd name="T5" fmla="*/ 7 h 5"/>
                  <a:gd name="T6" fmla="*/ 3 w 2"/>
                  <a:gd name="T7" fmla="*/ 7 h 5"/>
                  <a:gd name="T8" fmla="*/ 3 w 2"/>
                  <a:gd name="T9" fmla="*/ 5 h 5"/>
                  <a:gd name="T10" fmla="*/ 3 w 2"/>
                  <a:gd name="T11" fmla="*/ 5 h 5"/>
                  <a:gd name="T12" fmla="*/ 3 w 2"/>
                  <a:gd name="T13" fmla="*/ 7 h 5"/>
                  <a:gd name="T14" fmla="*/ 3 w 2"/>
                  <a:gd name="T15" fmla="*/ 7 h 5"/>
                  <a:gd name="T16" fmla="*/ 3 w 2"/>
                  <a:gd name="T17" fmla="*/ 7 h 5"/>
                  <a:gd name="T18" fmla="*/ 3 w 2"/>
                  <a:gd name="T19" fmla="*/ 5 h 5"/>
                  <a:gd name="T20" fmla="*/ 0 w 2"/>
                  <a:gd name="T21" fmla="*/ 10 h 5"/>
                  <a:gd name="T22" fmla="*/ 0 w 2"/>
                  <a:gd name="T23" fmla="*/ 10 h 5"/>
                  <a:gd name="T24" fmla="*/ 3 w 2"/>
                  <a:gd name="T25" fmla="*/ 7 h 5"/>
                  <a:gd name="T26" fmla="*/ 3 w 2"/>
                  <a:gd name="T27" fmla="*/ 7 h 5"/>
                  <a:gd name="T28" fmla="*/ 0 w 2"/>
                  <a:gd name="T29" fmla="*/ 10 h 5"/>
                  <a:gd name="T30" fmla="*/ 3 w 2"/>
                  <a:gd name="T31" fmla="*/ 10 h 5"/>
                  <a:gd name="T32" fmla="*/ 3 w 2"/>
                  <a:gd name="T33" fmla="*/ 10 h 5"/>
                  <a:gd name="T34" fmla="*/ 3 w 2"/>
                  <a:gd name="T35" fmla="*/ 7 h 5"/>
                  <a:gd name="T36" fmla="*/ 5 w 2"/>
                  <a:gd name="T37" fmla="*/ 5 h 5"/>
                  <a:gd name="T38" fmla="*/ 5 w 2"/>
                  <a:gd name="T39" fmla="*/ 7 h 5"/>
                  <a:gd name="T40" fmla="*/ 5 w 2"/>
                  <a:gd name="T41" fmla="*/ 2 h 5"/>
                  <a:gd name="T42" fmla="*/ 5 w 2"/>
                  <a:gd name="T43" fmla="*/ 2 h 5"/>
                  <a:gd name="T44" fmla="*/ 5 w 2"/>
                  <a:gd name="T45" fmla="*/ 2 h 5"/>
                  <a:gd name="T46" fmla="*/ 3 w 2"/>
                  <a:gd name="T47" fmla="*/ 5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86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87" name="Freeform 1969"/>
              <p:cNvSpPr>
                <a:spLocks/>
              </p:cNvSpPr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2 h 1"/>
                  <a:gd name="T2" fmla="*/ 2 w 1"/>
                  <a:gd name="T3" fmla="*/ 2 h 1"/>
                  <a:gd name="T4" fmla="*/ 0 w 1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88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89" name="Freeform 1971"/>
              <p:cNvSpPr>
                <a:spLocks/>
              </p:cNvSpPr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4 h 2"/>
                  <a:gd name="T2" fmla="*/ 0 w 1"/>
                  <a:gd name="T3" fmla="*/ 4 h 2"/>
                  <a:gd name="T4" fmla="*/ 3 w 1"/>
                  <a:gd name="T5" fmla="*/ 0 h 2"/>
                  <a:gd name="T6" fmla="*/ 0 w 1"/>
                  <a:gd name="T7" fmla="*/ 4 h 2"/>
                  <a:gd name="T8" fmla="*/ 0 w 1"/>
                  <a:gd name="T9" fmla="*/ 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90" name="Freeform 1972"/>
              <p:cNvSpPr>
                <a:spLocks/>
              </p:cNvSpPr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2 w 3"/>
                  <a:gd name="T1" fmla="*/ 5 h 5"/>
                  <a:gd name="T2" fmla="*/ 2 w 3"/>
                  <a:gd name="T3" fmla="*/ 5 h 5"/>
                  <a:gd name="T4" fmla="*/ 2 w 3"/>
                  <a:gd name="T5" fmla="*/ 5 h 5"/>
                  <a:gd name="T6" fmla="*/ 2 w 3"/>
                  <a:gd name="T7" fmla="*/ 2 h 5"/>
                  <a:gd name="T8" fmla="*/ 2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0 w 3"/>
                  <a:gd name="T15" fmla="*/ 10 h 5"/>
                  <a:gd name="T16" fmla="*/ 0 w 3"/>
                  <a:gd name="T17" fmla="*/ 10 h 5"/>
                  <a:gd name="T18" fmla="*/ 0 w 3"/>
                  <a:gd name="T19" fmla="*/ 10 h 5"/>
                  <a:gd name="T20" fmla="*/ 0 w 3"/>
                  <a:gd name="T21" fmla="*/ 7 h 5"/>
                  <a:gd name="T22" fmla="*/ 0 w 3"/>
                  <a:gd name="T23" fmla="*/ 12 h 5"/>
                  <a:gd name="T24" fmla="*/ 2 w 3"/>
                  <a:gd name="T25" fmla="*/ 7 h 5"/>
                  <a:gd name="T26" fmla="*/ 2 w 3"/>
                  <a:gd name="T27" fmla="*/ 7 h 5"/>
                  <a:gd name="T28" fmla="*/ 2 w 3"/>
                  <a:gd name="T29" fmla="*/ 10 h 5"/>
                  <a:gd name="T30" fmla="*/ 2 w 3"/>
                  <a:gd name="T31" fmla="*/ 10 h 5"/>
                  <a:gd name="T32" fmla="*/ 2 w 3"/>
                  <a:gd name="T33" fmla="*/ 10 h 5"/>
                  <a:gd name="T34" fmla="*/ 2 w 3"/>
                  <a:gd name="T35" fmla="*/ 10 h 5"/>
                  <a:gd name="T36" fmla="*/ 2 w 3"/>
                  <a:gd name="T37" fmla="*/ 12 h 5"/>
                  <a:gd name="T38" fmla="*/ 2 w 3"/>
                  <a:gd name="T39" fmla="*/ 10 h 5"/>
                  <a:gd name="T40" fmla="*/ 2 w 3"/>
                  <a:gd name="T41" fmla="*/ 12 h 5"/>
                  <a:gd name="T42" fmla="*/ 5 w 3"/>
                  <a:gd name="T43" fmla="*/ 7 h 5"/>
                  <a:gd name="T44" fmla="*/ 5 w 3"/>
                  <a:gd name="T45" fmla="*/ 7 h 5"/>
                  <a:gd name="T46" fmla="*/ 5 w 3"/>
                  <a:gd name="T47" fmla="*/ 12 h 5"/>
                  <a:gd name="T48" fmla="*/ 5 w 3"/>
                  <a:gd name="T49" fmla="*/ 10 h 5"/>
                  <a:gd name="T50" fmla="*/ 5 w 3"/>
                  <a:gd name="T51" fmla="*/ 12 h 5"/>
                  <a:gd name="T52" fmla="*/ 5 w 3"/>
                  <a:gd name="T53" fmla="*/ 10 h 5"/>
                  <a:gd name="T54" fmla="*/ 5 w 3"/>
                  <a:gd name="T55" fmla="*/ 10 h 5"/>
                  <a:gd name="T56" fmla="*/ 7 w 3"/>
                  <a:gd name="T57" fmla="*/ 5 h 5"/>
                  <a:gd name="T58" fmla="*/ 5 w 3"/>
                  <a:gd name="T59" fmla="*/ 7 h 5"/>
                  <a:gd name="T60" fmla="*/ 2 w 3"/>
                  <a:gd name="T61" fmla="*/ 7 h 5"/>
                  <a:gd name="T62" fmla="*/ 5 w 3"/>
                  <a:gd name="T63" fmla="*/ 5 h 5"/>
                  <a:gd name="T64" fmla="*/ 2 w 3"/>
                  <a:gd name="T65" fmla="*/ 7 h 5"/>
                  <a:gd name="T66" fmla="*/ 2 w 3"/>
                  <a:gd name="T67" fmla="*/ 5 h 5"/>
                  <a:gd name="T68" fmla="*/ 2 w 3"/>
                  <a:gd name="T69" fmla="*/ 7 h 5"/>
                  <a:gd name="T70" fmla="*/ 2 w 3"/>
                  <a:gd name="T71" fmla="*/ 5 h 5"/>
                  <a:gd name="T72" fmla="*/ 0 w 3"/>
                  <a:gd name="T73" fmla="*/ 10 h 5"/>
                  <a:gd name="T74" fmla="*/ 0 w 3"/>
                  <a:gd name="T75" fmla="*/ 7 h 5"/>
                  <a:gd name="T76" fmla="*/ 2 w 3"/>
                  <a:gd name="T77" fmla="*/ 7 h 5"/>
                  <a:gd name="T78" fmla="*/ 2 w 3"/>
                  <a:gd name="T79" fmla="*/ 5 h 5"/>
                  <a:gd name="T80" fmla="*/ 2 w 3"/>
                  <a:gd name="T81" fmla="*/ 10 h 5"/>
                  <a:gd name="T82" fmla="*/ 2 w 3"/>
                  <a:gd name="T83" fmla="*/ 10 h 5"/>
                  <a:gd name="T84" fmla="*/ 2 w 3"/>
                  <a:gd name="T85" fmla="*/ 7 h 5"/>
                  <a:gd name="T86" fmla="*/ 2 w 3"/>
                  <a:gd name="T87" fmla="*/ 10 h 5"/>
                  <a:gd name="T88" fmla="*/ 2 w 3"/>
                  <a:gd name="T89" fmla="*/ 5 h 5"/>
                  <a:gd name="T90" fmla="*/ 2 w 3"/>
                  <a:gd name="T91" fmla="*/ 2 h 5"/>
                  <a:gd name="T92" fmla="*/ 2 w 3"/>
                  <a:gd name="T93" fmla="*/ 5 h 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91" name="Freeform 1973"/>
              <p:cNvSpPr>
                <a:spLocks/>
              </p:cNvSpPr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92" name="Freeform 1974"/>
              <p:cNvSpPr>
                <a:spLocks/>
              </p:cNvSpPr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93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94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95" name="Freeform 1977"/>
              <p:cNvSpPr>
                <a:spLocks/>
              </p:cNvSpPr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96" name="Freeform 1978"/>
              <p:cNvSpPr>
                <a:spLocks/>
              </p:cNvSpPr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97" name="Freeform 1979"/>
              <p:cNvSpPr>
                <a:spLocks/>
              </p:cNvSpPr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12 w 6"/>
                  <a:gd name="T1" fmla="*/ 9 h 7"/>
                  <a:gd name="T2" fmla="*/ 9 w 6"/>
                  <a:gd name="T3" fmla="*/ 11 h 7"/>
                  <a:gd name="T4" fmla="*/ 9 w 6"/>
                  <a:gd name="T5" fmla="*/ 11 h 7"/>
                  <a:gd name="T6" fmla="*/ 12 w 6"/>
                  <a:gd name="T7" fmla="*/ 11 h 7"/>
                  <a:gd name="T8" fmla="*/ 12 w 6"/>
                  <a:gd name="T9" fmla="*/ 7 h 7"/>
                  <a:gd name="T10" fmla="*/ 12 w 6"/>
                  <a:gd name="T11" fmla="*/ 7 h 7"/>
                  <a:gd name="T12" fmla="*/ 9 w 6"/>
                  <a:gd name="T13" fmla="*/ 9 h 7"/>
                  <a:gd name="T14" fmla="*/ 9 w 6"/>
                  <a:gd name="T15" fmla="*/ 7 h 7"/>
                  <a:gd name="T16" fmla="*/ 9 w 6"/>
                  <a:gd name="T17" fmla="*/ 9 h 7"/>
                  <a:gd name="T18" fmla="*/ 7 w 6"/>
                  <a:gd name="T19" fmla="*/ 9 h 7"/>
                  <a:gd name="T20" fmla="*/ 7 w 6"/>
                  <a:gd name="T21" fmla="*/ 11 h 7"/>
                  <a:gd name="T22" fmla="*/ 7 w 6"/>
                  <a:gd name="T23" fmla="*/ 7 h 7"/>
                  <a:gd name="T24" fmla="*/ 7 w 6"/>
                  <a:gd name="T25" fmla="*/ 7 h 7"/>
                  <a:gd name="T26" fmla="*/ 7 w 6"/>
                  <a:gd name="T27" fmla="*/ 7 h 7"/>
                  <a:gd name="T28" fmla="*/ 5 w 6"/>
                  <a:gd name="T29" fmla="*/ 9 h 7"/>
                  <a:gd name="T30" fmla="*/ 5 w 6"/>
                  <a:gd name="T31" fmla="*/ 11 h 7"/>
                  <a:gd name="T32" fmla="*/ 5 w 6"/>
                  <a:gd name="T33" fmla="*/ 7 h 7"/>
                  <a:gd name="T34" fmla="*/ 5 w 6"/>
                  <a:gd name="T35" fmla="*/ 7 h 7"/>
                  <a:gd name="T36" fmla="*/ 2 w 6"/>
                  <a:gd name="T37" fmla="*/ 7 h 7"/>
                  <a:gd name="T38" fmla="*/ 0 w 6"/>
                  <a:gd name="T39" fmla="*/ 11 h 7"/>
                  <a:gd name="T40" fmla="*/ 2 w 6"/>
                  <a:gd name="T41" fmla="*/ 11 h 7"/>
                  <a:gd name="T42" fmla="*/ 2 w 6"/>
                  <a:gd name="T43" fmla="*/ 9 h 7"/>
                  <a:gd name="T44" fmla="*/ 2 w 6"/>
                  <a:gd name="T45" fmla="*/ 11 h 7"/>
                  <a:gd name="T46" fmla="*/ 2 w 6"/>
                  <a:gd name="T47" fmla="*/ 11 h 7"/>
                  <a:gd name="T48" fmla="*/ 5 w 6"/>
                  <a:gd name="T49" fmla="*/ 11 h 7"/>
                  <a:gd name="T50" fmla="*/ 5 w 6"/>
                  <a:gd name="T51" fmla="*/ 9 h 7"/>
                  <a:gd name="T52" fmla="*/ 5 w 6"/>
                  <a:gd name="T53" fmla="*/ 11 h 7"/>
                  <a:gd name="T54" fmla="*/ 5 w 6"/>
                  <a:gd name="T55" fmla="*/ 11 h 7"/>
                  <a:gd name="T56" fmla="*/ 5 w 6"/>
                  <a:gd name="T57" fmla="*/ 14 h 7"/>
                  <a:gd name="T58" fmla="*/ 5 w 6"/>
                  <a:gd name="T59" fmla="*/ 14 h 7"/>
                  <a:gd name="T60" fmla="*/ 7 w 6"/>
                  <a:gd name="T61" fmla="*/ 9 h 7"/>
                  <a:gd name="T62" fmla="*/ 7 w 6"/>
                  <a:gd name="T63" fmla="*/ 11 h 7"/>
                  <a:gd name="T64" fmla="*/ 7 w 6"/>
                  <a:gd name="T65" fmla="*/ 11 h 7"/>
                  <a:gd name="T66" fmla="*/ 9 w 6"/>
                  <a:gd name="T67" fmla="*/ 11 h 7"/>
                  <a:gd name="T68" fmla="*/ 9 w 6"/>
                  <a:gd name="T69" fmla="*/ 11 h 7"/>
                  <a:gd name="T70" fmla="*/ 9 w 6"/>
                  <a:gd name="T71" fmla="*/ 7 h 7"/>
                  <a:gd name="T72" fmla="*/ 12 w 6"/>
                  <a:gd name="T73" fmla="*/ 9 h 7"/>
                  <a:gd name="T74" fmla="*/ 12 w 6"/>
                  <a:gd name="T75" fmla="*/ 11 h 7"/>
                  <a:gd name="T76" fmla="*/ 12 w 6"/>
                  <a:gd name="T77" fmla="*/ 9 h 7"/>
                  <a:gd name="T78" fmla="*/ 12 w 6"/>
                  <a:gd name="T79" fmla="*/ 7 h 7"/>
                  <a:gd name="T80" fmla="*/ 12 w 6"/>
                  <a:gd name="T81" fmla="*/ 7 h 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98" name="Freeform 1980"/>
              <p:cNvSpPr>
                <a:spLocks/>
              </p:cNvSpPr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3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99" name="Freeform 1981"/>
              <p:cNvSpPr>
                <a:spLocks/>
              </p:cNvSpPr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00" name="Freeform 1982"/>
              <p:cNvSpPr>
                <a:spLocks/>
              </p:cNvSpPr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01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02" name="Freeform 1984"/>
              <p:cNvSpPr>
                <a:spLocks/>
              </p:cNvSpPr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2 w 3"/>
                  <a:gd name="T1" fmla="*/ 5 h 4"/>
                  <a:gd name="T2" fmla="*/ 2 w 3"/>
                  <a:gd name="T3" fmla="*/ 5 h 4"/>
                  <a:gd name="T4" fmla="*/ 2 w 3"/>
                  <a:gd name="T5" fmla="*/ 5 h 4"/>
                  <a:gd name="T6" fmla="*/ 0 w 3"/>
                  <a:gd name="T7" fmla="*/ 7 h 4"/>
                  <a:gd name="T8" fmla="*/ 5 w 3"/>
                  <a:gd name="T9" fmla="*/ 7 h 4"/>
                  <a:gd name="T10" fmla="*/ 2 w 3"/>
                  <a:gd name="T11" fmla="*/ 7 h 4"/>
                  <a:gd name="T12" fmla="*/ 5 w 3"/>
                  <a:gd name="T13" fmla="*/ 5 h 4"/>
                  <a:gd name="T14" fmla="*/ 5 w 3"/>
                  <a:gd name="T15" fmla="*/ 7 h 4"/>
                  <a:gd name="T16" fmla="*/ 5 w 3"/>
                  <a:gd name="T17" fmla="*/ 7 h 4"/>
                  <a:gd name="T18" fmla="*/ 5 w 3"/>
                  <a:gd name="T19" fmla="*/ 7 h 4"/>
                  <a:gd name="T20" fmla="*/ 5 w 3"/>
                  <a:gd name="T21" fmla="*/ 7 h 4"/>
                  <a:gd name="T22" fmla="*/ 5 w 3"/>
                  <a:gd name="T23" fmla="*/ 7 h 4"/>
                  <a:gd name="T24" fmla="*/ 7 w 3"/>
                  <a:gd name="T25" fmla="*/ 7 h 4"/>
                  <a:gd name="T26" fmla="*/ 7 w 3"/>
                  <a:gd name="T27" fmla="*/ 7 h 4"/>
                  <a:gd name="T28" fmla="*/ 7 w 3"/>
                  <a:gd name="T29" fmla="*/ 5 h 4"/>
                  <a:gd name="T30" fmla="*/ 7 w 3"/>
                  <a:gd name="T31" fmla="*/ 7 h 4"/>
                  <a:gd name="T32" fmla="*/ 7 w 3"/>
                  <a:gd name="T33" fmla="*/ 5 h 4"/>
                  <a:gd name="T34" fmla="*/ 7 w 3"/>
                  <a:gd name="T35" fmla="*/ 5 h 4"/>
                  <a:gd name="T36" fmla="*/ 7 w 3"/>
                  <a:gd name="T37" fmla="*/ 5 h 4"/>
                  <a:gd name="T38" fmla="*/ 7 w 3"/>
                  <a:gd name="T39" fmla="*/ 5 h 4"/>
                  <a:gd name="T40" fmla="*/ 7 w 3"/>
                  <a:gd name="T41" fmla="*/ 5 h 4"/>
                  <a:gd name="T42" fmla="*/ 7 w 3"/>
                  <a:gd name="T43" fmla="*/ 2 h 4"/>
                  <a:gd name="T44" fmla="*/ 7 w 3"/>
                  <a:gd name="T45" fmla="*/ 2 h 4"/>
                  <a:gd name="T46" fmla="*/ 7 w 3"/>
                  <a:gd name="T47" fmla="*/ 2 h 4"/>
                  <a:gd name="T48" fmla="*/ 7 w 3"/>
                  <a:gd name="T49" fmla="*/ 2 h 4"/>
                  <a:gd name="T50" fmla="*/ 7 w 3"/>
                  <a:gd name="T51" fmla="*/ 2 h 4"/>
                  <a:gd name="T52" fmla="*/ 5 w 3"/>
                  <a:gd name="T53" fmla="*/ 5 h 4"/>
                  <a:gd name="T54" fmla="*/ 5 w 3"/>
                  <a:gd name="T55" fmla="*/ 5 h 4"/>
                  <a:gd name="T56" fmla="*/ 7 w 3"/>
                  <a:gd name="T57" fmla="*/ 5 h 4"/>
                  <a:gd name="T58" fmla="*/ 5 w 3"/>
                  <a:gd name="T59" fmla="*/ 5 h 4"/>
                  <a:gd name="T60" fmla="*/ 7 w 3"/>
                  <a:gd name="T61" fmla="*/ 2 h 4"/>
                  <a:gd name="T62" fmla="*/ 5 w 3"/>
                  <a:gd name="T63" fmla="*/ 5 h 4"/>
                  <a:gd name="T64" fmla="*/ 5 w 3"/>
                  <a:gd name="T65" fmla="*/ 5 h 4"/>
                  <a:gd name="T66" fmla="*/ 5 w 3"/>
                  <a:gd name="T67" fmla="*/ 2 h 4"/>
                  <a:gd name="T68" fmla="*/ 5 w 3"/>
                  <a:gd name="T69" fmla="*/ 5 h 4"/>
                  <a:gd name="T70" fmla="*/ 2 w 3"/>
                  <a:gd name="T71" fmla="*/ 2 h 4"/>
                  <a:gd name="T72" fmla="*/ 2 w 3"/>
                  <a:gd name="T73" fmla="*/ 5 h 4"/>
                  <a:gd name="T74" fmla="*/ 2 w 3"/>
                  <a:gd name="T75" fmla="*/ 5 h 4"/>
                  <a:gd name="T76" fmla="*/ 2 w 3"/>
                  <a:gd name="T77" fmla="*/ 5 h 4"/>
                  <a:gd name="T78" fmla="*/ 2 w 3"/>
                  <a:gd name="T79" fmla="*/ 7 h 4"/>
                  <a:gd name="T80" fmla="*/ 2 w 3"/>
                  <a:gd name="T81" fmla="*/ 5 h 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03" name="Freeform 1985"/>
              <p:cNvSpPr>
                <a:spLocks/>
              </p:cNvSpPr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3 h 1"/>
                  <a:gd name="T1" fmla="*/ 0 h 1"/>
                  <a:gd name="T2" fmla="*/ 3 h 1"/>
                  <a:gd name="T3" fmla="*/ 3 h 1"/>
                  <a:gd name="T4" fmla="*/ 3 h 1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04" name="Freeform 1986"/>
              <p:cNvSpPr>
                <a:spLocks/>
              </p:cNvSpPr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3 w 4"/>
                  <a:gd name="T1" fmla="*/ 14 h 8"/>
                  <a:gd name="T2" fmla="*/ 3 w 4"/>
                  <a:gd name="T3" fmla="*/ 17 h 8"/>
                  <a:gd name="T4" fmla="*/ 3 w 4"/>
                  <a:gd name="T5" fmla="*/ 17 h 8"/>
                  <a:gd name="T6" fmla="*/ 5 w 4"/>
                  <a:gd name="T7" fmla="*/ 14 h 8"/>
                  <a:gd name="T8" fmla="*/ 5 w 4"/>
                  <a:gd name="T9" fmla="*/ 17 h 8"/>
                  <a:gd name="T10" fmla="*/ 5 w 4"/>
                  <a:gd name="T11" fmla="*/ 14 h 8"/>
                  <a:gd name="T12" fmla="*/ 5 w 4"/>
                  <a:gd name="T13" fmla="*/ 17 h 8"/>
                  <a:gd name="T14" fmla="*/ 5 w 4"/>
                  <a:gd name="T15" fmla="*/ 14 h 8"/>
                  <a:gd name="T16" fmla="*/ 5 w 4"/>
                  <a:gd name="T17" fmla="*/ 14 h 8"/>
                  <a:gd name="T18" fmla="*/ 5 w 4"/>
                  <a:gd name="T19" fmla="*/ 14 h 8"/>
                  <a:gd name="T20" fmla="*/ 3 w 4"/>
                  <a:gd name="T21" fmla="*/ 17 h 8"/>
                  <a:gd name="T22" fmla="*/ 5 w 4"/>
                  <a:gd name="T23" fmla="*/ 14 h 8"/>
                  <a:gd name="T24" fmla="*/ 5 w 4"/>
                  <a:gd name="T25" fmla="*/ 12 h 8"/>
                  <a:gd name="T26" fmla="*/ 3 w 4"/>
                  <a:gd name="T27" fmla="*/ 14 h 8"/>
                  <a:gd name="T28" fmla="*/ 3 w 4"/>
                  <a:gd name="T29" fmla="*/ 14 h 8"/>
                  <a:gd name="T30" fmla="*/ 3 w 4"/>
                  <a:gd name="T31" fmla="*/ 12 h 8"/>
                  <a:gd name="T32" fmla="*/ 3 w 4"/>
                  <a:gd name="T33" fmla="*/ 14 h 8"/>
                  <a:gd name="T34" fmla="*/ 3 w 4"/>
                  <a:gd name="T35" fmla="*/ 17 h 8"/>
                  <a:gd name="T36" fmla="*/ 10 w 4"/>
                  <a:gd name="T37" fmla="*/ 12 h 8"/>
                  <a:gd name="T38" fmla="*/ 5 w 4"/>
                  <a:gd name="T39" fmla="*/ 5 h 8"/>
                  <a:gd name="T40" fmla="*/ 5 w 4"/>
                  <a:gd name="T41" fmla="*/ 7 h 8"/>
                  <a:gd name="T42" fmla="*/ 5 w 4"/>
                  <a:gd name="T43" fmla="*/ 7 h 8"/>
                  <a:gd name="T44" fmla="*/ 5 w 4"/>
                  <a:gd name="T45" fmla="*/ 2 h 8"/>
                  <a:gd name="T46" fmla="*/ 8 w 4"/>
                  <a:gd name="T47" fmla="*/ 5 h 8"/>
                  <a:gd name="T48" fmla="*/ 10 w 4"/>
                  <a:gd name="T49" fmla="*/ 14 h 8"/>
                  <a:gd name="T50" fmla="*/ 3 w 4"/>
                  <a:gd name="T51" fmla="*/ 17 h 8"/>
                  <a:gd name="T52" fmla="*/ 3 w 4"/>
                  <a:gd name="T53" fmla="*/ 14 h 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05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06" name="Freeform 1988"/>
              <p:cNvSpPr>
                <a:spLocks/>
              </p:cNvSpPr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07" name="Freeform 1989"/>
              <p:cNvSpPr>
                <a:spLocks/>
              </p:cNvSpPr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8 h 3"/>
                  <a:gd name="T3" fmla="*/ 5 h 3"/>
                  <a:gd name="T4" fmla="*/ 5 h 3"/>
                  <a:gd name="T5" fmla="*/ 3 h 3"/>
                  <a:gd name="T6" fmla="*/ 3 h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08" name="Freeform 1990"/>
              <p:cNvSpPr>
                <a:spLocks/>
              </p:cNvSpPr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09" name="Freeform 1991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2 w 1"/>
                  <a:gd name="T1" fmla="*/ 3 h 2"/>
                  <a:gd name="T2" fmla="*/ 2 w 1"/>
                  <a:gd name="T3" fmla="*/ 0 h 2"/>
                  <a:gd name="T4" fmla="*/ 0 w 1"/>
                  <a:gd name="T5" fmla="*/ 5 h 2"/>
                  <a:gd name="T6" fmla="*/ 2 w 1"/>
                  <a:gd name="T7" fmla="*/ 3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10" name="Freeform 1992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11" name="Freeform 1993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3 h 2"/>
                  <a:gd name="T2" fmla="*/ 0 w 1"/>
                  <a:gd name="T3" fmla="*/ 3 h 2"/>
                  <a:gd name="T4" fmla="*/ 0 w 1"/>
                  <a:gd name="T5" fmla="*/ 3 h 2"/>
                  <a:gd name="T6" fmla="*/ 0 w 1"/>
                  <a:gd name="T7" fmla="*/ 0 h 2"/>
                  <a:gd name="T8" fmla="*/ 2 w 1"/>
                  <a:gd name="T9" fmla="*/ 0 h 2"/>
                  <a:gd name="T10" fmla="*/ 2 w 1"/>
                  <a:gd name="T11" fmla="*/ 0 h 2"/>
                  <a:gd name="T12" fmla="*/ 0 w 1"/>
                  <a:gd name="T13" fmla="*/ 3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12" name="Freeform 1994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13" name="Freeform 1995"/>
              <p:cNvSpPr>
                <a:spLocks/>
              </p:cNvSpPr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14" name="Freeform 1996"/>
              <p:cNvSpPr>
                <a:spLocks/>
              </p:cNvSpPr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5 h 2"/>
                  <a:gd name="T1" fmla="*/ 3 h 2"/>
                  <a:gd name="T2" fmla="*/ 0 h 2"/>
                  <a:gd name="T3" fmla="*/ 0 h 2"/>
                  <a:gd name="T4" fmla="*/ 5 h 2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15" name="Freeform 1997"/>
              <p:cNvSpPr>
                <a:spLocks/>
              </p:cNvSpPr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16" name="Freeform 1998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5 h 2"/>
                  <a:gd name="T2" fmla="*/ 3 w 1"/>
                  <a:gd name="T3" fmla="*/ 3 h 2"/>
                  <a:gd name="T4" fmla="*/ 3 w 1"/>
                  <a:gd name="T5" fmla="*/ 5 h 2"/>
                  <a:gd name="T6" fmla="*/ 3 w 1"/>
                  <a:gd name="T7" fmla="*/ 5 h 2"/>
                  <a:gd name="T8" fmla="*/ 3 w 1"/>
                  <a:gd name="T9" fmla="*/ 5 h 2"/>
                  <a:gd name="T10" fmla="*/ 3 w 1"/>
                  <a:gd name="T11" fmla="*/ 5 h 2"/>
                  <a:gd name="T12" fmla="*/ 3 w 1"/>
                  <a:gd name="T13" fmla="*/ 5 h 2"/>
                  <a:gd name="T14" fmla="*/ 3 w 1"/>
                  <a:gd name="T15" fmla="*/ 3 h 2"/>
                  <a:gd name="T16" fmla="*/ 3 w 1"/>
                  <a:gd name="T17" fmla="*/ 3 h 2"/>
                  <a:gd name="T18" fmla="*/ 3 w 1"/>
                  <a:gd name="T19" fmla="*/ 3 h 2"/>
                  <a:gd name="T20" fmla="*/ 3 w 1"/>
                  <a:gd name="T21" fmla="*/ 0 h 2"/>
                  <a:gd name="T22" fmla="*/ 0 w 1"/>
                  <a:gd name="T23" fmla="*/ 5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17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18" name="Freeform 2000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5 h 2"/>
                  <a:gd name="T2" fmla="*/ 0 w 1"/>
                  <a:gd name="T3" fmla="*/ 5 h 2"/>
                  <a:gd name="T4" fmla="*/ 0 w 1"/>
                  <a:gd name="T5" fmla="*/ 5 h 2"/>
                  <a:gd name="T6" fmla="*/ 0 w 1"/>
                  <a:gd name="T7" fmla="*/ 3 h 2"/>
                  <a:gd name="T8" fmla="*/ 0 w 1"/>
                  <a:gd name="T9" fmla="*/ 5 h 2"/>
                  <a:gd name="T10" fmla="*/ 0 w 1"/>
                  <a:gd name="T11" fmla="*/ 0 h 2"/>
                  <a:gd name="T12" fmla="*/ 0 w 1"/>
                  <a:gd name="T13" fmla="*/ 3 h 2"/>
                  <a:gd name="T14" fmla="*/ 0 w 1"/>
                  <a:gd name="T15" fmla="*/ 3 h 2"/>
                  <a:gd name="T16" fmla="*/ 0 w 1"/>
                  <a:gd name="T17" fmla="*/ 3 h 2"/>
                  <a:gd name="T18" fmla="*/ 0 w 1"/>
                  <a:gd name="T19" fmla="*/ 3 h 2"/>
                  <a:gd name="T20" fmla="*/ 0 w 1"/>
                  <a:gd name="T21" fmla="*/ 5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19" name="Freeform 2001"/>
              <p:cNvSpPr>
                <a:spLocks/>
              </p:cNvSpPr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20" name="Freeform 2002"/>
              <p:cNvSpPr>
                <a:spLocks/>
              </p:cNvSpPr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21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22" name="Freeform 2004"/>
              <p:cNvSpPr>
                <a:spLocks/>
              </p:cNvSpPr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2 w 4"/>
                  <a:gd name="T1" fmla="*/ 2 h 4"/>
                  <a:gd name="T2" fmla="*/ 2 w 4"/>
                  <a:gd name="T3" fmla="*/ 2 h 4"/>
                  <a:gd name="T4" fmla="*/ 2 w 4"/>
                  <a:gd name="T5" fmla="*/ 5 h 4"/>
                  <a:gd name="T6" fmla="*/ 0 w 4"/>
                  <a:gd name="T7" fmla="*/ 7 h 4"/>
                  <a:gd name="T8" fmla="*/ 2 w 4"/>
                  <a:gd name="T9" fmla="*/ 5 h 4"/>
                  <a:gd name="T10" fmla="*/ 2 w 4"/>
                  <a:gd name="T11" fmla="*/ 7 h 4"/>
                  <a:gd name="T12" fmla="*/ 2 w 4"/>
                  <a:gd name="T13" fmla="*/ 7 h 4"/>
                  <a:gd name="T14" fmla="*/ 5 w 4"/>
                  <a:gd name="T15" fmla="*/ 7 h 4"/>
                  <a:gd name="T16" fmla="*/ 7 w 4"/>
                  <a:gd name="T17" fmla="*/ 7 h 4"/>
                  <a:gd name="T18" fmla="*/ 7 w 4"/>
                  <a:gd name="T19" fmla="*/ 5 h 4"/>
                  <a:gd name="T20" fmla="*/ 7 w 4"/>
                  <a:gd name="T21" fmla="*/ 7 h 4"/>
                  <a:gd name="T22" fmla="*/ 7 w 4"/>
                  <a:gd name="T23" fmla="*/ 7 h 4"/>
                  <a:gd name="T24" fmla="*/ 7 w 4"/>
                  <a:gd name="T25" fmla="*/ 7 h 4"/>
                  <a:gd name="T26" fmla="*/ 9 w 4"/>
                  <a:gd name="T27" fmla="*/ 5 h 4"/>
                  <a:gd name="T28" fmla="*/ 7 w 4"/>
                  <a:gd name="T29" fmla="*/ 7 h 4"/>
                  <a:gd name="T30" fmla="*/ 9 w 4"/>
                  <a:gd name="T31" fmla="*/ 7 h 4"/>
                  <a:gd name="T32" fmla="*/ 9 w 4"/>
                  <a:gd name="T33" fmla="*/ 5 h 4"/>
                  <a:gd name="T34" fmla="*/ 9 w 4"/>
                  <a:gd name="T35" fmla="*/ 2 h 4"/>
                  <a:gd name="T36" fmla="*/ 7 w 4"/>
                  <a:gd name="T37" fmla="*/ 5 h 4"/>
                  <a:gd name="T38" fmla="*/ 7 w 4"/>
                  <a:gd name="T39" fmla="*/ 5 h 4"/>
                  <a:gd name="T40" fmla="*/ 7 w 4"/>
                  <a:gd name="T41" fmla="*/ 2 h 4"/>
                  <a:gd name="T42" fmla="*/ 5 w 4"/>
                  <a:gd name="T43" fmla="*/ 5 h 4"/>
                  <a:gd name="T44" fmla="*/ 5 w 4"/>
                  <a:gd name="T45" fmla="*/ 5 h 4"/>
                  <a:gd name="T46" fmla="*/ 5 w 4"/>
                  <a:gd name="T47" fmla="*/ 5 h 4"/>
                  <a:gd name="T48" fmla="*/ 5 w 4"/>
                  <a:gd name="T49" fmla="*/ 5 h 4"/>
                  <a:gd name="T50" fmla="*/ 5 w 4"/>
                  <a:gd name="T51" fmla="*/ 7 h 4"/>
                  <a:gd name="T52" fmla="*/ 5 w 4"/>
                  <a:gd name="T53" fmla="*/ 2 h 4"/>
                  <a:gd name="T54" fmla="*/ 5 w 4"/>
                  <a:gd name="T55" fmla="*/ 5 h 4"/>
                  <a:gd name="T56" fmla="*/ 5 w 4"/>
                  <a:gd name="T57" fmla="*/ 5 h 4"/>
                  <a:gd name="T58" fmla="*/ 5 w 4"/>
                  <a:gd name="T59" fmla="*/ 2 h 4"/>
                  <a:gd name="T60" fmla="*/ 2 w 4"/>
                  <a:gd name="T61" fmla="*/ 5 h 4"/>
                  <a:gd name="T62" fmla="*/ 2 w 4"/>
                  <a:gd name="T63" fmla="*/ 5 h 4"/>
                  <a:gd name="T64" fmla="*/ 2 w 4"/>
                  <a:gd name="T65" fmla="*/ 5 h 4"/>
                  <a:gd name="T66" fmla="*/ 5 w 4"/>
                  <a:gd name="T67" fmla="*/ 2 h 4"/>
                  <a:gd name="T68" fmla="*/ 5 w 4"/>
                  <a:gd name="T69" fmla="*/ 0 h 4"/>
                  <a:gd name="T70" fmla="*/ 2 w 4"/>
                  <a:gd name="T71" fmla="*/ 5 h 4"/>
                  <a:gd name="T72" fmla="*/ 2 w 4"/>
                  <a:gd name="T73" fmla="*/ 2 h 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23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24" name="Freeform 2006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25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26" name="Freeform 2008"/>
              <p:cNvSpPr>
                <a:spLocks/>
              </p:cNvSpPr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27" name="Freeform 2009"/>
              <p:cNvSpPr>
                <a:spLocks/>
              </p:cNvSpPr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28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29" name="Freeform 2011"/>
              <p:cNvSpPr>
                <a:spLocks/>
              </p:cNvSpPr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2 w 3"/>
                  <a:gd name="T1" fmla="*/ 5 h 3"/>
                  <a:gd name="T2" fmla="*/ 2 w 3"/>
                  <a:gd name="T3" fmla="*/ 7 h 3"/>
                  <a:gd name="T4" fmla="*/ 5 w 3"/>
                  <a:gd name="T5" fmla="*/ 2 h 3"/>
                  <a:gd name="T6" fmla="*/ 2 w 3"/>
                  <a:gd name="T7" fmla="*/ 7 h 3"/>
                  <a:gd name="T8" fmla="*/ 5 w 3"/>
                  <a:gd name="T9" fmla="*/ 5 h 3"/>
                  <a:gd name="T10" fmla="*/ 5 w 3"/>
                  <a:gd name="T11" fmla="*/ 5 h 3"/>
                  <a:gd name="T12" fmla="*/ 7 w 3"/>
                  <a:gd name="T13" fmla="*/ 2 h 3"/>
                  <a:gd name="T14" fmla="*/ 5 w 3"/>
                  <a:gd name="T15" fmla="*/ 7 h 3"/>
                  <a:gd name="T16" fmla="*/ 5 w 3"/>
                  <a:gd name="T17" fmla="*/ 7 h 3"/>
                  <a:gd name="T18" fmla="*/ 5 w 3"/>
                  <a:gd name="T19" fmla="*/ 5 h 3"/>
                  <a:gd name="T20" fmla="*/ 7 w 3"/>
                  <a:gd name="T21" fmla="*/ 5 h 3"/>
                  <a:gd name="T22" fmla="*/ 7 w 3"/>
                  <a:gd name="T23" fmla="*/ 2 h 3"/>
                  <a:gd name="T24" fmla="*/ 7 w 3"/>
                  <a:gd name="T25" fmla="*/ 2 h 3"/>
                  <a:gd name="T26" fmla="*/ 7 w 3"/>
                  <a:gd name="T27" fmla="*/ 2 h 3"/>
                  <a:gd name="T28" fmla="*/ 7 w 3"/>
                  <a:gd name="T29" fmla="*/ 2 h 3"/>
                  <a:gd name="T30" fmla="*/ 7 w 3"/>
                  <a:gd name="T31" fmla="*/ 0 h 3"/>
                  <a:gd name="T32" fmla="*/ 7 w 3"/>
                  <a:gd name="T33" fmla="*/ 2 h 3"/>
                  <a:gd name="T34" fmla="*/ 7 w 3"/>
                  <a:gd name="T35" fmla="*/ 2 h 3"/>
                  <a:gd name="T36" fmla="*/ 5 w 3"/>
                  <a:gd name="T37" fmla="*/ 2 h 3"/>
                  <a:gd name="T38" fmla="*/ 7 w 3"/>
                  <a:gd name="T39" fmla="*/ 2 h 3"/>
                  <a:gd name="T40" fmla="*/ 5 w 3"/>
                  <a:gd name="T41" fmla="*/ 2 h 3"/>
                  <a:gd name="T42" fmla="*/ 5 w 3"/>
                  <a:gd name="T43" fmla="*/ 0 h 3"/>
                  <a:gd name="T44" fmla="*/ 5 w 3"/>
                  <a:gd name="T45" fmla="*/ 2 h 3"/>
                  <a:gd name="T46" fmla="*/ 5 w 3"/>
                  <a:gd name="T47" fmla="*/ 0 h 3"/>
                  <a:gd name="T48" fmla="*/ 5 w 3"/>
                  <a:gd name="T49" fmla="*/ 5 h 3"/>
                  <a:gd name="T50" fmla="*/ 5 w 3"/>
                  <a:gd name="T51" fmla="*/ 0 h 3"/>
                  <a:gd name="T52" fmla="*/ 5 w 3"/>
                  <a:gd name="T53" fmla="*/ 2 h 3"/>
                  <a:gd name="T54" fmla="*/ 5 w 3"/>
                  <a:gd name="T55" fmla="*/ 0 h 3"/>
                  <a:gd name="T56" fmla="*/ 2 w 3"/>
                  <a:gd name="T57" fmla="*/ 2 h 3"/>
                  <a:gd name="T58" fmla="*/ 2 w 3"/>
                  <a:gd name="T59" fmla="*/ 2 h 3"/>
                  <a:gd name="T60" fmla="*/ 2 w 3"/>
                  <a:gd name="T61" fmla="*/ 2 h 3"/>
                  <a:gd name="T62" fmla="*/ 2 w 3"/>
                  <a:gd name="T63" fmla="*/ 2 h 3"/>
                  <a:gd name="T64" fmla="*/ 2 w 3"/>
                  <a:gd name="T65" fmla="*/ 5 h 3"/>
                  <a:gd name="T66" fmla="*/ 2 w 3"/>
                  <a:gd name="T67" fmla="*/ 2 h 3"/>
                  <a:gd name="T68" fmla="*/ 2 w 3"/>
                  <a:gd name="T69" fmla="*/ 5 h 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30" name="Freeform 2012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31" name="Freeform 2013"/>
              <p:cNvSpPr>
                <a:spLocks/>
              </p:cNvSpPr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5 w 3"/>
                  <a:gd name="T1" fmla="*/ 5 h 3"/>
                  <a:gd name="T2" fmla="*/ 5 w 3"/>
                  <a:gd name="T3" fmla="*/ 2 h 3"/>
                  <a:gd name="T4" fmla="*/ 2 w 3"/>
                  <a:gd name="T5" fmla="*/ 7 h 3"/>
                  <a:gd name="T6" fmla="*/ 2 w 3"/>
                  <a:gd name="T7" fmla="*/ 7 h 3"/>
                  <a:gd name="T8" fmla="*/ 5 w 3"/>
                  <a:gd name="T9" fmla="*/ 2 h 3"/>
                  <a:gd name="T10" fmla="*/ 5 w 3"/>
                  <a:gd name="T11" fmla="*/ 2 h 3"/>
                  <a:gd name="T12" fmla="*/ 2 w 3"/>
                  <a:gd name="T13" fmla="*/ 5 h 3"/>
                  <a:gd name="T14" fmla="*/ 2 w 3"/>
                  <a:gd name="T15" fmla="*/ 5 h 3"/>
                  <a:gd name="T16" fmla="*/ 2 w 3"/>
                  <a:gd name="T17" fmla="*/ 5 h 3"/>
                  <a:gd name="T18" fmla="*/ 5 w 3"/>
                  <a:gd name="T19" fmla="*/ 2 h 3"/>
                  <a:gd name="T20" fmla="*/ 0 w 3"/>
                  <a:gd name="T21" fmla="*/ 7 h 3"/>
                  <a:gd name="T22" fmla="*/ 0 w 3"/>
                  <a:gd name="T23" fmla="*/ 7 h 3"/>
                  <a:gd name="T24" fmla="*/ 2 w 3"/>
                  <a:gd name="T25" fmla="*/ 5 h 3"/>
                  <a:gd name="T26" fmla="*/ 2 w 3"/>
                  <a:gd name="T27" fmla="*/ 5 h 3"/>
                  <a:gd name="T28" fmla="*/ 0 w 3"/>
                  <a:gd name="T29" fmla="*/ 7 h 3"/>
                  <a:gd name="T30" fmla="*/ 2 w 3"/>
                  <a:gd name="T31" fmla="*/ 7 h 3"/>
                  <a:gd name="T32" fmla="*/ 2 w 3"/>
                  <a:gd name="T33" fmla="*/ 7 h 3"/>
                  <a:gd name="T34" fmla="*/ 2 w 3"/>
                  <a:gd name="T35" fmla="*/ 7 h 3"/>
                  <a:gd name="T36" fmla="*/ 5 w 3"/>
                  <a:gd name="T37" fmla="*/ 5 h 3"/>
                  <a:gd name="T38" fmla="*/ 5 w 3"/>
                  <a:gd name="T39" fmla="*/ 5 h 3"/>
                  <a:gd name="T40" fmla="*/ 5 w 3"/>
                  <a:gd name="T41" fmla="*/ 2 h 3"/>
                  <a:gd name="T42" fmla="*/ 7 w 3"/>
                  <a:gd name="T43" fmla="*/ 2 h 3"/>
                  <a:gd name="T44" fmla="*/ 7 w 3"/>
                  <a:gd name="T45" fmla="*/ 2 h 3"/>
                  <a:gd name="T46" fmla="*/ 5 w 3"/>
                  <a:gd name="T47" fmla="*/ 5 h 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32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33" name="Freeform 2015"/>
              <p:cNvSpPr>
                <a:spLocks/>
              </p:cNvSpPr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3 h 1"/>
                  <a:gd name="T1" fmla="*/ 0 h 1"/>
                  <a:gd name="T2" fmla="*/ 3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34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35" name="Freeform 2017"/>
              <p:cNvSpPr>
                <a:spLocks/>
              </p:cNvSpPr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7 w 3"/>
                  <a:gd name="T1" fmla="*/ 0 h 4"/>
                  <a:gd name="T2" fmla="*/ 5 w 3"/>
                  <a:gd name="T3" fmla="*/ 5 h 4"/>
                  <a:gd name="T4" fmla="*/ 7 w 3"/>
                  <a:gd name="T5" fmla="*/ 2 h 4"/>
                  <a:gd name="T6" fmla="*/ 5 w 3"/>
                  <a:gd name="T7" fmla="*/ 5 h 4"/>
                  <a:gd name="T8" fmla="*/ 5 w 3"/>
                  <a:gd name="T9" fmla="*/ 2 h 4"/>
                  <a:gd name="T10" fmla="*/ 7 w 3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36" name="Freeform 2018"/>
              <p:cNvSpPr>
                <a:spLocks/>
              </p:cNvSpPr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3 w 4"/>
                  <a:gd name="T1" fmla="*/ 5 h 4"/>
                  <a:gd name="T2" fmla="*/ 3 w 4"/>
                  <a:gd name="T3" fmla="*/ 5 h 4"/>
                  <a:gd name="T4" fmla="*/ 3 w 4"/>
                  <a:gd name="T5" fmla="*/ 5 h 4"/>
                  <a:gd name="T6" fmla="*/ 3 w 4"/>
                  <a:gd name="T7" fmla="*/ 7 h 4"/>
                  <a:gd name="T8" fmla="*/ 3 w 4"/>
                  <a:gd name="T9" fmla="*/ 5 h 4"/>
                  <a:gd name="T10" fmla="*/ 5 w 4"/>
                  <a:gd name="T11" fmla="*/ 5 h 4"/>
                  <a:gd name="T12" fmla="*/ 5 w 4"/>
                  <a:gd name="T13" fmla="*/ 5 h 4"/>
                  <a:gd name="T14" fmla="*/ 5 w 4"/>
                  <a:gd name="T15" fmla="*/ 7 h 4"/>
                  <a:gd name="T16" fmla="*/ 5 w 4"/>
                  <a:gd name="T17" fmla="*/ 2 h 4"/>
                  <a:gd name="T18" fmla="*/ 5 w 4"/>
                  <a:gd name="T19" fmla="*/ 5 h 4"/>
                  <a:gd name="T20" fmla="*/ 5 w 4"/>
                  <a:gd name="T21" fmla="*/ 5 h 4"/>
                  <a:gd name="T22" fmla="*/ 5 w 4"/>
                  <a:gd name="T23" fmla="*/ 5 h 4"/>
                  <a:gd name="T24" fmla="*/ 5 w 4"/>
                  <a:gd name="T25" fmla="*/ 7 h 4"/>
                  <a:gd name="T26" fmla="*/ 5 w 4"/>
                  <a:gd name="T27" fmla="*/ 7 h 4"/>
                  <a:gd name="T28" fmla="*/ 5 w 4"/>
                  <a:gd name="T29" fmla="*/ 7 h 4"/>
                  <a:gd name="T30" fmla="*/ 8 w 4"/>
                  <a:gd name="T31" fmla="*/ 7 h 4"/>
                  <a:gd name="T32" fmla="*/ 8 w 4"/>
                  <a:gd name="T33" fmla="*/ 9 h 4"/>
                  <a:gd name="T34" fmla="*/ 8 w 4"/>
                  <a:gd name="T35" fmla="*/ 5 h 4"/>
                  <a:gd name="T36" fmla="*/ 10 w 4"/>
                  <a:gd name="T37" fmla="*/ 5 h 4"/>
                  <a:gd name="T38" fmla="*/ 8 w 4"/>
                  <a:gd name="T39" fmla="*/ 7 h 4"/>
                  <a:gd name="T40" fmla="*/ 10 w 4"/>
                  <a:gd name="T41" fmla="*/ 7 h 4"/>
                  <a:gd name="T42" fmla="*/ 8 w 4"/>
                  <a:gd name="T43" fmla="*/ 9 h 4"/>
                  <a:gd name="T44" fmla="*/ 10 w 4"/>
                  <a:gd name="T45" fmla="*/ 5 h 4"/>
                  <a:gd name="T46" fmla="*/ 10 w 4"/>
                  <a:gd name="T47" fmla="*/ 7 h 4"/>
                  <a:gd name="T48" fmla="*/ 10 w 4"/>
                  <a:gd name="T49" fmla="*/ 2 h 4"/>
                  <a:gd name="T50" fmla="*/ 10 w 4"/>
                  <a:gd name="T51" fmla="*/ 2 h 4"/>
                  <a:gd name="T52" fmla="*/ 8 w 4"/>
                  <a:gd name="T53" fmla="*/ 5 h 4"/>
                  <a:gd name="T54" fmla="*/ 8 w 4"/>
                  <a:gd name="T55" fmla="*/ 2 h 4"/>
                  <a:gd name="T56" fmla="*/ 8 w 4"/>
                  <a:gd name="T57" fmla="*/ 5 h 4"/>
                  <a:gd name="T58" fmla="*/ 8 w 4"/>
                  <a:gd name="T59" fmla="*/ 2 h 4"/>
                  <a:gd name="T60" fmla="*/ 8 w 4"/>
                  <a:gd name="T61" fmla="*/ 5 h 4"/>
                  <a:gd name="T62" fmla="*/ 8 w 4"/>
                  <a:gd name="T63" fmla="*/ 2 h 4"/>
                  <a:gd name="T64" fmla="*/ 5 w 4"/>
                  <a:gd name="T65" fmla="*/ 2 h 4"/>
                  <a:gd name="T66" fmla="*/ 5 w 4"/>
                  <a:gd name="T67" fmla="*/ 2 h 4"/>
                  <a:gd name="T68" fmla="*/ 3 w 4"/>
                  <a:gd name="T69" fmla="*/ 2 h 4"/>
                  <a:gd name="T70" fmla="*/ 3 w 4"/>
                  <a:gd name="T71" fmla="*/ 5 h 4"/>
                  <a:gd name="T72" fmla="*/ 5 w 4"/>
                  <a:gd name="T73" fmla="*/ 0 h 4"/>
                  <a:gd name="T74" fmla="*/ 3 w 4"/>
                  <a:gd name="T75" fmla="*/ 2 h 4"/>
                  <a:gd name="T76" fmla="*/ 3 w 4"/>
                  <a:gd name="T77" fmla="*/ 2 h 4"/>
                  <a:gd name="T78" fmla="*/ 3 w 4"/>
                  <a:gd name="T79" fmla="*/ 2 h 4"/>
                  <a:gd name="T80" fmla="*/ 3 w 4"/>
                  <a:gd name="T81" fmla="*/ 5 h 4"/>
                  <a:gd name="T82" fmla="*/ 3 w 4"/>
                  <a:gd name="T83" fmla="*/ 7 h 4"/>
                  <a:gd name="T84" fmla="*/ 3 w 4"/>
                  <a:gd name="T85" fmla="*/ 5 h 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37" name="Freeform 2019"/>
              <p:cNvSpPr>
                <a:spLocks/>
              </p:cNvSpPr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38" name="Freeform 2020"/>
              <p:cNvSpPr>
                <a:spLocks/>
              </p:cNvSpPr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39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40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41" name="Freeform 2023"/>
              <p:cNvSpPr>
                <a:spLocks/>
              </p:cNvSpPr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42" name="Freeform 2024"/>
              <p:cNvSpPr>
                <a:spLocks/>
              </p:cNvSpPr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43" name="Freeform 2025"/>
              <p:cNvSpPr>
                <a:spLocks/>
              </p:cNvSpPr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5 w 4"/>
                  <a:gd name="T1" fmla="*/ 7 h 6"/>
                  <a:gd name="T2" fmla="*/ 2 w 4"/>
                  <a:gd name="T3" fmla="*/ 9 h 6"/>
                  <a:gd name="T4" fmla="*/ 2 w 4"/>
                  <a:gd name="T5" fmla="*/ 12 h 6"/>
                  <a:gd name="T6" fmla="*/ 5 w 4"/>
                  <a:gd name="T7" fmla="*/ 9 h 6"/>
                  <a:gd name="T8" fmla="*/ 7 w 4"/>
                  <a:gd name="T9" fmla="*/ 9 h 6"/>
                  <a:gd name="T10" fmla="*/ 7 w 4"/>
                  <a:gd name="T11" fmla="*/ 9 h 6"/>
                  <a:gd name="T12" fmla="*/ 9 w 4"/>
                  <a:gd name="T13" fmla="*/ 7 h 6"/>
                  <a:gd name="T14" fmla="*/ 9 w 4"/>
                  <a:gd name="T15" fmla="*/ 5 h 6"/>
                  <a:gd name="T16" fmla="*/ 7 w 4"/>
                  <a:gd name="T17" fmla="*/ 5 h 6"/>
                  <a:gd name="T18" fmla="*/ 7 w 4"/>
                  <a:gd name="T19" fmla="*/ 7 h 6"/>
                  <a:gd name="T20" fmla="*/ 7 w 4"/>
                  <a:gd name="T21" fmla="*/ 7 h 6"/>
                  <a:gd name="T22" fmla="*/ 7 w 4"/>
                  <a:gd name="T23" fmla="*/ 7 h 6"/>
                  <a:gd name="T24" fmla="*/ 5 w 4"/>
                  <a:gd name="T25" fmla="*/ 7 h 6"/>
                  <a:gd name="T26" fmla="*/ 5 w 4"/>
                  <a:gd name="T27" fmla="*/ 5 h 6"/>
                  <a:gd name="T28" fmla="*/ 5 w 4"/>
                  <a:gd name="T29" fmla="*/ 7 h 6"/>
                  <a:gd name="T30" fmla="*/ 2 w 4"/>
                  <a:gd name="T31" fmla="*/ 7 h 6"/>
                  <a:gd name="T32" fmla="*/ 2 w 4"/>
                  <a:gd name="T33" fmla="*/ 5 h 6"/>
                  <a:gd name="T34" fmla="*/ 2 w 4"/>
                  <a:gd name="T35" fmla="*/ 7 h 6"/>
                  <a:gd name="T36" fmla="*/ 0 w 4"/>
                  <a:gd name="T37" fmla="*/ 5 h 6"/>
                  <a:gd name="T38" fmla="*/ 2 w 4"/>
                  <a:gd name="T39" fmla="*/ 7 h 6"/>
                  <a:gd name="T40" fmla="*/ 2 w 4"/>
                  <a:gd name="T41" fmla="*/ 5 h 6"/>
                  <a:gd name="T42" fmla="*/ 0 w 4"/>
                  <a:gd name="T43" fmla="*/ 9 h 6"/>
                  <a:gd name="T44" fmla="*/ 2 w 4"/>
                  <a:gd name="T45" fmla="*/ 9 h 6"/>
                  <a:gd name="T46" fmla="*/ 2 w 4"/>
                  <a:gd name="T47" fmla="*/ 9 h 6"/>
                  <a:gd name="T48" fmla="*/ 2 w 4"/>
                  <a:gd name="T49" fmla="*/ 9 h 6"/>
                  <a:gd name="T50" fmla="*/ 5 w 4"/>
                  <a:gd name="T51" fmla="*/ 12 h 6"/>
                  <a:gd name="T52" fmla="*/ 5 w 4"/>
                  <a:gd name="T53" fmla="*/ 9 h 6"/>
                  <a:gd name="T54" fmla="*/ 5 w 4"/>
                  <a:gd name="T55" fmla="*/ 9 h 6"/>
                  <a:gd name="T56" fmla="*/ 5 w 4"/>
                  <a:gd name="T57" fmla="*/ 9 h 6"/>
                  <a:gd name="T58" fmla="*/ 5 w 4"/>
                  <a:gd name="T59" fmla="*/ 9 h 6"/>
                  <a:gd name="T60" fmla="*/ 7 w 4"/>
                  <a:gd name="T61" fmla="*/ 9 h 6"/>
                  <a:gd name="T62" fmla="*/ 7 w 4"/>
                  <a:gd name="T63" fmla="*/ 12 h 6"/>
                  <a:gd name="T64" fmla="*/ 7 w 4"/>
                  <a:gd name="T65" fmla="*/ 12 h 6"/>
                  <a:gd name="T66" fmla="*/ 7 w 4"/>
                  <a:gd name="T67" fmla="*/ 9 h 6"/>
                  <a:gd name="T68" fmla="*/ 9 w 4"/>
                  <a:gd name="T69" fmla="*/ 9 h 6"/>
                  <a:gd name="T70" fmla="*/ 7 w 4"/>
                  <a:gd name="T71" fmla="*/ 7 h 6"/>
                  <a:gd name="T72" fmla="*/ 7 w 4"/>
                  <a:gd name="T73" fmla="*/ 5 h 6"/>
                  <a:gd name="T74" fmla="*/ 7 w 4"/>
                  <a:gd name="T75" fmla="*/ 7 h 6"/>
                  <a:gd name="T76" fmla="*/ 7 w 4"/>
                  <a:gd name="T77" fmla="*/ 9 h 6"/>
                  <a:gd name="T78" fmla="*/ 7 w 4"/>
                  <a:gd name="T79" fmla="*/ 5 h 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44" name="Freeform 2026"/>
              <p:cNvSpPr>
                <a:spLocks/>
              </p:cNvSpPr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2 h 1"/>
                  <a:gd name="T1" fmla="*/ 0 h 1"/>
                  <a:gd name="T2" fmla="*/ 2 h 1"/>
                  <a:gd name="T3" fmla="*/ 2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45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46" name="Freeform 2028"/>
              <p:cNvSpPr>
                <a:spLocks/>
              </p:cNvSpPr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47" name="Freeform 2029"/>
              <p:cNvSpPr>
                <a:spLocks/>
              </p:cNvSpPr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48" name="Freeform 2030"/>
              <p:cNvSpPr>
                <a:spLocks/>
              </p:cNvSpPr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5 w 4"/>
                  <a:gd name="T1" fmla="*/ 3 h 4"/>
                  <a:gd name="T2" fmla="*/ 2 w 4"/>
                  <a:gd name="T3" fmla="*/ 5 h 4"/>
                  <a:gd name="T4" fmla="*/ 2 w 4"/>
                  <a:gd name="T5" fmla="*/ 3 h 4"/>
                  <a:gd name="T6" fmla="*/ 0 w 4"/>
                  <a:gd name="T7" fmla="*/ 5 h 4"/>
                  <a:gd name="T8" fmla="*/ 5 w 4"/>
                  <a:gd name="T9" fmla="*/ 5 h 4"/>
                  <a:gd name="T10" fmla="*/ 5 w 4"/>
                  <a:gd name="T11" fmla="*/ 8 h 4"/>
                  <a:gd name="T12" fmla="*/ 7 w 4"/>
                  <a:gd name="T13" fmla="*/ 5 h 4"/>
                  <a:gd name="T14" fmla="*/ 7 w 4"/>
                  <a:gd name="T15" fmla="*/ 8 h 4"/>
                  <a:gd name="T16" fmla="*/ 7 w 4"/>
                  <a:gd name="T17" fmla="*/ 8 h 4"/>
                  <a:gd name="T18" fmla="*/ 7 w 4"/>
                  <a:gd name="T19" fmla="*/ 8 h 4"/>
                  <a:gd name="T20" fmla="*/ 7 w 4"/>
                  <a:gd name="T21" fmla="*/ 8 h 4"/>
                  <a:gd name="T22" fmla="*/ 7 w 4"/>
                  <a:gd name="T23" fmla="*/ 8 h 4"/>
                  <a:gd name="T24" fmla="*/ 9 w 4"/>
                  <a:gd name="T25" fmla="*/ 8 h 4"/>
                  <a:gd name="T26" fmla="*/ 7 w 4"/>
                  <a:gd name="T27" fmla="*/ 8 h 4"/>
                  <a:gd name="T28" fmla="*/ 9 w 4"/>
                  <a:gd name="T29" fmla="*/ 8 h 4"/>
                  <a:gd name="T30" fmla="*/ 9 w 4"/>
                  <a:gd name="T31" fmla="*/ 8 h 4"/>
                  <a:gd name="T32" fmla="*/ 9 w 4"/>
                  <a:gd name="T33" fmla="*/ 5 h 4"/>
                  <a:gd name="T34" fmla="*/ 9 w 4"/>
                  <a:gd name="T35" fmla="*/ 5 h 4"/>
                  <a:gd name="T36" fmla="*/ 9 w 4"/>
                  <a:gd name="T37" fmla="*/ 5 h 4"/>
                  <a:gd name="T38" fmla="*/ 9 w 4"/>
                  <a:gd name="T39" fmla="*/ 5 h 4"/>
                  <a:gd name="T40" fmla="*/ 9 w 4"/>
                  <a:gd name="T41" fmla="*/ 5 h 4"/>
                  <a:gd name="T42" fmla="*/ 9 w 4"/>
                  <a:gd name="T43" fmla="*/ 5 h 4"/>
                  <a:gd name="T44" fmla="*/ 9 w 4"/>
                  <a:gd name="T45" fmla="*/ 3 h 4"/>
                  <a:gd name="T46" fmla="*/ 9 w 4"/>
                  <a:gd name="T47" fmla="*/ 3 h 4"/>
                  <a:gd name="T48" fmla="*/ 9 w 4"/>
                  <a:gd name="T49" fmla="*/ 3 h 4"/>
                  <a:gd name="T50" fmla="*/ 9 w 4"/>
                  <a:gd name="T51" fmla="*/ 5 h 4"/>
                  <a:gd name="T52" fmla="*/ 7 w 4"/>
                  <a:gd name="T53" fmla="*/ 8 h 4"/>
                  <a:gd name="T54" fmla="*/ 7 w 4"/>
                  <a:gd name="T55" fmla="*/ 5 h 4"/>
                  <a:gd name="T56" fmla="*/ 9 w 4"/>
                  <a:gd name="T57" fmla="*/ 5 h 4"/>
                  <a:gd name="T58" fmla="*/ 7 w 4"/>
                  <a:gd name="T59" fmla="*/ 5 h 4"/>
                  <a:gd name="T60" fmla="*/ 9 w 4"/>
                  <a:gd name="T61" fmla="*/ 3 h 4"/>
                  <a:gd name="T62" fmla="*/ 7 w 4"/>
                  <a:gd name="T63" fmla="*/ 5 h 4"/>
                  <a:gd name="T64" fmla="*/ 7 w 4"/>
                  <a:gd name="T65" fmla="*/ 5 h 4"/>
                  <a:gd name="T66" fmla="*/ 7 w 4"/>
                  <a:gd name="T67" fmla="*/ 3 h 4"/>
                  <a:gd name="T68" fmla="*/ 5 w 4"/>
                  <a:gd name="T69" fmla="*/ 5 h 4"/>
                  <a:gd name="T70" fmla="*/ 5 w 4"/>
                  <a:gd name="T71" fmla="*/ 3 h 4"/>
                  <a:gd name="T72" fmla="*/ 5 w 4"/>
                  <a:gd name="T73" fmla="*/ 5 h 4"/>
                  <a:gd name="T74" fmla="*/ 5 w 4"/>
                  <a:gd name="T75" fmla="*/ 3 h 4"/>
                  <a:gd name="T76" fmla="*/ 5 w 4"/>
                  <a:gd name="T77" fmla="*/ 3 h 4"/>
                  <a:gd name="T78" fmla="*/ 2 w 4"/>
                  <a:gd name="T79" fmla="*/ 5 h 4"/>
                  <a:gd name="T80" fmla="*/ 5 w 4"/>
                  <a:gd name="T81" fmla="*/ 3 h 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49" name="Freeform 2031"/>
              <p:cNvSpPr>
                <a:spLocks/>
              </p:cNvSpPr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3 h 1"/>
                  <a:gd name="T2" fmla="*/ 2 w 1"/>
                  <a:gd name="T3" fmla="*/ 0 h 1"/>
                  <a:gd name="T4" fmla="*/ 0 w 1"/>
                  <a:gd name="T5" fmla="*/ 3 h 1"/>
                  <a:gd name="T6" fmla="*/ 0 w 1"/>
                  <a:gd name="T7" fmla="*/ 3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50" name="Freeform 2032"/>
              <p:cNvSpPr>
                <a:spLocks/>
              </p:cNvSpPr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5 w 4"/>
                  <a:gd name="T1" fmla="*/ 5 h 4"/>
                  <a:gd name="T2" fmla="*/ 2 w 4"/>
                  <a:gd name="T3" fmla="*/ 5 h 4"/>
                  <a:gd name="T4" fmla="*/ 5 w 4"/>
                  <a:gd name="T5" fmla="*/ 10 h 4"/>
                  <a:gd name="T6" fmla="*/ 7 w 4"/>
                  <a:gd name="T7" fmla="*/ 8 h 4"/>
                  <a:gd name="T8" fmla="*/ 7 w 4"/>
                  <a:gd name="T9" fmla="*/ 10 h 4"/>
                  <a:gd name="T10" fmla="*/ 9 w 4"/>
                  <a:gd name="T11" fmla="*/ 10 h 4"/>
                  <a:gd name="T12" fmla="*/ 7 w 4"/>
                  <a:gd name="T13" fmla="*/ 10 h 4"/>
                  <a:gd name="T14" fmla="*/ 7 w 4"/>
                  <a:gd name="T15" fmla="*/ 8 h 4"/>
                  <a:gd name="T16" fmla="*/ 7 w 4"/>
                  <a:gd name="T17" fmla="*/ 8 h 4"/>
                  <a:gd name="T18" fmla="*/ 9 w 4"/>
                  <a:gd name="T19" fmla="*/ 8 h 4"/>
                  <a:gd name="T20" fmla="*/ 7 w 4"/>
                  <a:gd name="T21" fmla="*/ 10 h 4"/>
                  <a:gd name="T22" fmla="*/ 7 w 4"/>
                  <a:gd name="T23" fmla="*/ 8 h 4"/>
                  <a:gd name="T24" fmla="*/ 7 w 4"/>
                  <a:gd name="T25" fmla="*/ 5 h 4"/>
                  <a:gd name="T26" fmla="*/ 7 w 4"/>
                  <a:gd name="T27" fmla="*/ 8 h 4"/>
                  <a:gd name="T28" fmla="*/ 7 w 4"/>
                  <a:gd name="T29" fmla="*/ 8 h 4"/>
                  <a:gd name="T30" fmla="*/ 7 w 4"/>
                  <a:gd name="T31" fmla="*/ 5 h 4"/>
                  <a:gd name="T32" fmla="*/ 5 w 4"/>
                  <a:gd name="T33" fmla="*/ 3 h 4"/>
                  <a:gd name="T34" fmla="*/ 2 w 4"/>
                  <a:gd name="T35" fmla="*/ 3 h 4"/>
                  <a:gd name="T36" fmla="*/ 5 w 4"/>
                  <a:gd name="T37" fmla="*/ 3 h 4"/>
                  <a:gd name="T38" fmla="*/ 5 w 4"/>
                  <a:gd name="T39" fmla="*/ 3 h 4"/>
                  <a:gd name="T40" fmla="*/ 2 w 4"/>
                  <a:gd name="T41" fmla="*/ 0 h 4"/>
                  <a:gd name="T42" fmla="*/ 5 w 4"/>
                  <a:gd name="T43" fmla="*/ 5 h 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51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52" name="Freeform 2034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53" name="Freeform 2035"/>
              <p:cNvSpPr>
                <a:spLocks/>
              </p:cNvSpPr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3 w 1"/>
                  <a:gd name="T1" fmla="*/ 0 h 3"/>
                  <a:gd name="T2" fmla="*/ 3 w 1"/>
                  <a:gd name="T3" fmla="*/ 2 h 3"/>
                  <a:gd name="T4" fmla="*/ 0 w 1"/>
                  <a:gd name="T5" fmla="*/ 7 h 3"/>
                  <a:gd name="T6" fmla="*/ 3 w 1"/>
                  <a:gd name="T7" fmla="*/ 2 h 3"/>
                  <a:gd name="T8" fmla="*/ 3 w 1"/>
                  <a:gd name="T9" fmla="*/ 5 h 3"/>
                  <a:gd name="T10" fmla="*/ 3 w 1"/>
                  <a:gd name="T11" fmla="*/ 2 h 3"/>
                  <a:gd name="T12" fmla="*/ 3 w 1"/>
                  <a:gd name="T13" fmla="*/ 2 h 3"/>
                  <a:gd name="T14" fmla="*/ 3 w 1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54" name="Freeform 2036"/>
              <p:cNvSpPr>
                <a:spLocks/>
              </p:cNvSpPr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55" name="Freeform 2037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2 h 1"/>
                  <a:gd name="T2" fmla="*/ 3 w 1"/>
                  <a:gd name="T3" fmla="*/ 0 h 1"/>
                  <a:gd name="T4" fmla="*/ 0 w 1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56" name="Freeform 2038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57" name="Freeform 2039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2 h 1"/>
                  <a:gd name="T2" fmla="*/ 0 w 1"/>
                  <a:gd name="T3" fmla="*/ 2 h 1"/>
                  <a:gd name="T4" fmla="*/ 0 w 1"/>
                  <a:gd name="T5" fmla="*/ 2 h 1"/>
                  <a:gd name="T6" fmla="*/ 0 w 1"/>
                  <a:gd name="T7" fmla="*/ 0 h 1"/>
                  <a:gd name="T8" fmla="*/ 3 w 1"/>
                  <a:gd name="T9" fmla="*/ 0 h 1"/>
                  <a:gd name="T10" fmla="*/ 3 w 1"/>
                  <a:gd name="T11" fmla="*/ 0 h 1"/>
                  <a:gd name="T12" fmla="*/ 0 w 1"/>
                  <a:gd name="T13" fmla="*/ 2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58" name="Freeform 2040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59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60" name="Freeform 2042"/>
              <p:cNvSpPr>
                <a:spLocks/>
              </p:cNvSpPr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5 h 2"/>
                  <a:gd name="T1" fmla="*/ 3 h 2"/>
                  <a:gd name="T2" fmla="*/ 0 h 2"/>
                  <a:gd name="T3" fmla="*/ 0 h 2"/>
                  <a:gd name="T4" fmla="*/ 5 h 2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61" name="Freeform 2043"/>
              <p:cNvSpPr>
                <a:spLocks/>
              </p:cNvSpPr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62" name="Freeform 2044"/>
              <p:cNvSpPr>
                <a:spLocks/>
              </p:cNvSpPr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5 h 2"/>
                  <a:gd name="T1" fmla="*/ 3 h 2"/>
                  <a:gd name="T2" fmla="*/ 5 h 2"/>
                  <a:gd name="T3" fmla="*/ 5 h 2"/>
                  <a:gd name="T4" fmla="*/ 5 h 2"/>
                  <a:gd name="T5" fmla="*/ 5 h 2"/>
                  <a:gd name="T6" fmla="*/ 5 h 2"/>
                  <a:gd name="T7" fmla="*/ 3 h 2"/>
                  <a:gd name="T8" fmla="*/ 3 h 2"/>
                  <a:gd name="T9" fmla="*/ 3 h 2"/>
                  <a:gd name="T10" fmla="*/ 0 h 2"/>
                  <a:gd name="T11" fmla="*/ 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2">
                    <a:pos x="0" y="T0"/>
                  </a:cxn>
                  <a:cxn ang="T13">
                    <a:pos x="0" y="T1"/>
                  </a:cxn>
                  <a:cxn ang="T14">
                    <a:pos x="0" y="T2"/>
                  </a:cxn>
                  <a:cxn ang="T15">
                    <a:pos x="0" y="T3"/>
                  </a:cxn>
                  <a:cxn ang="T16">
                    <a:pos x="0" y="T4"/>
                  </a:cxn>
                  <a:cxn ang="T17">
                    <a:pos x="0" y="T5"/>
                  </a:cxn>
                  <a:cxn ang="T18">
                    <a:pos x="0" y="T6"/>
                  </a:cxn>
                  <a:cxn ang="T19">
                    <a:pos x="0" y="T7"/>
                  </a:cxn>
                  <a:cxn ang="T20">
                    <a:pos x="0" y="T8"/>
                  </a:cxn>
                  <a:cxn ang="T21">
                    <a:pos x="0" y="T9"/>
                  </a:cxn>
                  <a:cxn ang="T22">
                    <a:pos x="0" y="T10"/>
                  </a:cxn>
                  <a:cxn ang="T23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63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64" name="Freeform 2046"/>
              <p:cNvSpPr>
                <a:spLocks/>
              </p:cNvSpPr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5 h 2"/>
                  <a:gd name="T2" fmla="*/ 2 w 1"/>
                  <a:gd name="T3" fmla="*/ 5 h 2"/>
                  <a:gd name="T4" fmla="*/ 2 w 1"/>
                  <a:gd name="T5" fmla="*/ 5 h 2"/>
                  <a:gd name="T6" fmla="*/ 2 w 1"/>
                  <a:gd name="T7" fmla="*/ 3 h 2"/>
                  <a:gd name="T8" fmla="*/ 2 w 1"/>
                  <a:gd name="T9" fmla="*/ 5 h 2"/>
                  <a:gd name="T10" fmla="*/ 2 w 1"/>
                  <a:gd name="T11" fmla="*/ 0 h 2"/>
                  <a:gd name="T12" fmla="*/ 2 w 1"/>
                  <a:gd name="T13" fmla="*/ 3 h 2"/>
                  <a:gd name="T14" fmla="*/ 2 w 1"/>
                  <a:gd name="T15" fmla="*/ 3 h 2"/>
                  <a:gd name="T16" fmla="*/ 0 w 1"/>
                  <a:gd name="T17" fmla="*/ 3 h 2"/>
                  <a:gd name="T18" fmla="*/ 0 w 1"/>
                  <a:gd name="T19" fmla="*/ 3 h 2"/>
                  <a:gd name="T20" fmla="*/ 0 w 1"/>
                  <a:gd name="T21" fmla="*/ 5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65" name="Freeform 2047"/>
              <p:cNvSpPr>
                <a:spLocks/>
              </p:cNvSpPr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2 w 1"/>
                  <a:gd name="T1" fmla="*/ 0 h 1"/>
                  <a:gd name="T2" fmla="*/ 2 w 1"/>
                  <a:gd name="T3" fmla="*/ 0 h 1"/>
                  <a:gd name="T4" fmla="*/ 2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66" name="Freeform 2048"/>
              <p:cNvSpPr>
                <a:spLocks/>
              </p:cNvSpPr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67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68" name="Freeform 2050"/>
              <p:cNvSpPr>
                <a:spLocks/>
              </p:cNvSpPr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3 w 2"/>
                  <a:gd name="T1" fmla="*/ 0 h 3"/>
                  <a:gd name="T2" fmla="*/ 3 w 2"/>
                  <a:gd name="T3" fmla="*/ 2 h 3"/>
                  <a:gd name="T4" fmla="*/ 0 w 2"/>
                  <a:gd name="T5" fmla="*/ 2 h 3"/>
                  <a:gd name="T6" fmla="*/ 0 w 2"/>
                  <a:gd name="T7" fmla="*/ 5 h 3"/>
                  <a:gd name="T8" fmla="*/ 0 w 2"/>
                  <a:gd name="T9" fmla="*/ 5 h 3"/>
                  <a:gd name="T10" fmla="*/ 0 w 2"/>
                  <a:gd name="T11" fmla="*/ 5 h 3"/>
                  <a:gd name="T12" fmla="*/ 0 w 2"/>
                  <a:gd name="T13" fmla="*/ 5 h 3"/>
                  <a:gd name="T14" fmla="*/ 3 w 2"/>
                  <a:gd name="T15" fmla="*/ 5 h 3"/>
                  <a:gd name="T16" fmla="*/ 5 w 2"/>
                  <a:gd name="T17" fmla="*/ 5 h 3"/>
                  <a:gd name="T18" fmla="*/ 5 w 2"/>
                  <a:gd name="T19" fmla="*/ 2 h 3"/>
                  <a:gd name="T20" fmla="*/ 5 w 2"/>
                  <a:gd name="T21" fmla="*/ 5 h 3"/>
                  <a:gd name="T22" fmla="*/ 5 w 2"/>
                  <a:gd name="T23" fmla="*/ 5 h 3"/>
                  <a:gd name="T24" fmla="*/ 5 w 2"/>
                  <a:gd name="T25" fmla="*/ 5 h 3"/>
                  <a:gd name="T26" fmla="*/ 5 w 2"/>
                  <a:gd name="T27" fmla="*/ 2 h 3"/>
                  <a:gd name="T28" fmla="*/ 5 w 2"/>
                  <a:gd name="T29" fmla="*/ 5 h 3"/>
                  <a:gd name="T30" fmla="*/ 5 w 2"/>
                  <a:gd name="T31" fmla="*/ 5 h 3"/>
                  <a:gd name="T32" fmla="*/ 5 w 2"/>
                  <a:gd name="T33" fmla="*/ 2 h 3"/>
                  <a:gd name="T34" fmla="*/ 5 w 2"/>
                  <a:gd name="T35" fmla="*/ 0 h 3"/>
                  <a:gd name="T36" fmla="*/ 5 w 2"/>
                  <a:gd name="T37" fmla="*/ 5 h 3"/>
                  <a:gd name="T38" fmla="*/ 5 w 2"/>
                  <a:gd name="T39" fmla="*/ 2 h 3"/>
                  <a:gd name="T40" fmla="*/ 5 w 2"/>
                  <a:gd name="T41" fmla="*/ 0 h 3"/>
                  <a:gd name="T42" fmla="*/ 3 w 2"/>
                  <a:gd name="T43" fmla="*/ 2 h 3"/>
                  <a:gd name="T44" fmla="*/ 3 w 2"/>
                  <a:gd name="T45" fmla="*/ 2 h 3"/>
                  <a:gd name="T46" fmla="*/ 3 w 2"/>
                  <a:gd name="T47" fmla="*/ 2 h 3"/>
                  <a:gd name="T48" fmla="*/ 3 w 2"/>
                  <a:gd name="T49" fmla="*/ 2 h 3"/>
                  <a:gd name="T50" fmla="*/ 3 w 2"/>
                  <a:gd name="T51" fmla="*/ 5 h 3"/>
                  <a:gd name="T52" fmla="*/ 3 w 2"/>
                  <a:gd name="T53" fmla="*/ 0 h 3"/>
                  <a:gd name="T54" fmla="*/ 3 w 2"/>
                  <a:gd name="T55" fmla="*/ 2 h 3"/>
                  <a:gd name="T56" fmla="*/ 3 w 2"/>
                  <a:gd name="T57" fmla="*/ 2 h 3"/>
                  <a:gd name="T58" fmla="*/ 3 w 2"/>
                  <a:gd name="T59" fmla="*/ 0 h 3"/>
                  <a:gd name="T60" fmla="*/ 3 w 2"/>
                  <a:gd name="T61" fmla="*/ 2 h 3"/>
                  <a:gd name="T62" fmla="*/ 3 w 2"/>
                  <a:gd name="T63" fmla="*/ 2 h 3"/>
                  <a:gd name="T64" fmla="*/ 3 w 2"/>
                  <a:gd name="T65" fmla="*/ 2 h 3"/>
                  <a:gd name="T66" fmla="*/ 3 w 2"/>
                  <a:gd name="T67" fmla="*/ 0 h 3"/>
                  <a:gd name="T68" fmla="*/ 3 w 2"/>
                  <a:gd name="T69" fmla="*/ 0 h 3"/>
                  <a:gd name="T70" fmla="*/ 3 w 2"/>
                  <a:gd name="T71" fmla="*/ 2 h 3"/>
                  <a:gd name="T72" fmla="*/ 3 w 2"/>
                  <a:gd name="T73" fmla="*/ 0 h 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69" name="Freeform 2051"/>
              <p:cNvSpPr>
                <a:spLocks/>
              </p:cNvSpPr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70" name="Freeform 2052"/>
              <p:cNvSpPr>
                <a:spLocks/>
              </p:cNvSpPr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71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72" name="Freeform 2054"/>
              <p:cNvSpPr>
                <a:spLocks/>
              </p:cNvSpPr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73" name="Freeform 2055"/>
              <p:cNvSpPr>
                <a:spLocks/>
              </p:cNvSpPr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74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75" name="Freeform 2057"/>
              <p:cNvSpPr>
                <a:spLocks/>
              </p:cNvSpPr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8 w 4"/>
                  <a:gd name="T1" fmla="*/ 10 h 7"/>
                  <a:gd name="T2" fmla="*/ 8 w 4"/>
                  <a:gd name="T3" fmla="*/ 10 h 7"/>
                  <a:gd name="T4" fmla="*/ 5 w 4"/>
                  <a:gd name="T5" fmla="*/ 12 h 7"/>
                  <a:gd name="T6" fmla="*/ 5 w 4"/>
                  <a:gd name="T7" fmla="*/ 10 h 7"/>
                  <a:gd name="T8" fmla="*/ 3 w 4"/>
                  <a:gd name="T9" fmla="*/ 12 h 7"/>
                  <a:gd name="T10" fmla="*/ 5 w 4"/>
                  <a:gd name="T11" fmla="*/ 10 h 7"/>
                  <a:gd name="T12" fmla="*/ 3 w 4"/>
                  <a:gd name="T13" fmla="*/ 12 h 7"/>
                  <a:gd name="T14" fmla="*/ 5 w 4"/>
                  <a:gd name="T15" fmla="*/ 10 h 7"/>
                  <a:gd name="T16" fmla="*/ 5 w 4"/>
                  <a:gd name="T17" fmla="*/ 10 h 7"/>
                  <a:gd name="T18" fmla="*/ 5 w 4"/>
                  <a:gd name="T19" fmla="*/ 10 h 7"/>
                  <a:gd name="T20" fmla="*/ 5 w 4"/>
                  <a:gd name="T21" fmla="*/ 7 h 7"/>
                  <a:gd name="T22" fmla="*/ 8 w 4"/>
                  <a:gd name="T23" fmla="*/ 5 h 7"/>
                  <a:gd name="T24" fmla="*/ 5 w 4"/>
                  <a:gd name="T25" fmla="*/ 7 h 7"/>
                  <a:gd name="T26" fmla="*/ 8 w 4"/>
                  <a:gd name="T27" fmla="*/ 5 h 7"/>
                  <a:gd name="T28" fmla="*/ 3 w 4"/>
                  <a:gd name="T29" fmla="*/ 12 h 7"/>
                  <a:gd name="T30" fmla="*/ 0 w 4"/>
                  <a:gd name="T31" fmla="*/ 15 h 7"/>
                  <a:gd name="T32" fmla="*/ 3 w 4"/>
                  <a:gd name="T33" fmla="*/ 12 h 7"/>
                  <a:gd name="T34" fmla="*/ 3 w 4"/>
                  <a:gd name="T35" fmla="*/ 15 h 7"/>
                  <a:gd name="T36" fmla="*/ 3 w 4"/>
                  <a:gd name="T37" fmla="*/ 12 h 7"/>
                  <a:gd name="T38" fmla="*/ 3 w 4"/>
                  <a:gd name="T39" fmla="*/ 15 h 7"/>
                  <a:gd name="T40" fmla="*/ 3 w 4"/>
                  <a:gd name="T41" fmla="*/ 12 h 7"/>
                  <a:gd name="T42" fmla="*/ 3 w 4"/>
                  <a:gd name="T43" fmla="*/ 15 h 7"/>
                  <a:gd name="T44" fmla="*/ 3 w 4"/>
                  <a:gd name="T45" fmla="*/ 15 h 7"/>
                  <a:gd name="T46" fmla="*/ 3 w 4"/>
                  <a:gd name="T47" fmla="*/ 15 h 7"/>
                  <a:gd name="T48" fmla="*/ 5 w 4"/>
                  <a:gd name="T49" fmla="*/ 12 h 7"/>
                  <a:gd name="T50" fmla="*/ 3 w 4"/>
                  <a:gd name="T51" fmla="*/ 15 h 7"/>
                  <a:gd name="T52" fmla="*/ 3 w 4"/>
                  <a:gd name="T53" fmla="*/ 15 h 7"/>
                  <a:gd name="T54" fmla="*/ 3 w 4"/>
                  <a:gd name="T55" fmla="*/ 15 h 7"/>
                  <a:gd name="T56" fmla="*/ 5 w 4"/>
                  <a:gd name="T57" fmla="*/ 15 h 7"/>
                  <a:gd name="T58" fmla="*/ 5 w 4"/>
                  <a:gd name="T59" fmla="*/ 12 h 7"/>
                  <a:gd name="T60" fmla="*/ 5 w 4"/>
                  <a:gd name="T61" fmla="*/ 12 h 7"/>
                  <a:gd name="T62" fmla="*/ 5 w 4"/>
                  <a:gd name="T63" fmla="*/ 12 h 7"/>
                  <a:gd name="T64" fmla="*/ 8 w 4"/>
                  <a:gd name="T65" fmla="*/ 12 h 7"/>
                  <a:gd name="T66" fmla="*/ 5 w 4"/>
                  <a:gd name="T67" fmla="*/ 12 h 7"/>
                  <a:gd name="T68" fmla="*/ 8 w 4"/>
                  <a:gd name="T69" fmla="*/ 10 h 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76" name="Freeform 2058"/>
              <p:cNvSpPr>
                <a:spLocks/>
              </p:cNvSpPr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77" name="Freeform 2059"/>
              <p:cNvSpPr>
                <a:spLocks/>
              </p:cNvSpPr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5 h 3"/>
                  <a:gd name="T4" fmla="*/ 5 w 3"/>
                  <a:gd name="T5" fmla="*/ 2 h 3"/>
                  <a:gd name="T6" fmla="*/ 5 w 3"/>
                  <a:gd name="T7" fmla="*/ 2 h 3"/>
                  <a:gd name="T8" fmla="*/ 2 w 3"/>
                  <a:gd name="T9" fmla="*/ 5 h 3"/>
                  <a:gd name="T10" fmla="*/ 2 w 3"/>
                  <a:gd name="T11" fmla="*/ 5 h 3"/>
                  <a:gd name="T12" fmla="*/ 5 w 3"/>
                  <a:gd name="T13" fmla="*/ 2 h 3"/>
                  <a:gd name="T14" fmla="*/ 5 w 3"/>
                  <a:gd name="T15" fmla="*/ 2 h 3"/>
                  <a:gd name="T16" fmla="*/ 5 w 3"/>
                  <a:gd name="T17" fmla="*/ 2 h 3"/>
                  <a:gd name="T18" fmla="*/ 2 w 3"/>
                  <a:gd name="T19" fmla="*/ 5 h 3"/>
                  <a:gd name="T20" fmla="*/ 7 w 3"/>
                  <a:gd name="T21" fmla="*/ 0 h 3"/>
                  <a:gd name="T22" fmla="*/ 7 w 3"/>
                  <a:gd name="T23" fmla="*/ 0 h 3"/>
                  <a:gd name="T24" fmla="*/ 5 w 3"/>
                  <a:gd name="T25" fmla="*/ 2 h 3"/>
                  <a:gd name="T26" fmla="*/ 5 w 3"/>
                  <a:gd name="T27" fmla="*/ 2 h 3"/>
                  <a:gd name="T28" fmla="*/ 7 w 3"/>
                  <a:gd name="T29" fmla="*/ 0 h 3"/>
                  <a:gd name="T30" fmla="*/ 5 w 3"/>
                  <a:gd name="T31" fmla="*/ 0 h 3"/>
                  <a:gd name="T32" fmla="*/ 5 w 3"/>
                  <a:gd name="T33" fmla="*/ 0 h 3"/>
                  <a:gd name="T34" fmla="*/ 5 w 3"/>
                  <a:gd name="T35" fmla="*/ 2 h 3"/>
                  <a:gd name="T36" fmla="*/ 2 w 3"/>
                  <a:gd name="T37" fmla="*/ 5 h 3"/>
                  <a:gd name="T38" fmla="*/ 2 w 3"/>
                  <a:gd name="T39" fmla="*/ 2 h 3"/>
                  <a:gd name="T40" fmla="*/ 2 w 3"/>
                  <a:gd name="T41" fmla="*/ 5 h 3"/>
                  <a:gd name="T42" fmla="*/ 0 w 3"/>
                  <a:gd name="T43" fmla="*/ 5 h 3"/>
                  <a:gd name="T44" fmla="*/ 0 w 3"/>
                  <a:gd name="T45" fmla="*/ 7 h 3"/>
                  <a:gd name="T46" fmla="*/ 2 w 3"/>
                  <a:gd name="T47" fmla="*/ 2 h 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78" name="Freeform 2060"/>
              <p:cNvSpPr>
                <a:spLocks/>
              </p:cNvSpPr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79" name="Freeform 2061"/>
              <p:cNvSpPr>
                <a:spLocks/>
              </p:cNvSpPr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80" name="Freeform 2062"/>
              <p:cNvSpPr>
                <a:spLocks/>
              </p:cNvSpPr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81" name="Freeform 2063"/>
              <p:cNvSpPr>
                <a:spLocks/>
              </p:cNvSpPr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3 w 1"/>
                  <a:gd name="T1" fmla="*/ 0 h 2"/>
                  <a:gd name="T2" fmla="*/ 3 w 1"/>
                  <a:gd name="T3" fmla="*/ 0 h 2"/>
                  <a:gd name="T4" fmla="*/ 0 w 1"/>
                  <a:gd name="T5" fmla="*/ 4 h 2"/>
                  <a:gd name="T6" fmla="*/ 3 w 1"/>
                  <a:gd name="T7" fmla="*/ 2 h 2"/>
                  <a:gd name="T8" fmla="*/ 3 w 1"/>
                  <a:gd name="T9" fmla="*/ 2 h 2"/>
                  <a:gd name="T10" fmla="*/ 3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82" name="Freeform 2064"/>
              <p:cNvSpPr>
                <a:spLocks/>
              </p:cNvSpPr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3 w 4"/>
                  <a:gd name="T3" fmla="*/ 2 h 3"/>
                  <a:gd name="T4" fmla="*/ 3 w 4"/>
                  <a:gd name="T5" fmla="*/ 2 h 3"/>
                  <a:gd name="T6" fmla="*/ 3 w 4"/>
                  <a:gd name="T7" fmla="*/ 5 h 3"/>
                  <a:gd name="T8" fmla="*/ 3 w 4"/>
                  <a:gd name="T9" fmla="*/ 5 h 3"/>
                  <a:gd name="T10" fmla="*/ 5 w 4"/>
                  <a:gd name="T11" fmla="*/ 2 h 3"/>
                  <a:gd name="T12" fmla="*/ 5 w 4"/>
                  <a:gd name="T13" fmla="*/ 2 h 3"/>
                  <a:gd name="T14" fmla="*/ 3 w 4"/>
                  <a:gd name="T15" fmla="*/ 5 h 3"/>
                  <a:gd name="T16" fmla="*/ 5 w 4"/>
                  <a:gd name="T17" fmla="*/ 0 h 3"/>
                  <a:gd name="T18" fmla="*/ 5 w 4"/>
                  <a:gd name="T19" fmla="*/ 2 h 3"/>
                  <a:gd name="T20" fmla="*/ 5 w 4"/>
                  <a:gd name="T21" fmla="*/ 2 h 3"/>
                  <a:gd name="T22" fmla="*/ 5 w 4"/>
                  <a:gd name="T23" fmla="*/ 2 h 3"/>
                  <a:gd name="T24" fmla="*/ 5 w 4"/>
                  <a:gd name="T25" fmla="*/ 5 h 3"/>
                  <a:gd name="T26" fmla="*/ 5 w 4"/>
                  <a:gd name="T27" fmla="*/ 5 h 3"/>
                  <a:gd name="T28" fmla="*/ 5 w 4"/>
                  <a:gd name="T29" fmla="*/ 5 h 3"/>
                  <a:gd name="T30" fmla="*/ 5 w 4"/>
                  <a:gd name="T31" fmla="*/ 5 h 3"/>
                  <a:gd name="T32" fmla="*/ 5 w 4"/>
                  <a:gd name="T33" fmla="*/ 7 h 3"/>
                  <a:gd name="T34" fmla="*/ 8 w 4"/>
                  <a:gd name="T35" fmla="*/ 2 h 3"/>
                  <a:gd name="T36" fmla="*/ 8 w 4"/>
                  <a:gd name="T37" fmla="*/ 2 h 3"/>
                  <a:gd name="T38" fmla="*/ 5 w 4"/>
                  <a:gd name="T39" fmla="*/ 5 h 3"/>
                  <a:gd name="T40" fmla="*/ 8 w 4"/>
                  <a:gd name="T41" fmla="*/ 5 h 3"/>
                  <a:gd name="T42" fmla="*/ 5 w 4"/>
                  <a:gd name="T43" fmla="*/ 7 h 3"/>
                  <a:gd name="T44" fmla="*/ 8 w 4"/>
                  <a:gd name="T45" fmla="*/ 5 h 3"/>
                  <a:gd name="T46" fmla="*/ 8 w 4"/>
                  <a:gd name="T47" fmla="*/ 5 h 3"/>
                  <a:gd name="T48" fmla="*/ 10 w 4"/>
                  <a:gd name="T49" fmla="*/ 2 h 3"/>
                  <a:gd name="T50" fmla="*/ 8 w 4"/>
                  <a:gd name="T51" fmla="*/ 0 h 3"/>
                  <a:gd name="T52" fmla="*/ 8 w 4"/>
                  <a:gd name="T53" fmla="*/ 2 h 3"/>
                  <a:gd name="T54" fmla="*/ 8 w 4"/>
                  <a:gd name="T55" fmla="*/ 0 h 3"/>
                  <a:gd name="T56" fmla="*/ 8 w 4"/>
                  <a:gd name="T57" fmla="*/ 2 h 3"/>
                  <a:gd name="T58" fmla="*/ 8 w 4"/>
                  <a:gd name="T59" fmla="*/ 0 h 3"/>
                  <a:gd name="T60" fmla="*/ 8 w 4"/>
                  <a:gd name="T61" fmla="*/ 2 h 3"/>
                  <a:gd name="T62" fmla="*/ 8 w 4"/>
                  <a:gd name="T63" fmla="*/ 0 h 3"/>
                  <a:gd name="T64" fmla="*/ 5 w 4"/>
                  <a:gd name="T65" fmla="*/ 0 h 3"/>
                  <a:gd name="T66" fmla="*/ 5 w 4"/>
                  <a:gd name="T67" fmla="*/ 2 h 3"/>
                  <a:gd name="T68" fmla="*/ 5 w 4"/>
                  <a:gd name="T69" fmla="*/ 0 h 3"/>
                  <a:gd name="T70" fmla="*/ 3 w 4"/>
                  <a:gd name="T71" fmla="*/ 2 h 3"/>
                  <a:gd name="T72" fmla="*/ 5 w 4"/>
                  <a:gd name="T73" fmla="*/ 0 h 3"/>
                  <a:gd name="T74" fmla="*/ 5 w 4"/>
                  <a:gd name="T75" fmla="*/ 0 h 3"/>
                  <a:gd name="T76" fmla="*/ 5 w 4"/>
                  <a:gd name="T77" fmla="*/ 0 h 3"/>
                  <a:gd name="T78" fmla="*/ 5 w 4"/>
                  <a:gd name="T79" fmla="*/ 0 h 3"/>
                  <a:gd name="T80" fmla="*/ 3 w 4"/>
                  <a:gd name="T81" fmla="*/ 2 h 3"/>
                  <a:gd name="T82" fmla="*/ 3 w 4"/>
                  <a:gd name="T83" fmla="*/ 5 h 3"/>
                  <a:gd name="T84" fmla="*/ 3 w 4"/>
                  <a:gd name="T85" fmla="*/ 2 h 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83" name="Freeform 2065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84" name="Freeform 2066"/>
              <p:cNvSpPr>
                <a:spLocks/>
              </p:cNvSpPr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85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86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87" name="Freeform 2069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88" name="Freeform 2070"/>
              <p:cNvSpPr>
                <a:spLocks/>
              </p:cNvSpPr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89" name="Freeform 2071"/>
              <p:cNvSpPr>
                <a:spLocks/>
              </p:cNvSpPr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2 w 5"/>
                  <a:gd name="T1" fmla="*/ 5 h 7"/>
                  <a:gd name="T2" fmla="*/ 2 w 5"/>
                  <a:gd name="T3" fmla="*/ 7 h 7"/>
                  <a:gd name="T4" fmla="*/ 0 w 5"/>
                  <a:gd name="T5" fmla="*/ 7 h 7"/>
                  <a:gd name="T6" fmla="*/ 2 w 5"/>
                  <a:gd name="T7" fmla="*/ 7 h 7"/>
                  <a:gd name="T8" fmla="*/ 2 w 5"/>
                  <a:gd name="T9" fmla="*/ 7 h 7"/>
                  <a:gd name="T10" fmla="*/ 5 w 5"/>
                  <a:gd name="T11" fmla="*/ 7 h 7"/>
                  <a:gd name="T12" fmla="*/ 5 w 5"/>
                  <a:gd name="T13" fmla="*/ 7 h 7"/>
                  <a:gd name="T14" fmla="*/ 5 w 5"/>
                  <a:gd name="T15" fmla="*/ 7 h 7"/>
                  <a:gd name="T16" fmla="*/ 5 w 5"/>
                  <a:gd name="T17" fmla="*/ 10 h 7"/>
                  <a:gd name="T18" fmla="*/ 7 w 5"/>
                  <a:gd name="T19" fmla="*/ 5 h 7"/>
                  <a:gd name="T20" fmla="*/ 7 w 5"/>
                  <a:gd name="T21" fmla="*/ 5 h 7"/>
                  <a:gd name="T22" fmla="*/ 7 w 5"/>
                  <a:gd name="T23" fmla="*/ 7 h 7"/>
                  <a:gd name="T24" fmla="*/ 7 w 5"/>
                  <a:gd name="T25" fmla="*/ 7 h 7"/>
                  <a:gd name="T26" fmla="*/ 10 w 5"/>
                  <a:gd name="T27" fmla="*/ 7 h 7"/>
                  <a:gd name="T28" fmla="*/ 10 w 5"/>
                  <a:gd name="T29" fmla="*/ 7 h 7"/>
                  <a:gd name="T30" fmla="*/ 10 w 5"/>
                  <a:gd name="T31" fmla="*/ 7 h 7"/>
                  <a:gd name="T32" fmla="*/ 10 w 5"/>
                  <a:gd name="T33" fmla="*/ 7 h 7"/>
                  <a:gd name="T34" fmla="*/ 10 w 5"/>
                  <a:gd name="T35" fmla="*/ 7 h 7"/>
                  <a:gd name="T36" fmla="*/ 10 w 5"/>
                  <a:gd name="T37" fmla="*/ 7 h 7"/>
                  <a:gd name="T38" fmla="*/ 10 w 5"/>
                  <a:gd name="T39" fmla="*/ 12 h 7"/>
                  <a:gd name="T40" fmla="*/ 12 w 5"/>
                  <a:gd name="T41" fmla="*/ 7 h 7"/>
                  <a:gd name="T42" fmla="*/ 12 w 5"/>
                  <a:gd name="T43" fmla="*/ 7 h 7"/>
                  <a:gd name="T44" fmla="*/ 10 w 5"/>
                  <a:gd name="T45" fmla="*/ 7 h 7"/>
                  <a:gd name="T46" fmla="*/ 12 w 5"/>
                  <a:gd name="T47" fmla="*/ 5 h 7"/>
                  <a:gd name="T48" fmla="*/ 12 w 5"/>
                  <a:gd name="T49" fmla="*/ 5 h 7"/>
                  <a:gd name="T50" fmla="*/ 10 w 5"/>
                  <a:gd name="T51" fmla="*/ 5 h 7"/>
                  <a:gd name="T52" fmla="*/ 10 w 5"/>
                  <a:gd name="T53" fmla="*/ 7 h 7"/>
                  <a:gd name="T54" fmla="*/ 10 w 5"/>
                  <a:gd name="T55" fmla="*/ 5 h 7"/>
                  <a:gd name="T56" fmla="*/ 10 w 5"/>
                  <a:gd name="T57" fmla="*/ 2 h 7"/>
                  <a:gd name="T58" fmla="*/ 10 w 5"/>
                  <a:gd name="T59" fmla="*/ 2 h 7"/>
                  <a:gd name="T60" fmla="*/ 10 w 5"/>
                  <a:gd name="T61" fmla="*/ 2 h 7"/>
                  <a:gd name="T62" fmla="*/ 7 w 5"/>
                  <a:gd name="T63" fmla="*/ 7 h 7"/>
                  <a:gd name="T64" fmla="*/ 7 w 5"/>
                  <a:gd name="T65" fmla="*/ 5 h 7"/>
                  <a:gd name="T66" fmla="*/ 10 w 5"/>
                  <a:gd name="T67" fmla="*/ 5 h 7"/>
                  <a:gd name="T68" fmla="*/ 10 w 5"/>
                  <a:gd name="T69" fmla="*/ 2 h 7"/>
                  <a:gd name="T70" fmla="*/ 10 w 5"/>
                  <a:gd name="T71" fmla="*/ 2 h 7"/>
                  <a:gd name="T72" fmla="*/ 5 w 5"/>
                  <a:gd name="T73" fmla="*/ 7 h 7"/>
                  <a:gd name="T74" fmla="*/ 7 w 5"/>
                  <a:gd name="T75" fmla="*/ 5 h 7"/>
                  <a:gd name="T76" fmla="*/ 7 w 5"/>
                  <a:gd name="T77" fmla="*/ 2 h 7"/>
                  <a:gd name="T78" fmla="*/ 5 w 5"/>
                  <a:gd name="T79" fmla="*/ 5 h 7"/>
                  <a:gd name="T80" fmla="*/ 5 w 5"/>
                  <a:gd name="T81" fmla="*/ 5 h 7"/>
                  <a:gd name="T82" fmla="*/ 5 w 5"/>
                  <a:gd name="T83" fmla="*/ 2 h 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90" name="Freeform 2072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2 h 1"/>
                  <a:gd name="T1" fmla="*/ 0 h 1"/>
                  <a:gd name="T2" fmla="*/ 0 h 1"/>
                  <a:gd name="T3" fmla="*/ 2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91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92" name="Freeform 2074"/>
              <p:cNvSpPr>
                <a:spLocks/>
              </p:cNvSpPr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93" name="Freeform 2075"/>
              <p:cNvSpPr>
                <a:spLocks/>
              </p:cNvSpPr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94" name="Freeform 2076"/>
              <p:cNvSpPr>
                <a:spLocks/>
              </p:cNvSpPr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2 w 4"/>
                  <a:gd name="T9" fmla="*/ 2 h 3"/>
                  <a:gd name="T10" fmla="*/ 2 w 4"/>
                  <a:gd name="T11" fmla="*/ 5 h 3"/>
                  <a:gd name="T12" fmla="*/ 5 w 4"/>
                  <a:gd name="T13" fmla="*/ 2 h 3"/>
                  <a:gd name="T14" fmla="*/ 2 w 4"/>
                  <a:gd name="T15" fmla="*/ 5 h 3"/>
                  <a:gd name="T16" fmla="*/ 5 w 4"/>
                  <a:gd name="T17" fmla="*/ 5 h 3"/>
                  <a:gd name="T18" fmla="*/ 5 w 4"/>
                  <a:gd name="T19" fmla="*/ 2 h 3"/>
                  <a:gd name="T20" fmla="*/ 5 w 4"/>
                  <a:gd name="T21" fmla="*/ 5 h 3"/>
                  <a:gd name="T22" fmla="*/ 5 w 4"/>
                  <a:gd name="T23" fmla="*/ 2 h 3"/>
                  <a:gd name="T24" fmla="*/ 5 w 4"/>
                  <a:gd name="T25" fmla="*/ 2 h 3"/>
                  <a:gd name="T26" fmla="*/ 5 w 4"/>
                  <a:gd name="T27" fmla="*/ 5 h 3"/>
                  <a:gd name="T28" fmla="*/ 5 w 4"/>
                  <a:gd name="T29" fmla="*/ 2 h 3"/>
                  <a:gd name="T30" fmla="*/ 5 w 4"/>
                  <a:gd name="T31" fmla="*/ 5 h 3"/>
                  <a:gd name="T32" fmla="*/ 7 w 4"/>
                  <a:gd name="T33" fmla="*/ 2 h 3"/>
                  <a:gd name="T34" fmla="*/ 7 w 4"/>
                  <a:gd name="T35" fmla="*/ 2 h 3"/>
                  <a:gd name="T36" fmla="*/ 7 w 4"/>
                  <a:gd name="T37" fmla="*/ 2 h 3"/>
                  <a:gd name="T38" fmla="*/ 7 w 4"/>
                  <a:gd name="T39" fmla="*/ 2 h 3"/>
                  <a:gd name="T40" fmla="*/ 5 w 4"/>
                  <a:gd name="T41" fmla="*/ 2 h 3"/>
                  <a:gd name="T42" fmla="*/ 7 w 4"/>
                  <a:gd name="T43" fmla="*/ 2 h 3"/>
                  <a:gd name="T44" fmla="*/ 7 w 4"/>
                  <a:gd name="T45" fmla="*/ 0 h 3"/>
                  <a:gd name="T46" fmla="*/ 7 w 4"/>
                  <a:gd name="T47" fmla="*/ 0 h 3"/>
                  <a:gd name="T48" fmla="*/ 7 w 4"/>
                  <a:gd name="T49" fmla="*/ 0 h 3"/>
                  <a:gd name="T50" fmla="*/ 7 w 4"/>
                  <a:gd name="T51" fmla="*/ 0 h 3"/>
                  <a:gd name="T52" fmla="*/ 5 w 4"/>
                  <a:gd name="T53" fmla="*/ 2 h 3"/>
                  <a:gd name="T54" fmla="*/ 5 w 4"/>
                  <a:gd name="T55" fmla="*/ 2 h 3"/>
                  <a:gd name="T56" fmla="*/ 7 w 4"/>
                  <a:gd name="T57" fmla="*/ 2 h 3"/>
                  <a:gd name="T58" fmla="*/ 5 w 4"/>
                  <a:gd name="T59" fmla="*/ 2 h 3"/>
                  <a:gd name="T60" fmla="*/ 7 w 4"/>
                  <a:gd name="T61" fmla="*/ 0 h 3"/>
                  <a:gd name="T62" fmla="*/ 5 w 4"/>
                  <a:gd name="T63" fmla="*/ 2 h 3"/>
                  <a:gd name="T64" fmla="*/ 5 w 4"/>
                  <a:gd name="T65" fmla="*/ 2 h 3"/>
                  <a:gd name="T66" fmla="*/ 5 w 4"/>
                  <a:gd name="T67" fmla="*/ 0 h 3"/>
                  <a:gd name="T68" fmla="*/ 5 w 4"/>
                  <a:gd name="T69" fmla="*/ 2 h 3"/>
                  <a:gd name="T70" fmla="*/ 5 w 4"/>
                  <a:gd name="T71" fmla="*/ 0 h 3"/>
                  <a:gd name="T72" fmla="*/ 2 w 4"/>
                  <a:gd name="T73" fmla="*/ 2 h 3"/>
                  <a:gd name="T74" fmla="*/ 2 w 4"/>
                  <a:gd name="T75" fmla="*/ 0 h 3"/>
                  <a:gd name="T76" fmla="*/ 2 w 4"/>
                  <a:gd name="T77" fmla="*/ 2 h 3"/>
                  <a:gd name="T78" fmla="*/ 2 w 4"/>
                  <a:gd name="T79" fmla="*/ 2 h 3"/>
                  <a:gd name="T80" fmla="*/ 2 w 4"/>
                  <a:gd name="T81" fmla="*/ 0 h 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95" name="Freeform 2077"/>
              <p:cNvSpPr>
                <a:spLocks/>
              </p:cNvSpPr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2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96" name="Freeform 2078"/>
              <p:cNvSpPr>
                <a:spLocks/>
              </p:cNvSpPr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2 w 3"/>
                  <a:gd name="T5" fmla="*/ 4 h 2"/>
                  <a:gd name="T6" fmla="*/ 5 w 3"/>
                  <a:gd name="T7" fmla="*/ 2 h 2"/>
                  <a:gd name="T8" fmla="*/ 5 w 3"/>
                  <a:gd name="T9" fmla="*/ 2 h 2"/>
                  <a:gd name="T10" fmla="*/ 5 w 3"/>
                  <a:gd name="T11" fmla="*/ 2 h 2"/>
                  <a:gd name="T12" fmla="*/ 5 w 3"/>
                  <a:gd name="T13" fmla="*/ 2 h 2"/>
                  <a:gd name="T14" fmla="*/ 5 w 3"/>
                  <a:gd name="T15" fmla="*/ 2 h 2"/>
                  <a:gd name="T16" fmla="*/ 5 w 3"/>
                  <a:gd name="T17" fmla="*/ 2 h 2"/>
                  <a:gd name="T18" fmla="*/ 7 w 3"/>
                  <a:gd name="T19" fmla="*/ 0 h 2"/>
                  <a:gd name="T20" fmla="*/ 5 w 3"/>
                  <a:gd name="T21" fmla="*/ 2 h 2"/>
                  <a:gd name="T22" fmla="*/ 5 w 3"/>
                  <a:gd name="T23" fmla="*/ 0 h 2"/>
                  <a:gd name="T24" fmla="*/ 5 w 3"/>
                  <a:gd name="T25" fmla="*/ 0 h 2"/>
                  <a:gd name="T26" fmla="*/ 5 w 3"/>
                  <a:gd name="T27" fmla="*/ 0 h 2"/>
                  <a:gd name="T28" fmla="*/ 5 w 3"/>
                  <a:gd name="T29" fmla="*/ 2 h 2"/>
                  <a:gd name="T30" fmla="*/ 5 w 3"/>
                  <a:gd name="T31" fmla="*/ 0 h 2"/>
                  <a:gd name="T32" fmla="*/ 5 w 3"/>
                  <a:gd name="T33" fmla="*/ 0 h 2"/>
                  <a:gd name="T34" fmla="*/ 2 w 3"/>
                  <a:gd name="T35" fmla="*/ 2 h 2"/>
                  <a:gd name="T36" fmla="*/ 2 w 3"/>
                  <a:gd name="T37" fmla="*/ 0 h 2"/>
                  <a:gd name="T38" fmla="*/ 5 w 3"/>
                  <a:gd name="T39" fmla="*/ 0 h 2"/>
                  <a:gd name="T40" fmla="*/ 0 w 3"/>
                  <a:gd name="T41" fmla="*/ 2 h 2"/>
                  <a:gd name="T42" fmla="*/ 2 w 3"/>
                  <a:gd name="T43" fmla="*/ 2 h 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697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98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99" name="Freeform 2081"/>
              <p:cNvSpPr>
                <a:spLocks/>
              </p:cNvSpPr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5 w 2"/>
                  <a:gd name="T1" fmla="*/ 5 w 2"/>
                  <a:gd name="T2" fmla="*/ 0 w 2"/>
                  <a:gd name="T3" fmla="*/ 3 w 2"/>
                  <a:gd name="T4" fmla="*/ 3 w 2"/>
                  <a:gd name="T5" fmla="*/ 5 w 2"/>
                  <a:gd name="T6" fmla="*/ 5 w 2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00" name="Freeform 2082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01" name="Freeform 2083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02" name="Freeform 2084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2 w 1"/>
                  <a:gd name="T1" fmla="*/ 0 w 1"/>
                  <a:gd name="T2" fmla="*/ 2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03" name="Freeform 2085"/>
              <p:cNvSpPr>
                <a:spLocks/>
              </p:cNvSpPr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3 h 1"/>
                  <a:gd name="T4" fmla="*/ 0 w 2"/>
                  <a:gd name="T5" fmla="*/ 3 h 1"/>
                  <a:gd name="T6" fmla="*/ 3 w 2"/>
                  <a:gd name="T7" fmla="*/ 3 h 1"/>
                  <a:gd name="T8" fmla="*/ 3 w 2"/>
                  <a:gd name="T9" fmla="*/ 3 h 1"/>
                  <a:gd name="T10" fmla="*/ 5 w 2"/>
                  <a:gd name="T11" fmla="*/ 3 h 1"/>
                  <a:gd name="T12" fmla="*/ 0 w 2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04" name="Freeform 2086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05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706" name="Freeform 2088"/>
              <p:cNvSpPr>
                <a:spLocks/>
              </p:cNvSpPr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3 w 2"/>
                  <a:gd name="T2" fmla="*/ 5 w 2"/>
                  <a:gd name="T3" fmla="*/ 5 w 2"/>
                  <a:gd name="T4" fmla="*/ 0 w 2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07" name="Freeform 2089"/>
              <p:cNvSpPr>
                <a:spLocks/>
              </p:cNvSpPr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08" name="Freeform 2090"/>
              <p:cNvSpPr>
                <a:spLocks/>
              </p:cNvSpPr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2 h 1"/>
                  <a:gd name="T4" fmla="*/ 0 w 3"/>
                  <a:gd name="T5" fmla="*/ 2 h 1"/>
                  <a:gd name="T6" fmla="*/ 2 w 3"/>
                  <a:gd name="T7" fmla="*/ 2 h 1"/>
                  <a:gd name="T8" fmla="*/ 0 w 3"/>
                  <a:gd name="T9" fmla="*/ 2 h 1"/>
                  <a:gd name="T10" fmla="*/ 2 w 3"/>
                  <a:gd name="T11" fmla="*/ 2 h 1"/>
                  <a:gd name="T12" fmla="*/ 0 w 3"/>
                  <a:gd name="T13" fmla="*/ 2 h 1"/>
                  <a:gd name="T14" fmla="*/ 2 w 3"/>
                  <a:gd name="T15" fmla="*/ 2 h 1"/>
                  <a:gd name="T16" fmla="*/ 2 w 3"/>
                  <a:gd name="T17" fmla="*/ 2 h 1"/>
                  <a:gd name="T18" fmla="*/ 5 w 3"/>
                  <a:gd name="T19" fmla="*/ 2 h 1"/>
                  <a:gd name="T20" fmla="*/ 7 w 3"/>
                  <a:gd name="T21" fmla="*/ 2 h 1"/>
                  <a:gd name="T22" fmla="*/ 0 w 3"/>
                  <a:gd name="T23" fmla="*/ 0 h 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09" name="Freeform 2091"/>
              <p:cNvSpPr>
                <a:spLocks/>
              </p:cNvSpPr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10" name="Freeform 2092"/>
              <p:cNvSpPr>
                <a:spLocks/>
              </p:cNvSpPr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2 w 3"/>
                  <a:gd name="T2" fmla="*/ 0 w 3"/>
                  <a:gd name="T3" fmla="*/ 2 w 3"/>
                  <a:gd name="T4" fmla="*/ 0 w 3"/>
                  <a:gd name="T5" fmla="*/ 5 w 3"/>
                  <a:gd name="T6" fmla="*/ 5 w 3"/>
                  <a:gd name="T7" fmla="*/ 2 w 3"/>
                  <a:gd name="T8" fmla="*/ 2 w 3"/>
                  <a:gd name="T9" fmla="*/ 2 w 3"/>
                  <a:gd name="T10" fmla="*/ 0 w 3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</a:gdLst>
                <a:ahLst/>
                <a:cxnLst>
                  <a:cxn ang="T11">
                    <a:pos x="T0" y="0"/>
                  </a:cxn>
                  <a:cxn ang="T12">
                    <a:pos x="T1" y="0"/>
                  </a:cxn>
                  <a:cxn ang="T13">
                    <a:pos x="T2" y="0"/>
                  </a:cxn>
                  <a:cxn ang="T14">
                    <a:pos x="T3" y="0"/>
                  </a:cxn>
                  <a:cxn ang="T15">
                    <a:pos x="T4" y="0"/>
                  </a:cxn>
                  <a:cxn ang="T16">
                    <a:pos x="T5" y="0"/>
                  </a:cxn>
                  <a:cxn ang="T17">
                    <a:pos x="T6" y="0"/>
                  </a:cxn>
                  <a:cxn ang="T18">
                    <a:pos x="T7" y="0"/>
                  </a:cxn>
                  <a:cxn ang="T19">
                    <a:pos x="T8" y="0"/>
                  </a:cxn>
                  <a:cxn ang="T20">
                    <a:pos x="T9" y="0"/>
                  </a:cxn>
                  <a:cxn ang="T21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11" name="Freeform 2093"/>
              <p:cNvSpPr>
                <a:spLocks/>
              </p:cNvSpPr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12" name="Freeform 2094"/>
              <p:cNvSpPr>
                <a:spLocks/>
              </p:cNvSpPr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13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714" name="Freeform 2096"/>
              <p:cNvSpPr>
                <a:spLocks/>
              </p:cNvSpPr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7 w 3"/>
                  <a:gd name="T1" fmla="*/ 0 h 4"/>
                  <a:gd name="T2" fmla="*/ 5 w 3"/>
                  <a:gd name="T3" fmla="*/ 0 h 4"/>
                  <a:gd name="T4" fmla="*/ 2 w 3"/>
                  <a:gd name="T5" fmla="*/ 0 h 4"/>
                  <a:gd name="T6" fmla="*/ 0 w 3"/>
                  <a:gd name="T7" fmla="*/ 0 h 4"/>
                  <a:gd name="T8" fmla="*/ 2 w 3"/>
                  <a:gd name="T9" fmla="*/ 0 h 4"/>
                  <a:gd name="T10" fmla="*/ 0 w 3"/>
                  <a:gd name="T11" fmla="*/ 0 h 4"/>
                  <a:gd name="T12" fmla="*/ 2 w 3"/>
                  <a:gd name="T13" fmla="*/ 3 h 4"/>
                  <a:gd name="T14" fmla="*/ 2 w 3"/>
                  <a:gd name="T15" fmla="*/ 3 h 4"/>
                  <a:gd name="T16" fmla="*/ 2 w 3"/>
                  <a:gd name="T17" fmla="*/ 8 h 4"/>
                  <a:gd name="T18" fmla="*/ 5 w 3"/>
                  <a:gd name="T19" fmla="*/ 8 h 4"/>
                  <a:gd name="T20" fmla="*/ 2 w 3"/>
                  <a:gd name="T21" fmla="*/ 8 h 4"/>
                  <a:gd name="T22" fmla="*/ 2 w 3"/>
                  <a:gd name="T23" fmla="*/ 8 h 4"/>
                  <a:gd name="T24" fmla="*/ 2 w 3"/>
                  <a:gd name="T25" fmla="*/ 8 h 4"/>
                  <a:gd name="T26" fmla="*/ 5 w 3"/>
                  <a:gd name="T27" fmla="*/ 8 h 4"/>
                  <a:gd name="T28" fmla="*/ 2 w 3"/>
                  <a:gd name="T29" fmla="*/ 8 h 4"/>
                  <a:gd name="T30" fmla="*/ 5 w 3"/>
                  <a:gd name="T31" fmla="*/ 10 h 4"/>
                  <a:gd name="T32" fmla="*/ 5 w 3"/>
                  <a:gd name="T33" fmla="*/ 8 h 4"/>
                  <a:gd name="T34" fmla="*/ 7 w 3"/>
                  <a:gd name="T35" fmla="*/ 10 h 4"/>
                  <a:gd name="T36" fmla="*/ 2 w 3"/>
                  <a:gd name="T37" fmla="*/ 8 h 4"/>
                  <a:gd name="T38" fmla="*/ 5 w 3"/>
                  <a:gd name="T39" fmla="*/ 8 h 4"/>
                  <a:gd name="T40" fmla="*/ 7 w 3"/>
                  <a:gd name="T41" fmla="*/ 5 h 4"/>
                  <a:gd name="T42" fmla="*/ 5 w 3"/>
                  <a:gd name="T43" fmla="*/ 5 h 4"/>
                  <a:gd name="T44" fmla="*/ 5 w 3"/>
                  <a:gd name="T45" fmla="*/ 5 h 4"/>
                  <a:gd name="T46" fmla="*/ 5 w 3"/>
                  <a:gd name="T47" fmla="*/ 5 h 4"/>
                  <a:gd name="T48" fmla="*/ 5 w 3"/>
                  <a:gd name="T49" fmla="*/ 5 h 4"/>
                  <a:gd name="T50" fmla="*/ 2 w 3"/>
                  <a:gd name="T51" fmla="*/ 3 h 4"/>
                  <a:gd name="T52" fmla="*/ 7 w 3"/>
                  <a:gd name="T53" fmla="*/ 3 h 4"/>
                  <a:gd name="T54" fmla="*/ 5 w 3"/>
                  <a:gd name="T55" fmla="*/ 3 h 4"/>
                  <a:gd name="T56" fmla="*/ 2 w 3"/>
                  <a:gd name="T57" fmla="*/ 3 h 4"/>
                  <a:gd name="T58" fmla="*/ 7 w 3"/>
                  <a:gd name="T59" fmla="*/ 3 h 4"/>
                  <a:gd name="T60" fmla="*/ 5 w 3"/>
                  <a:gd name="T61" fmla="*/ 3 h 4"/>
                  <a:gd name="T62" fmla="*/ 2 w 3"/>
                  <a:gd name="T63" fmla="*/ 3 h 4"/>
                  <a:gd name="T64" fmla="*/ 5 w 3"/>
                  <a:gd name="T65" fmla="*/ 0 h 4"/>
                  <a:gd name="T66" fmla="*/ 7 w 3"/>
                  <a:gd name="T67" fmla="*/ 3 h 4"/>
                  <a:gd name="T68" fmla="*/ 7 w 3"/>
                  <a:gd name="T69" fmla="*/ 0 h 4"/>
                  <a:gd name="T70" fmla="*/ 5 w 3"/>
                  <a:gd name="T71" fmla="*/ 0 h 4"/>
                  <a:gd name="T72" fmla="*/ 7 w 3"/>
                  <a:gd name="T73" fmla="*/ 0 h 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15" name="Freeform 2097"/>
              <p:cNvSpPr>
                <a:spLocks/>
              </p:cNvSpPr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16" name="Freeform 2098"/>
              <p:cNvSpPr>
                <a:spLocks/>
              </p:cNvSpPr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17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718" name="Freeform 2100"/>
              <p:cNvSpPr>
                <a:spLocks/>
              </p:cNvSpPr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19" name="Freeform 2101"/>
              <p:cNvSpPr>
                <a:spLocks/>
              </p:cNvSpPr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20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721" name="Freeform 2103"/>
              <p:cNvSpPr>
                <a:spLocks/>
              </p:cNvSpPr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0 h 2"/>
                  <a:gd name="T4" fmla="*/ 5 w 4"/>
                  <a:gd name="T5" fmla="*/ 2 h 2"/>
                  <a:gd name="T6" fmla="*/ 2 w 4"/>
                  <a:gd name="T7" fmla="*/ 2 h 2"/>
                  <a:gd name="T8" fmla="*/ 5 w 4"/>
                  <a:gd name="T9" fmla="*/ 2 h 2"/>
                  <a:gd name="T10" fmla="*/ 2 w 4"/>
                  <a:gd name="T11" fmla="*/ 2 h 2"/>
                  <a:gd name="T12" fmla="*/ 7 w 4"/>
                  <a:gd name="T13" fmla="*/ 4 h 2"/>
                  <a:gd name="T14" fmla="*/ 2 w 4"/>
                  <a:gd name="T15" fmla="*/ 4 h 2"/>
                  <a:gd name="T16" fmla="*/ 2 w 4"/>
                  <a:gd name="T17" fmla="*/ 4 h 2"/>
                  <a:gd name="T18" fmla="*/ 5 w 4"/>
                  <a:gd name="T19" fmla="*/ 4 h 2"/>
                  <a:gd name="T20" fmla="*/ 7 w 4"/>
                  <a:gd name="T21" fmla="*/ 4 h 2"/>
                  <a:gd name="T22" fmla="*/ 9 w 4"/>
                  <a:gd name="T23" fmla="*/ 4 h 2"/>
                  <a:gd name="T24" fmla="*/ 7 w 4"/>
                  <a:gd name="T25" fmla="*/ 4 h 2"/>
                  <a:gd name="T26" fmla="*/ 9 w 4"/>
                  <a:gd name="T27" fmla="*/ 4 h 2"/>
                  <a:gd name="T28" fmla="*/ 7 w 4"/>
                  <a:gd name="T29" fmla="*/ 4 h 2"/>
                  <a:gd name="T30" fmla="*/ 9 w 4"/>
                  <a:gd name="T31" fmla="*/ 4 h 2"/>
                  <a:gd name="T32" fmla="*/ 7 w 4"/>
                  <a:gd name="T33" fmla="*/ 2 h 2"/>
                  <a:gd name="T34" fmla="*/ 7 w 4"/>
                  <a:gd name="T35" fmla="*/ 2 h 2"/>
                  <a:gd name="T36" fmla="*/ 5 w 4"/>
                  <a:gd name="T37" fmla="*/ 2 h 2"/>
                  <a:gd name="T38" fmla="*/ 7 w 4"/>
                  <a:gd name="T39" fmla="*/ 2 h 2"/>
                  <a:gd name="T40" fmla="*/ 7 w 4"/>
                  <a:gd name="T41" fmla="*/ 2 h 2"/>
                  <a:gd name="T42" fmla="*/ 9 w 4"/>
                  <a:gd name="T43" fmla="*/ 2 h 2"/>
                  <a:gd name="T44" fmla="*/ 7 w 4"/>
                  <a:gd name="T45" fmla="*/ 2 h 2"/>
                  <a:gd name="T46" fmla="*/ 9 w 4"/>
                  <a:gd name="T47" fmla="*/ 2 h 2"/>
                  <a:gd name="T48" fmla="*/ 5 w 4"/>
                  <a:gd name="T49" fmla="*/ 2 h 2"/>
                  <a:gd name="T50" fmla="*/ 7 w 4"/>
                  <a:gd name="T51" fmla="*/ 2 h 2"/>
                  <a:gd name="T52" fmla="*/ 7 w 4"/>
                  <a:gd name="T53" fmla="*/ 0 h 2"/>
                  <a:gd name="T54" fmla="*/ 7 w 4"/>
                  <a:gd name="T55" fmla="*/ 0 h 2"/>
                  <a:gd name="T56" fmla="*/ 7 w 4"/>
                  <a:gd name="T57" fmla="*/ 0 h 2"/>
                  <a:gd name="T58" fmla="*/ 5 w 4"/>
                  <a:gd name="T59" fmla="*/ 0 h 2"/>
                  <a:gd name="T60" fmla="*/ 5 w 4"/>
                  <a:gd name="T61" fmla="*/ 0 h 2"/>
                  <a:gd name="T62" fmla="*/ 5 w 4"/>
                  <a:gd name="T63" fmla="*/ 0 h 2"/>
                  <a:gd name="T64" fmla="*/ 2 w 4"/>
                  <a:gd name="T65" fmla="*/ 0 h 2"/>
                  <a:gd name="T66" fmla="*/ 5 w 4"/>
                  <a:gd name="T67" fmla="*/ 0 h 2"/>
                  <a:gd name="T68" fmla="*/ 2 w 4"/>
                  <a:gd name="T69" fmla="*/ 0 h 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22" name="Freeform 2104"/>
              <p:cNvSpPr>
                <a:spLocks/>
              </p:cNvSpPr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23" name="Freeform 2105"/>
              <p:cNvSpPr>
                <a:spLocks/>
              </p:cNvSpPr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4 w 5"/>
                  <a:gd name="T1" fmla="*/ 5 h 2"/>
                  <a:gd name="T2" fmla="*/ 7 w 5"/>
                  <a:gd name="T3" fmla="*/ 5 h 2"/>
                  <a:gd name="T4" fmla="*/ 4 w 5"/>
                  <a:gd name="T5" fmla="*/ 5 h 2"/>
                  <a:gd name="T6" fmla="*/ 2 w 5"/>
                  <a:gd name="T7" fmla="*/ 3 h 2"/>
                  <a:gd name="T8" fmla="*/ 7 w 5"/>
                  <a:gd name="T9" fmla="*/ 3 h 2"/>
                  <a:gd name="T10" fmla="*/ 7 w 5"/>
                  <a:gd name="T11" fmla="*/ 3 h 2"/>
                  <a:gd name="T12" fmla="*/ 4 w 5"/>
                  <a:gd name="T13" fmla="*/ 3 h 2"/>
                  <a:gd name="T14" fmla="*/ 2 w 5"/>
                  <a:gd name="T15" fmla="*/ 3 h 2"/>
                  <a:gd name="T16" fmla="*/ 4 w 5"/>
                  <a:gd name="T17" fmla="*/ 3 h 2"/>
                  <a:gd name="T18" fmla="*/ 7 w 5"/>
                  <a:gd name="T19" fmla="*/ 3 h 2"/>
                  <a:gd name="T20" fmla="*/ 0 w 5"/>
                  <a:gd name="T21" fmla="*/ 3 h 2"/>
                  <a:gd name="T22" fmla="*/ 0 w 5"/>
                  <a:gd name="T23" fmla="*/ 3 h 2"/>
                  <a:gd name="T24" fmla="*/ 4 w 5"/>
                  <a:gd name="T25" fmla="*/ 3 h 2"/>
                  <a:gd name="T26" fmla="*/ 2 w 5"/>
                  <a:gd name="T27" fmla="*/ 3 h 2"/>
                  <a:gd name="T28" fmla="*/ 2 w 5"/>
                  <a:gd name="T29" fmla="*/ 3 h 2"/>
                  <a:gd name="T30" fmla="*/ 2 w 5"/>
                  <a:gd name="T31" fmla="*/ 5 h 2"/>
                  <a:gd name="T32" fmla="*/ 2 w 5"/>
                  <a:gd name="T33" fmla="*/ 5 h 2"/>
                  <a:gd name="T34" fmla="*/ 2 w 5"/>
                  <a:gd name="T35" fmla="*/ 5 h 2"/>
                  <a:gd name="T36" fmla="*/ 4 w 5"/>
                  <a:gd name="T37" fmla="*/ 5 h 2"/>
                  <a:gd name="T38" fmla="*/ 4 w 5"/>
                  <a:gd name="T39" fmla="*/ 5 h 2"/>
                  <a:gd name="T40" fmla="*/ 7 w 5"/>
                  <a:gd name="T41" fmla="*/ 5 h 2"/>
                  <a:gd name="T42" fmla="*/ 9 w 5"/>
                  <a:gd name="T43" fmla="*/ 5 h 2"/>
                  <a:gd name="T44" fmla="*/ 9 w 5"/>
                  <a:gd name="T45" fmla="*/ 5 h 2"/>
                  <a:gd name="T46" fmla="*/ 4 w 5"/>
                  <a:gd name="T47" fmla="*/ 5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24" name="Freeform 2106"/>
              <p:cNvSpPr>
                <a:spLocks/>
              </p:cNvSpPr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25" name="Freeform 2107"/>
              <p:cNvSpPr>
                <a:spLocks/>
              </p:cNvSpPr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726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8210" name="Group 2310"/>
            <p:cNvGrpSpPr>
              <a:grpSpLocks/>
            </p:cNvGrpSpPr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8327" name="Freeform 2110"/>
              <p:cNvSpPr>
                <a:spLocks/>
              </p:cNvSpPr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4 w 2"/>
                  <a:gd name="T5" fmla="*/ 2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28" name="Freeform 2111"/>
              <p:cNvSpPr>
                <a:spLocks/>
              </p:cNvSpPr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5 w 4"/>
                  <a:gd name="T1" fmla="*/ 10 h 4"/>
                  <a:gd name="T2" fmla="*/ 5 w 4"/>
                  <a:gd name="T3" fmla="*/ 8 h 4"/>
                  <a:gd name="T4" fmla="*/ 7 w 4"/>
                  <a:gd name="T5" fmla="*/ 10 h 4"/>
                  <a:gd name="T6" fmla="*/ 7 w 4"/>
                  <a:gd name="T7" fmla="*/ 8 h 4"/>
                  <a:gd name="T8" fmla="*/ 7 w 4"/>
                  <a:gd name="T9" fmla="*/ 8 h 4"/>
                  <a:gd name="T10" fmla="*/ 7 w 4"/>
                  <a:gd name="T11" fmla="*/ 8 h 4"/>
                  <a:gd name="T12" fmla="*/ 5 w 4"/>
                  <a:gd name="T13" fmla="*/ 8 h 4"/>
                  <a:gd name="T14" fmla="*/ 7 w 4"/>
                  <a:gd name="T15" fmla="*/ 8 h 4"/>
                  <a:gd name="T16" fmla="*/ 2 w 4"/>
                  <a:gd name="T17" fmla="*/ 8 h 4"/>
                  <a:gd name="T18" fmla="*/ 5 w 4"/>
                  <a:gd name="T19" fmla="*/ 5 h 4"/>
                  <a:gd name="T20" fmla="*/ 5 w 4"/>
                  <a:gd name="T21" fmla="*/ 5 h 4"/>
                  <a:gd name="T22" fmla="*/ 5 w 4"/>
                  <a:gd name="T23" fmla="*/ 5 h 4"/>
                  <a:gd name="T24" fmla="*/ 7 w 4"/>
                  <a:gd name="T25" fmla="*/ 5 h 4"/>
                  <a:gd name="T26" fmla="*/ 7 w 4"/>
                  <a:gd name="T27" fmla="*/ 5 h 4"/>
                  <a:gd name="T28" fmla="*/ 7 w 4"/>
                  <a:gd name="T29" fmla="*/ 5 h 4"/>
                  <a:gd name="T30" fmla="*/ 7 w 4"/>
                  <a:gd name="T31" fmla="*/ 3 h 4"/>
                  <a:gd name="T32" fmla="*/ 7 w 4"/>
                  <a:gd name="T33" fmla="*/ 3 h 4"/>
                  <a:gd name="T34" fmla="*/ 5 w 4"/>
                  <a:gd name="T35" fmla="*/ 3 h 4"/>
                  <a:gd name="T36" fmla="*/ 5 w 4"/>
                  <a:gd name="T37" fmla="*/ 3 h 4"/>
                  <a:gd name="T38" fmla="*/ 7 w 4"/>
                  <a:gd name="T39" fmla="*/ 3 h 4"/>
                  <a:gd name="T40" fmla="*/ 5 w 4"/>
                  <a:gd name="T41" fmla="*/ 3 h 4"/>
                  <a:gd name="T42" fmla="*/ 7 w 4"/>
                  <a:gd name="T43" fmla="*/ 3 h 4"/>
                  <a:gd name="T44" fmla="*/ 5 w 4"/>
                  <a:gd name="T45" fmla="*/ 3 h 4"/>
                  <a:gd name="T46" fmla="*/ 5 w 4"/>
                  <a:gd name="T47" fmla="*/ 3 h 4"/>
                  <a:gd name="T48" fmla="*/ 2 w 4"/>
                  <a:gd name="T49" fmla="*/ 3 h 4"/>
                  <a:gd name="T50" fmla="*/ 2 w 4"/>
                  <a:gd name="T51" fmla="*/ 3 h 4"/>
                  <a:gd name="T52" fmla="*/ 5 w 4"/>
                  <a:gd name="T53" fmla="*/ 5 h 4"/>
                  <a:gd name="T54" fmla="*/ 2 w 4"/>
                  <a:gd name="T55" fmla="*/ 5 h 4"/>
                  <a:gd name="T56" fmla="*/ 5 w 4"/>
                  <a:gd name="T57" fmla="*/ 5 h 4"/>
                  <a:gd name="T58" fmla="*/ 2 w 4"/>
                  <a:gd name="T59" fmla="*/ 5 h 4"/>
                  <a:gd name="T60" fmla="*/ 5 w 4"/>
                  <a:gd name="T61" fmla="*/ 5 h 4"/>
                  <a:gd name="T62" fmla="*/ 0 w 4"/>
                  <a:gd name="T63" fmla="*/ 5 h 4"/>
                  <a:gd name="T64" fmla="*/ 2 w 4"/>
                  <a:gd name="T65" fmla="*/ 8 h 4"/>
                  <a:gd name="T66" fmla="*/ 5 w 4"/>
                  <a:gd name="T67" fmla="*/ 8 h 4"/>
                  <a:gd name="T68" fmla="*/ 5 w 4"/>
                  <a:gd name="T69" fmla="*/ 10 h 4"/>
                  <a:gd name="T70" fmla="*/ 5 w 4"/>
                  <a:gd name="T71" fmla="*/ 10 h 4"/>
                  <a:gd name="T72" fmla="*/ 2 w 4"/>
                  <a:gd name="T73" fmla="*/ 10 h 4"/>
                  <a:gd name="T74" fmla="*/ 2 w 4"/>
                  <a:gd name="T75" fmla="*/ 10 h 4"/>
                  <a:gd name="T76" fmla="*/ 2 w 4"/>
                  <a:gd name="T77" fmla="*/ 10 h 4"/>
                  <a:gd name="T78" fmla="*/ 2 w 4"/>
                  <a:gd name="T79" fmla="*/ 10 h 4"/>
                  <a:gd name="T80" fmla="*/ 7 w 4"/>
                  <a:gd name="T81" fmla="*/ 10 h 4"/>
                  <a:gd name="T82" fmla="*/ 9 w 4"/>
                  <a:gd name="T83" fmla="*/ 10 h 4"/>
                  <a:gd name="T84" fmla="*/ 5 w 4"/>
                  <a:gd name="T85" fmla="*/ 10 h 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29" name="Freeform 2112"/>
              <p:cNvSpPr>
                <a:spLocks/>
              </p:cNvSpPr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30" name="Freeform 2113"/>
              <p:cNvSpPr>
                <a:spLocks/>
              </p:cNvSpPr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3 h 1"/>
                  <a:gd name="T1" fmla="*/ 3 h 1"/>
                  <a:gd name="T2" fmla="*/ 3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31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32" name="Freeform 2115"/>
              <p:cNvSpPr>
                <a:spLocks/>
              </p:cNvSpPr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33" name="Freeform 2116"/>
              <p:cNvSpPr>
                <a:spLocks/>
              </p:cNvSpPr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34" name="Freeform 2117"/>
              <p:cNvSpPr>
                <a:spLocks/>
              </p:cNvSpPr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35" name="Freeform 2118"/>
              <p:cNvSpPr>
                <a:spLocks/>
              </p:cNvSpPr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7 w 5"/>
                  <a:gd name="T1" fmla="*/ 0 h 6"/>
                  <a:gd name="T2" fmla="*/ 5 w 5"/>
                  <a:gd name="T3" fmla="*/ 0 h 6"/>
                  <a:gd name="T4" fmla="*/ 5 w 5"/>
                  <a:gd name="T5" fmla="*/ 0 h 6"/>
                  <a:gd name="T6" fmla="*/ 5 w 5"/>
                  <a:gd name="T7" fmla="*/ 2 h 6"/>
                  <a:gd name="T8" fmla="*/ 5 w 5"/>
                  <a:gd name="T9" fmla="*/ 2 h 6"/>
                  <a:gd name="T10" fmla="*/ 5 w 5"/>
                  <a:gd name="T11" fmla="*/ 5 h 6"/>
                  <a:gd name="T12" fmla="*/ 7 w 5"/>
                  <a:gd name="T13" fmla="*/ 5 h 6"/>
                  <a:gd name="T14" fmla="*/ 5 w 5"/>
                  <a:gd name="T15" fmla="*/ 7 h 6"/>
                  <a:gd name="T16" fmla="*/ 5 w 5"/>
                  <a:gd name="T17" fmla="*/ 7 h 6"/>
                  <a:gd name="T18" fmla="*/ 10 w 5"/>
                  <a:gd name="T19" fmla="*/ 7 h 6"/>
                  <a:gd name="T20" fmla="*/ 10 w 5"/>
                  <a:gd name="T21" fmla="*/ 9 h 6"/>
                  <a:gd name="T22" fmla="*/ 7 w 5"/>
                  <a:gd name="T23" fmla="*/ 9 h 6"/>
                  <a:gd name="T24" fmla="*/ 7 w 5"/>
                  <a:gd name="T25" fmla="*/ 9 h 6"/>
                  <a:gd name="T26" fmla="*/ 5 w 5"/>
                  <a:gd name="T27" fmla="*/ 12 h 6"/>
                  <a:gd name="T28" fmla="*/ 7 w 5"/>
                  <a:gd name="T29" fmla="*/ 12 h 6"/>
                  <a:gd name="T30" fmla="*/ 7 w 5"/>
                  <a:gd name="T31" fmla="*/ 12 h 6"/>
                  <a:gd name="T32" fmla="*/ 7 w 5"/>
                  <a:gd name="T33" fmla="*/ 12 h 6"/>
                  <a:gd name="T34" fmla="*/ 7 w 5"/>
                  <a:gd name="T35" fmla="*/ 14 h 6"/>
                  <a:gd name="T36" fmla="*/ 7 w 5"/>
                  <a:gd name="T37" fmla="*/ 14 h 6"/>
                  <a:gd name="T38" fmla="*/ 7 w 5"/>
                  <a:gd name="T39" fmla="*/ 14 h 6"/>
                  <a:gd name="T40" fmla="*/ 5 w 5"/>
                  <a:gd name="T41" fmla="*/ 14 h 6"/>
                  <a:gd name="T42" fmla="*/ 10 w 5"/>
                  <a:gd name="T43" fmla="*/ 14 h 6"/>
                  <a:gd name="T44" fmla="*/ 12 w 5"/>
                  <a:gd name="T45" fmla="*/ 14 h 6"/>
                  <a:gd name="T46" fmla="*/ 10 w 5"/>
                  <a:gd name="T47" fmla="*/ 14 h 6"/>
                  <a:gd name="T48" fmla="*/ 12 w 5"/>
                  <a:gd name="T49" fmla="*/ 12 h 6"/>
                  <a:gd name="T50" fmla="*/ 12 w 5"/>
                  <a:gd name="T51" fmla="*/ 12 h 6"/>
                  <a:gd name="T52" fmla="*/ 10 w 5"/>
                  <a:gd name="T53" fmla="*/ 12 h 6"/>
                  <a:gd name="T54" fmla="*/ 12 w 5"/>
                  <a:gd name="T55" fmla="*/ 12 h 6"/>
                  <a:gd name="T56" fmla="*/ 12 w 5"/>
                  <a:gd name="T57" fmla="*/ 9 h 6"/>
                  <a:gd name="T58" fmla="*/ 10 w 5"/>
                  <a:gd name="T59" fmla="*/ 9 h 6"/>
                  <a:gd name="T60" fmla="*/ 10 w 5"/>
                  <a:gd name="T61" fmla="*/ 9 h 6"/>
                  <a:gd name="T62" fmla="*/ 12 w 5"/>
                  <a:gd name="T63" fmla="*/ 9 h 6"/>
                  <a:gd name="T64" fmla="*/ 12 w 5"/>
                  <a:gd name="T65" fmla="*/ 7 h 6"/>
                  <a:gd name="T66" fmla="*/ 10 w 5"/>
                  <a:gd name="T67" fmla="*/ 7 h 6"/>
                  <a:gd name="T68" fmla="*/ 10 w 5"/>
                  <a:gd name="T69" fmla="*/ 7 h 6"/>
                  <a:gd name="T70" fmla="*/ 7 w 5"/>
                  <a:gd name="T71" fmla="*/ 5 h 6"/>
                  <a:gd name="T72" fmla="*/ 10 w 5"/>
                  <a:gd name="T73" fmla="*/ 5 h 6"/>
                  <a:gd name="T74" fmla="*/ 7 w 5"/>
                  <a:gd name="T75" fmla="*/ 2 h 6"/>
                  <a:gd name="T76" fmla="*/ 5 w 5"/>
                  <a:gd name="T77" fmla="*/ 2 h 6"/>
                  <a:gd name="T78" fmla="*/ 10 w 5"/>
                  <a:gd name="T79" fmla="*/ 2 h 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36" name="Freeform 2119"/>
              <p:cNvSpPr>
                <a:spLocks/>
              </p:cNvSpPr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37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38" name="Freeform 2121"/>
              <p:cNvSpPr>
                <a:spLocks/>
              </p:cNvSpPr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39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40" name="Freeform 2123"/>
              <p:cNvSpPr>
                <a:spLocks/>
              </p:cNvSpPr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5 w 4"/>
                  <a:gd name="T1" fmla="*/ 2 h 4"/>
                  <a:gd name="T2" fmla="*/ 5 w 4"/>
                  <a:gd name="T3" fmla="*/ 2 h 4"/>
                  <a:gd name="T4" fmla="*/ 5 w 4"/>
                  <a:gd name="T5" fmla="*/ 2 h 4"/>
                  <a:gd name="T6" fmla="*/ 2 w 4"/>
                  <a:gd name="T7" fmla="*/ 0 h 4"/>
                  <a:gd name="T8" fmla="*/ 5 w 4"/>
                  <a:gd name="T9" fmla="*/ 5 h 4"/>
                  <a:gd name="T10" fmla="*/ 2 w 4"/>
                  <a:gd name="T11" fmla="*/ 5 h 4"/>
                  <a:gd name="T12" fmla="*/ 5 w 4"/>
                  <a:gd name="T13" fmla="*/ 7 h 4"/>
                  <a:gd name="T14" fmla="*/ 2 w 4"/>
                  <a:gd name="T15" fmla="*/ 5 h 4"/>
                  <a:gd name="T16" fmla="*/ 2 w 4"/>
                  <a:gd name="T17" fmla="*/ 7 h 4"/>
                  <a:gd name="T18" fmla="*/ 2 w 4"/>
                  <a:gd name="T19" fmla="*/ 7 h 4"/>
                  <a:gd name="T20" fmla="*/ 2 w 4"/>
                  <a:gd name="T21" fmla="*/ 7 h 4"/>
                  <a:gd name="T22" fmla="*/ 2 w 4"/>
                  <a:gd name="T23" fmla="*/ 7 h 4"/>
                  <a:gd name="T24" fmla="*/ 2 w 4"/>
                  <a:gd name="T25" fmla="*/ 7 h 4"/>
                  <a:gd name="T26" fmla="*/ 2 w 4"/>
                  <a:gd name="T27" fmla="*/ 7 h 4"/>
                  <a:gd name="T28" fmla="*/ 5 w 4"/>
                  <a:gd name="T29" fmla="*/ 7 h 4"/>
                  <a:gd name="T30" fmla="*/ 2 w 4"/>
                  <a:gd name="T31" fmla="*/ 7 h 4"/>
                  <a:gd name="T32" fmla="*/ 5 w 4"/>
                  <a:gd name="T33" fmla="*/ 9 h 4"/>
                  <a:gd name="T34" fmla="*/ 5 w 4"/>
                  <a:gd name="T35" fmla="*/ 9 h 4"/>
                  <a:gd name="T36" fmla="*/ 5 w 4"/>
                  <a:gd name="T37" fmla="*/ 9 h 4"/>
                  <a:gd name="T38" fmla="*/ 5 w 4"/>
                  <a:gd name="T39" fmla="*/ 9 h 4"/>
                  <a:gd name="T40" fmla="*/ 5 w 4"/>
                  <a:gd name="T41" fmla="*/ 7 h 4"/>
                  <a:gd name="T42" fmla="*/ 7 w 4"/>
                  <a:gd name="T43" fmla="*/ 9 h 4"/>
                  <a:gd name="T44" fmla="*/ 7 w 4"/>
                  <a:gd name="T45" fmla="*/ 9 h 4"/>
                  <a:gd name="T46" fmla="*/ 7 w 4"/>
                  <a:gd name="T47" fmla="*/ 9 h 4"/>
                  <a:gd name="T48" fmla="*/ 7 w 4"/>
                  <a:gd name="T49" fmla="*/ 7 h 4"/>
                  <a:gd name="T50" fmla="*/ 7 w 4"/>
                  <a:gd name="T51" fmla="*/ 7 h 4"/>
                  <a:gd name="T52" fmla="*/ 5 w 4"/>
                  <a:gd name="T53" fmla="*/ 7 h 4"/>
                  <a:gd name="T54" fmla="*/ 5 w 4"/>
                  <a:gd name="T55" fmla="*/ 7 h 4"/>
                  <a:gd name="T56" fmla="*/ 5 w 4"/>
                  <a:gd name="T57" fmla="*/ 7 h 4"/>
                  <a:gd name="T58" fmla="*/ 5 w 4"/>
                  <a:gd name="T59" fmla="*/ 7 h 4"/>
                  <a:gd name="T60" fmla="*/ 7 w 4"/>
                  <a:gd name="T61" fmla="*/ 7 h 4"/>
                  <a:gd name="T62" fmla="*/ 5 w 4"/>
                  <a:gd name="T63" fmla="*/ 7 h 4"/>
                  <a:gd name="T64" fmla="*/ 5 w 4"/>
                  <a:gd name="T65" fmla="*/ 5 h 4"/>
                  <a:gd name="T66" fmla="*/ 7 w 4"/>
                  <a:gd name="T67" fmla="*/ 5 h 4"/>
                  <a:gd name="T68" fmla="*/ 5 w 4"/>
                  <a:gd name="T69" fmla="*/ 5 h 4"/>
                  <a:gd name="T70" fmla="*/ 7 w 4"/>
                  <a:gd name="T71" fmla="*/ 5 h 4"/>
                  <a:gd name="T72" fmla="*/ 5 w 4"/>
                  <a:gd name="T73" fmla="*/ 5 h 4"/>
                  <a:gd name="T74" fmla="*/ 5 w 4"/>
                  <a:gd name="T75" fmla="*/ 2 h 4"/>
                  <a:gd name="T76" fmla="*/ 5 w 4"/>
                  <a:gd name="T77" fmla="*/ 2 h 4"/>
                  <a:gd name="T78" fmla="*/ 2 w 4"/>
                  <a:gd name="T79" fmla="*/ 2 h 4"/>
                  <a:gd name="T80" fmla="*/ 5 w 4"/>
                  <a:gd name="T81" fmla="*/ 2 h 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41" name="Freeform 2124"/>
              <p:cNvSpPr>
                <a:spLocks/>
              </p:cNvSpPr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2 w 1"/>
                  <a:gd name="T1" fmla="*/ 0 h 1"/>
                  <a:gd name="T2" fmla="*/ 2 w 1"/>
                  <a:gd name="T3" fmla="*/ 2 h 1"/>
                  <a:gd name="T4" fmla="*/ 0 w 1"/>
                  <a:gd name="T5" fmla="*/ 0 h 1"/>
                  <a:gd name="T6" fmla="*/ 2 w 1"/>
                  <a:gd name="T7" fmla="*/ 0 h 1"/>
                  <a:gd name="T8" fmla="*/ 2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42" name="Freeform 2125"/>
              <p:cNvSpPr>
                <a:spLocks/>
              </p:cNvSpPr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3 w 2"/>
                  <a:gd name="T1" fmla="*/ 3 h 2"/>
                  <a:gd name="T2" fmla="*/ 3 w 2"/>
                  <a:gd name="T3" fmla="*/ 3 h 2"/>
                  <a:gd name="T4" fmla="*/ 0 w 2"/>
                  <a:gd name="T5" fmla="*/ 3 h 2"/>
                  <a:gd name="T6" fmla="*/ 3 w 2"/>
                  <a:gd name="T7" fmla="*/ 5 h 2"/>
                  <a:gd name="T8" fmla="*/ 0 w 2"/>
                  <a:gd name="T9" fmla="*/ 5 h 2"/>
                  <a:gd name="T10" fmla="*/ 3 w 2"/>
                  <a:gd name="T11" fmla="*/ 5 h 2"/>
                  <a:gd name="T12" fmla="*/ 3 w 2"/>
                  <a:gd name="T13" fmla="*/ 5 h 2"/>
                  <a:gd name="T14" fmla="*/ 3 w 2"/>
                  <a:gd name="T15" fmla="*/ 5 h 2"/>
                  <a:gd name="T16" fmla="*/ 3 w 2"/>
                  <a:gd name="T17" fmla="*/ 5 h 2"/>
                  <a:gd name="T18" fmla="*/ 5 w 2"/>
                  <a:gd name="T19" fmla="*/ 5 h 2"/>
                  <a:gd name="T20" fmla="*/ 3 w 2"/>
                  <a:gd name="T21" fmla="*/ 3 h 2"/>
                  <a:gd name="T22" fmla="*/ 5 w 2"/>
                  <a:gd name="T23" fmla="*/ 5 h 2"/>
                  <a:gd name="T24" fmla="*/ 5 w 2"/>
                  <a:gd name="T25" fmla="*/ 5 h 2"/>
                  <a:gd name="T26" fmla="*/ 5 w 2"/>
                  <a:gd name="T27" fmla="*/ 5 h 2"/>
                  <a:gd name="T28" fmla="*/ 3 w 2"/>
                  <a:gd name="T29" fmla="*/ 3 h 2"/>
                  <a:gd name="T30" fmla="*/ 5 w 2"/>
                  <a:gd name="T31" fmla="*/ 5 h 2"/>
                  <a:gd name="T32" fmla="*/ 5 w 2"/>
                  <a:gd name="T33" fmla="*/ 3 h 2"/>
                  <a:gd name="T34" fmla="*/ 3 w 2"/>
                  <a:gd name="T35" fmla="*/ 0 h 2"/>
                  <a:gd name="T36" fmla="*/ 5 w 2"/>
                  <a:gd name="T37" fmla="*/ 3 h 2"/>
                  <a:gd name="T38" fmla="*/ 5 w 2"/>
                  <a:gd name="T39" fmla="*/ 3 h 2"/>
                  <a:gd name="T40" fmla="*/ 3 w 2"/>
                  <a:gd name="T41" fmla="*/ 0 h 2"/>
                  <a:gd name="T42" fmla="*/ 3 w 2"/>
                  <a:gd name="T43" fmla="*/ 3 h 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43" name="Freeform 2126"/>
              <p:cNvSpPr>
                <a:spLocks/>
              </p:cNvSpPr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44" name="Freeform 2127"/>
              <p:cNvSpPr>
                <a:spLocks/>
              </p:cNvSpPr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708 w 395"/>
                  <a:gd name="T1" fmla="*/ 476 h 346"/>
                  <a:gd name="T2" fmla="*/ 673 w 395"/>
                  <a:gd name="T3" fmla="*/ 505 h 346"/>
                  <a:gd name="T4" fmla="*/ 628 w 395"/>
                  <a:gd name="T5" fmla="*/ 526 h 346"/>
                  <a:gd name="T6" fmla="*/ 620 w 395"/>
                  <a:gd name="T7" fmla="*/ 574 h 346"/>
                  <a:gd name="T8" fmla="*/ 611 w 395"/>
                  <a:gd name="T9" fmla="*/ 626 h 346"/>
                  <a:gd name="T10" fmla="*/ 537 w 395"/>
                  <a:gd name="T11" fmla="*/ 626 h 346"/>
                  <a:gd name="T12" fmla="*/ 468 w 395"/>
                  <a:gd name="T13" fmla="*/ 638 h 346"/>
                  <a:gd name="T14" fmla="*/ 452 w 395"/>
                  <a:gd name="T15" fmla="*/ 579 h 346"/>
                  <a:gd name="T16" fmla="*/ 454 w 395"/>
                  <a:gd name="T17" fmla="*/ 553 h 346"/>
                  <a:gd name="T18" fmla="*/ 454 w 395"/>
                  <a:gd name="T19" fmla="*/ 553 h 346"/>
                  <a:gd name="T20" fmla="*/ 494 w 395"/>
                  <a:gd name="T21" fmla="*/ 464 h 346"/>
                  <a:gd name="T22" fmla="*/ 435 w 395"/>
                  <a:gd name="T23" fmla="*/ 422 h 346"/>
                  <a:gd name="T24" fmla="*/ 433 w 395"/>
                  <a:gd name="T25" fmla="*/ 369 h 346"/>
                  <a:gd name="T26" fmla="*/ 521 w 395"/>
                  <a:gd name="T27" fmla="*/ 357 h 346"/>
                  <a:gd name="T28" fmla="*/ 525 w 395"/>
                  <a:gd name="T29" fmla="*/ 300 h 346"/>
                  <a:gd name="T30" fmla="*/ 511 w 395"/>
                  <a:gd name="T31" fmla="*/ 226 h 346"/>
                  <a:gd name="T32" fmla="*/ 499 w 395"/>
                  <a:gd name="T33" fmla="*/ 148 h 346"/>
                  <a:gd name="T34" fmla="*/ 452 w 395"/>
                  <a:gd name="T35" fmla="*/ 40 h 346"/>
                  <a:gd name="T36" fmla="*/ 428 w 395"/>
                  <a:gd name="T37" fmla="*/ 19 h 346"/>
                  <a:gd name="T38" fmla="*/ 309 w 395"/>
                  <a:gd name="T39" fmla="*/ 31 h 346"/>
                  <a:gd name="T40" fmla="*/ 254 w 395"/>
                  <a:gd name="T41" fmla="*/ 164 h 346"/>
                  <a:gd name="T42" fmla="*/ 233 w 395"/>
                  <a:gd name="T43" fmla="*/ 326 h 346"/>
                  <a:gd name="T44" fmla="*/ 195 w 395"/>
                  <a:gd name="T45" fmla="*/ 526 h 346"/>
                  <a:gd name="T46" fmla="*/ 176 w 395"/>
                  <a:gd name="T47" fmla="*/ 598 h 346"/>
                  <a:gd name="T48" fmla="*/ 150 w 395"/>
                  <a:gd name="T49" fmla="*/ 622 h 346"/>
                  <a:gd name="T50" fmla="*/ 83 w 395"/>
                  <a:gd name="T51" fmla="*/ 664 h 346"/>
                  <a:gd name="T52" fmla="*/ 36 w 395"/>
                  <a:gd name="T53" fmla="*/ 726 h 346"/>
                  <a:gd name="T54" fmla="*/ 2 w 395"/>
                  <a:gd name="T55" fmla="*/ 791 h 346"/>
                  <a:gd name="T56" fmla="*/ 10 w 395"/>
                  <a:gd name="T57" fmla="*/ 819 h 346"/>
                  <a:gd name="T58" fmla="*/ 40 w 395"/>
                  <a:gd name="T59" fmla="*/ 817 h 346"/>
                  <a:gd name="T60" fmla="*/ 112 w 395"/>
                  <a:gd name="T61" fmla="*/ 817 h 346"/>
                  <a:gd name="T62" fmla="*/ 254 w 395"/>
                  <a:gd name="T63" fmla="*/ 814 h 346"/>
                  <a:gd name="T64" fmla="*/ 354 w 395"/>
                  <a:gd name="T65" fmla="*/ 812 h 346"/>
                  <a:gd name="T66" fmla="*/ 468 w 395"/>
                  <a:gd name="T67" fmla="*/ 814 h 346"/>
                  <a:gd name="T68" fmla="*/ 568 w 395"/>
                  <a:gd name="T69" fmla="*/ 812 h 346"/>
                  <a:gd name="T70" fmla="*/ 687 w 395"/>
                  <a:gd name="T71" fmla="*/ 814 h 346"/>
                  <a:gd name="T72" fmla="*/ 739 w 395"/>
                  <a:gd name="T73" fmla="*/ 819 h 346"/>
                  <a:gd name="T74" fmla="*/ 787 w 395"/>
                  <a:gd name="T75" fmla="*/ 798 h 346"/>
                  <a:gd name="T76" fmla="*/ 851 w 395"/>
                  <a:gd name="T77" fmla="*/ 764 h 346"/>
                  <a:gd name="T78" fmla="*/ 901 w 395"/>
                  <a:gd name="T79" fmla="*/ 719 h 346"/>
                  <a:gd name="T80" fmla="*/ 925 w 395"/>
                  <a:gd name="T81" fmla="*/ 662 h 346"/>
                  <a:gd name="T82" fmla="*/ 865 w 395"/>
                  <a:gd name="T83" fmla="*/ 674 h 346"/>
                  <a:gd name="T84" fmla="*/ 937 w 395"/>
                  <a:gd name="T85" fmla="*/ 579 h 346"/>
                  <a:gd name="T86" fmla="*/ 918 w 395"/>
                  <a:gd name="T87" fmla="*/ 536 h 346"/>
                  <a:gd name="T88" fmla="*/ 856 w 395"/>
                  <a:gd name="T89" fmla="*/ 569 h 346"/>
                  <a:gd name="T90" fmla="*/ 882 w 395"/>
                  <a:gd name="T91" fmla="*/ 533 h 346"/>
                  <a:gd name="T92" fmla="*/ 901 w 395"/>
                  <a:gd name="T93" fmla="*/ 500 h 346"/>
                  <a:gd name="T94" fmla="*/ 915 w 395"/>
                  <a:gd name="T95" fmla="*/ 443 h 346"/>
                  <a:gd name="T96" fmla="*/ 872 w 395"/>
                  <a:gd name="T97" fmla="*/ 422 h 346"/>
                  <a:gd name="T98" fmla="*/ 832 w 395"/>
                  <a:gd name="T99" fmla="*/ 462 h 346"/>
                  <a:gd name="T100" fmla="*/ 839 w 395"/>
                  <a:gd name="T101" fmla="*/ 271 h 346"/>
                  <a:gd name="T102" fmla="*/ 849 w 395"/>
                  <a:gd name="T103" fmla="*/ 291 h 346"/>
                  <a:gd name="T104" fmla="*/ 858 w 395"/>
                  <a:gd name="T105" fmla="*/ 322 h 346"/>
                  <a:gd name="T106" fmla="*/ 863 w 395"/>
                  <a:gd name="T107" fmla="*/ 295 h 346"/>
                  <a:gd name="T108" fmla="*/ 820 w 395"/>
                  <a:gd name="T109" fmla="*/ 255 h 346"/>
                  <a:gd name="T110" fmla="*/ 787 w 395"/>
                  <a:gd name="T111" fmla="*/ 307 h 346"/>
                  <a:gd name="T112" fmla="*/ 782 w 395"/>
                  <a:gd name="T113" fmla="*/ 350 h 346"/>
                  <a:gd name="T114" fmla="*/ 770 w 395"/>
                  <a:gd name="T115" fmla="*/ 386 h 346"/>
                  <a:gd name="T116" fmla="*/ 708 w 395"/>
                  <a:gd name="T117" fmla="*/ 476 h 34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45" name="Freeform 2128"/>
              <p:cNvSpPr>
                <a:spLocks/>
              </p:cNvSpPr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116 h 64"/>
                  <a:gd name="T2" fmla="*/ 74 w 56"/>
                  <a:gd name="T3" fmla="*/ 67 h 64"/>
                  <a:gd name="T4" fmla="*/ 133 w 56"/>
                  <a:gd name="T5" fmla="*/ 40 h 64"/>
                  <a:gd name="T6" fmla="*/ 59 w 56"/>
                  <a:gd name="T7" fmla="*/ 114 h 64"/>
                  <a:gd name="T8" fmla="*/ 12 w 56"/>
                  <a:gd name="T9" fmla="*/ 152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46" name="Freeform 2129"/>
              <p:cNvSpPr>
                <a:spLocks/>
              </p:cNvSpPr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81 w 60"/>
                  <a:gd name="T1" fmla="*/ 38 h 58"/>
                  <a:gd name="T2" fmla="*/ 76 w 60"/>
                  <a:gd name="T3" fmla="*/ 45 h 58"/>
                  <a:gd name="T4" fmla="*/ 2 w 60"/>
                  <a:gd name="T5" fmla="*/ 93 h 58"/>
                  <a:gd name="T6" fmla="*/ 2 w 60"/>
                  <a:gd name="T7" fmla="*/ 98 h 58"/>
                  <a:gd name="T8" fmla="*/ 7 w 60"/>
                  <a:gd name="T9" fmla="*/ 100 h 58"/>
                  <a:gd name="T10" fmla="*/ 81 w 60"/>
                  <a:gd name="T11" fmla="*/ 50 h 58"/>
                  <a:gd name="T12" fmla="*/ 88 w 60"/>
                  <a:gd name="T13" fmla="*/ 45 h 58"/>
                  <a:gd name="T14" fmla="*/ 129 w 60"/>
                  <a:gd name="T15" fmla="*/ 12 h 58"/>
                  <a:gd name="T16" fmla="*/ 133 w 60"/>
                  <a:gd name="T17" fmla="*/ 21 h 58"/>
                  <a:gd name="T18" fmla="*/ 76 w 60"/>
                  <a:gd name="T19" fmla="*/ 81 h 58"/>
                  <a:gd name="T20" fmla="*/ 62 w 60"/>
                  <a:gd name="T21" fmla="*/ 93 h 58"/>
                  <a:gd name="T22" fmla="*/ 45 w 60"/>
                  <a:gd name="T23" fmla="*/ 102 h 58"/>
                  <a:gd name="T24" fmla="*/ 12 w 60"/>
                  <a:gd name="T25" fmla="*/ 131 h 58"/>
                  <a:gd name="T26" fmla="*/ 14 w 60"/>
                  <a:gd name="T27" fmla="*/ 138 h 58"/>
                  <a:gd name="T28" fmla="*/ 19 w 60"/>
                  <a:gd name="T29" fmla="*/ 136 h 58"/>
                  <a:gd name="T30" fmla="*/ 50 w 60"/>
                  <a:gd name="T31" fmla="*/ 109 h 58"/>
                  <a:gd name="T32" fmla="*/ 67 w 60"/>
                  <a:gd name="T33" fmla="*/ 98 h 58"/>
                  <a:gd name="T34" fmla="*/ 81 w 60"/>
                  <a:gd name="T35" fmla="*/ 88 h 58"/>
                  <a:gd name="T36" fmla="*/ 141 w 60"/>
                  <a:gd name="T37" fmla="*/ 21 h 58"/>
                  <a:gd name="T38" fmla="*/ 133 w 60"/>
                  <a:gd name="T39" fmla="*/ 5 h 58"/>
                  <a:gd name="T40" fmla="*/ 81 w 60"/>
                  <a:gd name="T41" fmla="*/ 38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47" name="Freeform 2130"/>
              <p:cNvSpPr>
                <a:spLocks/>
              </p:cNvSpPr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2 w 75"/>
                  <a:gd name="T1" fmla="*/ 7 h 22"/>
                  <a:gd name="T2" fmla="*/ 117 w 75"/>
                  <a:gd name="T3" fmla="*/ 7 h 22"/>
                  <a:gd name="T4" fmla="*/ 167 w 75"/>
                  <a:gd name="T5" fmla="*/ 10 h 22"/>
                  <a:gd name="T6" fmla="*/ 158 w 75"/>
                  <a:gd name="T7" fmla="*/ 34 h 22"/>
                  <a:gd name="T8" fmla="*/ 55 w 75"/>
                  <a:gd name="T9" fmla="*/ 43 h 22"/>
                  <a:gd name="T10" fmla="*/ 7 w 75"/>
                  <a:gd name="T11" fmla="*/ 5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48" name="Freeform 2131"/>
              <p:cNvSpPr>
                <a:spLocks/>
              </p:cNvSpPr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126 w 75"/>
                  <a:gd name="T1" fmla="*/ 5 h 25"/>
                  <a:gd name="T2" fmla="*/ 119 w 75"/>
                  <a:gd name="T3" fmla="*/ 7 h 25"/>
                  <a:gd name="T4" fmla="*/ 90 w 75"/>
                  <a:gd name="T5" fmla="*/ 12 h 25"/>
                  <a:gd name="T6" fmla="*/ 7 w 75"/>
                  <a:gd name="T7" fmla="*/ 7 h 25"/>
                  <a:gd name="T8" fmla="*/ 2 w 75"/>
                  <a:gd name="T9" fmla="*/ 7 h 25"/>
                  <a:gd name="T10" fmla="*/ 2 w 75"/>
                  <a:gd name="T11" fmla="*/ 14 h 25"/>
                  <a:gd name="T12" fmla="*/ 93 w 75"/>
                  <a:gd name="T13" fmla="*/ 19 h 25"/>
                  <a:gd name="T14" fmla="*/ 121 w 75"/>
                  <a:gd name="T15" fmla="*/ 14 h 25"/>
                  <a:gd name="T16" fmla="*/ 126 w 75"/>
                  <a:gd name="T17" fmla="*/ 14 h 25"/>
                  <a:gd name="T18" fmla="*/ 166 w 75"/>
                  <a:gd name="T19" fmla="*/ 14 h 25"/>
                  <a:gd name="T20" fmla="*/ 169 w 75"/>
                  <a:gd name="T21" fmla="*/ 22 h 25"/>
                  <a:gd name="T22" fmla="*/ 157 w 75"/>
                  <a:gd name="T23" fmla="*/ 31 h 25"/>
                  <a:gd name="T24" fmla="*/ 81 w 75"/>
                  <a:gd name="T25" fmla="*/ 41 h 25"/>
                  <a:gd name="T26" fmla="*/ 57 w 75"/>
                  <a:gd name="T27" fmla="*/ 43 h 25"/>
                  <a:gd name="T28" fmla="*/ 52 w 75"/>
                  <a:gd name="T29" fmla="*/ 43 h 25"/>
                  <a:gd name="T30" fmla="*/ 5 w 75"/>
                  <a:gd name="T31" fmla="*/ 53 h 25"/>
                  <a:gd name="T32" fmla="*/ 7 w 75"/>
                  <a:gd name="T33" fmla="*/ 58 h 25"/>
                  <a:gd name="T34" fmla="*/ 12 w 75"/>
                  <a:gd name="T35" fmla="*/ 58 h 25"/>
                  <a:gd name="T36" fmla="*/ 14 w 75"/>
                  <a:gd name="T37" fmla="*/ 55 h 25"/>
                  <a:gd name="T38" fmla="*/ 14 w 75"/>
                  <a:gd name="T39" fmla="*/ 55 h 25"/>
                  <a:gd name="T40" fmla="*/ 52 w 75"/>
                  <a:gd name="T41" fmla="*/ 50 h 25"/>
                  <a:gd name="T42" fmla="*/ 57 w 75"/>
                  <a:gd name="T43" fmla="*/ 50 h 25"/>
                  <a:gd name="T44" fmla="*/ 81 w 75"/>
                  <a:gd name="T45" fmla="*/ 50 h 25"/>
                  <a:gd name="T46" fmla="*/ 159 w 75"/>
                  <a:gd name="T47" fmla="*/ 38 h 25"/>
                  <a:gd name="T48" fmla="*/ 178 w 75"/>
                  <a:gd name="T49" fmla="*/ 24 h 25"/>
                  <a:gd name="T50" fmla="*/ 178 w 75"/>
                  <a:gd name="T51" fmla="*/ 22 h 25"/>
                  <a:gd name="T52" fmla="*/ 171 w 75"/>
                  <a:gd name="T53" fmla="*/ 10 h 25"/>
                  <a:gd name="T54" fmla="*/ 126 w 75"/>
                  <a:gd name="T55" fmla="*/ 5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49" name="Freeform 2132"/>
              <p:cNvSpPr>
                <a:spLocks/>
              </p:cNvSpPr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164 w 170"/>
                  <a:gd name="T1" fmla="*/ 333 h 148"/>
                  <a:gd name="T2" fmla="*/ 12 w 170"/>
                  <a:gd name="T3" fmla="*/ 269 h 148"/>
                  <a:gd name="T4" fmla="*/ 40 w 170"/>
                  <a:gd name="T5" fmla="*/ 197 h 148"/>
                  <a:gd name="T6" fmla="*/ 124 w 170"/>
                  <a:gd name="T7" fmla="*/ 186 h 148"/>
                  <a:gd name="T8" fmla="*/ 147 w 170"/>
                  <a:gd name="T9" fmla="*/ 67 h 148"/>
                  <a:gd name="T10" fmla="*/ 250 w 170"/>
                  <a:gd name="T11" fmla="*/ 98 h 148"/>
                  <a:gd name="T12" fmla="*/ 364 w 170"/>
                  <a:gd name="T13" fmla="*/ 40 h 148"/>
                  <a:gd name="T14" fmla="*/ 345 w 170"/>
                  <a:gd name="T15" fmla="*/ 178 h 148"/>
                  <a:gd name="T16" fmla="*/ 209 w 170"/>
                  <a:gd name="T17" fmla="*/ 193 h 148"/>
                  <a:gd name="T18" fmla="*/ 157 w 170"/>
                  <a:gd name="T19" fmla="*/ 338 h 1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50" name="Freeform 2133"/>
              <p:cNvSpPr>
                <a:spLocks/>
              </p:cNvSpPr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5 h 5"/>
                  <a:gd name="T4" fmla="*/ 0 w 3"/>
                  <a:gd name="T5" fmla="*/ 12 h 5"/>
                  <a:gd name="T6" fmla="*/ 2 w 3"/>
                  <a:gd name="T7" fmla="*/ 10 h 5"/>
                  <a:gd name="T8" fmla="*/ 7 w 3"/>
                  <a:gd name="T9" fmla="*/ 12 h 5"/>
                  <a:gd name="T10" fmla="*/ 7 w 3"/>
                  <a:gd name="T11" fmla="*/ 5 h 5"/>
                  <a:gd name="T12" fmla="*/ 2 w 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51" name="Freeform 2134"/>
              <p:cNvSpPr>
                <a:spLocks/>
              </p:cNvSpPr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5 w 5"/>
                  <a:gd name="T1" fmla="*/ 5 h 13"/>
                  <a:gd name="T2" fmla="*/ 0 w 5"/>
                  <a:gd name="T3" fmla="*/ 0 h 13"/>
                  <a:gd name="T4" fmla="*/ 5 w 5"/>
                  <a:gd name="T5" fmla="*/ 29 h 13"/>
                  <a:gd name="T6" fmla="*/ 7 w 5"/>
                  <a:gd name="T7" fmla="*/ 31 h 13"/>
                  <a:gd name="T8" fmla="*/ 12 w 5"/>
                  <a:gd name="T9" fmla="*/ 26 h 13"/>
                  <a:gd name="T10" fmla="*/ 10 w 5"/>
                  <a:gd name="T11" fmla="*/ 0 h 13"/>
                  <a:gd name="T12" fmla="*/ 5 w 5"/>
                  <a:gd name="T13" fmla="*/ 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52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203 w 86"/>
                  <a:gd name="T1" fmla="*/ 2 h 124"/>
                  <a:gd name="T2" fmla="*/ 169 w 86"/>
                  <a:gd name="T3" fmla="*/ 2 h 124"/>
                  <a:gd name="T4" fmla="*/ 105 w 86"/>
                  <a:gd name="T5" fmla="*/ 2 h 124"/>
                  <a:gd name="T6" fmla="*/ 5 w 86"/>
                  <a:gd name="T7" fmla="*/ 7 h 124"/>
                  <a:gd name="T8" fmla="*/ 0 w 86"/>
                  <a:gd name="T9" fmla="*/ 12 h 124"/>
                  <a:gd name="T10" fmla="*/ 2 w 86"/>
                  <a:gd name="T11" fmla="*/ 31 h 124"/>
                  <a:gd name="T12" fmla="*/ 2 w 86"/>
                  <a:gd name="T13" fmla="*/ 69 h 124"/>
                  <a:gd name="T14" fmla="*/ 5 w 86"/>
                  <a:gd name="T15" fmla="*/ 67 h 124"/>
                  <a:gd name="T16" fmla="*/ 2 w 86"/>
                  <a:gd name="T17" fmla="*/ 74 h 124"/>
                  <a:gd name="T18" fmla="*/ 7 w 86"/>
                  <a:gd name="T19" fmla="*/ 74 h 124"/>
                  <a:gd name="T20" fmla="*/ 12 w 86"/>
                  <a:gd name="T21" fmla="*/ 59 h 124"/>
                  <a:gd name="T22" fmla="*/ 10 w 86"/>
                  <a:gd name="T23" fmla="*/ 29 h 124"/>
                  <a:gd name="T24" fmla="*/ 10 w 86"/>
                  <a:gd name="T25" fmla="*/ 14 h 124"/>
                  <a:gd name="T26" fmla="*/ 105 w 86"/>
                  <a:gd name="T27" fmla="*/ 12 h 124"/>
                  <a:gd name="T28" fmla="*/ 169 w 86"/>
                  <a:gd name="T29" fmla="*/ 10 h 124"/>
                  <a:gd name="T30" fmla="*/ 198 w 86"/>
                  <a:gd name="T31" fmla="*/ 10 h 124"/>
                  <a:gd name="T32" fmla="*/ 195 w 86"/>
                  <a:gd name="T33" fmla="*/ 52 h 124"/>
                  <a:gd name="T34" fmla="*/ 176 w 86"/>
                  <a:gd name="T35" fmla="*/ 269 h 124"/>
                  <a:gd name="T36" fmla="*/ 93 w 86"/>
                  <a:gd name="T37" fmla="*/ 276 h 124"/>
                  <a:gd name="T38" fmla="*/ 41 w 86"/>
                  <a:gd name="T39" fmla="*/ 285 h 124"/>
                  <a:gd name="T40" fmla="*/ 36 w 86"/>
                  <a:gd name="T41" fmla="*/ 290 h 124"/>
                  <a:gd name="T42" fmla="*/ 41 w 86"/>
                  <a:gd name="T43" fmla="*/ 295 h 124"/>
                  <a:gd name="T44" fmla="*/ 93 w 86"/>
                  <a:gd name="T45" fmla="*/ 285 h 124"/>
                  <a:gd name="T46" fmla="*/ 179 w 86"/>
                  <a:gd name="T47" fmla="*/ 276 h 124"/>
                  <a:gd name="T48" fmla="*/ 184 w 86"/>
                  <a:gd name="T49" fmla="*/ 274 h 124"/>
                  <a:gd name="T50" fmla="*/ 205 w 86"/>
                  <a:gd name="T51" fmla="*/ 52 h 124"/>
                  <a:gd name="T52" fmla="*/ 205 w 86"/>
                  <a:gd name="T53" fmla="*/ 5 h 124"/>
                  <a:gd name="T54" fmla="*/ 205 w 86"/>
                  <a:gd name="T55" fmla="*/ 2 h 124"/>
                  <a:gd name="T56" fmla="*/ 203 w 86"/>
                  <a:gd name="T57" fmla="*/ 2 h 124"/>
                  <a:gd name="T58" fmla="*/ 181 w 86"/>
                  <a:gd name="T59" fmla="*/ 269 h 124"/>
                  <a:gd name="T60" fmla="*/ 181 w 86"/>
                  <a:gd name="T61" fmla="*/ 269 h 124"/>
                  <a:gd name="T62" fmla="*/ 181 w 86"/>
                  <a:gd name="T63" fmla="*/ 269 h 1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53" name="Freeform 2136"/>
              <p:cNvSpPr>
                <a:spLocks/>
              </p:cNvSpPr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95 w 152"/>
                  <a:gd name="T1" fmla="*/ 136 h 264"/>
                  <a:gd name="T2" fmla="*/ 64 w 152"/>
                  <a:gd name="T3" fmla="*/ 319 h 264"/>
                  <a:gd name="T4" fmla="*/ 60 w 152"/>
                  <a:gd name="T5" fmla="*/ 360 h 264"/>
                  <a:gd name="T6" fmla="*/ 0 w 152"/>
                  <a:gd name="T7" fmla="*/ 622 h 264"/>
                  <a:gd name="T8" fmla="*/ 2 w 152"/>
                  <a:gd name="T9" fmla="*/ 627 h 264"/>
                  <a:gd name="T10" fmla="*/ 7 w 152"/>
                  <a:gd name="T11" fmla="*/ 624 h 264"/>
                  <a:gd name="T12" fmla="*/ 69 w 152"/>
                  <a:gd name="T13" fmla="*/ 360 h 264"/>
                  <a:gd name="T14" fmla="*/ 74 w 152"/>
                  <a:gd name="T15" fmla="*/ 319 h 264"/>
                  <a:gd name="T16" fmla="*/ 105 w 152"/>
                  <a:gd name="T17" fmla="*/ 138 h 264"/>
                  <a:gd name="T18" fmla="*/ 224 w 152"/>
                  <a:gd name="T19" fmla="*/ 26 h 264"/>
                  <a:gd name="T20" fmla="*/ 336 w 152"/>
                  <a:gd name="T21" fmla="*/ 217 h 264"/>
                  <a:gd name="T22" fmla="*/ 341 w 152"/>
                  <a:gd name="T23" fmla="*/ 255 h 264"/>
                  <a:gd name="T24" fmla="*/ 348 w 152"/>
                  <a:gd name="T25" fmla="*/ 372 h 264"/>
                  <a:gd name="T26" fmla="*/ 350 w 152"/>
                  <a:gd name="T27" fmla="*/ 376 h 264"/>
                  <a:gd name="T28" fmla="*/ 355 w 152"/>
                  <a:gd name="T29" fmla="*/ 374 h 264"/>
                  <a:gd name="T30" fmla="*/ 350 w 152"/>
                  <a:gd name="T31" fmla="*/ 253 h 264"/>
                  <a:gd name="T32" fmla="*/ 345 w 152"/>
                  <a:gd name="T33" fmla="*/ 217 h 264"/>
                  <a:gd name="T34" fmla="*/ 226 w 152"/>
                  <a:gd name="T35" fmla="*/ 19 h 264"/>
                  <a:gd name="T36" fmla="*/ 95 w 152"/>
                  <a:gd name="T37" fmla="*/ 136 h 2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54" name="Freeform 2137"/>
              <p:cNvSpPr>
                <a:spLocks/>
              </p:cNvSpPr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21 w 24"/>
                  <a:gd name="T1" fmla="*/ 5 h 15"/>
                  <a:gd name="T2" fmla="*/ 0 w 24"/>
                  <a:gd name="T3" fmla="*/ 31 h 15"/>
                  <a:gd name="T4" fmla="*/ 2 w 24"/>
                  <a:gd name="T5" fmla="*/ 36 h 15"/>
                  <a:gd name="T6" fmla="*/ 7 w 24"/>
                  <a:gd name="T7" fmla="*/ 31 h 15"/>
                  <a:gd name="T8" fmla="*/ 26 w 24"/>
                  <a:gd name="T9" fmla="*/ 12 h 15"/>
                  <a:gd name="T10" fmla="*/ 52 w 24"/>
                  <a:gd name="T11" fmla="*/ 14 h 15"/>
                  <a:gd name="T12" fmla="*/ 57 w 24"/>
                  <a:gd name="T13" fmla="*/ 12 h 15"/>
                  <a:gd name="T14" fmla="*/ 55 w 24"/>
                  <a:gd name="T15" fmla="*/ 7 h 15"/>
                  <a:gd name="T16" fmla="*/ 21 w 24"/>
                  <a:gd name="T17" fmla="*/ 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55" name="Freeform 2138"/>
              <p:cNvSpPr>
                <a:spLocks/>
              </p:cNvSpPr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21 w 21"/>
                  <a:gd name="T1" fmla="*/ 10 h 18"/>
                  <a:gd name="T2" fmla="*/ 31 w 21"/>
                  <a:gd name="T3" fmla="*/ 33 h 18"/>
                  <a:gd name="T4" fmla="*/ 21 w 21"/>
                  <a:gd name="T5" fmla="*/ 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56" name="Freeform 2139"/>
              <p:cNvSpPr>
                <a:spLocks/>
              </p:cNvSpPr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297 w 169"/>
                  <a:gd name="T1" fmla="*/ 10 h 139"/>
                  <a:gd name="T2" fmla="*/ 247 w 169"/>
                  <a:gd name="T3" fmla="*/ 64 h 139"/>
                  <a:gd name="T4" fmla="*/ 226 w 169"/>
                  <a:gd name="T5" fmla="*/ 43 h 139"/>
                  <a:gd name="T6" fmla="*/ 145 w 169"/>
                  <a:gd name="T7" fmla="*/ 50 h 139"/>
                  <a:gd name="T8" fmla="*/ 102 w 169"/>
                  <a:gd name="T9" fmla="*/ 133 h 139"/>
                  <a:gd name="T10" fmla="*/ 102 w 169"/>
                  <a:gd name="T11" fmla="*/ 140 h 139"/>
                  <a:gd name="T12" fmla="*/ 112 w 169"/>
                  <a:gd name="T13" fmla="*/ 164 h 139"/>
                  <a:gd name="T14" fmla="*/ 50 w 169"/>
                  <a:gd name="T15" fmla="*/ 176 h 139"/>
                  <a:gd name="T16" fmla="*/ 12 w 169"/>
                  <a:gd name="T17" fmla="*/ 262 h 139"/>
                  <a:gd name="T18" fmla="*/ 100 w 169"/>
                  <a:gd name="T19" fmla="*/ 329 h 139"/>
                  <a:gd name="T20" fmla="*/ 159 w 169"/>
                  <a:gd name="T21" fmla="*/ 321 h 139"/>
                  <a:gd name="T22" fmla="*/ 162 w 169"/>
                  <a:gd name="T23" fmla="*/ 317 h 139"/>
                  <a:gd name="T24" fmla="*/ 155 w 169"/>
                  <a:gd name="T25" fmla="*/ 317 h 139"/>
                  <a:gd name="T26" fmla="*/ 100 w 169"/>
                  <a:gd name="T27" fmla="*/ 321 h 139"/>
                  <a:gd name="T28" fmla="*/ 19 w 169"/>
                  <a:gd name="T29" fmla="*/ 260 h 139"/>
                  <a:gd name="T30" fmla="*/ 52 w 169"/>
                  <a:gd name="T31" fmla="*/ 183 h 139"/>
                  <a:gd name="T32" fmla="*/ 128 w 169"/>
                  <a:gd name="T33" fmla="*/ 179 h 139"/>
                  <a:gd name="T34" fmla="*/ 128 w 169"/>
                  <a:gd name="T35" fmla="*/ 179 h 139"/>
                  <a:gd name="T36" fmla="*/ 128 w 169"/>
                  <a:gd name="T37" fmla="*/ 179 h 139"/>
                  <a:gd name="T38" fmla="*/ 133 w 169"/>
                  <a:gd name="T39" fmla="*/ 176 h 139"/>
                  <a:gd name="T40" fmla="*/ 133 w 169"/>
                  <a:gd name="T41" fmla="*/ 176 h 139"/>
                  <a:gd name="T42" fmla="*/ 133 w 169"/>
                  <a:gd name="T43" fmla="*/ 171 h 139"/>
                  <a:gd name="T44" fmla="*/ 131 w 169"/>
                  <a:gd name="T45" fmla="*/ 171 h 139"/>
                  <a:gd name="T46" fmla="*/ 131 w 169"/>
                  <a:gd name="T47" fmla="*/ 171 h 139"/>
                  <a:gd name="T48" fmla="*/ 109 w 169"/>
                  <a:gd name="T49" fmla="*/ 140 h 139"/>
                  <a:gd name="T50" fmla="*/ 150 w 169"/>
                  <a:gd name="T51" fmla="*/ 55 h 139"/>
                  <a:gd name="T52" fmla="*/ 221 w 169"/>
                  <a:gd name="T53" fmla="*/ 50 h 139"/>
                  <a:gd name="T54" fmla="*/ 243 w 169"/>
                  <a:gd name="T55" fmla="*/ 86 h 139"/>
                  <a:gd name="T56" fmla="*/ 243 w 169"/>
                  <a:gd name="T57" fmla="*/ 86 h 139"/>
                  <a:gd name="T58" fmla="*/ 243 w 169"/>
                  <a:gd name="T59" fmla="*/ 86 h 139"/>
                  <a:gd name="T60" fmla="*/ 247 w 169"/>
                  <a:gd name="T61" fmla="*/ 90 h 139"/>
                  <a:gd name="T62" fmla="*/ 252 w 169"/>
                  <a:gd name="T63" fmla="*/ 88 h 139"/>
                  <a:gd name="T64" fmla="*/ 252 w 169"/>
                  <a:gd name="T65" fmla="*/ 86 h 139"/>
                  <a:gd name="T66" fmla="*/ 252 w 169"/>
                  <a:gd name="T67" fmla="*/ 88 h 139"/>
                  <a:gd name="T68" fmla="*/ 300 w 169"/>
                  <a:gd name="T69" fmla="*/ 17 h 139"/>
                  <a:gd name="T70" fmla="*/ 366 w 169"/>
                  <a:gd name="T71" fmla="*/ 40 h 139"/>
                  <a:gd name="T72" fmla="*/ 376 w 169"/>
                  <a:gd name="T73" fmla="*/ 133 h 139"/>
                  <a:gd name="T74" fmla="*/ 343 w 169"/>
                  <a:gd name="T75" fmla="*/ 155 h 139"/>
                  <a:gd name="T76" fmla="*/ 338 w 169"/>
                  <a:gd name="T77" fmla="*/ 160 h 139"/>
                  <a:gd name="T78" fmla="*/ 340 w 169"/>
                  <a:gd name="T79" fmla="*/ 164 h 139"/>
                  <a:gd name="T80" fmla="*/ 383 w 169"/>
                  <a:gd name="T81" fmla="*/ 138 h 139"/>
                  <a:gd name="T82" fmla="*/ 373 w 169"/>
                  <a:gd name="T83" fmla="*/ 36 h 139"/>
                  <a:gd name="T84" fmla="*/ 297 w 169"/>
                  <a:gd name="T85" fmla="*/ 10 h 1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57" name="Freeform 2140"/>
              <p:cNvSpPr>
                <a:spLocks/>
              </p:cNvSpPr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390 w 214"/>
                  <a:gd name="T1" fmla="*/ 59 h 174"/>
                  <a:gd name="T2" fmla="*/ 371 w 214"/>
                  <a:gd name="T3" fmla="*/ 79 h 174"/>
                  <a:gd name="T4" fmla="*/ 197 w 214"/>
                  <a:gd name="T5" fmla="*/ 195 h 174"/>
                  <a:gd name="T6" fmla="*/ 181 w 214"/>
                  <a:gd name="T7" fmla="*/ 202 h 174"/>
                  <a:gd name="T8" fmla="*/ 74 w 214"/>
                  <a:gd name="T9" fmla="*/ 266 h 174"/>
                  <a:gd name="T10" fmla="*/ 2 w 214"/>
                  <a:gd name="T11" fmla="*/ 397 h 174"/>
                  <a:gd name="T12" fmla="*/ 10 w 214"/>
                  <a:gd name="T13" fmla="*/ 414 h 174"/>
                  <a:gd name="T14" fmla="*/ 14 w 214"/>
                  <a:gd name="T15" fmla="*/ 412 h 174"/>
                  <a:gd name="T16" fmla="*/ 14 w 214"/>
                  <a:gd name="T17" fmla="*/ 407 h 174"/>
                  <a:gd name="T18" fmla="*/ 10 w 214"/>
                  <a:gd name="T19" fmla="*/ 397 h 174"/>
                  <a:gd name="T20" fmla="*/ 81 w 214"/>
                  <a:gd name="T21" fmla="*/ 274 h 174"/>
                  <a:gd name="T22" fmla="*/ 186 w 214"/>
                  <a:gd name="T23" fmla="*/ 209 h 174"/>
                  <a:gd name="T24" fmla="*/ 202 w 214"/>
                  <a:gd name="T25" fmla="*/ 202 h 174"/>
                  <a:gd name="T26" fmla="*/ 376 w 214"/>
                  <a:gd name="T27" fmla="*/ 83 h 174"/>
                  <a:gd name="T28" fmla="*/ 395 w 214"/>
                  <a:gd name="T29" fmla="*/ 64 h 174"/>
                  <a:gd name="T30" fmla="*/ 473 w 214"/>
                  <a:gd name="T31" fmla="*/ 10 h 174"/>
                  <a:gd name="T32" fmla="*/ 490 w 214"/>
                  <a:gd name="T33" fmla="*/ 19 h 174"/>
                  <a:gd name="T34" fmla="*/ 497 w 214"/>
                  <a:gd name="T35" fmla="*/ 67 h 174"/>
                  <a:gd name="T36" fmla="*/ 397 w 214"/>
                  <a:gd name="T37" fmla="*/ 195 h 174"/>
                  <a:gd name="T38" fmla="*/ 397 w 214"/>
                  <a:gd name="T39" fmla="*/ 195 h 174"/>
                  <a:gd name="T40" fmla="*/ 395 w 214"/>
                  <a:gd name="T41" fmla="*/ 200 h 174"/>
                  <a:gd name="T42" fmla="*/ 395 w 214"/>
                  <a:gd name="T43" fmla="*/ 202 h 174"/>
                  <a:gd name="T44" fmla="*/ 400 w 214"/>
                  <a:gd name="T45" fmla="*/ 205 h 174"/>
                  <a:gd name="T46" fmla="*/ 400 w 214"/>
                  <a:gd name="T47" fmla="*/ 205 h 174"/>
                  <a:gd name="T48" fmla="*/ 402 w 214"/>
                  <a:gd name="T49" fmla="*/ 205 h 174"/>
                  <a:gd name="T50" fmla="*/ 402 w 214"/>
                  <a:gd name="T51" fmla="*/ 205 h 174"/>
                  <a:gd name="T52" fmla="*/ 402 w 214"/>
                  <a:gd name="T53" fmla="*/ 205 h 174"/>
                  <a:gd name="T54" fmla="*/ 419 w 214"/>
                  <a:gd name="T55" fmla="*/ 195 h 174"/>
                  <a:gd name="T56" fmla="*/ 473 w 214"/>
                  <a:gd name="T57" fmla="*/ 181 h 174"/>
                  <a:gd name="T58" fmla="*/ 483 w 214"/>
                  <a:gd name="T59" fmla="*/ 200 h 174"/>
                  <a:gd name="T60" fmla="*/ 419 w 214"/>
                  <a:gd name="T61" fmla="*/ 278 h 174"/>
                  <a:gd name="T62" fmla="*/ 390 w 214"/>
                  <a:gd name="T63" fmla="*/ 297 h 174"/>
                  <a:gd name="T64" fmla="*/ 390 w 214"/>
                  <a:gd name="T65" fmla="*/ 302 h 174"/>
                  <a:gd name="T66" fmla="*/ 395 w 214"/>
                  <a:gd name="T67" fmla="*/ 305 h 174"/>
                  <a:gd name="T68" fmla="*/ 471 w 214"/>
                  <a:gd name="T69" fmla="*/ 295 h 174"/>
                  <a:gd name="T70" fmla="*/ 471 w 214"/>
                  <a:gd name="T71" fmla="*/ 324 h 174"/>
                  <a:gd name="T72" fmla="*/ 383 w 214"/>
                  <a:gd name="T73" fmla="*/ 407 h 174"/>
                  <a:gd name="T74" fmla="*/ 383 w 214"/>
                  <a:gd name="T75" fmla="*/ 412 h 174"/>
                  <a:gd name="T76" fmla="*/ 388 w 214"/>
                  <a:gd name="T77" fmla="*/ 414 h 174"/>
                  <a:gd name="T78" fmla="*/ 478 w 214"/>
                  <a:gd name="T79" fmla="*/ 326 h 174"/>
                  <a:gd name="T80" fmla="*/ 476 w 214"/>
                  <a:gd name="T81" fmla="*/ 290 h 174"/>
                  <a:gd name="T82" fmla="*/ 419 w 214"/>
                  <a:gd name="T83" fmla="*/ 288 h 174"/>
                  <a:gd name="T84" fmla="*/ 423 w 214"/>
                  <a:gd name="T85" fmla="*/ 286 h 174"/>
                  <a:gd name="T86" fmla="*/ 490 w 214"/>
                  <a:gd name="T87" fmla="*/ 205 h 174"/>
                  <a:gd name="T88" fmla="*/ 490 w 214"/>
                  <a:gd name="T89" fmla="*/ 200 h 174"/>
                  <a:gd name="T90" fmla="*/ 478 w 214"/>
                  <a:gd name="T91" fmla="*/ 174 h 174"/>
                  <a:gd name="T92" fmla="*/ 435 w 214"/>
                  <a:gd name="T93" fmla="*/ 178 h 174"/>
                  <a:gd name="T94" fmla="*/ 504 w 214"/>
                  <a:gd name="T95" fmla="*/ 69 h 174"/>
                  <a:gd name="T96" fmla="*/ 509 w 214"/>
                  <a:gd name="T97" fmla="*/ 48 h 174"/>
                  <a:gd name="T98" fmla="*/ 497 w 214"/>
                  <a:gd name="T99" fmla="*/ 14 h 174"/>
                  <a:gd name="T100" fmla="*/ 473 w 214"/>
                  <a:gd name="T101" fmla="*/ 2 h 174"/>
                  <a:gd name="T102" fmla="*/ 390 w 214"/>
                  <a:gd name="T103" fmla="*/ 59 h 1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58" name="Freeform 2141"/>
              <p:cNvSpPr>
                <a:spLocks/>
              </p:cNvSpPr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207 w 136"/>
                  <a:gd name="T1" fmla="*/ 2 h 239"/>
                  <a:gd name="T2" fmla="*/ 172 w 136"/>
                  <a:gd name="T3" fmla="*/ 43 h 239"/>
                  <a:gd name="T4" fmla="*/ 2 w 136"/>
                  <a:gd name="T5" fmla="*/ 276 h 239"/>
                  <a:gd name="T6" fmla="*/ 0 w 136"/>
                  <a:gd name="T7" fmla="*/ 283 h 239"/>
                  <a:gd name="T8" fmla="*/ 5 w 136"/>
                  <a:gd name="T9" fmla="*/ 286 h 239"/>
                  <a:gd name="T10" fmla="*/ 181 w 136"/>
                  <a:gd name="T11" fmla="*/ 45 h 239"/>
                  <a:gd name="T12" fmla="*/ 210 w 136"/>
                  <a:gd name="T13" fmla="*/ 10 h 239"/>
                  <a:gd name="T14" fmla="*/ 241 w 136"/>
                  <a:gd name="T15" fmla="*/ 38 h 239"/>
                  <a:gd name="T16" fmla="*/ 248 w 136"/>
                  <a:gd name="T17" fmla="*/ 79 h 239"/>
                  <a:gd name="T18" fmla="*/ 222 w 136"/>
                  <a:gd name="T19" fmla="*/ 190 h 239"/>
                  <a:gd name="T20" fmla="*/ 205 w 136"/>
                  <a:gd name="T21" fmla="*/ 219 h 239"/>
                  <a:gd name="T22" fmla="*/ 205 w 136"/>
                  <a:gd name="T23" fmla="*/ 221 h 239"/>
                  <a:gd name="T24" fmla="*/ 207 w 136"/>
                  <a:gd name="T25" fmla="*/ 224 h 239"/>
                  <a:gd name="T26" fmla="*/ 212 w 136"/>
                  <a:gd name="T27" fmla="*/ 224 h 239"/>
                  <a:gd name="T28" fmla="*/ 226 w 136"/>
                  <a:gd name="T29" fmla="*/ 198 h 239"/>
                  <a:gd name="T30" fmla="*/ 274 w 136"/>
                  <a:gd name="T31" fmla="*/ 167 h 239"/>
                  <a:gd name="T32" fmla="*/ 295 w 136"/>
                  <a:gd name="T33" fmla="*/ 188 h 239"/>
                  <a:gd name="T34" fmla="*/ 295 w 136"/>
                  <a:gd name="T35" fmla="*/ 202 h 239"/>
                  <a:gd name="T36" fmla="*/ 243 w 136"/>
                  <a:gd name="T37" fmla="*/ 305 h 239"/>
                  <a:gd name="T38" fmla="*/ 224 w 136"/>
                  <a:gd name="T39" fmla="*/ 324 h 239"/>
                  <a:gd name="T40" fmla="*/ 222 w 136"/>
                  <a:gd name="T41" fmla="*/ 326 h 239"/>
                  <a:gd name="T42" fmla="*/ 224 w 136"/>
                  <a:gd name="T43" fmla="*/ 329 h 239"/>
                  <a:gd name="T44" fmla="*/ 229 w 136"/>
                  <a:gd name="T45" fmla="*/ 329 h 239"/>
                  <a:gd name="T46" fmla="*/ 248 w 136"/>
                  <a:gd name="T47" fmla="*/ 312 h 239"/>
                  <a:gd name="T48" fmla="*/ 303 w 136"/>
                  <a:gd name="T49" fmla="*/ 293 h 239"/>
                  <a:gd name="T50" fmla="*/ 317 w 136"/>
                  <a:gd name="T51" fmla="*/ 314 h 239"/>
                  <a:gd name="T52" fmla="*/ 255 w 136"/>
                  <a:gd name="T53" fmla="*/ 405 h 239"/>
                  <a:gd name="T54" fmla="*/ 238 w 136"/>
                  <a:gd name="T55" fmla="*/ 419 h 239"/>
                  <a:gd name="T56" fmla="*/ 238 w 136"/>
                  <a:gd name="T57" fmla="*/ 424 h 239"/>
                  <a:gd name="T58" fmla="*/ 243 w 136"/>
                  <a:gd name="T59" fmla="*/ 424 h 239"/>
                  <a:gd name="T60" fmla="*/ 245 w 136"/>
                  <a:gd name="T61" fmla="*/ 424 h 239"/>
                  <a:gd name="T62" fmla="*/ 307 w 136"/>
                  <a:gd name="T63" fmla="*/ 414 h 239"/>
                  <a:gd name="T64" fmla="*/ 267 w 136"/>
                  <a:gd name="T65" fmla="*/ 474 h 239"/>
                  <a:gd name="T66" fmla="*/ 264 w 136"/>
                  <a:gd name="T67" fmla="*/ 476 h 239"/>
                  <a:gd name="T68" fmla="*/ 181 w 136"/>
                  <a:gd name="T69" fmla="*/ 536 h 239"/>
                  <a:gd name="T70" fmla="*/ 164 w 136"/>
                  <a:gd name="T71" fmla="*/ 543 h 239"/>
                  <a:gd name="T72" fmla="*/ 119 w 136"/>
                  <a:gd name="T73" fmla="*/ 559 h 239"/>
                  <a:gd name="T74" fmla="*/ 117 w 136"/>
                  <a:gd name="T75" fmla="*/ 564 h 239"/>
                  <a:gd name="T76" fmla="*/ 122 w 136"/>
                  <a:gd name="T77" fmla="*/ 569 h 239"/>
                  <a:gd name="T78" fmla="*/ 167 w 136"/>
                  <a:gd name="T79" fmla="*/ 550 h 239"/>
                  <a:gd name="T80" fmla="*/ 183 w 136"/>
                  <a:gd name="T81" fmla="*/ 543 h 239"/>
                  <a:gd name="T82" fmla="*/ 272 w 136"/>
                  <a:gd name="T83" fmla="*/ 483 h 239"/>
                  <a:gd name="T84" fmla="*/ 272 w 136"/>
                  <a:gd name="T85" fmla="*/ 481 h 239"/>
                  <a:gd name="T86" fmla="*/ 314 w 136"/>
                  <a:gd name="T87" fmla="*/ 412 h 239"/>
                  <a:gd name="T88" fmla="*/ 267 w 136"/>
                  <a:gd name="T89" fmla="*/ 405 h 239"/>
                  <a:gd name="T90" fmla="*/ 324 w 136"/>
                  <a:gd name="T91" fmla="*/ 319 h 239"/>
                  <a:gd name="T92" fmla="*/ 324 w 136"/>
                  <a:gd name="T93" fmla="*/ 314 h 239"/>
                  <a:gd name="T94" fmla="*/ 305 w 136"/>
                  <a:gd name="T95" fmla="*/ 283 h 239"/>
                  <a:gd name="T96" fmla="*/ 264 w 136"/>
                  <a:gd name="T97" fmla="*/ 290 h 239"/>
                  <a:gd name="T98" fmla="*/ 305 w 136"/>
                  <a:gd name="T99" fmla="*/ 202 h 239"/>
                  <a:gd name="T100" fmla="*/ 303 w 136"/>
                  <a:gd name="T101" fmla="*/ 186 h 239"/>
                  <a:gd name="T102" fmla="*/ 274 w 136"/>
                  <a:gd name="T103" fmla="*/ 160 h 239"/>
                  <a:gd name="T104" fmla="*/ 236 w 136"/>
                  <a:gd name="T105" fmla="*/ 176 h 239"/>
                  <a:gd name="T106" fmla="*/ 255 w 136"/>
                  <a:gd name="T107" fmla="*/ 79 h 239"/>
                  <a:gd name="T108" fmla="*/ 248 w 136"/>
                  <a:gd name="T109" fmla="*/ 33 h 239"/>
                  <a:gd name="T110" fmla="*/ 207 w 136"/>
                  <a:gd name="T111" fmla="*/ 2 h 2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59" name="Freeform 2142"/>
              <p:cNvSpPr>
                <a:spLocks/>
              </p:cNvSpPr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60" name="Freeform 2143"/>
              <p:cNvSpPr>
                <a:spLocks/>
              </p:cNvSpPr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10 h 4"/>
                  <a:gd name="T1" fmla="*/ 10 h 4"/>
                  <a:gd name="T2" fmla="*/ 0 h 4"/>
                  <a:gd name="T3" fmla="*/ 5 h 4"/>
                  <a:gd name="T4" fmla="*/ 5 h 4"/>
                  <a:gd name="T5" fmla="*/ 8 h 4"/>
                  <a:gd name="T6" fmla="*/ 8 h 4"/>
                  <a:gd name="T7" fmla="*/ 1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61" name="Freeform 2144"/>
              <p:cNvSpPr>
                <a:spLocks/>
              </p:cNvSpPr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62" name="Freeform 2145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63" name="Freeform 2146"/>
              <p:cNvSpPr>
                <a:spLocks/>
              </p:cNvSpPr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64" name="Freeform 2147"/>
              <p:cNvSpPr>
                <a:spLocks/>
              </p:cNvSpPr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5 h 2"/>
                  <a:gd name="T8" fmla="*/ 0 w 1"/>
                  <a:gd name="T9" fmla="*/ 3 h 2"/>
                  <a:gd name="T10" fmla="*/ 2 w 1"/>
                  <a:gd name="T11" fmla="*/ 5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65" name="Freeform 2148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66" name="Freeform 2149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67" name="Freeform 2150"/>
              <p:cNvSpPr>
                <a:spLocks/>
              </p:cNvSpPr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2 w 1"/>
                  <a:gd name="T1" fmla="*/ 0 h 3"/>
                  <a:gd name="T2" fmla="*/ 2 w 1"/>
                  <a:gd name="T3" fmla="*/ 3 h 3"/>
                  <a:gd name="T4" fmla="*/ 2 w 1"/>
                  <a:gd name="T5" fmla="*/ 8 h 3"/>
                  <a:gd name="T6" fmla="*/ 2 w 1"/>
                  <a:gd name="T7" fmla="*/ 5 h 3"/>
                  <a:gd name="T8" fmla="*/ 2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68" name="Freeform 2151"/>
              <p:cNvSpPr>
                <a:spLocks/>
              </p:cNvSpPr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69" name="Freeform 2152"/>
              <p:cNvSpPr>
                <a:spLocks/>
              </p:cNvSpPr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2 w 1"/>
                  <a:gd name="T1" fmla="*/ 0 h 4"/>
                  <a:gd name="T2" fmla="*/ 2 w 1"/>
                  <a:gd name="T3" fmla="*/ 5 h 4"/>
                  <a:gd name="T4" fmla="*/ 0 w 1"/>
                  <a:gd name="T5" fmla="*/ 2 h 4"/>
                  <a:gd name="T6" fmla="*/ 0 w 1"/>
                  <a:gd name="T7" fmla="*/ 2 h 4"/>
                  <a:gd name="T8" fmla="*/ 0 w 1"/>
                  <a:gd name="T9" fmla="*/ 0 h 4"/>
                  <a:gd name="T10" fmla="*/ 0 w 1"/>
                  <a:gd name="T11" fmla="*/ 2 h 4"/>
                  <a:gd name="T12" fmla="*/ 0 w 1"/>
                  <a:gd name="T13" fmla="*/ 0 h 4"/>
                  <a:gd name="T14" fmla="*/ 0 w 1"/>
                  <a:gd name="T15" fmla="*/ 5 h 4"/>
                  <a:gd name="T16" fmla="*/ 0 w 1"/>
                  <a:gd name="T17" fmla="*/ 5 h 4"/>
                  <a:gd name="T18" fmla="*/ 0 w 1"/>
                  <a:gd name="T19" fmla="*/ 7 h 4"/>
                  <a:gd name="T20" fmla="*/ 2 w 1"/>
                  <a:gd name="T21" fmla="*/ 9 h 4"/>
                  <a:gd name="T22" fmla="*/ 2 w 1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70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71" name="Freeform 2154"/>
              <p:cNvSpPr>
                <a:spLocks/>
              </p:cNvSpPr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2 h 5"/>
                  <a:gd name="T2" fmla="*/ 0 w 1"/>
                  <a:gd name="T3" fmla="*/ 5 h 5"/>
                  <a:gd name="T4" fmla="*/ 0 w 1"/>
                  <a:gd name="T5" fmla="*/ 2 h 5"/>
                  <a:gd name="T6" fmla="*/ 0 w 1"/>
                  <a:gd name="T7" fmla="*/ 5 h 5"/>
                  <a:gd name="T8" fmla="*/ 0 w 1"/>
                  <a:gd name="T9" fmla="*/ 5 h 5"/>
                  <a:gd name="T10" fmla="*/ 0 w 1"/>
                  <a:gd name="T11" fmla="*/ 10 h 5"/>
                  <a:gd name="T12" fmla="*/ 0 w 1"/>
                  <a:gd name="T13" fmla="*/ 7 h 5"/>
                  <a:gd name="T14" fmla="*/ 0 w 1"/>
                  <a:gd name="T15" fmla="*/ 7 h 5"/>
                  <a:gd name="T16" fmla="*/ 0 w 1"/>
                  <a:gd name="T17" fmla="*/ 5 h 5"/>
                  <a:gd name="T18" fmla="*/ 0 w 1"/>
                  <a:gd name="T19" fmla="*/ 5 h 5"/>
                  <a:gd name="T20" fmla="*/ 0 w 1"/>
                  <a:gd name="T21" fmla="*/ 2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72" name="Freeform 2155"/>
              <p:cNvSpPr>
                <a:spLocks/>
              </p:cNvSpPr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2 w 1"/>
                  <a:gd name="T1" fmla="*/ 3 h 1"/>
                  <a:gd name="T2" fmla="*/ 2 w 1"/>
                  <a:gd name="T3" fmla="*/ 3 h 1"/>
                  <a:gd name="T4" fmla="*/ 2 w 1"/>
                  <a:gd name="T5" fmla="*/ 3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73" name="Freeform 2156"/>
              <p:cNvSpPr>
                <a:spLocks/>
              </p:cNvSpPr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74" name="Freeform 2157"/>
              <p:cNvSpPr>
                <a:spLocks/>
              </p:cNvSpPr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75" name="Freeform 2158"/>
              <p:cNvSpPr>
                <a:spLocks/>
              </p:cNvSpPr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10 w 4"/>
                  <a:gd name="T1" fmla="*/ 10 h 5"/>
                  <a:gd name="T2" fmla="*/ 10 w 4"/>
                  <a:gd name="T3" fmla="*/ 7 h 5"/>
                  <a:gd name="T4" fmla="*/ 10 w 4"/>
                  <a:gd name="T5" fmla="*/ 5 h 5"/>
                  <a:gd name="T6" fmla="*/ 8 w 4"/>
                  <a:gd name="T7" fmla="*/ 0 h 5"/>
                  <a:gd name="T8" fmla="*/ 8 w 4"/>
                  <a:gd name="T9" fmla="*/ 2 h 5"/>
                  <a:gd name="T10" fmla="*/ 8 w 4"/>
                  <a:gd name="T11" fmla="*/ 0 h 5"/>
                  <a:gd name="T12" fmla="*/ 5 w 4"/>
                  <a:gd name="T13" fmla="*/ 2 h 5"/>
                  <a:gd name="T14" fmla="*/ 5 w 4"/>
                  <a:gd name="T15" fmla="*/ 2 h 5"/>
                  <a:gd name="T16" fmla="*/ 3 w 4"/>
                  <a:gd name="T17" fmla="*/ 2 h 5"/>
                  <a:gd name="T18" fmla="*/ 3 w 4"/>
                  <a:gd name="T19" fmla="*/ 7 h 5"/>
                  <a:gd name="T20" fmla="*/ 3 w 4"/>
                  <a:gd name="T21" fmla="*/ 5 h 5"/>
                  <a:gd name="T22" fmla="*/ 3 w 4"/>
                  <a:gd name="T23" fmla="*/ 5 h 5"/>
                  <a:gd name="T24" fmla="*/ 0 w 4"/>
                  <a:gd name="T25" fmla="*/ 2 h 5"/>
                  <a:gd name="T26" fmla="*/ 3 w 4"/>
                  <a:gd name="T27" fmla="*/ 7 h 5"/>
                  <a:gd name="T28" fmla="*/ 0 w 4"/>
                  <a:gd name="T29" fmla="*/ 2 h 5"/>
                  <a:gd name="T30" fmla="*/ 0 w 4"/>
                  <a:gd name="T31" fmla="*/ 7 h 5"/>
                  <a:gd name="T32" fmla="*/ 3 w 4"/>
                  <a:gd name="T33" fmla="*/ 10 h 5"/>
                  <a:gd name="T34" fmla="*/ 3 w 4"/>
                  <a:gd name="T35" fmla="*/ 12 h 5"/>
                  <a:gd name="T36" fmla="*/ 3 w 4"/>
                  <a:gd name="T37" fmla="*/ 5 h 5"/>
                  <a:gd name="T38" fmla="*/ 3 w 4"/>
                  <a:gd name="T39" fmla="*/ 7 h 5"/>
                  <a:gd name="T40" fmla="*/ 5 w 4"/>
                  <a:gd name="T41" fmla="*/ 10 h 5"/>
                  <a:gd name="T42" fmla="*/ 5 w 4"/>
                  <a:gd name="T43" fmla="*/ 5 h 5"/>
                  <a:gd name="T44" fmla="*/ 5 w 4"/>
                  <a:gd name="T45" fmla="*/ 7 h 5"/>
                  <a:gd name="T46" fmla="*/ 5 w 4"/>
                  <a:gd name="T47" fmla="*/ 5 h 5"/>
                  <a:gd name="T48" fmla="*/ 5 w 4"/>
                  <a:gd name="T49" fmla="*/ 7 h 5"/>
                  <a:gd name="T50" fmla="*/ 5 w 4"/>
                  <a:gd name="T51" fmla="*/ 2 h 5"/>
                  <a:gd name="T52" fmla="*/ 8 w 4"/>
                  <a:gd name="T53" fmla="*/ 10 h 5"/>
                  <a:gd name="T54" fmla="*/ 8 w 4"/>
                  <a:gd name="T55" fmla="*/ 7 h 5"/>
                  <a:gd name="T56" fmla="*/ 8 w 4"/>
                  <a:gd name="T57" fmla="*/ 5 h 5"/>
                  <a:gd name="T58" fmla="*/ 8 w 4"/>
                  <a:gd name="T59" fmla="*/ 10 h 5"/>
                  <a:gd name="T60" fmla="*/ 8 w 4"/>
                  <a:gd name="T61" fmla="*/ 5 h 5"/>
                  <a:gd name="T62" fmla="*/ 8 w 4"/>
                  <a:gd name="T63" fmla="*/ 5 h 5"/>
                  <a:gd name="T64" fmla="*/ 8 w 4"/>
                  <a:gd name="T65" fmla="*/ 5 h 5"/>
                  <a:gd name="T66" fmla="*/ 10 w 4"/>
                  <a:gd name="T67" fmla="*/ 10 h 5"/>
                  <a:gd name="T68" fmla="*/ 10 w 4"/>
                  <a:gd name="T69" fmla="*/ 10 h 5"/>
                  <a:gd name="T70" fmla="*/ 10 w 4"/>
                  <a:gd name="T71" fmla="*/ 5 h 5"/>
                  <a:gd name="T72" fmla="*/ 10 w 4"/>
                  <a:gd name="T73" fmla="*/ 10 h 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76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77" name="Freeform 2160"/>
              <p:cNvSpPr>
                <a:spLocks/>
              </p:cNvSpPr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78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79" name="Freeform 2162"/>
              <p:cNvSpPr>
                <a:spLocks/>
              </p:cNvSpPr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80" name="Freeform 2163"/>
              <p:cNvSpPr>
                <a:spLocks/>
              </p:cNvSpPr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81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82" name="Freeform 2165"/>
              <p:cNvSpPr>
                <a:spLocks/>
              </p:cNvSpPr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5 w 3"/>
                  <a:gd name="T1" fmla="*/ 3 h 6"/>
                  <a:gd name="T2" fmla="*/ 3 w 3"/>
                  <a:gd name="T3" fmla="*/ 3 h 6"/>
                  <a:gd name="T4" fmla="*/ 5 w 3"/>
                  <a:gd name="T5" fmla="*/ 8 h 6"/>
                  <a:gd name="T6" fmla="*/ 3 w 3"/>
                  <a:gd name="T7" fmla="*/ 3 h 6"/>
                  <a:gd name="T8" fmla="*/ 3 w 3"/>
                  <a:gd name="T9" fmla="*/ 8 h 6"/>
                  <a:gd name="T10" fmla="*/ 3 w 3"/>
                  <a:gd name="T11" fmla="*/ 5 h 6"/>
                  <a:gd name="T12" fmla="*/ 3 w 3"/>
                  <a:gd name="T13" fmla="*/ 10 h 6"/>
                  <a:gd name="T14" fmla="*/ 0 w 3"/>
                  <a:gd name="T15" fmla="*/ 5 h 6"/>
                  <a:gd name="T16" fmla="*/ 0 w 3"/>
                  <a:gd name="T17" fmla="*/ 5 h 6"/>
                  <a:gd name="T18" fmla="*/ 0 w 3"/>
                  <a:gd name="T19" fmla="*/ 5 h 6"/>
                  <a:gd name="T20" fmla="*/ 3 w 3"/>
                  <a:gd name="T21" fmla="*/ 10 h 6"/>
                  <a:gd name="T22" fmla="*/ 3 w 3"/>
                  <a:gd name="T23" fmla="*/ 13 h 6"/>
                  <a:gd name="T24" fmla="*/ 3 w 3"/>
                  <a:gd name="T25" fmla="*/ 10 h 6"/>
                  <a:gd name="T26" fmla="*/ 3 w 3"/>
                  <a:gd name="T27" fmla="*/ 13 h 6"/>
                  <a:gd name="T28" fmla="*/ 3 w 3"/>
                  <a:gd name="T29" fmla="*/ 10 h 6"/>
                  <a:gd name="T30" fmla="*/ 5 w 3"/>
                  <a:gd name="T31" fmla="*/ 13 h 6"/>
                  <a:gd name="T32" fmla="*/ 3 w 3"/>
                  <a:gd name="T33" fmla="*/ 10 h 6"/>
                  <a:gd name="T34" fmla="*/ 3 w 3"/>
                  <a:gd name="T35" fmla="*/ 13 h 6"/>
                  <a:gd name="T36" fmla="*/ 3 w 3"/>
                  <a:gd name="T37" fmla="*/ 10 h 6"/>
                  <a:gd name="T38" fmla="*/ 5 w 3"/>
                  <a:gd name="T39" fmla="*/ 13 h 6"/>
                  <a:gd name="T40" fmla="*/ 3 w 3"/>
                  <a:gd name="T41" fmla="*/ 10 h 6"/>
                  <a:gd name="T42" fmla="*/ 5 w 3"/>
                  <a:gd name="T43" fmla="*/ 13 h 6"/>
                  <a:gd name="T44" fmla="*/ 5 w 3"/>
                  <a:gd name="T45" fmla="*/ 10 h 6"/>
                  <a:gd name="T46" fmla="*/ 5 w 3"/>
                  <a:gd name="T47" fmla="*/ 13 h 6"/>
                  <a:gd name="T48" fmla="*/ 3 w 3"/>
                  <a:gd name="T49" fmla="*/ 8 h 6"/>
                  <a:gd name="T50" fmla="*/ 5 w 3"/>
                  <a:gd name="T51" fmla="*/ 10 h 6"/>
                  <a:gd name="T52" fmla="*/ 5 w 3"/>
                  <a:gd name="T53" fmla="*/ 10 h 6"/>
                  <a:gd name="T54" fmla="*/ 5 w 3"/>
                  <a:gd name="T55" fmla="*/ 10 h 6"/>
                  <a:gd name="T56" fmla="*/ 5 w 3"/>
                  <a:gd name="T57" fmla="*/ 8 h 6"/>
                  <a:gd name="T58" fmla="*/ 5 w 3"/>
                  <a:gd name="T59" fmla="*/ 8 h 6"/>
                  <a:gd name="T60" fmla="*/ 5 w 3"/>
                  <a:gd name="T61" fmla="*/ 5 h 6"/>
                  <a:gd name="T62" fmla="*/ 5 w 3"/>
                  <a:gd name="T63" fmla="*/ 8 h 6"/>
                  <a:gd name="T64" fmla="*/ 5 w 3"/>
                  <a:gd name="T65" fmla="*/ 3 h 6"/>
                  <a:gd name="T66" fmla="*/ 5 w 3"/>
                  <a:gd name="T67" fmla="*/ 5 h 6"/>
                  <a:gd name="T68" fmla="*/ 5 w 3"/>
                  <a:gd name="T69" fmla="*/ 3 h 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83" name="Freeform 2166"/>
              <p:cNvSpPr>
                <a:spLocks/>
              </p:cNvSpPr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84" name="Freeform 2167"/>
              <p:cNvSpPr>
                <a:spLocks/>
              </p:cNvSpPr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3 w 2"/>
                  <a:gd name="T1" fmla="*/ 10 h 7"/>
                  <a:gd name="T2" fmla="*/ 3 w 2"/>
                  <a:gd name="T3" fmla="*/ 12 h 7"/>
                  <a:gd name="T4" fmla="*/ 0 w 2"/>
                  <a:gd name="T5" fmla="*/ 7 h 7"/>
                  <a:gd name="T6" fmla="*/ 0 w 2"/>
                  <a:gd name="T7" fmla="*/ 5 h 7"/>
                  <a:gd name="T8" fmla="*/ 3 w 2"/>
                  <a:gd name="T9" fmla="*/ 10 h 7"/>
                  <a:gd name="T10" fmla="*/ 3 w 2"/>
                  <a:gd name="T11" fmla="*/ 10 h 7"/>
                  <a:gd name="T12" fmla="*/ 3 w 2"/>
                  <a:gd name="T13" fmla="*/ 7 h 7"/>
                  <a:gd name="T14" fmla="*/ 3 w 2"/>
                  <a:gd name="T15" fmla="*/ 5 h 7"/>
                  <a:gd name="T16" fmla="*/ 3 w 2"/>
                  <a:gd name="T17" fmla="*/ 7 h 7"/>
                  <a:gd name="T18" fmla="*/ 3 w 2"/>
                  <a:gd name="T19" fmla="*/ 10 h 7"/>
                  <a:gd name="T20" fmla="*/ 0 w 2"/>
                  <a:gd name="T21" fmla="*/ 0 h 7"/>
                  <a:gd name="T22" fmla="*/ 0 w 2"/>
                  <a:gd name="T23" fmla="*/ 2 h 7"/>
                  <a:gd name="T24" fmla="*/ 3 w 2"/>
                  <a:gd name="T25" fmla="*/ 5 h 7"/>
                  <a:gd name="T26" fmla="*/ 3 w 2"/>
                  <a:gd name="T27" fmla="*/ 5 h 7"/>
                  <a:gd name="T28" fmla="*/ 0 w 2"/>
                  <a:gd name="T29" fmla="*/ 2 h 7"/>
                  <a:gd name="T30" fmla="*/ 0 w 2"/>
                  <a:gd name="T31" fmla="*/ 2 h 7"/>
                  <a:gd name="T32" fmla="*/ 0 w 2"/>
                  <a:gd name="T33" fmla="*/ 2 h 7"/>
                  <a:gd name="T34" fmla="*/ 0 w 2"/>
                  <a:gd name="T35" fmla="*/ 5 h 7"/>
                  <a:gd name="T36" fmla="*/ 3 w 2"/>
                  <a:gd name="T37" fmla="*/ 10 h 7"/>
                  <a:gd name="T38" fmla="*/ 0 w 2"/>
                  <a:gd name="T39" fmla="*/ 7 h 7"/>
                  <a:gd name="T40" fmla="*/ 3 w 2"/>
                  <a:gd name="T41" fmla="*/ 12 h 7"/>
                  <a:gd name="T42" fmla="*/ 3 w 2"/>
                  <a:gd name="T43" fmla="*/ 15 h 7"/>
                  <a:gd name="T44" fmla="*/ 3 w 2"/>
                  <a:gd name="T45" fmla="*/ 15 h 7"/>
                  <a:gd name="T46" fmla="*/ 3 w 2"/>
                  <a:gd name="T47" fmla="*/ 10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85" name="Freeform 2168"/>
              <p:cNvSpPr>
                <a:spLocks/>
              </p:cNvSpPr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86" name="Freeform 2169"/>
              <p:cNvSpPr>
                <a:spLocks/>
              </p:cNvSpPr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2 w 1"/>
                  <a:gd name="T3" fmla="*/ 3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87" name="Freeform 2170"/>
              <p:cNvSpPr>
                <a:spLocks/>
              </p:cNvSpPr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2 w 1"/>
                  <a:gd name="T1" fmla="*/ 2 w 1"/>
                  <a:gd name="T2" fmla="*/ 0 w 1"/>
                  <a:gd name="T3" fmla="*/ 2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88" name="Freeform 2171"/>
              <p:cNvSpPr>
                <a:spLocks/>
              </p:cNvSpPr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3 w 2"/>
                  <a:gd name="T5" fmla="*/ 7 h 3"/>
                  <a:gd name="T6" fmla="*/ 3 w 2"/>
                  <a:gd name="T7" fmla="*/ 2 h 3"/>
                  <a:gd name="T8" fmla="*/ 3 w 2"/>
                  <a:gd name="T9" fmla="*/ 2 h 3"/>
                  <a:gd name="T10" fmla="*/ 0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89" name="Freeform 2172"/>
              <p:cNvSpPr>
                <a:spLocks/>
              </p:cNvSpPr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2 w 4"/>
                  <a:gd name="T1" fmla="*/ 9 h 6"/>
                  <a:gd name="T2" fmla="*/ 2 w 4"/>
                  <a:gd name="T3" fmla="*/ 9 h 6"/>
                  <a:gd name="T4" fmla="*/ 5 w 4"/>
                  <a:gd name="T5" fmla="*/ 9 h 6"/>
                  <a:gd name="T6" fmla="*/ 5 w 4"/>
                  <a:gd name="T7" fmla="*/ 12 h 6"/>
                  <a:gd name="T8" fmla="*/ 5 w 4"/>
                  <a:gd name="T9" fmla="*/ 9 h 6"/>
                  <a:gd name="T10" fmla="*/ 5 w 4"/>
                  <a:gd name="T11" fmla="*/ 9 h 6"/>
                  <a:gd name="T12" fmla="*/ 2 w 4"/>
                  <a:gd name="T13" fmla="*/ 7 h 6"/>
                  <a:gd name="T14" fmla="*/ 7 w 4"/>
                  <a:gd name="T15" fmla="*/ 9 h 6"/>
                  <a:gd name="T16" fmla="*/ 2 w 4"/>
                  <a:gd name="T17" fmla="*/ 5 h 6"/>
                  <a:gd name="T18" fmla="*/ 5 w 4"/>
                  <a:gd name="T19" fmla="*/ 7 h 6"/>
                  <a:gd name="T20" fmla="*/ 5 w 4"/>
                  <a:gd name="T21" fmla="*/ 7 h 6"/>
                  <a:gd name="T22" fmla="*/ 5 w 4"/>
                  <a:gd name="T23" fmla="*/ 7 h 6"/>
                  <a:gd name="T24" fmla="*/ 7 w 4"/>
                  <a:gd name="T25" fmla="*/ 9 h 6"/>
                  <a:gd name="T26" fmla="*/ 7 w 4"/>
                  <a:gd name="T27" fmla="*/ 9 h 6"/>
                  <a:gd name="T28" fmla="*/ 7 w 4"/>
                  <a:gd name="T29" fmla="*/ 9 h 6"/>
                  <a:gd name="T30" fmla="*/ 7 w 4"/>
                  <a:gd name="T31" fmla="*/ 7 h 6"/>
                  <a:gd name="T32" fmla="*/ 9 w 4"/>
                  <a:gd name="T33" fmla="*/ 9 h 6"/>
                  <a:gd name="T34" fmla="*/ 5 w 4"/>
                  <a:gd name="T35" fmla="*/ 5 h 6"/>
                  <a:gd name="T36" fmla="*/ 7 w 4"/>
                  <a:gd name="T37" fmla="*/ 5 h 6"/>
                  <a:gd name="T38" fmla="*/ 9 w 4"/>
                  <a:gd name="T39" fmla="*/ 7 h 6"/>
                  <a:gd name="T40" fmla="*/ 7 w 4"/>
                  <a:gd name="T41" fmla="*/ 5 h 6"/>
                  <a:gd name="T42" fmla="*/ 9 w 4"/>
                  <a:gd name="T43" fmla="*/ 9 h 6"/>
                  <a:gd name="T44" fmla="*/ 7 w 4"/>
                  <a:gd name="T45" fmla="*/ 5 h 6"/>
                  <a:gd name="T46" fmla="*/ 7 w 4"/>
                  <a:gd name="T47" fmla="*/ 5 h 6"/>
                  <a:gd name="T48" fmla="*/ 5 w 4"/>
                  <a:gd name="T49" fmla="*/ 0 h 6"/>
                  <a:gd name="T50" fmla="*/ 5 w 4"/>
                  <a:gd name="T51" fmla="*/ 2 h 6"/>
                  <a:gd name="T52" fmla="*/ 5 w 4"/>
                  <a:gd name="T53" fmla="*/ 5 h 6"/>
                  <a:gd name="T54" fmla="*/ 5 w 4"/>
                  <a:gd name="T55" fmla="*/ 2 h 6"/>
                  <a:gd name="T56" fmla="*/ 5 w 4"/>
                  <a:gd name="T57" fmla="*/ 5 h 6"/>
                  <a:gd name="T58" fmla="*/ 2 w 4"/>
                  <a:gd name="T59" fmla="*/ 2 h 6"/>
                  <a:gd name="T60" fmla="*/ 5 w 4"/>
                  <a:gd name="T61" fmla="*/ 5 h 6"/>
                  <a:gd name="T62" fmla="*/ 2 w 4"/>
                  <a:gd name="T63" fmla="*/ 2 h 6"/>
                  <a:gd name="T64" fmla="*/ 0 w 4"/>
                  <a:gd name="T65" fmla="*/ 5 h 6"/>
                  <a:gd name="T66" fmla="*/ 2 w 4"/>
                  <a:gd name="T67" fmla="*/ 7 h 6"/>
                  <a:gd name="T68" fmla="*/ 2 w 4"/>
                  <a:gd name="T69" fmla="*/ 7 h 6"/>
                  <a:gd name="T70" fmla="*/ 2 w 4"/>
                  <a:gd name="T71" fmla="*/ 9 h 6"/>
                  <a:gd name="T72" fmla="*/ 0 w 4"/>
                  <a:gd name="T73" fmla="*/ 5 h 6"/>
                  <a:gd name="T74" fmla="*/ 0 w 4"/>
                  <a:gd name="T75" fmla="*/ 5 h 6"/>
                  <a:gd name="T76" fmla="*/ 0 w 4"/>
                  <a:gd name="T77" fmla="*/ 5 h 6"/>
                  <a:gd name="T78" fmla="*/ 0 w 4"/>
                  <a:gd name="T79" fmla="*/ 5 h 6"/>
                  <a:gd name="T80" fmla="*/ 2 w 4"/>
                  <a:gd name="T81" fmla="*/ 12 h 6"/>
                  <a:gd name="T82" fmla="*/ 5 w 4"/>
                  <a:gd name="T83" fmla="*/ 12 h 6"/>
                  <a:gd name="T84" fmla="*/ 2 w 4"/>
                  <a:gd name="T85" fmla="*/ 9 h 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90" name="Freeform 2173"/>
              <p:cNvSpPr>
                <a:spLocks/>
              </p:cNvSpPr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91" name="Freeform 2174"/>
              <p:cNvSpPr>
                <a:spLocks/>
              </p:cNvSpPr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92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93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94" name="Freeform 2177"/>
              <p:cNvSpPr>
                <a:spLocks/>
              </p:cNvSpPr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95" name="Freeform 2178"/>
              <p:cNvSpPr>
                <a:spLocks/>
              </p:cNvSpPr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96" name="Freeform 2179"/>
              <p:cNvSpPr>
                <a:spLocks/>
              </p:cNvSpPr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12 w 7"/>
                  <a:gd name="T1" fmla="*/ 5 h 8"/>
                  <a:gd name="T2" fmla="*/ 7 w 7"/>
                  <a:gd name="T3" fmla="*/ 2 h 8"/>
                  <a:gd name="T4" fmla="*/ 5 w 7"/>
                  <a:gd name="T5" fmla="*/ 2 h 8"/>
                  <a:gd name="T6" fmla="*/ 7 w 7"/>
                  <a:gd name="T7" fmla="*/ 5 h 8"/>
                  <a:gd name="T8" fmla="*/ 7 w 7"/>
                  <a:gd name="T9" fmla="*/ 5 h 8"/>
                  <a:gd name="T10" fmla="*/ 5 w 7"/>
                  <a:gd name="T11" fmla="*/ 5 h 8"/>
                  <a:gd name="T12" fmla="*/ 7 w 7"/>
                  <a:gd name="T13" fmla="*/ 7 h 8"/>
                  <a:gd name="T14" fmla="*/ 7 w 7"/>
                  <a:gd name="T15" fmla="*/ 7 h 8"/>
                  <a:gd name="T16" fmla="*/ 5 w 7"/>
                  <a:gd name="T17" fmla="*/ 7 h 8"/>
                  <a:gd name="T18" fmla="*/ 10 w 7"/>
                  <a:gd name="T19" fmla="*/ 12 h 8"/>
                  <a:gd name="T20" fmla="*/ 10 w 7"/>
                  <a:gd name="T21" fmla="*/ 12 h 8"/>
                  <a:gd name="T22" fmla="*/ 7 w 7"/>
                  <a:gd name="T23" fmla="*/ 12 h 8"/>
                  <a:gd name="T24" fmla="*/ 7 w 7"/>
                  <a:gd name="T25" fmla="*/ 12 h 8"/>
                  <a:gd name="T26" fmla="*/ 5 w 7"/>
                  <a:gd name="T27" fmla="*/ 12 h 8"/>
                  <a:gd name="T28" fmla="*/ 5 w 7"/>
                  <a:gd name="T29" fmla="*/ 12 h 8"/>
                  <a:gd name="T30" fmla="*/ 7 w 7"/>
                  <a:gd name="T31" fmla="*/ 14 h 8"/>
                  <a:gd name="T32" fmla="*/ 5 w 7"/>
                  <a:gd name="T33" fmla="*/ 12 h 8"/>
                  <a:gd name="T34" fmla="*/ 5 w 7"/>
                  <a:gd name="T35" fmla="*/ 14 h 8"/>
                  <a:gd name="T36" fmla="*/ 2 w 7"/>
                  <a:gd name="T37" fmla="*/ 14 h 8"/>
                  <a:gd name="T38" fmla="*/ 5 w 7"/>
                  <a:gd name="T39" fmla="*/ 14 h 8"/>
                  <a:gd name="T40" fmla="*/ 2 w 7"/>
                  <a:gd name="T41" fmla="*/ 14 h 8"/>
                  <a:gd name="T42" fmla="*/ 7 w 7"/>
                  <a:gd name="T43" fmla="*/ 19 h 8"/>
                  <a:gd name="T44" fmla="*/ 7 w 7"/>
                  <a:gd name="T45" fmla="*/ 19 h 8"/>
                  <a:gd name="T46" fmla="*/ 7 w 7"/>
                  <a:gd name="T47" fmla="*/ 17 h 8"/>
                  <a:gd name="T48" fmla="*/ 10 w 7"/>
                  <a:gd name="T49" fmla="*/ 19 h 8"/>
                  <a:gd name="T50" fmla="*/ 10 w 7"/>
                  <a:gd name="T51" fmla="*/ 17 h 8"/>
                  <a:gd name="T52" fmla="*/ 10 w 7"/>
                  <a:gd name="T53" fmla="*/ 17 h 8"/>
                  <a:gd name="T54" fmla="*/ 10 w 7"/>
                  <a:gd name="T55" fmla="*/ 17 h 8"/>
                  <a:gd name="T56" fmla="*/ 10 w 7"/>
                  <a:gd name="T57" fmla="*/ 17 h 8"/>
                  <a:gd name="T58" fmla="*/ 10 w 7"/>
                  <a:gd name="T59" fmla="*/ 14 h 8"/>
                  <a:gd name="T60" fmla="*/ 10 w 7"/>
                  <a:gd name="T61" fmla="*/ 14 h 8"/>
                  <a:gd name="T62" fmla="*/ 12 w 7"/>
                  <a:gd name="T63" fmla="*/ 14 h 8"/>
                  <a:gd name="T64" fmla="*/ 12 w 7"/>
                  <a:gd name="T65" fmla="*/ 14 h 8"/>
                  <a:gd name="T66" fmla="*/ 10 w 7"/>
                  <a:gd name="T67" fmla="*/ 12 h 8"/>
                  <a:gd name="T68" fmla="*/ 10 w 7"/>
                  <a:gd name="T69" fmla="*/ 12 h 8"/>
                  <a:gd name="T70" fmla="*/ 10 w 7"/>
                  <a:gd name="T71" fmla="*/ 10 h 8"/>
                  <a:gd name="T72" fmla="*/ 12 w 7"/>
                  <a:gd name="T73" fmla="*/ 10 h 8"/>
                  <a:gd name="T74" fmla="*/ 12 w 7"/>
                  <a:gd name="T75" fmla="*/ 7 h 8"/>
                  <a:gd name="T76" fmla="*/ 7 w 7"/>
                  <a:gd name="T77" fmla="*/ 7 h 8"/>
                  <a:gd name="T78" fmla="*/ 12 w 7"/>
                  <a:gd name="T79" fmla="*/ 10 h 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97" name="Freeform 2180"/>
              <p:cNvSpPr>
                <a:spLocks/>
              </p:cNvSpPr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3 w 1"/>
                  <a:gd name="T3" fmla="*/ 3 h 1"/>
                  <a:gd name="T4" fmla="*/ 0 w 1"/>
                  <a:gd name="T5" fmla="*/ 3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398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99" name="Freeform 2182"/>
              <p:cNvSpPr>
                <a:spLocks/>
              </p:cNvSpPr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3 w 1"/>
                  <a:gd name="T1" fmla="*/ 3 w 1"/>
                  <a:gd name="T2" fmla="*/ 3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00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01" name="Freeform 2184"/>
              <p:cNvSpPr>
                <a:spLocks/>
              </p:cNvSpPr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9 w 6"/>
                  <a:gd name="T1" fmla="*/ 2 h 4"/>
                  <a:gd name="T2" fmla="*/ 7 w 6"/>
                  <a:gd name="T3" fmla="*/ 2 h 4"/>
                  <a:gd name="T4" fmla="*/ 9 w 6"/>
                  <a:gd name="T5" fmla="*/ 2 h 4"/>
                  <a:gd name="T6" fmla="*/ 5 w 6"/>
                  <a:gd name="T7" fmla="*/ 0 h 4"/>
                  <a:gd name="T8" fmla="*/ 7 w 6"/>
                  <a:gd name="T9" fmla="*/ 5 h 4"/>
                  <a:gd name="T10" fmla="*/ 5 w 6"/>
                  <a:gd name="T11" fmla="*/ 2 h 4"/>
                  <a:gd name="T12" fmla="*/ 7 w 6"/>
                  <a:gd name="T13" fmla="*/ 5 h 4"/>
                  <a:gd name="T14" fmla="*/ 5 w 6"/>
                  <a:gd name="T15" fmla="*/ 5 h 4"/>
                  <a:gd name="T16" fmla="*/ 5 w 6"/>
                  <a:gd name="T17" fmla="*/ 5 h 4"/>
                  <a:gd name="T18" fmla="*/ 7 w 6"/>
                  <a:gd name="T19" fmla="*/ 5 h 4"/>
                  <a:gd name="T20" fmla="*/ 5 w 6"/>
                  <a:gd name="T21" fmla="*/ 5 h 4"/>
                  <a:gd name="T22" fmla="*/ 5 w 6"/>
                  <a:gd name="T23" fmla="*/ 7 h 4"/>
                  <a:gd name="T24" fmla="*/ 7 w 6"/>
                  <a:gd name="T25" fmla="*/ 7 h 4"/>
                  <a:gd name="T26" fmla="*/ 5 w 6"/>
                  <a:gd name="T27" fmla="*/ 7 h 4"/>
                  <a:gd name="T28" fmla="*/ 7 w 6"/>
                  <a:gd name="T29" fmla="*/ 7 h 4"/>
                  <a:gd name="T30" fmla="*/ 5 w 6"/>
                  <a:gd name="T31" fmla="*/ 5 h 4"/>
                  <a:gd name="T32" fmla="*/ 7 w 6"/>
                  <a:gd name="T33" fmla="*/ 7 h 4"/>
                  <a:gd name="T34" fmla="*/ 9 w 6"/>
                  <a:gd name="T35" fmla="*/ 9 h 4"/>
                  <a:gd name="T36" fmla="*/ 7 w 6"/>
                  <a:gd name="T37" fmla="*/ 7 h 4"/>
                  <a:gd name="T38" fmla="*/ 7 w 6"/>
                  <a:gd name="T39" fmla="*/ 7 h 4"/>
                  <a:gd name="T40" fmla="*/ 7 w 6"/>
                  <a:gd name="T41" fmla="*/ 7 h 4"/>
                  <a:gd name="T42" fmla="*/ 9 w 6"/>
                  <a:gd name="T43" fmla="*/ 9 h 4"/>
                  <a:gd name="T44" fmla="*/ 12 w 6"/>
                  <a:gd name="T45" fmla="*/ 9 h 4"/>
                  <a:gd name="T46" fmla="*/ 12 w 6"/>
                  <a:gd name="T47" fmla="*/ 9 h 4"/>
                  <a:gd name="T48" fmla="*/ 12 w 6"/>
                  <a:gd name="T49" fmla="*/ 9 h 4"/>
                  <a:gd name="T50" fmla="*/ 9 w 6"/>
                  <a:gd name="T51" fmla="*/ 7 h 4"/>
                  <a:gd name="T52" fmla="*/ 7 w 6"/>
                  <a:gd name="T53" fmla="*/ 7 h 4"/>
                  <a:gd name="T54" fmla="*/ 7 w 6"/>
                  <a:gd name="T55" fmla="*/ 5 h 4"/>
                  <a:gd name="T56" fmla="*/ 9 w 6"/>
                  <a:gd name="T57" fmla="*/ 7 h 4"/>
                  <a:gd name="T58" fmla="*/ 7 w 6"/>
                  <a:gd name="T59" fmla="*/ 7 h 4"/>
                  <a:gd name="T60" fmla="*/ 12 w 6"/>
                  <a:gd name="T61" fmla="*/ 7 h 4"/>
                  <a:gd name="T62" fmla="*/ 7 w 6"/>
                  <a:gd name="T63" fmla="*/ 7 h 4"/>
                  <a:gd name="T64" fmla="*/ 9 w 6"/>
                  <a:gd name="T65" fmla="*/ 5 h 4"/>
                  <a:gd name="T66" fmla="*/ 9 w 6"/>
                  <a:gd name="T67" fmla="*/ 7 h 4"/>
                  <a:gd name="T68" fmla="*/ 7 w 6"/>
                  <a:gd name="T69" fmla="*/ 5 h 4"/>
                  <a:gd name="T70" fmla="*/ 9 w 6"/>
                  <a:gd name="T71" fmla="*/ 5 h 4"/>
                  <a:gd name="T72" fmla="*/ 7 w 6"/>
                  <a:gd name="T73" fmla="*/ 5 h 4"/>
                  <a:gd name="T74" fmla="*/ 9 w 6"/>
                  <a:gd name="T75" fmla="*/ 2 h 4"/>
                  <a:gd name="T76" fmla="*/ 9 w 6"/>
                  <a:gd name="T77" fmla="*/ 2 h 4"/>
                  <a:gd name="T78" fmla="*/ 5 w 6"/>
                  <a:gd name="T79" fmla="*/ 2 h 4"/>
                  <a:gd name="T80" fmla="*/ 9 w 6"/>
                  <a:gd name="T81" fmla="*/ 2 h 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02" name="Freeform 2185"/>
              <p:cNvSpPr>
                <a:spLocks/>
              </p:cNvSpPr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3 w 2"/>
                  <a:gd name="T3" fmla="*/ 2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03" name="Freeform 2186"/>
              <p:cNvSpPr>
                <a:spLocks/>
              </p:cNvSpPr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7 w 5"/>
                  <a:gd name="T1" fmla="*/ 3 h 2"/>
                  <a:gd name="T2" fmla="*/ 5 w 5"/>
                  <a:gd name="T3" fmla="*/ 0 h 2"/>
                  <a:gd name="T4" fmla="*/ 2 w 5"/>
                  <a:gd name="T5" fmla="*/ 3 h 2"/>
                  <a:gd name="T6" fmla="*/ 7 w 5"/>
                  <a:gd name="T7" fmla="*/ 3 h 2"/>
                  <a:gd name="T8" fmla="*/ 5 w 5"/>
                  <a:gd name="T9" fmla="*/ 3 h 2"/>
                  <a:gd name="T10" fmla="*/ 7 w 5"/>
                  <a:gd name="T11" fmla="*/ 3 h 2"/>
                  <a:gd name="T12" fmla="*/ 5 w 5"/>
                  <a:gd name="T13" fmla="*/ 3 h 2"/>
                  <a:gd name="T14" fmla="*/ 7 w 5"/>
                  <a:gd name="T15" fmla="*/ 3 h 2"/>
                  <a:gd name="T16" fmla="*/ 7 w 5"/>
                  <a:gd name="T17" fmla="*/ 3 h 2"/>
                  <a:gd name="T18" fmla="*/ 10 w 5"/>
                  <a:gd name="T19" fmla="*/ 5 h 2"/>
                  <a:gd name="T20" fmla="*/ 5 w 5"/>
                  <a:gd name="T21" fmla="*/ 3 h 2"/>
                  <a:gd name="T22" fmla="*/ 10 w 5"/>
                  <a:gd name="T23" fmla="*/ 3 h 2"/>
                  <a:gd name="T24" fmla="*/ 10 w 5"/>
                  <a:gd name="T25" fmla="*/ 3 h 2"/>
                  <a:gd name="T26" fmla="*/ 10 w 5"/>
                  <a:gd name="T27" fmla="*/ 3 h 2"/>
                  <a:gd name="T28" fmla="*/ 7 w 5"/>
                  <a:gd name="T29" fmla="*/ 3 h 2"/>
                  <a:gd name="T30" fmla="*/ 10 w 5"/>
                  <a:gd name="T31" fmla="*/ 3 h 2"/>
                  <a:gd name="T32" fmla="*/ 10 w 5"/>
                  <a:gd name="T33" fmla="*/ 3 h 2"/>
                  <a:gd name="T34" fmla="*/ 5 w 5"/>
                  <a:gd name="T35" fmla="*/ 0 h 2"/>
                  <a:gd name="T36" fmla="*/ 7 w 5"/>
                  <a:gd name="T37" fmla="*/ 3 h 2"/>
                  <a:gd name="T38" fmla="*/ 10 w 5"/>
                  <a:gd name="T39" fmla="*/ 3 h 2"/>
                  <a:gd name="T40" fmla="*/ 2 w 5"/>
                  <a:gd name="T41" fmla="*/ 0 h 2"/>
                  <a:gd name="T42" fmla="*/ 7 w 5"/>
                  <a:gd name="T43" fmla="*/ 3 h 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04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05" name="Freeform 2188"/>
              <p:cNvSpPr>
                <a:spLocks/>
              </p:cNvSpPr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06" name="Freeform 2189"/>
              <p:cNvSpPr>
                <a:spLocks/>
              </p:cNvSpPr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10 h 4"/>
                  <a:gd name="T2" fmla="*/ 0 w 2"/>
                  <a:gd name="T3" fmla="*/ 10 h 4"/>
                  <a:gd name="T4" fmla="*/ 5 w 2"/>
                  <a:gd name="T5" fmla="*/ 0 h 4"/>
                  <a:gd name="T6" fmla="*/ 0 w 2"/>
                  <a:gd name="T7" fmla="*/ 5 h 4"/>
                  <a:gd name="T8" fmla="*/ 3 w 2"/>
                  <a:gd name="T9" fmla="*/ 5 h 4"/>
                  <a:gd name="T10" fmla="*/ 0 w 2"/>
                  <a:gd name="T11" fmla="*/ 8 h 4"/>
                  <a:gd name="T12" fmla="*/ 3 w 2"/>
                  <a:gd name="T13" fmla="*/ 8 h 4"/>
                  <a:gd name="T14" fmla="*/ 0 w 2"/>
                  <a:gd name="T15" fmla="*/ 1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07" name="Freeform 2190"/>
              <p:cNvSpPr>
                <a:spLocks/>
              </p:cNvSpPr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08" name="Freeform 2191"/>
              <p:cNvSpPr>
                <a:spLocks/>
              </p:cNvSpPr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3 w 1"/>
                  <a:gd name="T1" fmla="*/ 3 h 2"/>
                  <a:gd name="T2" fmla="*/ 0 w 1"/>
                  <a:gd name="T3" fmla="*/ 5 h 2"/>
                  <a:gd name="T4" fmla="*/ 3 w 1"/>
                  <a:gd name="T5" fmla="*/ 0 h 2"/>
                  <a:gd name="T6" fmla="*/ 3 w 1"/>
                  <a:gd name="T7" fmla="*/ 3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09" name="Freeform 2192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10" name="Freeform 2193"/>
              <p:cNvSpPr>
                <a:spLocks/>
              </p:cNvSpPr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5 w 2"/>
                  <a:gd name="T1" fmla="*/ 3 h 3"/>
                  <a:gd name="T2" fmla="*/ 3 w 2"/>
                  <a:gd name="T3" fmla="*/ 3 h 3"/>
                  <a:gd name="T4" fmla="*/ 3 w 2"/>
                  <a:gd name="T5" fmla="*/ 3 h 3"/>
                  <a:gd name="T6" fmla="*/ 3 w 2"/>
                  <a:gd name="T7" fmla="*/ 5 h 3"/>
                  <a:gd name="T8" fmla="*/ 3 w 2"/>
                  <a:gd name="T9" fmla="*/ 5 h 3"/>
                  <a:gd name="T10" fmla="*/ 0 w 2"/>
                  <a:gd name="T11" fmla="*/ 8 h 3"/>
                  <a:gd name="T12" fmla="*/ 5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11" name="Freeform 2194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12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13" name="Freeform 2196"/>
              <p:cNvSpPr>
                <a:spLocks/>
              </p:cNvSpPr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2 w 1"/>
                  <a:gd name="T1" fmla="*/ 0 h 3"/>
                  <a:gd name="T2" fmla="*/ 0 w 1"/>
                  <a:gd name="T3" fmla="*/ 2 h 3"/>
                  <a:gd name="T4" fmla="*/ 0 w 1"/>
                  <a:gd name="T5" fmla="*/ 7 h 3"/>
                  <a:gd name="T6" fmla="*/ 2 w 1"/>
                  <a:gd name="T7" fmla="*/ 5 h 3"/>
                  <a:gd name="T8" fmla="*/ 2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14" name="Freeform 2197"/>
              <p:cNvSpPr>
                <a:spLocks/>
              </p:cNvSpPr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15" name="Freeform 2198"/>
              <p:cNvSpPr>
                <a:spLocks/>
              </p:cNvSpPr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5 w 2"/>
                  <a:gd name="T1" fmla="*/ 0 h 4"/>
                  <a:gd name="T2" fmla="*/ 3 w 2"/>
                  <a:gd name="T3" fmla="*/ 5 h 4"/>
                  <a:gd name="T4" fmla="*/ 3 w 2"/>
                  <a:gd name="T5" fmla="*/ 3 h 4"/>
                  <a:gd name="T6" fmla="*/ 3 w 2"/>
                  <a:gd name="T7" fmla="*/ 3 h 4"/>
                  <a:gd name="T8" fmla="*/ 3 w 2"/>
                  <a:gd name="T9" fmla="*/ 0 h 4"/>
                  <a:gd name="T10" fmla="*/ 0 w 2"/>
                  <a:gd name="T11" fmla="*/ 3 h 4"/>
                  <a:gd name="T12" fmla="*/ 0 w 2"/>
                  <a:gd name="T13" fmla="*/ 0 h 4"/>
                  <a:gd name="T14" fmla="*/ 0 w 2"/>
                  <a:gd name="T15" fmla="*/ 5 h 4"/>
                  <a:gd name="T16" fmla="*/ 0 w 2"/>
                  <a:gd name="T17" fmla="*/ 5 h 4"/>
                  <a:gd name="T18" fmla="*/ 0 w 2"/>
                  <a:gd name="T19" fmla="*/ 8 h 4"/>
                  <a:gd name="T20" fmla="*/ 3 w 2"/>
                  <a:gd name="T21" fmla="*/ 10 h 4"/>
                  <a:gd name="T22" fmla="*/ 5 w 2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16" name="Freeform 2199"/>
              <p:cNvSpPr>
                <a:spLocks/>
              </p:cNvSpPr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17" name="Freeform 2200"/>
              <p:cNvSpPr>
                <a:spLocks/>
              </p:cNvSpPr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3 h 4"/>
                  <a:gd name="T4" fmla="*/ 0 w 1"/>
                  <a:gd name="T5" fmla="*/ 0 h 4"/>
                  <a:gd name="T6" fmla="*/ 0 w 1"/>
                  <a:gd name="T7" fmla="*/ 5 h 4"/>
                  <a:gd name="T8" fmla="*/ 0 w 1"/>
                  <a:gd name="T9" fmla="*/ 3 h 4"/>
                  <a:gd name="T10" fmla="*/ 0 w 1"/>
                  <a:gd name="T11" fmla="*/ 8 h 4"/>
                  <a:gd name="T12" fmla="*/ 0 w 1"/>
                  <a:gd name="T13" fmla="*/ 8 h 4"/>
                  <a:gd name="T14" fmla="*/ 2 w 1"/>
                  <a:gd name="T15" fmla="*/ 8 h 4"/>
                  <a:gd name="T16" fmla="*/ 2 w 1"/>
                  <a:gd name="T17" fmla="*/ 5 h 4"/>
                  <a:gd name="T18" fmla="*/ 2 w 1"/>
                  <a:gd name="T19" fmla="*/ 5 h 4"/>
                  <a:gd name="T20" fmla="*/ 0 w 1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18" name="Freeform 2201"/>
              <p:cNvSpPr>
                <a:spLocks/>
              </p:cNvSpPr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19" name="Freeform 2202"/>
              <p:cNvSpPr>
                <a:spLocks/>
              </p:cNvSpPr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20" name="Freeform 2203"/>
              <p:cNvSpPr>
                <a:spLocks/>
              </p:cNvSpPr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3 h 1"/>
                  <a:gd name="T1" fmla="*/ 3 h 1"/>
                  <a:gd name="T2" fmla="*/ 0 h 1"/>
                  <a:gd name="T3" fmla="*/ 3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21" name="Freeform 2204"/>
              <p:cNvSpPr>
                <a:spLocks/>
              </p:cNvSpPr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21 w 9"/>
                  <a:gd name="T1" fmla="*/ 7 h 5"/>
                  <a:gd name="T2" fmla="*/ 19 w 9"/>
                  <a:gd name="T3" fmla="*/ 7 h 5"/>
                  <a:gd name="T4" fmla="*/ 21 w 9"/>
                  <a:gd name="T5" fmla="*/ 2 h 5"/>
                  <a:gd name="T6" fmla="*/ 19 w 9"/>
                  <a:gd name="T7" fmla="*/ 0 h 5"/>
                  <a:gd name="T8" fmla="*/ 19 w 9"/>
                  <a:gd name="T9" fmla="*/ 2 h 5"/>
                  <a:gd name="T10" fmla="*/ 19 w 9"/>
                  <a:gd name="T11" fmla="*/ 0 h 5"/>
                  <a:gd name="T12" fmla="*/ 14 w 9"/>
                  <a:gd name="T13" fmla="*/ 2 h 5"/>
                  <a:gd name="T14" fmla="*/ 14 w 9"/>
                  <a:gd name="T15" fmla="*/ 2 h 5"/>
                  <a:gd name="T16" fmla="*/ 5 w 9"/>
                  <a:gd name="T17" fmla="*/ 2 h 5"/>
                  <a:gd name="T18" fmla="*/ 5 w 9"/>
                  <a:gd name="T19" fmla="*/ 7 h 5"/>
                  <a:gd name="T20" fmla="*/ 5 w 9"/>
                  <a:gd name="T21" fmla="*/ 5 h 5"/>
                  <a:gd name="T22" fmla="*/ 5 w 9"/>
                  <a:gd name="T23" fmla="*/ 5 h 5"/>
                  <a:gd name="T24" fmla="*/ 2 w 9"/>
                  <a:gd name="T25" fmla="*/ 2 h 5"/>
                  <a:gd name="T26" fmla="*/ 2 w 9"/>
                  <a:gd name="T27" fmla="*/ 7 h 5"/>
                  <a:gd name="T28" fmla="*/ 2 w 9"/>
                  <a:gd name="T29" fmla="*/ 2 h 5"/>
                  <a:gd name="T30" fmla="*/ 0 w 9"/>
                  <a:gd name="T31" fmla="*/ 5 h 5"/>
                  <a:gd name="T32" fmla="*/ 2 w 9"/>
                  <a:gd name="T33" fmla="*/ 10 h 5"/>
                  <a:gd name="T34" fmla="*/ 0 w 9"/>
                  <a:gd name="T35" fmla="*/ 10 h 5"/>
                  <a:gd name="T36" fmla="*/ 7 w 9"/>
                  <a:gd name="T37" fmla="*/ 5 h 5"/>
                  <a:gd name="T38" fmla="*/ 7 w 9"/>
                  <a:gd name="T39" fmla="*/ 7 h 5"/>
                  <a:gd name="T40" fmla="*/ 9 w 9"/>
                  <a:gd name="T41" fmla="*/ 10 h 5"/>
                  <a:gd name="T42" fmla="*/ 12 w 9"/>
                  <a:gd name="T43" fmla="*/ 5 h 5"/>
                  <a:gd name="T44" fmla="*/ 12 w 9"/>
                  <a:gd name="T45" fmla="*/ 7 h 5"/>
                  <a:gd name="T46" fmla="*/ 12 w 9"/>
                  <a:gd name="T47" fmla="*/ 5 h 5"/>
                  <a:gd name="T48" fmla="*/ 12 w 9"/>
                  <a:gd name="T49" fmla="*/ 7 h 5"/>
                  <a:gd name="T50" fmla="*/ 12 w 9"/>
                  <a:gd name="T51" fmla="*/ 2 h 5"/>
                  <a:gd name="T52" fmla="*/ 14 w 9"/>
                  <a:gd name="T53" fmla="*/ 10 h 5"/>
                  <a:gd name="T54" fmla="*/ 14 w 9"/>
                  <a:gd name="T55" fmla="*/ 7 h 5"/>
                  <a:gd name="T56" fmla="*/ 14 w 9"/>
                  <a:gd name="T57" fmla="*/ 5 h 5"/>
                  <a:gd name="T58" fmla="*/ 16 w 9"/>
                  <a:gd name="T59" fmla="*/ 10 h 5"/>
                  <a:gd name="T60" fmla="*/ 16 w 9"/>
                  <a:gd name="T61" fmla="*/ 5 h 5"/>
                  <a:gd name="T62" fmla="*/ 16 w 9"/>
                  <a:gd name="T63" fmla="*/ 2 h 5"/>
                  <a:gd name="T64" fmla="*/ 19 w 9"/>
                  <a:gd name="T65" fmla="*/ 5 h 5"/>
                  <a:gd name="T66" fmla="*/ 19 w 9"/>
                  <a:gd name="T67" fmla="*/ 7 h 5"/>
                  <a:gd name="T68" fmla="*/ 19 w 9"/>
                  <a:gd name="T69" fmla="*/ 10 h 5"/>
                  <a:gd name="T70" fmla="*/ 19 w 9"/>
                  <a:gd name="T71" fmla="*/ 5 h 5"/>
                  <a:gd name="T72" fmla="*/ 21 w 9"/>
                  <a:gd name="T73" fmla="*/ 7 h 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22" name="Freeform 2205"/>
              <p:cNvSpPr>
                <a:spLocks/>
              </p:cNvSpPr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23" name="Freeform 2206"/>
              <p:cNvSpPr>
                <a:spLocks/>
              </p:cNvSpPr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24" name="Freeform 2207"/>
              <p:cNvSpPr>
                <a:spLocks/>
              </p:cNvSpPr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25" name="Freeform 2208"/>
              <p:cNvSpPr>
                <a:spLocks/>
              </p:cNvSpPr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26" name="Freeform 2209"/>
              <p:cNvSpPr>
                <a:spLocks/>
              </p:cNvSpPr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27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28" name="Freeform 2211"/>
              <p:cNvSpPr>
                <a:spLocks/>
              </p:cNvSpPr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8 w 4"/>
                  <a:gd name="T1" fmla="*/ 2 h 6"/>
                  <a:gd name="T2" fmla="*/ 5 w 4"/>
                  <a:gd name="T3" fmla="*/ 2 h 6"/>
                  <a:gd name="T4" fmla="*/ 8 w 4"/>
                  <a:gd name="T5" fmla="*/ 7 h 6"/>
                  <a:gd name="T6" fmla="*/ 5 w 4"/>
                  <a:gd name="T7" fmla="*/ 2 h 6"/>
                  <a:gd name="T8" fmla="*/ 3 w 4"/>
                  <a:gd name="T9" fmla="*/ 7 h 6"/>
                  <a:gd name="T10" fmla="*/ 3 w 4"/>
                  <a:gd name="T11" fmla="*/ 5 h 6"/>
                  <a:gd name="T12" fmla="*/ 3 w 4"/>
                  <a:gd name="T13" fmla="*/ 12 h 6"/>
                  <a:gd name="T14" fmla="*/ 0 w 4"/>
                  <a:gd name="T15" fmla="*/ 5 h 6"/>
                  <a:gd name="T16" fmla="*/ 0 w 4"/>
                  <a:gd name="T17" fmla="*/ 5 h 6"/>
                  <a:gd name="T18" fmla="*/ 0 w 4"/>
                  <a:gd name="T19" fmla="*/ 7 h 6"/>
                  <a:gd name="T20" fmla="*/ 0 w 4"/>
                  <a:gd name="T21" fmla="*/ 12 h 6"/>
                  <a:gd name="T22" fmla="*/ 0 w 4"/>
                  <a:gd name="T23" fmla="*/ 14 h 6"/>
                  <a:gd name="T24" fmla="*/ 3 w 4"/>
                  <a:gd name="T25" fmla="*/ 12 h 6"/>
                  <a:gd name="T26" fmla="*/ 3 w 4"/>
                  <a:gd name="T27" fmla="*/ 14 h 6"/>
                  <a:gd name="T28" fmla="*/ 3 w 4"/>
                  <a:gd name="T29" fmla="*/ 12 h 6"/>
                  <a:gd name="T30" fmla="*/ 3 w 4"/>
                  <a:gd name="T31" fmla="*/ 14 h 6"/>
                  <a:gd name="T32" fmla="*/ 3 w 4"/>
                  <a:gd name="T33" fmla="*/ 12 h 6"/>
                  <a:gd name="T34" fmla="*/ 3 w 4"/>
                  <a:gd name="T35" fmla="*/ 12 h 6"/>
                  <a:gd name="T36" fmla="*/ 3 w 4"/>
                  <a:gd name="T37" fmla="*/ 9 h 6"/>
                  <a:gd name="T38" fmla="*/ 5 w 4"/>
                  <a:gd name="T39" fmla="*/ 12 h 6"/>
                  <a:gd name="T40" fmla="*/ 3 w 4"/>
                  <a:gd name="T41" fmla="*/ 9 h 6"/>
                  <a:gd name="T42" fmla="*/ 8 w 4"/>
                  <a:gd name="T43" fmla="*/ 12 h 6"/>
                  <a:gd name="T44" fmla="*/ 8 w 4"/>
                  <a:gd name="T45" fmla="*/ 9 h 6"/>
                  <a:gd name="T46" fmla="*/ 5 w 4"/>
                  <a:gd name="T47" fmla="*/ 12 h 6"/>
                  <a:gd name="T48" fmla="*/ 5 w 4"/>
                  <a:gd name="T49" fmla="*/ 7 h 6"/>
                  <a:gd name="T50" fmla="*/ 8 w 4"/>
                  <a:gd name="T51" fmla="*/ 12 h 6"/>
                  <a:gd name="T52" fmla="*/ 10 w 4"/>
                  <a:gd name="T53" fmla="*/ 9 h 6"/>
                  <a:gd name="T54" fmla="*/ 10 w 4"/>
                  <a:gd name="T55" fmla="*/ 9 h 6"/>
                  <a:gd name="T56" fmla="*/ 10 w 4"/>
                  <a:gd name="T57" fmla="*/ 7 h 6"/>
                  <a:gd name="T58" fmla="*/ 10 w 4"/>
                  <a:gd name="T59" fmla="*/ 7 h 6"/>
                  <a:gd name="T60" fmla="*/ 8 w 4"/>
                  <a:gd name="T61" fmla="*/ 5 h 6"/>
                  <a:gd name="T62" fmla="*/ 10 w 4"/>
                  <a:gd name="T63" fmla="*/ 7 h 6"/>
                  <a:gd name="T64" fmla="*/ 8 w 4"/>
                  <a:gd name="T65" fmla="*/ 2 h 6"/>
                  <a:gd name="T66" fmla="*/ 8 w 4"/>
                  <a:gd name="T67" fmla="*/ 5 h 6"/>
                  <a:gd name="T68" fmla="*/ 8 w 4"/>
                  <a:gd name="T69" fmla="*/ 2 h 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29" name="Freeform 2212"/>
              <p:cNvSpPr>
                <a:spLocks/>
              </p:cNvSpPr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30" name="Freeform 2213"/>
              <p:cNvSpPr>
                <a:spLocks/>
              </p:cNvSpPr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2 w 3"/>
                  <a:gd name="T1" fmla="*/ 10 h 8"/>
                  <a:gd name="T2" fmla="*/ 5 w 3"/>
                  <a:gd name="T3" fmla="*/ 12 h 8"/>
                  <a:gd name="T4" fmla="*/ 2 w 3"/>
                  <a:gd name="T5" fmla="*/ 7 h 8"/>
                  <a:gd name="T6" fmla="*/ 2 w 3"/>
                  <a:gd name="T7" fmla="*/ 7 h 8"/>
                  <a:gd name="T8" fmla="*/ 5 w 3"/>
                  <a:gd name="T9" fmla="*/ 10 h 8"/>
                  <a:gd name="T10" fmla="*/ 5 w 3"/>
                  <a:gd name="T11" fmla="*/ 12 h 8"/>
                  <a:gd name="T12" fmla="*/ 5 w 3"/>
                  <a:gd name="T13" fmla="*/ 7 h 8"/>
                  <a:gd name="T14" fmla="*/ 2 w 3"/>
                  <a:gd name="T15" fmla="*/ 5 h 8"/>
                  <a:gd name="T16" fmla="*/ 5 w 3"/>
                  <a:gd name="T17" fmla="*/ 7 h 8"/>
                  <a:gd name="T18" fmla="*/ 7 w 3"/>
                  <a:gd name="T19" fmla="*/ 10 h 8"/>
                  <a:gd name="T20" fmla="*/ 2 w 3"/>
                  <a:gd name="T21" fmla="*/ 0 h 8"/>
                  <a:gd name="T22" fmla="*/ 2 w 3"/>
                  <a:gd name="T23" fmla="*/ 2 h 8"/>
                  <a:gd name="T24" fmla="*/ 5 w 3"/>
                  <a:gd name="T25" fmla="*/ 5 h 8"/>
                  <a:gd name="T26" fmla="*/ 5 w 3"/>
                  <a:gd name="T27" fmla="*/ 5 h 8"/>
                  <a:gd name="T28" fmla="*/ 2 w 3"/>
                  <a:gd name="T29" fmla="*/ 2 h 8"/>
                  <a:gd name="T30" fmla="*/ 0 w 3"/>
                  <a:gd name="T31" fmla="*/ 5 h 8"/>
                  <a:gd name="T32" fmla="*/ 0 w 3"/>
                  <a:gd name="T33" fmla="*/ 5 h 8"/>
                  <a:gd name="T34" fmla="*/ 0 w 3"/>
                  <a:gd name="T35" fmla="*/ 7 h 8"/>
                  <a:gd name="T36" fmla="*/ 2 w 3"/>
                  <a:gd name="T37" fmla="*/ 12 h 8"/>
                  <a:gd name="T38" fmla="*/ 0 w 3"/>
                  <a:gd name="T39" fmla="*/ 10 h 8"/>
                  <a:gd name="T40" fmla="*/ 2 w 3"/>
                  <a:gd name="T41" fmla="*/ 14 h 8"/>
                  <a:gd name="T42" fmla="*/ 2 w 3"/>
                  <a:gd name="T43" fmla="*/ 17 h 8"/>
                  <a:gd name="T44" fmla="*/ 5 w 3"/>
                  <a:gd name="T45" fmla="*/ 14 h 8"/>
                  <a:gd name="T46" fmla="*/ 2 w 3"/>
                  <a:gd name="T47" fmla="*/ 10 h 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31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32" name="Freeform 2215"/>
              <p:cNvSpPr>
                <a:spLocks/>
              </p:cNvSpPr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2 w 1"/>
                  <a:gd name="T3" fmla="*/ 2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33" name="Freeform 2216"/>
              <p:cNvSpPr>
                <a:spLocks/>
              </p:cNvSpPr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34" name="Freeform 2217"/>
              <p:cNvSpPr>
                <a:spLocks/>
              </p:cNvSpPr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3 w 2"/>
                  <a:gd name="T1" fmla="*/ 0 h 3"/>
                  <a:gd name="T2" fmla="*/ 0 w 2"/>
                  <a:gd name="T3" fmla="*/ 0 h 3"/>
                  <a:gd name="T4" fmla="*/ 5 w 2"/>
                  <a:gd name="T5" fmla="*/ 7 h 3"/>
                  <a:gd name="T6" fmla="*/ 3 w 2"/>
                  <a:gd name="T7" fmla="*/ 2 h 3"/>
                  <a:gd name="T8" fmla="*/ 3 w 2"/>
                  <a:gd name="T9" fmla="*/ 2 h 3"/>
                  <a:gd name="T10" fmla="*/ 3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35" name="Freeform 2218"/>
              <p:cNvSpPr>
                <a:spLocks/>
              </p:cNvSpPr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7 w 7"/>
                  <a:gd name="T1" fmla="*/ 16 h 10"/>
                  <a:gd name="T2" fmla="*/ 7 w 7"/>
                  <a:gd name="T3" fmla="*/ 16 h 10"/>
                  <a:gd name="T4" fmla="*/ 7 w 7"/>
                  <a:gd name="T5" fmla="*/ 18 h 10"/>
                  <a:gd name="T6" fmla="*/ 9 w 7"/>
                  <a:gd name="T7" fmla="*/ 18 h 10"/>
                  <a:gd name="T8" fmla="*/ 9 w 7"/>
                  <a:gd name="T9" fmla="*/ 16 h 10"/>
                  <a:gd name="T10" fmla="*/ 9 w 7"/>
                  <a:gd name="T11" fmla="*/ 14 h 10"/>
                  <a:gd name="T12" fmla="*/ 7 w 7"/>
                  <a:gd name="T13" fmla="*/ 12 h 10"/>
                  <a:gd name="T14" fmla="*/ 11 w 7"/>
                  <a:gd name="T15" fmla="*/ 14 h 10"/>
                  <a:gd name="T16" fmla="*/ 7 w 7"/>
                  <a:gd name="T17" fmla="*/ 12 h 10"/>
                  <a:gd name="T18" fmla="*/ 9 w 7"/>
                  <a:gd name="T19" fmla="*/ 12 h 10"/>
                  <a:gd name="T20" fmla="*/ 9 w 7"/>
                  <a:gd name="T21" fmla="*/ 12 h 10"/>
                  <a:gd name="T22" fmla="*/ 9 w 7"/>
                  <a:gd name="T23" fmla="*/ 9 h 10"/>
                  <a:gd name="T24" fmla="*/ 11 w 7"/>
                  <a:gd name="T25" fmla="*/ 12 h 10"/>
                  <a:gd name="T26" fmla="*/ 14 w 7"/>
                  <a:gd name="T27" fmla="*/ 9 h 10"/>
                  <a:gd name="T28" fmla="*/ 14 w 7"/>
                  <a:gd name="T29" fmla="*/ 9 h 10"/>
                  <a:gd name="T30" fmla="*/ 14 w 7"/>
                  <a:gd name="T31" fmla="*/ 7 h 10"/>
                  <a:gd name="T32" fmla="*/ 14 w 7"/>
                  <a:gd name="T33" fmla="*/ 7 h 10"/>
                  <a:gd name="T34" fmla="*/ 9 w 7"/>
                  <a:gd name="T35" fmla="*/ 5 h 10"/>
                  <a:gd name="T36" fmla="*/ 9 w 7"/>
                  <a:gd name="T37" fmla="*/ 5 h 10"/>
                  <a:gd name="T38" fmla="*/ 14 w 7"/>
                  <a:gd name="T39" fmla="*/ 5 h 10"/>
                  <a:gd name="T40" fmla="*/ 11 w 7"/>
                  <a:gd name="T41" fmla="*/ 5 h 10"/>
                  <a:gd name="T42" fmla="*/ 16 w 7"/>
                  <a:gd name="T43" fmla="*/ 2 h 10"/>
                  <a:gd name="T44" fmla="*/ 11 w 7"/>
                  <a:gd name="T45" fmla="*/ 2 h 10"/>
                  <a:gd name="T46" fmla="*/ 9 w 7"/>
                  <a:gd name="T47" fmla="*/ 2 h 10"/>
                  <a:gd name="T48" fmla="*/ 7 w 7"/>
                  <a:gd name="T49" fmla="*/ 2 h 10"/>
                  <a:gd name="T50" fmla="*/ 7 w 7"/>
                  <a:gd name="T51" fmla="*/ 5 h 10"/>
                  <a:gd name="T52" fmla="*/ 9 w 7"/>
                  <a:gd name="T53" fmla="*/ 7 h 10"/>
                  <a:gd name="T54" fmla="*/ 7 w 7"/>
                  <a:gd name="T55" fmla="*/ 7 h 10"/>
                  <a:gd name="T56" fmla="*/ 9 w 7"/>
                  <a:gd name="T57" fmla="*/ 7 h 10"/>
                  <a:gd name="T58" fmla="*/ 7 w 7"/>
                  <a:gd name="T59" fmla="*/ 7 h 10"/>
                  <a:gd name="T60" fmla="*/ 9 w 7"/>
                  <a:gd name="T61" fmla="*/ 7 h 10"/>
                  <a:gd name="T62" fmla="*/ 5 w 7"/>
                  <a:gd name="T63" fmla="*/ 7 h 10"/>
                  <a:gd name="T64" fmla="*/ 2 w 7"/>
                  <a:gd name="T65" fmla="*/ 12 h 10"/>
                  <a:gd name="T66" fmla="*/ 5 w 7"/>
                  <a:gd name="T67" fmla="*/ 14 h 10"/>
                  <a:gd name="T68" fmla="*/ 5 w 7"/>
                  <a:gd name="T69" fmla="*/ 16 h 10"/>
                  <a:gd name="T70" fmla="*/ 5 w 7"/>
                  <a:gd name="T71" fmla="*/ 18 h 10"/>
                  <a:gd name="T72" fmla="*/ 2 w 7"/>
                  <a:gd name="T73" fmla="*/ 14 h 10"/>
                  <a:gd name="T74" fmla="*/ 2 w 7"/>
                  <a:gd name="T75" fmla="*/ 14 h 10"/>
                  <a:gd name="T76" fmla="*/ 2 w 7"/>
                  <a:gd name="T77" fmla="*/ 16 h 10"/>
                  <a:gd name="T78" fmla="*/ 0 w 7"/>
                  <a:gd name="T79" fmla="*/ 16 h 10"/>
                  <a:gd name="T80" fmla="*/ 7 w 7"/>
                  <a:gd name="T81" fmla="*/ 21 h 10"/>
                  <a:gd name="T82" fmla="*/ 9 w 7"/>
                  <a:gd name="T83" fmla="*/ 21 h 10"/>
                  <a:gd name="T84" fmla="*/ 7 w 7"/>
                  <a:gd name="T85" fmla="*/ 16 h 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36" name="Freeform 2219"/>
              <p:cNvSpPr>
                <a:spLocks/>
              </p:cNvSpPr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37" name="Freeform 2220"/>
              <p:cNvSpPr>
                <a:spLocks/>
              </p:cNvSpPr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38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39" name="Freeform 2222"/>
              <p:cNvSpPr>
                <a:spLocks/>
              </p:cNvSpPr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40" name="Freeform 2223"/>
              <p:cNvSpPr>
                <a:spLocks/>
              </p:cNvSpPr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41" name="Freeform 2224"/>
              <p:cNvSpPr>
                <a:spLocks/>
              </p:cNvSpPr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42" name="Freeform 2225"/>
              <p:cNvSpPr>
                <a:spLocks/>
              </p:cNvSpPr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34 w 14"/>
                  <a:gd name="T1" fmla="*/ 7 h 8"/>
                  <a:gd name="T2" fmla="*/ 32 w 14"/>
                  <a:gd name="T3" fmla="*/ 5 h 8"/>
                  <a:gd name="T4" fmla="*/ 29 w 14"/>
                  <a:gd name="T5" fmla="*/ 2 h 8"/>
                  <a:gd name="T6" fmla="*/ 29 w 14"/>
                  <a:gd name="T7" fmla="*/ 5 h 8"/>
                  <a:gd name="T8" fmla="*/ 27 w 14"/>
                  <a:gd name="T9" fmla="*/ 7 h 8"/>
                  <a:gd name="T10" fmla="*/ 24 w 14"/>
                  <a:gd name="T11" fmla="*/ 7 h 8"/>
                  <a:gd name="T12" fmla="*/ 22 w 14"/>
                  <a:gd name="T13" fmla="*/ 10 h 8"/>
                  <a:gd name="T14" fmla="*/ 22 w 14"/>
                  <a:gd name="T15" fmla="*/ 10 h 8"/>
                  <a:gd name="T16" fmla="*/ 19 w 14"/>
                  <a:gd name="T17" fmla="*/ 10 h 8"/>
                  <a:gd name="T18" fmla="*/ 19 w 14"/>
                  <a:gd name="T19" fmla="*/ 14 h 8"/>
                  <a:gd name="T20" fmla="*/ 17 w 14"/>
                  <a:gd name="T21" fmla="*/ 14 h 8"/>
                  <a:gd name="T22" fmla="*/ 15 w 14"/>
                  <a:gd name="T23" fmla="*/ 12 h 8"/>
                  <a:gd name="T24" fmla="*/ 15 w 14"/>
                  <a:gd name="T25" fmla="*/ 12 h 8"/>
                  <a:gd name="T26" fmla="*/ 12 w 14"/>
                  <a:gd name="T27" fmla="*/ 10 h 8"/>
                  <a:gd name="T28" fmla="*/ 10 w 14"/>
                  <a:gd name="T29" fmla="*/ 12 h 8"/>
                  <a:gd name="T30" fmla="*/ 7 w 14"/>
                  <a:gd name="T31" fmla="*/ 14 h 8"/>
                  <a:gd name="T32" fmla="*/ 7 w 14"/>
                  <a:gd name="T33" fmla="*/ 12 h 8"/>
                  <a:gd name="T34" fmla="*/ 7 w 14"/>
                  <a:gd name="T35" fmla="*/ 12 h 8"/>
                  <a:gd name="T36" fmla="*/ 2 w 14"/>
                  <a:gd name="T37" fmla="*/ 10 h 8"/>
                  <a:gd name="T38" fmla="*/ 5 w 14"/>
                  <a:gd name="T39" fmla="*/ 12 h 8"/>
                  <a:gd name="T40" fmla="*/ 5 w 14"/>
                  <a:gd name="T41" fmla="*/ 10 h 8"/>
                  <a:gd name="T42" fmla="*/ 5 w 14"/>
                  <a:gd name="T43" fmla="*/ 17 h 8"/>
                  <a:gd name="T44" fmla="*/ 5 w 14"/>
                  <a:gd name="T45" fmla="*/ 17 h 8"/>
                  <a:gd name="T46" fmla="*/ 7 w 14"/>
                  <a:gd name="T47" fmla="*/ 17 h 8"/>
                  <a:gd name="T48" fmla="*/ 7 w 14"/>
                  <a:gd name="T49" fmla="*/ 19 h 8"/>
                  <a:gd name="T50" fmla="*/ 10 w 14"/>
                  <a:gd name="T51" fmla="*/ 19 h 8"/>
                  <a:gd name="T52" fmla="*/ 12 w 14"/>
                  <a:gd name="T53" fmla="*/ 17 h 8"/>
                  <a:gd name="T54" fmla="*/ 12 w 14"/>
                  <a:gd name="T55" fmla="*/ 19 h 8"/>
                  <a:gd name="T56" fmla="*/ 12 w 14"/>
                  <a:gd name="T57" fmla="*/ 19 h 8"/>
                  <a:gd name="T58" fmla="*/ 15 w 14"/>
                  <a:gd name="T59" fmla="*/ 17 h 8"/>
                  <a:gd name="T60" fmla="*/ 17 w 14"/>
                  <a:gd name="T61" fmla="*/ 17 h 8"/>
                  <a:gd name="T62" fmla="*/ 17 w 14"/>
                  <a:gd name="T63" fmla="*/ 19 h 8"/>
                  <a:gd name="T64" fmla="*/ 19 w 14"/>
                  <a:gd name="T65" fmla="*/ 19 h 8"/>
                  <a:gd name="T66" fmla="*/ 19 w 14"/>
                  <a:gd name="T67" fmla="*/ 17 h 8"/>
                  <a:gd name="T68" fmla="*/ 22 w 14"/>
                  <a:gd name="T69" fmla="*/ 14 h 8"/>
                  <a:gd name="T70" fmla="*/ 24 w 14"/>
                  <a:gd name="T71" fmla="*/ 12 h 8"/>
                  <a:gd name="T72" fmla="*/ 27 w 14"/>
                  <a:gd name="T73" fmla="*/ 12 h 8"/>
                  <a:gd name="T74" fmla="*/ 29 w 14"/>
                  <a:gd name="T75" fmla="*/ 12 h 8"/>
                  <a:gd name="T76" fmla="*/ 27 w 14"/>
                  <a:gd name="T77" fmla="*/ 7 h 8"/>
                  <a:gd name="T78" fmla="*/ 29 w 14"/>
                  <a:gd name="T79" fmla="*/ 12 h 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43" name="Freeform 2226"/>
              <p:cNvSpPr>
                <a:spLocks/>
              </p:cNvSpPr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44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45" name="Freeform 2228"/>
              <p:cNvSpPr>
                <a:spLocks/>
              </p:cNvSpPr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46" name="Freeform 2229"/>
              <p:cNvSpPr>
                <a:spLocks/>
              </p:cNvSpPr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47" name="Freeform 2230"/>
              <p:cNvSpPr>
                <a:spLocks/>
              </p:cNvSpPr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10 w 5"/>
                  <a:gd name="T1" fmla="*/ 5 h 8"/>
                  <a:gd name="T2" fmla="*/ 10 w 5"/>
                  <a:gd name="T3" fmla="*/ 2 h 8"/>
                  <a:gd name="T4" fmla="*/ 10 w 5"/>
                  <a:gd name="T5" fmla="*/ 2 h 8"/>
                  <a:gd name="T6" fmla="*/ 7 w 5"/>
                  <a:gd name="T7" fmla="*/ 0 h 8"/>
                  <a:gd name="T8" fmla="*/ 7 w 5"/>
                  <a:gd name="T9" fmla="*/ 7 h 8"/>
                  <a:gd name="T10" fmla="*/ 5 w 5"/>
                  <a:gd name="T11" fmla="*/ 7 h 8"/>
                  <a:gd name="T12" fmla="*/ 7 w 5"/>
                  <a:gd name="T13" fmla="*/ 10 h 8"/>
                  <a:gd name="T14" fmla="*/ 2 w 5"/>
                  <a:gd name="T15" fmla="*/ 7 h 8"/>
                  <a:gd name="T16" fmla="*/ 2 w 5"/>
                  <a:gd name="T17" fmla="*/ 10 h 8"/>
                  <a:gd name="T18" fmla="*/ 5 w 5"/>
                  <a:gd name="T19" fmla="*/ 12 h 8"/>
                  <a:gd name="T20" fmla="*/ 5 w 5"/>
                  <a:gd name="T21" fmla="*/ 10 h 8"/>
                  <a:gd name="T22" fmla="*/ 5 w 5"/>
                  <a:gd name="T23" fmla="*/ 12 h 8"/>
                  <a:gd name="T24" fmla="*/ 5 w 5"/>
                  <a:gd name="T25" fmla="*/ 12 h 8"/>
                  <a:gd name="T26" fmla="*/ 2 w 5"/>
                  <a:gd name="T27" fmla="*/ 12 h 8"/>
                  <a:gd name="T28" fmla="*/ 5 w 5"/>
                  <a:gd name="T29" fmla="*/ 12 h 8"/>
                  <a:gd name="T30" fmla="*/ 2 w 5"/>
                  <a:gd name="T31" fmla="*/ 12 h 8"/>
                  <a:gd name="T32" fmla="*/ 2 w 5"/>
                  <a:gd name="T33" fmla="*/ 14 h 8"/>
                  <a:gd name="T34" fmla="*/ 5 w 5"/>
                  <a:gd name="T35" fmla="*/ 17 h 8"/>
                  <a:gd name="T36" fmla="*/ 5 w 5"/>
                  <a:gd name="T37" fmla="*/ 14 h 8"/>
                  <a:gd name="T38" fmla="*/ 5 w 5"/>
                  <a:gd name="T39" fmla="*/ 14 h 8"/>
                  <a:gd name="T40" fmla="*/ 5 w 5"/>
                  <a:gd name="T41" fmla="*/ 12 h 8"/>
                  <a:gd name="T42" fmla="*/ 7 w 5"/>
                  <a:gd name="T43" fmla="*/ 17 h 8"/>
                  <a:gd name="T44" fmla="*/ 10 w 5"/>
                  <a:gd name="T45" fmla="*/ 17 h 8"/>
                  <a:gd name="T46" fmla="*/ 10 w 5"/>
                  <a:gd name="T47" fmla="*/ 17 h 8"/>
                  <a:gd name="T48" fmla="*/ 10 w 5"/>
                  <a:gd name="T49" fmla="*/ 14 h 8"/>
                  <a:gd name="T50" fmla="*/ 7 w 5"/>
                  <a:gd name="T51" fmla="*/ 14 h 8"/>
                  <a:gd name="T52" fmla="*/ 5 w 5"/>
                  <a:gd name="T53" fmla="*/ 12 h 8"/>
                  <a:gd name="T54" fmla="*/ 5 w 5"/>
                  <a:gd name="T55" fmla="*/ 10 h 8"/>
                  <a:gd name="T56" fmla="*/ 7 w 5"/>
                  <a:gd name="T57" fmla="*/ 12 h 8"/>
                  <a:gd name="T58" fmla="*/ 7 w 5"/>
                  <a:gd name="T59" fmla="*/ 12 h 8"/>
                  <a:gd name="T60" fmla="*/ 10 w 5"/>
                  <a:gd name="T61" fmla="*/ 14 h 8"/>
                  <a:gd name="T62" fmla="*/ 7 w 5"/>
                  <a:gd name="T63" fmla="*/ 12 h 8"/>
                  <a:gd name="T64" fmla="*/ 10 w 5"/>
                  <a:gd name="T65" fmla="*/ 10 h 8"/>
                  <a:gd name="T66" fmla="*/ 10 w 5"/>
                  <a:gd name="T67" fmla="*/ 10 h 8"/>
                  <a:gd name="T68" fmla="*/ 10 w 5"/>
                  <a:gd name="T69" fmla="*/ 10 h 8"/>
                  <a:gd name="T70" fmla="*/ 12 w 5"/>
                  <a:gd name="T71" fmla="*/ 7 h 8"/>
                  <a:gd name="T72" fmla="*/ 10 w 5"/>
                  <a:gd name="T73" fmla="*/ 7 h 8"/>
                  <a:gd name="T74" fmla="*/ 10 w 5"/>
                  <a:gd name="T75" fmla="*/ 5 h 8"/>
                  <a:gd name="T76" fmla="*/ 10 w 5"/>
                  <a:gd name="T77" fmla="*/ 5 h 8"/>
                  <a:gd name="T78" fmla="*/ 7 w 5"/>
                  <a:gd name="T79" fmla="*/ 2 h 8"/>
                  <a:gd name="T80" fmla="*/ 10 w 5"/>
                  <a:gd name="T81" fmla="*/ 5 h 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48" name="Freeform 2231"/>
              <p:cNvSpPr>
                <a:spLocks/>
              </p:cNvSpPr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4 w 2"/>
                  <a:gd name="T3" fmla="*/ 2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49" name="Freeform 2232"/>
              <p:cNvSpPr>
                <a:spLocks/>
              </p:cNvSpPr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5 w 3"/>
                  <a:gd name="T1" fmla="*/ 3 h 3"/>
                  <a:gd name="T2" fmla="*/ 2 w 3"/>
                  <a:gd name="T3" fmla="*/ 3 h 3"/>
                  <a:gd name="T4" fmla="*/ 0 w 3"/>
                  <a:gd name="T5" fmla="*/ 5 h 3"/>
                  <a:gd name="T6" fmla="*/ 5 w 3"/>
                  <a:gd name="T7" fmla="*/ 8 h 3"/>
                  <a:gd name="T8" fmla="*/ 2 w 3"/>
                  <a:gd name="T9" fmla="*/ 8 h 3"/>
                  <a:gd name="T10" fmla="*/ 5 w 3"/>
                  <a:gd name="T11" fmla="*/ 8 h 3"/>
                  <a:gd name="T12" fmla="*/ 2 w 3"/>
                  <a:gd name="T13" fmla="*/ 8 h 3"/>
                  <a:gd name="T14" fmla="*/ 5 w 3"/>
                  <a:gd name="T15" fmla="*/ 8 h 3"/>
                  <a:gd name="T16" fmla="*/ 5 w 3"/>
                  <a:gd name="T17" fmla="*/ 8 h 3"/>
                  <a:gd name="T18" fmla="*/ 5 w 3"/>
                  <a:gd name="T19" fmla="*/ 8 h 3"/>
                  <a:gd name="T20" fmla="*/ 2 w 3"/>
                  <a:gd name="T21" fmla="*/ 5 h 3"/>
                  <a:gd name="T22" fmla="*/ 7 w 3"/>
                  <a:gd name="T23" fmla="*/ 8 h 3"/>
                  <a:gd name="T24" fmla="*/ 7 w 3"/>
                  <a:gd name="T25" fmla="*/ 5 h 3"/>
                  <a:gd name="T26" fmla="*/ 7 w 3"/>
                  <a:gd name="T27" fmla="*/ 5 h 3"/>
                  <a:gd name="T28" fmla="*/ 5 w 3"/>
                  <a:gd name="T29" fmla="*/ 5 h 3"/>
                  <a:gd name="T30" fmla="*/ 7 w 3"/>
                  <a:gd name="T31" fmla="*/ 5 h 3"/>
                  <a:gd name="T32" fmla="*/ 7 w 3"/>
                  <a:gd name="T33" fmla="*/ 3 h 3"/>
                  <a:gd name="T34" fmla="*/ 2 w 3"/>
                  <a:gd name="T35" fmla="*/ 0 h 3"/>
                  <a:gd name="T36" fmla="*/ 5 w 3"/>
                  <a:gd name="T37" fmla="*/ 3 h 3"/>
                  <a:gd name="T38" fmla="*/ 7 w 3"/>
                  <a:gd name="T39" fmla="*/ 0 h 3"/>
                  <a:gd name="T40" fmla="*/ 2 w 3"/>
                  <a:gd name="T41" fmla="*/ 0 h 3"/>
                  <a:gd name="T42" fmla="*/ 5 w 3"/>
                  <a:gd name="T43" fmla="*/ 3 h 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50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51" name="Freeform 2234"/>
              <p:cNvSpPr>
                <a:spLocks/>
              </p:cNvSpPr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52" name="Freeform 2235"/>
              <p:cNvSpPr>
                <a:spLocks/>
              </p:cNvSpPr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2 w 1"/>
                  <a:gd name="T1" fmla="*/ 10 h 4"/>
                  <a:gd name="T2" fmla="*/ 2 w 1"/>
                  <a:gd name="T3" fmla="*/ 10 h 4"/>
                  <a:gd name="T4" fmla="*/ 2 w 1"/>
                  <a:gd name="T5" fmla="*/ 0 h 4"/>
                  <a:gd name="T6" fmla="*/ 0 w 1"/>
                  <a:gd name="T7" fmla="*/ 5 h 4"/>
                  <a:gd name="T8" fmla="*/ 2 w 1"/>
                  <a:gd name="T9" fmla="*/ 5 h 4"/>
                  <a:gd name="T10" fmla="*/ 0 w 1"/>
                  <a:gd name="T11" fmla="*/ 8 h 4"/>
                  <a:gd name="T12" fmla="*/ 2 w 1"/>
                  <a:gd name="T13" fmla="*/ 8 h 4"/>
                  <a:gd name="T14" fmla="*/ 2 w 1"/>
                  <a:gd name="T15" fmla="*/ 1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53" name="Freeform 2236"/>
              <p:cNvSpPr>
                <a:spLocks/>
              </p:cNvSpPr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54" name="Freeform 2237"/>
              <p:cNvSpPr>
                <a:spLocks/>
              </p:cNvSpPr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55" name="Freeform 2238"/>
              <p:cNvSpPr>
                <a:spLocks/>
              </p:cNvSpPr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56" name="Freeform 2239"/>
              <p:cNvSpPr>
                <a:spLocks/>
              </p:cNvSpPr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3 w 1"/>
                  <a:gd name="T1" fmla="*/ 0 h 3"/>
                  <a:gd name="T2" fmla="*/ 3 w 1"/>
                  <a:gd name="T3" fmla="*/ 0 h 3"/>
                  <a:gd name="T4" fmla="*/ 3 w 1"/>
                  <a:gd name="T5" fmla="*/ 0 h 3"/>
                  <a:gd name="T6" fmla="*/ 3 w 1"/>
                  <a:gd name="T7" fmla="*/ 5 h 3"/>
                  <a:gd name="T8" fmla="*/ 0 w 1"/>
                  <a:gd name="T9" fmla="*/ 5 h 3"/>
                  <a:gd name="T10" fmla="*/ 3 w 1"/>
                  <a:gd name="T11" fmla="*/ 8 h 3"/>
                  <a:gd name="T12" fmla="*/ 3 w 1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57" name="Freeform 2240"/>
              <p:cNvSpPr>
                <a:spLocks/>
              </p:cNvSpPr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58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59" name="Freeform 2242"/>
              <p:cNvSpPr>
                <a:spLocks/>
              </p:cNvSpPr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8 h 3"/>
                  <a:gd name="T6" fmla="*/ 2 w 1"/>
                  <a:gd name="T7" fmla="*/ 8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60" name="Freeform 2243"/>
              <p:cNvSpPr>
                <a:spLocks/>
              </p:cNvSpPr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61" name="Freeform 2244"/>
              <p:cNvSpPr>
                <a:spLocks/>
              </p:cNvSpPr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2 w 1"/>
                  <a:gd name="T1" fmla="*/ 0 h 4"/>
                  <a:gd name="T2" fmla="*/ 2 w 1"/>
                  <a:gd name="T3" fmla="*/ 5 h 4"/>
                  <a:gd name="T4" fmla="*/ 2 w 1"/>
                  <a:gd name="T5" fmla="*/ 2 h 4"/>
                  <a:gd name="T6" fmla="*/ 0 w 1"/>
                  <a:gd name="T7" fmla="*/ 2 h 4"/>
                  <a:gd name="T8" fmla="*/ 0 w 1"/>
                  <a:gd name="T9" fmla="*/ 0 h 4"/>
                  <a:gd name="T10" fmla="*/ 0 w 1"/>
                  <a:gd name="T11" fmla="*/ 2 h 4"/>
                  <a:gd name="T12" fmla="*/ 0 w 1"/>
                  <a:gd name="T13" fmla="*/ 0 h 4"/>
                  <a:gd name="T14" fmla="*/ 0 w 1"/>
                  <a:gd name="T15" fmla="*/ 5 h 4"/>
                  <a:gd name="T16" fmla="*/ 0 w 1"/>
                  <a:gd name="T17" fmla="*/ 5 h 4"/>
                  <a:gd name="T18" fmla="*/ 0 w 1"/>
                  <a:gd name="T19" fmla="*/ 7 h 4"/>
                  <a:gd name="T20" fmla="*/ 2 w 1"/>
                  <a:gd name="T21" fmla="*/ 9 h 4"/>
                  <a:gd name="T22" fmla="*/ 2 w 1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62" name="Freeform 2245"/>
              <p:cNvSpPr>
                <a:spLocks/>
              </p:cNvSpPr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63" name="Freeform 2246"/>
              <p:cNvSpPr>
                <a:spLocks/>
              </p:cNvSpPr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0 h 4"/>
                  <a:gd name="T6" fmla="*/ 0 w 1"/>
                  <a:gd name="T7" fmla="*/ 5 h 4"/>
                  <a:gd name="T8" fmla="*/ 3 w 1"/>
                  <a:gd name="T9" fmla="*/ 2 h 4"/>
                  <a:gd name="T10" fmla="*/ 3 w 1"/>
                  <a:gd name="T11" fmla="*/ 7 h 4"/>
                  <a:gd name="T12" fmla="*/ 3 w 1"/>
                  <a:gd name="T13" fmla="*/ 7 h 4"/>
                  <a:gd name="T14" fmla="*/ 3 w 1"/>
                  <a:gd name="T15" fmla="*/ 5 h 4"/>
                  <a:gd name="T16" fmla="*/ 3 w 1"/>
                  <a:gd name="T17" fmla="*/ 5 h 4"/>
                  <a:gd name="T18" fmla="*/ 3 w 1"/>
                  <a:gd name="T19" fmla="*/ 2 h 4"/>
                  <a:gd name="T20" fmla="*/ 0 w 1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64" name="Freeform 2247"/>
              <p:cNvSpPr>
                <a:spLocks/>
              </p:cNvSpPr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65" name="Freeform 2248"/>
              <p:cNvSpPr>
                <a:spLocks/>
              </p:cNvSpPr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66" name="Freeform 2249"/>
              <p:cNvSpPr>
                <a:spLocks/>
              </p:cNvSpPr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67" name="Freeform 2250"/>
              <p:cNvSpPr>
                <a:spLocks/>
              </p:cNvSpPr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16 w 7"/>
                  <a:gd name="T1" fmla="*/ 7 h 6"/>
                  <a:gd name="T2" fmla="*/ 16 w 7"/>
                  <a:gd name="T3" fmla="*/ 5 h 6"/>
                  <a:gd name="T4" fmla="*/ 14 w 7"/>
                  <a:gd name="T5" fmla="*/ 2 h 6"/>
                  <a:gd name="T6" fmla="*/ 11 w 7"/>
                  <a:gd name="T7" fmla="*/ 0 h 6"/>
                  <a:gd name="T8" fmla="*/ 11 w 7"/>
                  <a:gd name="T9" fmla="*/ 2 h 6"/>
                  <a:gd name="T10" fmla="*/ 11 w 7"/>
                  <a:gd name="T11" fmla="*/ 0 h 6"/>
                  <a:gd name="T12" fmla="*/ 9 w 7"/>
                  <a:gd name="T13" fmla="*/ 2 h 6"/>
                  <a:gd name="T14" fmla="*/ 9 w 7"/>
                  <a:gd name="T15" fmla="*/ 5 h 6"/>
                  <a:gd name="T16" fmla="*/ 2 w 7"/>
                  <a:gd name="T17" fmla="*/ 5 h 6"/>
                  <a:gd name="T18" fmla="*/ 5 w 7"/>
                  <a:gd name="T19" fmla="*/ 9 h 6"/>
                  <a:gd name="T20" fmla="*/ 2 w 7"/>
                  <a:gd name="T21" fmla="*/ 7 h 6"/>
                  <a:gd name="T22" fmla="*/ 2 w 7"/>
                  <a:gd name="T23" fmla="*/ 7 h 6"/>
                  <a:gd name="T24" fmla="*/ 2 w 7"/>
                  <a:gd name="T25" fmla="*/ 7 h 6"/>
                  <a:gd name="T26" fmla="*/ 2 w 7"/>
                  <a:gd name="T27" fmla="*/ 9 h 6"/>
                  <a:gd name="T28" fmla="*/ 0 w 7"/>
                  <a:gd name="T29" fmla="*/ 7 h 6"/>
                  <a:gd name="T30" fmla="*/ 0 w 7"/>
                  <a:gd name="T31" fmla="*/ 9 h 6"/>
                  <a:gd name="T32" fmla="*/ 2 w 7"/>
                  <a:gd name="T33" fmla="*/ 12 h 6"/>
                  <a:gd name="T34" fmla="*/ 2 w 7"/>
                  <a:gd name="T35" fmla="*/ 14 h 6"/>
                  <a:gd name="T36" fmla="*/ 5 w 7"/>
                  <a:gd name="T37" fmla="*/ 7 h 6"/>
                  <a:gd name="T38" fmla="*/ 5 w 7"/>
                  <a:gd name="T39" fmla="*/ 9 h 6"/>
                  <a:gd name="T40" fmla="*/ 9 w 7"/>
                  <a:gd name="T41" fmla="*/ 9 h 6"/>
                  <a:gd name="T42" fmla="*/ 9 w 7"/>
                  <a:gd name="T43" fmla="*/ 7 h 6"/>
                  <a:gd name="T44" fmla="*/ 9 w 7"/>
                  <a:gd name="T45" fmla="*/ 7 h 6"/>
                  <a:gd name="T46" fmla="*/ 9 w 7"/>
                  <a:gd name="T47" fmla="*/ 7 h 6"/>
                  <a:gd name="T48" fmla="*/ 9 w 7"/>
                  <a:gd name="T49" fmla="*/ 7 h 6"/>
                  <a:gd name="T50" fmla="*/ 9 w 7"/>
                  <a:gd name="T51" fmla="*/ 5 h 6"/>
                  <a:gd name="T52" fmla="*/ 11 w 7"/>
                  <a:gd name="T53" fmla="*/ 9 h 6"/>
                  <a:gd name="T54" fmla="*/ 11 w 7"/>
                  <a:gd name="T55" fmla="*/ 7 h 6"/>
                  <a:gd name="T56" fmla="*/ 11 w 7"/>
                  <a:gd name="T57" fmla="*/ 5 h 6"/>
                  <a:gd name="T58" fmla="*/ 14 w 7"/>
                  <a:gd name="T59" fmla="*/ 9 h 6"/>
                  <a:gd name="T60" fmla="*/ 11 w 7"/>
                  <a:gd name="T61" fmla="*/ 5 h 6"/>
                  <a:gd name="T62" fmla="*/ 11 w 7"/>
                  <a:gd name="T63" fmla="*/ 5 h 6"/>
                  <a:gd name="T64" fmla="*/ 14 w 7"/>
                  <a:gd name="T65" fmla="*/ 5 h 6"/>
                  <a:gd name="T66" fmla="*/ 14 w 7"/>
                  <a:gd name="T67" fmla="*/ 7 h 6"/>
                  <a:gd name="T68" fmla="*/ 16 w 7"/>
                  <a:gd name="T69" fmla="*/ 9 h 6"/>
                  <a:gd name="T70" fmla="*/ 14 w 7"/>
                  <a:gd name="T71" fmla="*/ 5 h 6"/>
                  <a:gd name="T72" fmla="*/ 16 w 7"/>
                  <a:gd name="T73" fmla="*/ 7 h 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68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69" name="Freeform 2252"/>
              <p:cNvSpPr>
                <a:spLocks/>
              </p:cNvSpPr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70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71" name="Freeform 2254"/>
              <p:cNvSpPr>
                <a:spLocks/>
              </p:cNvSpPr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2 w 1"/>
                  <a:gd name="T1" fmla="*/ 3 h 1"/>
                  <a:gd name="T2" fmla="*/ 0 w 1"/>
                  <a:gd name="T3" fmla="*/ 0 h 1"/>
                  <a:gd name="T4" fmla="*/ 2 w 1"/>
                  <a:gd name="T5" fmla="*/ 3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72" name="Freeform 2255"/>
              <p:cNvSpPr>
                <a:spLocks/>
              </p:cNvSpPr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73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74" name="Freeform 2257"/>
              <p:cNvSpPr>
                <a:spLocks/>
              </p:cNvSpPr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5 w 4"/>
                  <a:gd name="T1" fmla="*/ 2 h 5"/>
                  <a:gd name="T2" fmla="*/ 3 w 4"/>
                  <a:gd name="T3" fmla="*/ 2 h 5"/>
                  <a:gd name="T4" fmla="*/ 5 w 4"/>
                  <a:gd name="T5" fmla="*/ 7 h 5"/>
                  <a:gd name="T6" fmla="*/ 3 w 4"/>
                  <a:gd name="T7" fmla="*/ 2 h 5"/>
                  <a:gd name="T8" fmla="*/ 3 w 4"/>
                  <a:gd name="T9" fmla="*/ 7 h 5"/>
                  <a:gd name="T10" fmla="*/ 0 w 4"/>
                  <a:gd name="T11" fmla="*/ 4 h 5"/>
                  <a:gd name="T12" fmla="*/ 3 w 4"/>
                  <a:gd name="T13" fmla="*/ 9 h 5"/>
                  <a:gd name="T14" fmla="*/ 0 w 4"/>
                  <a:gd name="T15" fmla="*/ 4 h 5"/>
                  <a:gd name="T16" fmla="*/ 0 w 4"/>
                  <a:gd name="T17" fmla="*/ 4 h 5"/>
                  <a:gd name="T18" fmla="*/ 0 w 4"/>
                  <a:gd name="T19" fmla="*/ 7 h 5"/>
                  <a:gd name="T20" fmla="*/ 3 w 4"/>
                  <a:gd name="T21" fmla="*/ 9 h 5"/>
                  <a:gd name="T22" fmla="*/ 3 w 4"/>
                  <a:gd name="T23" fmla="*/ 11 h 5"/>
                  <a:gd name="T24" fmla="*/ 3 w 4"/>
                  <a:gd name="T25" fmla="*/ 9 h 5"/>
                  <a:gd name="T26" fmla="*/ 5 w 4"/>
                  <a:gd name="T27" fmla="*/ 11 h 5"/>
                  <a:gd name="T28" fmla="*/ 3 w 4"/>
                  <a:gd name="T29" fmla="*/ 9 h 5"/>
                  <a:gd name="T30" fmla="*/ 5 w 4"/>
                  <a:gd name="T31" fmla="*/ 11 h 5"/>
                  <a:gd name="T32" fmla="*/ 5 w 4"/>
                  <a:gd name="T33" fmla="*/ 9 h 5"/>
                  <a:gd name="T34" fmla="*/ 5 w 4"/>
                  <a:gd name="T35" fmla="*/ 9 h 5"/>
                  <a:gd name="T36" fmla="*/ 3 w 4"/>
                  <a:gd name="T37" fmla="*/ 7 h 5"/>
                  <a:gd name="T38" fmla="*/ 5 w 4"/>
                  <a:gd name="T39" fmla="*/ 9 h 5"/>
                  <a:gd name="T40" fmla="*/ 5 w 4"/>
                  <a:gd name="T41" fmla="*/ 9 h 5"/>
                  <a:gd name="T42" fmla="*/ 8 w 4"/>
                  <a:gd name="T43" fmla="*/ 9 h 5"/>
                  <a:gd name="T44" fmla="*/ 8 w 4"/>
                  <a:gd name="T45" fmla="*/ 9 h 5"/>
                  <a:gd name="T46" fmla="*/ 8 w 4"/>
                  <a:gd name="T47" fmla="*/ 9 h 5"/>
                  <a:gd name="T48" fmla="*/ 3 w 4"/>
                  <a:gd name="T49" fmla="*/ 4 h 5"/>
                  <a:gd name="T50" fmla="*/ 8 w 4"/>
                  <a:gd name="T51" fmla="*/ 9 h 5"/>
                  <a:gd name="T52" fmla="*/ 8 w 4"/>
                  <a:gd name="T53" fmla="*/ 7 h 5"/>
                  <a:gd name="T54" fmla="*/ 10 w 4"/>
                  <a:gd name="T55" fmla="*/ 7 h 5"/>
                  <a:gd name="T56" fmla="*/ 8 w 4"/>
                  <a:gd name="T57" fmla="*/ 4 h 5"/>
                  <a:gd name="T58" fmla="*/ 8 w 4"/>
                  <a:gd name="T59" fmla="*/ 4 h 5"/>
                  <a:gd name="T60" fmla="*/ 8 w 4"/>
                  <a:gd name="T61" fmla="*/ 4 h 5"/>
                  <a:gd name="T62" fmla="*/ 8 w 4"/>
                  <a:gd name="T63" fmla="*/ 4 h 5"/>
                  <a:gd name="T64" fmla="*/ 5 w 4"/>
                  <a:gd name="T65" fmla="*/ 2 h 5"/>
                  <a:gd name="T66" fmla="*/ 5 w 4"/>
                  <a:gd name="T67" fmla="*/ 4 h 5"/>
                  <a:gd name="T68" fmla="*/ 5 w 4"/>
                  <a:gd name="T69" fmla="*/ 2 h 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75" name="Freeform 2258"/>
              <p:cNvSpPr>
                <a:spLocks/>
              </p:cNvSpPr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76" name="Freeform 2259"/>
              <p:cNvSpPr>
                <a:spLocks/>
              </p:cNvSpPr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5 w 4"/>
                  <a:gd name="T1" fmla="*/ 7 h 6"/>
                  <a:gd name="T2" fmla="*/ 7 w 4"/>
                  <a:gd name="T3" fmla="*/ 9 h 6"/>
                  <a:gd name="T4" fmla="*/ 2 w 4"/>
                  <a:gd name="T5" fmla="*/ 5 h 6"/>
                  <a:gd name="T6" fmla="*/ 2 w 4"/>
                  <a:gd name="T7" fmla="*/ 5 h 6"/>
                  <a:gd name="T8" fmla="*/ 5 w 4"/>
                  <a:gd name="T9" fmla="*/ 7 h 6"/>
                  <a:gd name="T10" fmla="*/ 7 w 4"/>
                  <a:gd name="T11" fmla="*/ 7 h 6"/>
                  <a:gd name="T12" fmla="*/ 5 w 4"/>
                  <a:gd name="T13" fmla="*/ 5 h 6"/>
                  <a:gd name="T14" fmla="*/ 2 w 4"/>
                  <a:gd name="T15" fmla="*/ 2 h 6"/>
                  <a:gd name="T16" fmla="*/ 5 w 4"/>
                  <a:gd name="T17" fmla="*/ 5 h 6"/>
                  <a:gd name="T18" fmla="*/ 7 w 4"/>
                  <a:gd name="T19" fmla="*/ 7 h 6"/>
                  <a:gd name="T20" fmla="*/ 0 w 4"/>
                  <a:gd name="T21" fmla="*/ 0 h 6"/>
                  <a:gd name="T22" fmla="*/ 0 w 4"/>
                  <a:gd name="T23" fmla="*/ 0 h 6"/>
                  <a:gd name="T24" fmla="*/ 5 w 4"/>
                  <a:gd name="T25" fmla="*/ 2 h 6"/>
                  <a:gd name="T26" fmla="*/ 2 w 4"/>
                  <a:gd name="T27" fmla="*/ 2 h 6"/>
                  <a:gd name="T28" fmla="*/ 0 w 4"/>
                  <a:gd name="T29" fmla="*/ 0 h 6"/>
                  <a:gd name="T30" fmla="*/ 0 w 4"/>
                  <a:gd name="T31" fmla="*/ 5 h 6"/>
                  <a:gd name="T32" fmla="*/ 0 w 4"/>
                  <a:gd name="T33" fmla="*/ 2 h 6"/>
                  <a:gd name="T34" fmla="*/ 0 w 4"/>
                  <a:gd name="T35" fmla="*/ 5 h 6"/>
                  <a:gd name="T36" fmla="*/ 5 w 4"/>
                  <a:gd name="T37" fmla="*/ 7 h 6"/>
                  <a:gd name="T38" fmla="*/ 2 w 4"/>
                  <a:gd name="T39" fmla="*/ 7 h 6"/>
                  <a:gd name="T40" fmla="*/ 5 w 4"/>
                  <a:gd name="T41" fmla="*/ 9 h 6"/>
                  <a:gd name="T42" fmla="*/ 7 w 4"/>
                  <a:gd name="T43" fmla="*/ 12 h 6"/>
                  <a:gd name="T44" fmla="*/ 7 w 4"/>
                  <a:gd name="T45" fmla="*/ 9 h 6"/>
                  <a:gd name="T46" fmla="*/ 5 w 4"/>
                  <a:gd name="T47" fmla="*/ 7 h 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77" name="Freeform 2260"/>
              <p:cNvSpPr>
                <a:spLocks/>
              </p:cNvSpPr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78" name="Freeform 2261"/>
              <p:cNvSpPr>
                <a:spLocks/>
              </p:cNvSpPr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3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79" name="Freeform 2262"/>
              <p:cNvSpPr>
                <a:spLocks/>
              </p:cNvSpPr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80" name="Freeform 2263"/>
              <p:cNvSpPr>
                <a:spLocks/>
              </p:cNvSpPr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3 h 2"/>
                  <a:gd name="T4" fmla="*/ 7 w 3"/>
                  <a:gd name="T5" fmla="*/ 5 h 2"/>
                  <a:gd name="T6" fmla="*/ 2 w 3"/>
                  <a:gd name="T7" fmla="*/ 3 h 2"/>
                  <a:gd name="T8" fmla="*/ 2 w 3"/>
                  <a:gd name="T9" fmla="*/ 3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81" name="Freeform 2264"/>
              <p:cNvSpPr>
                <a:spLocks/>
              </p:cNvSpPr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7 w 5"/>
                  <a:gd name="T1" fmla="*/ 2 h 5"/>
                  <a:gd name="T2" fmla="*/ 5 w 5"/>
                  <a:gd name="T3" fmla="*/ 2 h 5"/>
                  <a:gd name="T4" fmla="*/ 7 w 5"/>
                  <a:gd name="T5" fmla="*/ 2 h 5"/>
                  <a:gd name="T6" fmla="*/ 7 w 5"/>
                  <a:gd name="T7" fmla="*/ 0 h 5"/>
                  <a:gd name="T8" fmla="*/ 5 w 5"/>
                  <a:gd name="T9" fmla="*/ 2 h 5"/>
                  <a:gd name="T10" fmla="*/ 5 w 5"/>
                  <a:gd name="T11" fmla="*/ 2 h 5"/>
                  <a:gd name="T12" fmla="*/ 2 w 5"/>
                  <a:gd name="T13" fmla="*/ 5 h 5"/>
                  <a:gd name="T14" fmla="*/ 2 w 5"/>
                  <a:gd name="T15" fmla="*/ 12 h 5"/>
                  <a:gd name="T16" fmla="*/ 2 w 5"/>
                  <a:gd name="T17" fmla="*/ 5 h 5"/>
                  <a:gd name="T18" fmla="*/ 5 w 5"/>
                  <a:gd name="T19" fmla="*/ 7 h 5"/>
                  <a:gd name="T20" fmla="*/ 5 w 5"/>
                  <a:gd name="T21" fmla="*/ 7 h 5"/>
                  <a:gd name="T22" fmla="*/ 5 w 5"/>
                  <a:gd name="T23" fmla="*/ 7 h 5"/>
                  <a:gd name="T24" fmla="*/ 5 w 5"/>
                  <a:gd name="T25" fmla="*/ 10 h 5"/>
                  <a:gd name="T26" fmla="*/ 7 w 5"/>
                  <a:gd name="T27" fmla="*/ 10 h 5"/>
                  <a:gd name="T28" fmla="*/ 7 w 5"/>
                  <a:gd name="T29" fmla="*/ 12 h 5"/>
                  <a:gd name="T30" fmla="*/ 10 w 5"/>
                  <a:gd name="T31" fmla="*/ 10 h 5"/>
                  <a:gd name="T32" fmla="*/ 10 w 5"/>
                  <a:gd name="T33" fmla="*/ 10 h 5"/>
                  <a:gd name="T34" fmla="*/ 10 w 5"/>
                  <a:gd name="T35" fmla="*/ 5 h 5"/>
                  <a:gd name="T36" fmla="*/ 10 w 5"/>
                  <a:gd name="T37" fmla="*/ 5 h 5"/>
                  <a:gd name="T38" fmla="*/ 10 w 5"/>
                  <a:gd name="T39" fmla="*/ 10 h 5"/>
                  <a:gd name="T40" fmla="*/ 10 w 5"/>
                  <a:gd name="T41" fmla="*/ 7 h 5"/>
                  <a:gd name="T42" fmla="*/ 10 w 5"/>
                  <a:gd name="T43" fmla="*/ 12 h 5"/>
                  <a:gd name="T44" fmla="*/ 12 w 5"/>
                  <a:gd name="T45" fmla="*/ 5 h 5"/>
                  <a:gd name="T46" fmla="*/ 12 w 5"/>
                  <a:gd name="T47" fmla="*/ 7 h 5"/>
                  <a:gd name="T48" fmla="*/ 12 w 5"/>
                  <a:gd name="T49" fmla="*/ 2 h 5"/>
                  <a:gd name="T50" fmla="*/ 7 w 5"/>
                  <a:gd name="T51" fmla="*/ 2 h 5"/>
                  <a:gd name="T52" fmla="*/ 7 w 5"/>
                  <a:gd name="T53" fmla="*/ 5 h 5"/>
                  <a:gd name="T54" fmla="*/ 7 w 5"/>
                  <a:gd name="T55" fmla="*/ 2 h 5"/>
                  <a:gd name="T56" fmla="*/ 7 w 5"/>
                  <a:gd name="T57" fmla="*/ 5 h 5"/>
                  <a:gd name="T58" fmla="*/ 7 w 5"/>
                  <a:gd name="T59" fmla="*/ 2 h 5"/>
                  <a:gd name="T60" fmla="*/ 7 w 5"/>
                  <a:gd name="T61" fmla="*/ 5 h 5"/>
                  <a:gd name="T62" fmla="*/ 7 w 5"/>
                  <a:gd name="T63" fmla="*/ 2 h 5"/>
                  <a:gd name="T64" fmla="*/ 2 w 5"/>
                  <a:gd name="T65" fmla="*/ 7 h 5"/>
                  <a:gd name="T66" fmla="*/ 2 w 5"/>
                  <a:gd name="T67" fmla="*/ 5 h 5"/>
                  <a:gd name="T68" fmla="*/ 5 w 5"/>
                  <a:gd name="T69" fmla="*/ 7 h 5"/>
                  <a:gd name="T70" fmla="*/ 7 w 5"/>
                  <a:gd name="T71" fmla="*/ 5 h 5"/>
                  <a:gd name="T72" fmla="*/ 2 w 5"/>
                  <a:gd name="T73" fmla="*/ 10 h 5"/>
                  <a:gd name="T74" fmla="*/ 2 w 5"/>
                  <a:gd name="T75" fmla="*/ 7 h 5"/>
                  <a:gd name="T76" fmla="*/ 5 w 5"/>
                  <a:gd name="T77" fmla="*/ 7 h 5"/>
                  <a:gd name="T78" fmla="*/ 2 w 5"/>
                  <a:gd name="T79" fmla="*/ 7 h 5"/>
                  <a:gd name="T80" fmla="*/ 10 w 5"/>
                  <a:gd name="T81" fmla="*/ 10 h 5"/>
                  <a:gd name="T82" fmla="*/ 10 w 5"/>
                  <a:gd name="T83" fmla="*/ 0 h 5"/>
                  <a:gd name="T84" fmla="*/ 7 w 5"/>
                  <a:gd name="T85" fmla="*/ 2 h 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82" name="Freeform 2265"/>
              <p:cNvSpPr>
                <a:spLocks/>
              </p:cNvSpPr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83" name="Freeform 2266"/>
              <p:cNvSpPr>
                <a:spLocks/>
              </p:cNvSpPr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3 h 1"/>
                  <a:gd name="T1" fmla="*/ 3 h 1"/>
                  <a:gd name="T2" fmla="*/ 3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84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85" name="Freeform 2268"/>
              <p:cNvSpPr>
                <a:spLocks/>
              </p:cNvSpPr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86" name="Freeform 2269"/>
              <p:cNvSpPr>
                <a:spLocks/>
              </p:cNvSpPr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87" name="Freeform 2270"/>
              <p:cNvSpPr>
                <a:spLocks/>
              </p:cNvSpPr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88" name="Freeform 2271"/>
              <p:cNvSpPr>
                <a:spLocks/>
              </p:cNvSpPr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21 w 10"/>
                  <a:gd name="T1" fmla="*/ 7 h 10"/>
                  <a:gd name="T2" fmla="*/ 18 w 10"/>
                  <a:gd name="T3" fmla="*/ 2 h 10"/>
                  <a:gd name="T4" fmla="*/ 16 w 10"/>
                  <a:gd name="T5" fmla="*/ 2 h 10"/>
                  <a:gd name="T6" fmla="*/ 16 w 10"/>
                  <a:gd name="T7" fmla="*/ 5 h 10"/>
                  <a:gd name="T8" fmla="*/ 16 w 10"/>
                  <a:gd name="T9" fmla="*/ 7 h 10"/>
                  <a:gd name="T10" fmla="*/ 14 w 10"/>
                  <a:gd name="T11" fmla="*/ 7 h 10"/>
                  <a:gd name="T12" fmla="*/ 14 w 10"/>
                  <a:gd name="T13" fmla="*/ 12 h 10"/>
                  <a:gd name="T14" fmla="*/ 14 w 10"/>
                  <a:gd name="T15" fmla="*/ 10 h 10"/>
                  <a:gd name="T16" fmla="*/ 12 w 10"/>
                  <a:gd name="T17" fmla="*/ 10 h 10"/>
                  <a:gd name="T18" fmla="*/ 14 w 10"/>
                  <a:gd name="T19" fmla="*/ 14 h 10"/>
                  <a:gd name="T20" fmla="*/ 12 w 10"/>
                  <a:gd name="T21" fmla="*/ 17 h 10"/>
                  <a:gd name="T22" fmla="*/ 12 w 10"/>
                  <a:gd name="T23" fmla="*/ 14 h 10"/>
                  <a:gd name="T24" fmla="*/ 9 w 10"/>
                  <a:gd name="T25" fmla="*/ 14 h 10"/>
                  <a:gd name="T26" fmla="*/ 7 w 10"/>
                  <a:gd name="T27" fmla="*/ 14 h 10"/>
                  <a:gd name="T28" fmla="*/ 7 w 10"/>
                  <a:gd name="T29" fmla="*/ 17 h 10"/>
                  <a:gd name="T30" fmla="*/ 5 w 10"/>
                  <a:gd name="T31" fmla="*/ 19 h 10"/>
                  <a:gd name="T32" fmla="*/ 5 w 10"/>
                  <a:gd name="T33" fmla="*/ 17 h 10"/>
                  <a:gd name="T34" fmla="*/ 5 w 10"/>
                  <a:gd name="T35" fmla="*/ 17 h 10"/>
                  <a:gd name="T36" fmla="*/ 0 w 10"/>
                  <a:gd name="T37" fmla="*/ 17 h 10"/>
                  <a:gd name="T38" fmla="*/ 2 w 10"/>
                  <a:gd name="T39" fmla="*/ 17 h 10"/>
                  <a:gd name="T40" fmla="*/ 2 w 10"/>
                  <a:gd name="T41" fmla="*/ 14 h 10"/>
                  <a:gd name="T42" fmla="*/ 5 w 10"/>
                  <a:gd name="T43" fmla="*/ 22 h 10"/>
                  <a:gd name="T44" fmla="*/ 5 w 10"/>
                  <a:gd name="T45" fmla="*/ 24 h 10"/>
                  <a:gd name="T46" fmla="*/ 5 w 10"/>
                  <a:gd name="T47" fmla="*/ 22 h 10"/>
                  <a:gd name="T48" fmla="*/ 7 w 10"/>
                  <a:gd name="T49" fmla="*/ 24 h 10"/>
                  <a:gd name="T50" fmla="*/ 9 w 10"/>
                  <a:gd name="T51" fmla="*/ 22 h 10"/>
                  <a:gd name="T52" fmla="*/ 9 w 10"/>
                  <a:gd name="T53" fmla="*/ 22 h 10"/>
                  <a:gd name="T54" fmla="*/ 9 w 10"/>
                  <a:gd name="T55" fmla="*/ 22 h 10"/>
                  <a:gd name="T56" fmla="*/ 12 w 10"/>
                  <a:gd name="T57" fmla="*/ 22 h 10"/>
                  <a:gd name="T58" fmla="*/ 12 w 10"/>
                  <a:gd name="T59" fmla="*/ 19 h 10"/>
                  <a:gd name="T60" fmla="*/ 12 w 10"/>
                  <a:gd name="T61" fmla="*/ 17 h 10"/>
                  <a:gd name="T62" fmla="*/ 14 w 10"/>
                  <a:gd name="T63" fmla="*/ 19 h 10"/>
                  <a:gd name="T64" fmla="*/ 16 w 10"/>
                  <a:gd name="T65" fmla="*/ 19 h 10"/>
                  <a:gd name="T66" fmla="*/ 14 w 10"/>
                  <a:gd name="T67" fmla="*/ 17 h 10"/>
                  <a:gd name="T68" fmla="*/ 16 w 10"/>
                  <a:gd name="T69" fmla="*/ 14 h 10"/>
                  <a:gd name="T70" fmla="*/ 16 w 10"/>
                  <a:gd name="T71" fmla="*/ 12 h 10"/>
                  <a:gd name="T72" fmla="*/ 18 w 10"/>
                  <a:gd name="T73" fmla="*/ 12 h 10"/>
                  <a:gd name="T74" fmla="*/ 18 w 10"/>
                  <a:gd name="T75" fmla="*/ 10 h 10"/>
                  <a:gd name="T76" fmla="*/ 16 w 10"/>
                  <a:gd name="T77" fmla="*/ 7 h 10"/>
                  <a:gd name="T78" fmla="*/ 21 w 10"/>
                  <a:gd name="T79" fmla="*/ 12 h 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89" name="Freeform 2272"/>
              <p:cNvSpPr>
                <a:spLocks/>
              </p:cNvSpPr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3 w 1"/>
                  <a:gd name="T3" fmla="*/ 2 h 1"/>
                  <a:gd name="T4" fmla="*/ 3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90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91" name="Freeform 2274"/>
              <p:cNvSpPr>
                <a:spLocks/>
              </p:cNvSpPr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92" name="Freeform 2275"/>
              <p:cNvSpPr>
                <a:spLocks/>
              </p:cNvSpPr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93" name="Freeform 2276"/>
              <p:cNvSpPr>
                <a:spLocks/>
              </p:cNvSpPr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8 w 4"/>
                  <a:gd name="T1" fmla="*/ 2 h 6"/>
                  <a:gd name="T2" fmla="*/ 5 w 4"/>
                  <a:gd name="T3" fmla="*/ 2 h 6"/>
                  <a:gd name="T4" fmla="*/ 8 w 4"/>
                  <a:gd name="T5" fmla="*/ 2 h 6"/>
                  <a:gd name="T6" fmla="*/ 5 w 4"/>
                  <a:gd name="T7" fmla="*/ 0 h 6"/>
                  <a:gd name="T8" fmla="*/ 5 w 4"/>
                  <a:gd name="T9" fmla="*/ 5 h 6"/>
                  <a:gd name="T10" fmla="*/ 3 w 4"/>
                  <a:gd name="T11" fmla="*/ 5 h 6"/>
                  <a:gd name="T12" fmla="*/ 5 w 4"/>
                  <a:gd name="T13" fmla="*/ 7 h 6"/>
                  <a:gd name="T14" fmla="*/ 3 w 4"/>
                  <a:gd name="T15" fmla="*/ 5 h 6"/>
                  <a:gd name="T16" fmla="*/ 3 w 4"/>
                  <a:gd name="T17" fmla="*/ 7 h 6"/>
                  <a:gd name="T18" fmla="*/ 5 w 4"/>
                  <a:gd name="T19" fmla="*/ 7 h 6"/>
                  <a:gd name="T20" fmla="*/ 3 w 4"/>
                  <a:gd name="T21" fmla="*/ 7 h 6"/>
                  <a:gd name="T22" fmla="*/ 5 w 4"/>
                  <a:gd name="T23" fmla="*/ 7 h 6"/>
                  <a:gd name="T24" fmla="*/ 3 w 4"/>
                  <a:gd name="T25" fmla="*/ 9 h 6"/>
                  <a:gd name="T26" fmla="*/ 3 w 4"/>
                  <a:gd name="T27" fmla="*/ 7 h 6"/>
                  <a:gd name="T28" fmla="*/ 5 w 4"/>
                  <a:gd name="T29" fmla="*/ 9 h 6"/>
                  <a:gd name="T30" fmla="*/ 3 w 4"/>
                  <a:gd name="T31" fmla="*/ 7 h 6"/>
                  <a:gd name="T32" fmla="*/ 3 w 4"/>
                  <a:gd name="T33" fmla="*/ 12 h 6"/>
                  <a:gd name="T34" fmla="*/ 5 w 4"/>
                  <a:gd name="T35" fmla="*/ 12 h 6"/>
                  <a:gd name="T36" fmla="*/ 5 w 4"/>
                  <a:gd name="T37" fmla="*/ 9 h 6"/>
                  <a:gd name="T38" fmla="*/ 5 w 4"/>
                  <a:gd name="T39" fmla="*/ 12 h 6"/>
                  <a:gd name="T40" fmla="*/ 5 w 4"/>
                  <a:gd name="T41" fmla="*/ 9 h 6"/>
                  <a:gd name="T42" fmla="*/ 8 w 4"/>
                  <a:gd name="T43" fmla="*/ 12 h 6"/>
                  <a:gd name="T44" fmla="*/ 10 w 4"/>
                  <a:gd name="T45" fmla="*/ 12 h 6"/>
                  <a:gd name="T46" fmla="*/ 10 w 4"/>
                  <a:gd name="T47" fmla="*/ 12 h 6"/>
                  <a:gd name="T48" fmla="*/ 10 w 4"/>
                  <a:gd name="T49" fmla="*/ 12 h 6"/>
                  <a:gd name="T50" fmla="*/ 8 w 4"/>
                  <a:gd name="T51" fmla="*/ 9 h 6"/>
                  <a:gd name="T52" fmla="*/ 5 w 4"/>
                  <a:gd name="T53" fmla="*/ 7 h 6"/>
                  <a:gd name="T54" fmla="*/ 5 w 4"/>
                  <a:gd name="T55" fmla="*/ 7 h 6"/>
                  <a:gd name="T56" fmla="*/ 8 w 4"/>
                  <a:gd name="T57" fmla="*/ 9 h 6"/>
                  <a:gd name="T58" fmla="*/ 8 w 4"/>
                  <a:gd name="T59" fmla="*/ 9 h 6"/>
                  <a:gd name="T60" fmla="*/ 10 w 4"/>
                  <a:gd name="T61" fmla="*/ 9 h 6"/>
                  <a:gd name="T62" fmla="*/ 8 w 4"/>
                  <a:gd name="T63" fmla="*/ 9 h 6"/>
                  <a:gd name="T64" fmla="*/ 8 w 4"/>
                  <a:gd name="T65" fmla="*/ 7 h 6"/>
                  <a:gd name="T66" fmla="*/ 10 w 4"/>
                  <a:gd name="T67" fmla="*/ 7 h 6"/>
                  <a:gd name="T68" fmla="*/ 8 w 4"/>
                  <a:gd name="T69" fmla="*/ 5 h 6"/>
                  <a:gd name="T70" fmla="*/ 10 w 4"/>
                  <a:gd name="T71" fmla="*/ 5 h 6"/>
                  <a:gd name="T72" fmla="*/ 8 w 4"/>
                  <a:gd name="T73" fmla="*/ 5 h 6"/>
                  <a:gd name="T74" fmla="*/ 8 w 4"/>
                  <a:gd name="T75" fmla="*/ 2 h 6"/>
                  <a:gd name="T76" fmla="*/ 8 w 4"/>
                  <a:gd name="T77" fmla="*/ 2 h 6"/>
                  <a:gd name="T78" fmla="*/ 5 w 4"/>
                  <a:gd name="T79" fmla="*/ 0 h 6"/>
                  <a:gd name="T80" fmla="*/ 8 w 4"/>
                  <a:gd name="T81" fmla="*/ 2 h 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94" name="Freeform 2277"/>
              <p:cNvSpPr>
                <a:spLocks/>
              </p:cNvSpPr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2 w 2"/>
                  <a:gd name="T1" fmla="*/ 3 h 1"/>
                  <a:gd name="T2" fmla="*/ 4 w 2"/>
                  <a:gd name="T3" fmla="*/ 3 h 1"/>
                  <a:gd name="T4" fmla="*/ 0 w 2"/>
                  <a:gd name="T5" fmla="*/ 0 h 1"/>
                  <a:gd name="T6" fmla="*/ 2 w 2"/>
                  <a:gd name="T7" fmla="*/ 3 h 1"/>
                  <a:gd name="T8" fmla="*/ 2 w 2"/>
                  <a:gd name="T9" fmla="*/ 3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95" name="Freeform 2278"/>
              <p:cNvSpPr>
                <a:spLocks/>
              </p:cNvSpPr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5 w 4"/>
                  <a:gd name="T1" fmla="*/ 3 h 3"/>
                  <a:gd name="T2" fmla="*/ 5 w 4"/>
                  <a:gd name="T3" fmla="*/ 3 h 3"/>
                  <a:gd name="T4" fmla="*/ 3 w 4"/>
                  <a:gd name="T5" fmla="*/ 5 h 3"/>
                  <a:gd name="T6" fmla="*/ 8 w 4"/>
                  <a:gd name="T7" fmla="*/ 5 h 3"/>
                  <a:gd name="T8" fmla="*/ 5 w 4"/>
                  <a:gd name="T9" fmla="*/ 5 h 3"/>
                  <a:gd name="T10" fmla="*/ 8 w 4"/>
                  <a:gd name="T11" fmla="*/ 8 h 3"/>
                  <a:gd name="T12" fmla="*/ 5 w 4"/>
                  <a:gd name="T13" fmla="*/ 5 h 3"/>
                  <a:gd name="T14" fmla="*/ 8 w 4"/>
                  <a:gd name="T15" fmla="*/ 8 h 3"/>
                  <a:gd name="T16" fmla="*/ 8 w 4"/>
                  <a:gd name="T17" fmla="*/ 5 h 3"/>
                  <a:gd name="T18" fmla="*/ 8 w 4"/>
                  <a:gd name="T19" fmla="*/ 8 h 3"/>
                  <a:gd name="T20" fmla="*/ 5 w 4"/>
                  <a:gd name="T21" fmla="*/ 5 h 3"/>
                  <a:gd name="T22" fmla="*/ 8 w 4"/>
                  <a:gd name="T23" fmla="*/ 5 h 3"/>
                  <a:gd name="T24" fmla="*/ 10 w 4"/>
                  <a:gd name="T25" fmla="*/ 5 h 3"/>
                  <a:gd name="T26" fmla="*/ 10 w 4"/>
                  <a:gd name="T27" fmla="*/ 5 h 3"/>
                  <a:gd name="T28" fmla="*/ 5 w 4"/>
                  <a:gd name="T29" fmla="*/ 5 h 3"/>
                  <a:gd name="T30" fmla="*/ 10 w 4"/>
                  <a:gd name="T31" fmla="*/ 5 h 3"/>
                  <a:gd name="T32" fmla="*/ 10 w 4"/>
                  <a:gd name="T33" fmla="*/ 3 h 3"/>
                  <a:gd name="T34" fmla="*/ 5 w 4"/>
                  <a:gd name="T35" fmla="*/ 0 h 3"/>
                  <a:gd name="T36" fmla="*/ 8 w 4"/>
                  <a:gd name="T37" fmla="*/ 3 h 3"/>
                  <a:gd name="T38" fmla="*/ 8 w 4"/>
                  <a:gd name="T39" fmla="*/ 3 h 3"/>
                  <a:gd name="T40" fmla="*/ 3 w 4"/>
                  <a:gd name="T41" fmla="*/ 0 h 3"/>
                  <a:gd name="T42" fmla="*/ 5 w 4"/>
                  <a:gd name="T43" fmla="*/ 3 h 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96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97" name="Freeform 2280"/>
              <p:cNvSpPr>
                <a:spLocks/>
              </p:cNvSpPr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98" name="Freeform 2281"/>
              <p:cNvSpPr>
                <a:spLocks/>
              </p:cNvSpPr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10 h 4"/>
                  <a:gd name="T2" fmla="*/ 0 w 1"/>
                  <a:gd name="T3" fmla="*/ 10 h 4"/>
                  <a:gd name="T4" fmla="*/ 2 w 1"/>
                  <a:gd name="T5" fmla="*/ 0 h 4"/>
                  <a:gd name="T6" fmla="*/ 0 w 1"/>
                  <a:gd name="T7" fmla="*/ 5 h 4"/>
                  <a:gd name="T8" fmla="*/ 2 w 1"/>
                  <a:gd name="T9" fmla="*/ 5 h 4"/>
                  <a:gd name="T10" fmla="*/ 0 w 1"/>
                  <a:gd name="T11" fmla="*/ 8 h 4"/>
                  <a:gd name="T12" fmla="*/ 0 w 1"/>
                  <a:gd name="T13" fmla="*/ 8 h 4"/>
                  <a:gd name="T14" fmla="*/ 0 w 1"/>
                  <a:gd name="T15" fmla="*/ 1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499" name="Freeform 2282"/>
              <p:cNvSpPr>
                <a:spLocks/>
              </p:cNvSpPr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00" name="Freeform 2283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 h 1"/>
                  <a:gd name="T4" fmla="*/ 2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01" name="Freeform 2284"/>
              <p:cNvSpPr>
                <a:spLocks/>
              </p:cNvSpPr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2 h 1"/>
                  <a:gd name="T1" fmla="*/ 2 h 1"/>
                  <a:gd name="T2" fmla="*/ 2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02" name="Freeform 2285"/>
              <p:cNvSpPr>
                <a:spLocks/>
              </p:cNvSpPr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2 w 1"/>
                  <a:gd name="T1" fmla="*/ 2 h 3"/>
                  <a:gd name="T2" fmla="*/ 2 w 1"/>
                  <a:gd name="T3" fmla="*/ 2 h 3"/>
                  <a:gd name="T4" fmla="*/ 2 w 1"/>
                  <a:gd name="T5" fmla="*/ 2 h 3"/>
                  <a:gd name="T6" fmla="*/ 2 w 1"/>
                  <a:gd name="T7" fmla="*/ 5 h 3"/>
                  <a:gd name="T8" fmla="*/ 0 w 1"/>
                  <a:gd name="T9" fmla="*/ 5 h 3"/>
                  <a:gd name="T10" fmla="*/ 0 w 1"/>
                  <a:gd name="T11" fmla="*/ 7 h 3"/>
                  <a:gd name="T12" fmla="*/ 2 w 1"/>
                  <a:gd name="T13" fmla="*/ 2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03" name="Freeform 2286"/>
              <p:cNvSpPr>
                <a:spLocks/>
              </p:cNvSpPr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04" name="Freeform 2287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05" name="Freeform 2288"/>
              <p:cNvSpPr>
                <a:spLocks/>
              </p:cNvSpPr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3 w 1"/>
                  <a:gd name="T1" fmla="*/ 2 h 4"/>
                  <a:gd name="T2" fmla="*/ 0 w 1"/>
                  <a:gd name="T3" fmla="*/ 5 h 4"/>
                  <a:gd name="T4" fmla="*/ 0 w 1"/>
                  <a:gd name="T5" fmla="*/ 9 h 4"/>
                  <a:gd name="T6" fmla="*/ 3 w 1"/>
                  <a:gd name="T7" fmla="*/ 7 h 4"/>
                  <a:gd name="T8" fmla="*/ 3 w 1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06" name="Freeform 2289"/>
              <p:cNvSpPr>
                <a:spLocks/>
              </p:cNvSpPr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07" name="Freeform 2290"/>
              <p:cNvSpPr>
                <a:spLocks/>
              </p:cNvSpPr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2 w 1"/>
                  <a:gd name="T1" fmla="*/ 0 h 4"/>
                  <a:gd name="T2" fmla="*/ 2 w 1"/>
                  <a:gd name="T3" fmla="*/ 5 h 4"/>
                  <a:gd name="T4" fmla="*/ 2 w 1"/>
                  <a:gd name="T5" fmla="*/ 0 h 4"/>
                  <a:gd name="T6" fmla="*/ 0 w 1"/>
                  <a:gd name="T7" fmla="*/ 2 h 4"/>
                  <a:gd name="T8" fmla="*/ 2 w 1"/>
                  <a:gd name="T9" fmla="*/ 0 h 4"/>
                  <a:gd name="T10" fmla="*/ 0 w 1"/>
                  <a:gd name="T11" fmla="*/ 2 h 4"/>
                  <a:gd name="T12" fmla="*/ 0 w 1"/>
                  <a:gd name="T13" fmla="*/ 0 h 4"/>
                  <a:gd name="T14" fmla="*/ 0 w 1"/>
                  <a:gd name="T15" fmla="*/ 5 h 4"/>
                  <a:gd name="T16" fmla="*/ 0 w 1"/>
                  <a:gd name="T17" fmla="*/ 2 h 4"/>
                  <a:gd name="T18" fmla="*/ 0 w 1"/>
                  <a:gd name="T19" fmla="*/ 5 h 4"/>
                  <a:gd name="T20" fmla="*/ 2 w 1"/>
                  <a:gd name="T21" fmla="*/ 7 h 4"/>
                  <a:gd name="T22" fmla="*/ 2 w 1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08" name="Freeform 2291"/>
              <p:cNvSpPr>
                <a:spLocks/>
              </p:cNvSpPr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09" name="Freeform 2292"/>
              <p:cNvSpPr>
                <a:spLocks/>
              </p:cNvSpPr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2 h 5"/>
                  <a:gd name="T6" fmla="*/ 0 w 1"/>
                  <a:gd name="T7" fmla="*/ 5 h 5"/>
                  <a:gd name="T8" fmla="*/ 0 w 1"/>
                  <a:gd name="T9" fmla="*/ 2 h 5"/>
                  <a:gd name="T10" fmla="*/ 3 w 1"/>
                  <a:gd name="T11" fmla="*/ 7 h 5"/>
                  <a:gd name="T12" fmla="*/ 0 w 1"/>
                  <a:gd name="T13" fmla="*/ 7 h 5"/>
                  <a:gd name="T14" fmla="*/ 3 w 1"/>
                  <a:gd name="T15" fmla="*/ 7 h 5"/>
                  <a:gd name="T16" fmla="*/ 3 w 1"/>
                  <a:gd name="T17" fmla="*/ 5 h 5"/>
                  <a:gd name="T18" fmla="*/ 3 w 1"/>
                  <a:gd name="T19" fmla="*/ 5 h 5"/>
                  <a:gd name="T20" fmla="*/ 0 w 1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10" name="Freeform 2293"/>
              <p:cNvSpPr>
                <a:spLocks/>
              </p:cNvSpPr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3 h 1"/>
                  <a:gd name="T2" fmla="*/ 2 w 1"/>
                  <a:gd name="T3" fmla="*/ 3 h 1"/>
                  <a:gd name="T4" fmla="*/ 0 w 1"/>
                  <a:gd name="T5" fmla="*/ 3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11" name="Freeform 2294"/>
              <p:cNvSpPr>
                <a:spLocks/>
              </p:cNvSpPr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12" name="Freeform 2295"/>
              <p:cNvSpPr>
                <a:spLocks/>
              </p:cNvSpPr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3 h 1"/>
                  <a:gd name="T1" fmla="*/ 3 h 1"/>
                  <a:gd name="T2" fmla="*/ 0 h 1"/>
                  <a:gd name="T3" fmla="*/ 3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13" name="Freeform 2296"/>
              <p:cNvSpPr>
                <a:spLocks/>
              </p:cNvSpPr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19 w 8"/>
                  <a:gd name="T1" fmla="*/ 5 h 8"/>
                  <a:gd name="T2" fmla="*/ 19 w 8"/>
                  <a:gd name="T3" fmla="*/ 5 h 8"/>
                  <a:gd name="T4" fmla="*/ 17 w 8"/>
                  <a:gd name="T5" fmla="*/ 2 h 8"/>
                  <a:gd name="T6" fmla="*/ 14 w 8"/>
                  <a:gd name="T7" fmla="*/ 0 h 8"/>
                  <a:gd name="T8" fmla="*/ 14 w 8"/>
                  <a:gd name="T9" fmla="*/ 2 h 8"/>
                  <a:gd name="T10" fmla="*/ 12 w 8"/>
                  <a:gd name="T11" fmla="*/ 0 h 8"/>
                  <a:gd name="T12" fmla="*/ 12 w 8"/>
                  <a:gd name="T13" fmla="*/ 2 h 8"/>
                  <a:gd name="T14" fmla="*/ 10 w 8"/>
                  <a:gd name="T15" fmla="*/ 5 h 8"/>
                  <a:gd name="T16" fmla="*/ 5 w 8"/>
                  <a:gd name="T17" fmla="*/ 7 h 8"/>
                  <a:gd name="T18" fmla="*/ 5 w 8"/>
                  <a:gd name="T19" fmla="*/ 12 h 8"/>
                  <a:gd name="T20" fmla="*/ 2 w 8"/>
                  <a:gd name="T21" fmla="*/ 10 h 8"/>
                  <a:gd name="T22" fmla="*/ 5 w 8"/>
                  <a:gd name="T23" fmla="*/ 10 h 8"/>
                  <a:gd name="T24" fmla="*/ 2 w 8"/>
                  <a:gd name="T25" fmla="*/ 10 h 8"/>
                  <a:gd name="T26" fmla="*/ 2 w 8"/>
                  <a:gd name="T27" fmla="*/ 14 h 8"/>
                  <a:gd name="T28" fmla="*/ 0 w 8"/>
                  <a:gd name="T29" fmla="*/ 10 h 8"/>
                  <a:gd name="T30" fmla="*/ 0 w 8"/>
                  <a:gd name="T31" fmla="*/ 12 h 8"/>
                  <a:gd name="T32" fmla="*/ 2 w 8"/>
                  <a:gd name="T33" fmla="*/ 14 h 8"/>
                  <a:gd name="T34" fmla="*/ 2 w 8"/>
                  <a:gd name="T35" fmla="*/ 17 h 8"/>
                  <a:gd name="T36" fmla="*/ 5 w 8"/>
                  <a:gd name="T37" fmla="*/ 10 h 8"/>
                  <a:gd name="T38" fmla="*/ 7 w 8"/>
                  <a:gd name="T39" fmla="*/ 12 h 8"/>
                  <a:gd name="T40" fmla="*/ 10 w 8"/>
                  <a:gd name="T41" fmla="*/ 12 h 8"/>
                  <a:gd name="T42" fmla="*/ 10 w 8"/>
                  <a:gd name="T43" fmla="*/ 10 h 8"/>
                  <a:gd name="T44" fmla="*/ 12 w 8"/>
                  <a:gd name="T45" fmla="*/ 10 h 8"/>
                  <a:gd name="T46" fmla="*/ 10 w 8"/>
                  <a:gd name="T47" fmla="*/ 7 h 8"/>
                  <a:gd name="T48" fmla="*/ 12 w 8"/>
                  <a:gd name="T49" fmla="*/ 10 h 8"/>
                  <a:gd name="T50" fmla="*/ 10 w 8"/>
                  <a:gd name="T51" fmla="*/ 5 h 8"/>
                  <a:gd name="T52" fmla="*/ 14 w 8"/>
                  <a:gd name="T53" fmla="*/ 10 h 8"/>
                  <a:gd name="T54" fmla="*/ 14 w 8"/>
                  <a:gd name="T55" fmla="*/ 7 h 8"/>
                  <a:gd name="T56" fmla="*/ 12 w 8"/>
                  <a:gd name="T57" fmla="*/ 5 h 8"/>
                  <a:gd name="T58" fmla="*/ 14 w 8"/>
                  <a:gd name="T59" fmla="*/ 10 h 8"/>
                  <a:gd name="T60" fmla="*/ 14 w 8"/>
                  <a:gd name="T61" fmla="*/ 5 h 8"/>
                  <a:gd name="T62" fmla="*/ 14 w 8"/>
                  <a:gd name="T63" fmla="*/ 5 h 8"/>
                  <a:gd name="T64" fmla="*/ 17 w 8"/>
                  <a:gd name="T65" fmla="*/ 5 h 8"/>
                  <a:gd name="T66" fmla="*/ 17 w 8"/>
                  <a:gd name="T67" fmla="*/ 7 h 8"/>
                  <a:gd name="T68" fmla="*/ 19 w 8"/>
                  <a:gd name="T69" fmla="*/ 10 h 8"/>
                  <a:gd name="T70" fmla="*/ 17 w 8"/>
                  <a:gd name="T71" fmla="*/ 5 h 8"/>
                  <a:gd name="T72" fmla="*/ 19 w 8"/>
                  <a:gd name="T73" fmla="*/ 5 h 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14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15" name="Freeform 2298"/>
              <p:cNvSpPr>
                <a:spLocks/>
              </p:cNvSpPr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16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17" name="Freeform 2300"/>
              <p:cNvSpPr>
                <a:spLocks/>
              </p:cNvSpPr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2 w 1"/>
                  <a:gd name="T1" fmla="*/ 3 h 1"/>
                  <a:gd name="T2" fmla="*/ 0 w 1"/>
                  <a:gd name="T3" fmla="*/ 0 h 1"/>
                  <a:gd name="T4" fmla="*/ 2 w 1"/>
                  <a:gd name="T5" fmla="*/ 3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18" name="Freeform 2301"/>
              <p:cNvSpPr>
                <a:spLocks/>
              </p:cNvSpPr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19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20" name="Freeform 2303"/>
              <p:cNvSpPr>
                <a:spLocks/>
              </p:cNvSpPr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5 w 5"/>
                  <a:gd name="T1" fmla="*/ 2 h 6"/>
                  <a:gd name="T2" fmla="*/ 2 w 5"/>
                  <a:gd name="T3" fmla="*/ 2 h 6"/>
                  <a:gd name="T4" fmla="*/ 7 w 5"/>
                  <a:gd name="T5" fmla="*/ 7 h 6"/>
                  <a:gd name="T6" fmla="*/ 2 w 5"/>
                  <a:gd name="T7" fmla="*/ 2 h 6"/>
                  <a:gd name="T8" fmla="*/ 5 w 5"/>
                  <a:gd name="T9" fmla="*/ 7 h 6"/>
                  <a:gd name="T10" fmla="*/ 2 w 5"/>
                  <a:gd name="T11" fmla="*/ 7 h 6"/>
                  <a:gd name="T12" fmla="*/ 5 w 5"/>
                  <a:gd name="T13" fmla="*/ 12 h 6"/>
                  <a:gd name="T14" fmla="*/ 0 w 5"/>
                  <a:gd name="T15" fmla="*/ 7 h 6"/>
                  <a:gd name="T16" fmla="*/ 0 w 5"/>
                  <a:gd name="T17" fmla="*/ 7 h 6"/>
                  <a:gd name="T18" fmla="*/ 0 w 5"/>
                  <a:gd name="T19" fmla="*/ 9 h 6"/>
                  <a:gd name="T20" fmla="*/ 2 w 5"/>
                  <a:gd name="T21" fmla="*/ 12 h 6"/>
                  <a:gd name="T22" fmla="*/ 5 w 5"/>
                  <a:gd name="T23" fmla="*/ 14 h 6"/>
                  <a:gd name="T24" fmla="*/ 5 w 5"/>
                  <a:gd name="T25" fmla="*/ 12 h 6"/>
                  <a:gd name="T26" fmla="*/ 7 w 5"/>
                  <a:gd name="T27" fmla="*/ 14 h 6"/>
                  <a:gd name="T28" fmla="*/ 5 w 5"/>
                  <a:gd name="T29" fmla="*/ 12 h 6"/>
                  <a:gd name="T30" fmla="*/ 7 w 5"/>
                  <a:gd name="T31" fmla="*/ 12 h 6"/>
                  <a:gd name="T32" fmla="*/ 7 w 5"/>
                  <a:gd name="T33" fmla="*/ 12 h 6"/>
                  <a:gd name="T34" fmla="*/ 7 w 5"/>
                  <a:gd name="T35" fmla="*/ 12 h 6"/>
                  <a:gd name="T36" fmla="*/ 5 w 5"/>
                  <a:gd name="T37" fmla="*/ 9 h 6"/>
                  <a:gd name="T38" fmla="*/ 7 w 5"/>
                  <a:gd name="T39" fmla="*/ 12 h 6"/>
                  <a:gd name="T40" fmla="*/ 7 w 5"/>
                  <a:gd name="T41" fmla="*/ 9 h 6"/>
                  <a:gd name="T42" fmla="*/ 10 w 5"/>
                  <a:gd name="T43" fmla="*/ 9 h 6"/>
                  <a:gd name="T44" fmla="*/ 7 w 5"/>
                  <a:gd name="T45" fmla="*/ 9 h 6"/>
                  <a:gd name="T46" fmla="*/ 10 w 5"/>
                  <a:gd name="T47" fmla="*/ 9 h 6"/>
                  <a:gd name="T48" fmla="*/ 5 w 5"/>
                  <a:gd name="T49" fmla="*/ 7 h 6"/>
                  <a:gd name="T50" fmla="*/ 10 w 5"/>
                  <a:gd name="T51" fmla="*/ 9 h 6"/>
                  <a:gd name="T52" fmla="*/ 10 w 5"/>
                  <a:gd name="T53" fmla="*/ 7 h 6"/>
                  <a:gd name="T54" fmla="*/ 10 w 5"/>
                  <a:gd name="T55" fmla="*/ 7 h 6"/>
                  <a:gd name="T56" fmla="*/ 10 w 5"/>
                  <a:gd name="T57" fmla="*/ 5 h 6"/>
                  <a:gd name="T58" fmla="*/ 10 w 5"/>
                  <a:gd name="T59" fmla="*/ 5 h 6"/>
                  <a:gd name="T60" fmla="*/ 7 w 5"/>
                  <a:gd name="T61" fmla="*/ 5 h 6"/>
                  <a:gd name="T62" fmla="*/ 10 w 5"/>
                  <a:gd name="T63" fmla="*/ 5 h 6"/>
                  <a:gd name="T64" fmla="*/ 5 w 5"/>
                  <a:gd name="T65" fmla="*/ 2 h 6"/>
                  <a:gd name="T66" fmla="*/ 7 w 5"/>
                  <a:gd name="T67" fmla="*/ 5 h 6"/>
                  <a:gd name="T68" fmla="*/ 5 w 5"/>
                  <a:gd name="T69" fmla="*/ 2 h 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21" name="Freeform 2304"/>
              <p:cNvSpPr>
                <a:spLocks/>
              </p:cNvSpPr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22" name="Freeform 2305"/>
              <p:cNvSpPr>
                <a:spLocks/>
              </p:cNvSpPr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5 w 5"/>
                  <a:gd name="T1" fmla="*/ 9 h 6"/>
                  <a:gd name="T2" fmla="*/ 7 w 5"/>
                  <a:gd name="T3" fmla="*/ 9 h 6"/>
                  <a:gd name="T4" fmla="*/ 2 w 5"/>
                  <a:gd name="T5" fmla="*/ 7 h 6"/>
                  <a:gd name="T6" fmla="*/ 2 w 5"/>
                  <a:gd name="T7" fmla="*/ 5 h 6"/>
                  <a:gd name="T8" fmla="*/ 7 w 5"/>
                  <a:gd name="T9" fmla="*/ 7 h 6"/>
                  <a:gd name="T10" fmla="*/ 7 w 5"/>
                  <a:gd name="T11" fmla="*/ 7 h 6"/>
                  <a:gd name="T12" fmla="*/ 5 w 5"/>
                  <a:gd name="T13" fmla="*/ 7 h 6"/>
                  <a:gd name="T14" fmla="*/ 5 w 5"/>
                  <a:gd name="T15" fmla="*/ 5 h 6"/>
                  <a:gd name="T16" fmla="*/ 5 w 5"/>
                  <a:gd name="T17" fmla="*/ 5 h 6"/>
                  <a:gd name="T18" fmla="*/ 10 w 5"/>
                  <a:gd name="T19" fmla="*/ 7 h 6"/>
                  <a:gd name="T20" fmla="*/ 0 w 5"/>
                  <a:gd name="T21" fmla="*/ 0 h 6"/>
                  <a:gd name="T22" fmla="*/ 2 w 5"/>
                  <a:gd name="T23" fmla="*/ 2 h 6"/>
                  <a:gd name="T24" fmla="*/ 5 w 5"/>
                  <a:gd name="T25" fmla="*/ 2 h 6"/>
                  <a:gd name="T26" fmla="*/ 5 w 5"/>
                  <a:gd name="T27" fmla="*/ 2 h 6"/>
                  <a:gd name="T28" fmla="*/ 2 w 5"/>
                  <a:gd name="T29" fmla="*/ 2 h 6"/>
                  <a:gd name="T30" fmla="*/ 0 w 5"/>
                  <a:gd name="T31" fmla="*/ 7 h 6"/>
                  <a:gd name="T32" fmla="*/ 0 w 5"/>
                  <a:gd name="T33" fmla="*/ 5 h 6"/>
                  <a:gd name="T34" fmla="*/ 2 w 5"/>
                  <a:gd name="T35" fmla="*/ 7 h 6"/>
                  <a:gd name="T36" fmla="*/ 5 w 5"/>
                  <a:gd name="T37" fmla="*/ 9 h 6"/>
                  <a:gd name="T38" fmla="*/ 5 w 5"/>
                  <a:gd name="T39" fmla="*/ 9 h 6"/>
                  <a:gd name="T40" fmla="*/ 7 w 5"/>
                  <a:gd name="T41" fmla="*/ 12 h 6"/>
                  <a:gd name="T42" fmla="*/ 10 w 5"/>
                  <a:gd name="T43" fmla="*/ 12 h 6"/>
                  <a:gd name="T44" fmla="*/ 10 w 5"/>
                  <a:gd name="T45" fmla="*/ 12 h 6"/>
                  <a:gd name="T46" fmla="*/ 5 w 5"/>
                  <a:gd name="T47" fmla="*/ 9 h 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23" name="Freeform 2306"/>
              <p:cNvSpPr>
                <a:spLocks/>
              </p:cNvSpPr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24" name="Freeform 2307"/>
              <p:cNvSpPr>
                <a:spLocks/>
              </p:cNvSpPr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25" name="Freeform 2308"/>
              <p:cNvSpPr>
                <a:spLocks/>
              </p:cNvSpPr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2 w 1"/>
                  <a:gd name="T1" fmla="*/ 2 h 1"/>
                  <a:gd name="T2" fmla="*/ 2 w 1"/>
                  <a:gd name="T3" fmla="*/ 0 h 1"/>
                  <a:gd name="T4" fmla="*/ 0 w 1"/>
                  <a:gd name="T5" fmla="*/ 0 h 1"/>
                  <a:gd name="T6" fmla="*/ 2 w 1"/>
                  <a:gd name="T7" fmla="*/ 2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8526" name="Freeform 2309"/>
              <p:cNvSpPr>
                <a:spLocks/>
              </p:cNvSpPr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7 w 3"/>
                  <a:gd name="T5" fmla="*/ 4 h 2"/>
                  <a:gd name="T6" fmla="*/ 2 w 3"/>
                  <a:gd name="T7" fmla="*/ 2 h 2"/>
                  <a:gd name="T8" fmla="*/ 5 w 3"/>
                  <a:gd name="T9" fmla="*/ 2 h 2"/>
                  <a:gd name="T10" fmla="*/ 2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</p:grpSp>
        <p:sp>
          <p:nvSpPr>
            <p:cNvPr id="8211" name="Freeform 2311"/>
            <p:cNvSpPr>
              <a:spLocks/>
            </p:cNvSpPr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9 w 6"/>
                <a:gd name="T1" fmla="*/ 14 h 7"/>
                <a:gd name="T2" fmla="*/ 9 w 6"/>
                <a:gd name="T3" fmla="*/ 11 h 7"/>
                <a:gd name="T4" fmla="*/ 12 w 6"/>
                <a:gd name="T5" fmla="*/ 14 h 7"/>
                <a:gd name="T6" fmla="*/ 12 w 6"/>
                <a:gd name="T7" fmla="*/ 14 h 7"/>
                <a:gd name="T8" fmla="*/ 12 w 6"/>
                <a:gd name="T9" fmla="*/ 11 h 7"/>
                <a:gd name="T10" fmla="*/ 12 w 6"/>
                <a:gd name="T11" fmla="*/ 11 h 7"/>
                <a:gd name="T12" fmla="*/ 9 w 6"/>
                <a:gd name="T13" fmla="*/ 9 h 7"/>
                <a:gd name="T14" fmla="*/ 14 w 6"/>
                <a:gd name="T15" fmla="*/ 9 h 7"/>
                <a:gd name="T16" fmla="*/ 7 w 6"/>
                <a:gd name="T17" fmla="*/ 9 h 7"/>
                <a:gd name="T18" fmla="*/ 9 w 6"/>
                <a:gd name="T19" fmla="*/ 7 h 7"/>
                <a:gd name="T20" fmla="*/ 9 w 6"/>
                <a:gd name="T21" fmla="*/ 7 h 7"/>
                <a:gd name="T22" fmla="*/ 9 w 6"/>
                <a:gd name="T23" fmla="*/ 7 h 7"/>
                <a:gd name="T24" fmla="*/ 12 w 6"/>
                <a:gd name="T25" fmla="*/ 7 h 7"/>
                <a:gd name="T26" fmla="*/ 12 w 6"/>
                <a:gd name="T27" fmla="*/ 5 h 7"/>
                <a:gd name="T28" fmla="*/ 14 w 6"/>
                <a:gd name="T29" fmla="*/ 5 h 7"/>
                <a:gd name="T30" fmla="*/ 14 w 6"/>
                <a:gd name="T31" fmla="*/ 5 h 7"/>
                <a:gd name="T32" fmla="*/ 7 w 6"/>
                <a:gd name="T33" fmla="*/ 7 h 7"/>
                <a:gd name="T34" fmla="*/ 7 w 6"/>
                <a:gd name="T35" fmla="*/ 9 h 7"/>
                <a:gd name="T36" fmla="*/ 9 w 6"/>
                <a:gd name="T37" fmla="*/ 5 h 7"/>
                <a:gd name="T38" fmla="*/ 12 w 6"/>
                <a:gd name="T39" fmla="*/ 5 h 7"/>
                <a:gd name="T40" fmla="*/ 9 w 6"/>
                <a:gd name="T41" fmla="*/ 7 h 7"/>
                <a:gd name="T42" fmla="*/ 9 w 6"/>
                <a:gd name="T43" fmla="*/ 7 h 7"/>
                <a:gd name="T44" fmla="*/ 9 w 6"/>
                <a:gd name="T45" fmla="*/ 9 h 7"/>
                <a:gd name="T46" fmla="*/ 12 w 6"/>
                <a:gd name="T47" fmla="*/ 5 h 7"/>
                <a:gd name="T48" fmla="*/ 14 w 6"/>
                <a:gd name="T49" fmla="*/ 7 h 7"/>
                <a:gd name="T50" fmla="*/ 14 w 6"/>
                <a:gd name="T51" fmla="*/ 2 h 7"/>
                <a:gd name="T52" fmla="*/ 9 w 6"/>
                <a:gd name="T53" fmla="*/ 0 h 7"/>
                <a:gd name="T54" fmla="*/ 9 w 6"/>
                <a:gd name="T55" fmla="*/ 5 h 7"/>
                <a:gd name="T56" fmla="*/ 5 w 6"/>
                <a:gd name="T57" fmla="*/ 5 h 7"/>
                <a:gd name="T58" fmla="*/ 9 w 6"/>
                <a:gd name="T59" fmla="*/ 5 h 7"/>
                <a:gd name="T60" fmla="*/ 5 w 6"/>
                <a:gd name="T61" fmla="*/ 5 h 7"/>
                <a:gd name="T62" fmla="*/ 9 w 6"/>
                <a:gd name="T63" fmla="*/ 5 h 7"/>
                <a:gd name="T64" fmla="*/ 5 w 6"/>
                <a:gd name="T65" fmla="*/ 5 h 7"/>
                <a:gd name="T66" fmla="*/ 5 w 6"/>
                <a:gd name="T67" fmla="*/ 11 h 7"/>
                <a:gd name="T68" fmla="*/ 7 w 6"/>
                <a:gd name="T69" fmla="*/ 11 h 7"/>
                <a:gd name="T70" fmla="*/ 7 w 6"/>
                <a:gd name="T71" fmla="*/ 14 h 7"/>
                <a:gd name="T72" fmla="*/ 9 w 6"/>
                <a:gd name="T73" fmla="*/ 14 h 7"/>
                <a:gd name="T74" fmla="*/ 2 w 6"/>
                <a:gd name="T75" fmla="*/ 11 h 7"/>
                <a:gd name="T76" fmla="*/ 5 w 6"/>
                <a:gd name="T77" fmla="*/ 14 h 7"/>
                <a:gd name="T78" fmla="*/ 5 w 6"/>
                <a:gd name="T79" fmla="*/ 14 h 7"/>
                <a:gd name="T80" fmla="*/ 5 w 6"/>
                <a:gd name="T81" fmla="*/ 14 h 7"/>
                <a:gd name="T82" fmla="*/ 9 w 6"/>
                <a:gd name="T83" fmla="*/ 16 h 7"/>
                <a:gd name="T84" fmla="*/ 14 w 6"/>
                <a:gd name="T85" fmla="*/ 14 h 7"/>
                <a:gd name="T86" fmla="*/ 9 w 6"/>
                <a:gd name="T87" fmla="*/ 14 h 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12" name="Freeform 2312"/>
            <p:cNvSpPr>
              <a:spLocks/>
            </p:cNvSpPr>
            <p:nvPr/>
          </p:nvSpPr>
          <p:spPr bwMode="auto">
            <a:xfrm>
              <a:off x="885" y="2981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13" name="Freeform 2313"/>
            <p:cNvSpPr>
              <a:spLocks/>
            </p:cNvSpPr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3 h 1"/>
                <a:gd name="T1" fmla="*/ 3 h 1"/>
                <a:gd name="T2" fmla="*/ 3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14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15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16" name="Freeform 2316"/>
            <p:cNvSpPr>
              <a:spLocks/>
            </p:cNvSpPr>
            <p:nvPr/>
          </p:nvSpPr>
          <p:spPr bwMode="auto">
            <a:xfrm>
              <a:off x="899" y="2978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17" name="Freeform 2317"/>
            <p:cNvSpPr>
              <a:spLocks/>
            </p:cNvSpPr>
            <p:nvPr/>
          </p:nvSpPr>
          <p:spPr bwMode="auto">
            <a:xfrm>
              <a:off x="909" y="2978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18" name="Freeform 2318"/>
            <p:cNvSpPr>
              <a:spLocks/>
            </p:cNvSpPr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21 w 11"/>
                <a:gd name="T1" fmla="*/ 2 h 11"/>
                <a:gd name="T2" fmla="*/ 17 w 11"/>
                <a:gd name="T3" fmla="*/ 0 h 11"/>
                <a:gd name="T4" fmla="*/ 14 w 11"/>
                <a:gd name="T5" fmla="*/ 0 h 11"/>
                <a:gd name="T6" fmla="*/ 17 w 11"/>
                <a:gd name="T7" fmla="*/ 2 h 11"/>
                <a:gd name="T8" fmla="*/ 17 w 11"/>
                <a:gd name="T9" fmla="*/ 7 h 11"/>
                <a:gd name="T10" fmla="*/ 14 w 11"/>
                <a:gd name="T11" fmla="*/ 7 h 11"/>
                <a:gd name="T12" fmla="*/ 14 w 11"/>
                <a:gd name="T13" fmla="*/ 12 h 11"/>
                <a:gd name="T14" fmla="*/ 14 w 11"/>
                <a:gd name="T15" fmla="*/ 12 h 11"/>
                <a:gd name="T16" fmla="*/ 12 w 11"/>
                <a:gd name="T17" fmla="*/ 12 h 11"/>
                <a:gd name="T18" fmla="*/ 17 w 11"/>
                <a:gd name="T19" fmla="*/ 17 h 11"/>
                <a:gd name="T20" fmla="*/ 14 w 11"/>
                <a:gd name="T21" fmla="*/ 17 h 11"/>
                <a:gd name="T22" fmla="*/ 12 w 11"/>
                <a:gd name="T23" fmla="*/ 17 h 11"/>
                <a:gd name="T24" fmla="*/ 9 w 11"/>
                <a:gd name="T25" fmla="*/ 17 h 11"/>
                <a:gd name="T26" fmla="*/ 7 w 11"/>
                <a:gd name="T27" fmla="*/ 17 h 11"/>
                <a:gd name="T28" fmla="*/ 7 w 11"/>
                <a:gd name="T29" fmla="*/ 20 h 11"/>
                <a:gd name="T30" fmla="*/ 7 w 11"/>
                <a:gd name="T31" fmla="*/ 22 h 11"/>
                <a:gd name="T32" fmla="*/ 5 w 11"/>
                <a:gd name="T33" fmla="*/ 20 h 11"/>
                <a:gd name="T34" fmla="*/ 5 w 11"/>
                <a:gd name="T35" fmla="*/ 20 h 11"/>
                <a:gd name="T36" fmla="*/ 0 w 11"/>
                <a:gd name="T37" fmla="*/ 20 h 11"/>
                <a:gd name="T38" fmla="*/ 2 w 11"/>
                <a:gd name="T39" fmla="*/ 22 h 11"/>
                <a:gd name="T40" fmla="*/ 2 w 11"/>
                <a:gd name="T41" fmla="*/ 20 h 11"/>
                <a:gd name="T42" fmla="*/ 2 w 11"/>
                <a:gd name="T43" fmla="*/ 27 h 11"/>
                <a:gd name="T44" fmla="*/ 5 w 11"/>
                <a:gd name="T45" fmla="*/ 27 h 11"/>
                <a:gd name="T46" fmla="*/ 5 w 11"/>
                <a:gd name="T47" fmla="*/ 27 h 11"/>
                <a:gd name="T48" fmla="*/ 7 w 11"/>
                <a:gd name="T49" fmla="*/ 27 h 11"/>
                <a:gd name="T50" fmla="*/ 9 w 11"/>
                <a:gd name="T51" fmla="*/ 27 h 11"/>
                <a:gd name="T52" fmla="*/ 12 w 11"/>
                <a:gd name="T53" fmla="*/ 25 h 11"/>
                <a:gd name="T54" fmla="*/ 12 w 11"/>
                <a:gd name="T55" fmla="*/ 25 h 11"/>
                <a:gd name="T56" fmla="*/ 12 w 11"/>
                <a:gd name="T57" fmla="*/ 25 h 11"/>
                <a:gd name="T58" fmla="*/ 14 w 11"/>
                <a:gd name="T59" fmla="*/ 22 h 11"/>
                <a:gd name="T60" fmla="*/ 14 w 11"/>
                <a:gd name="T61" fmla="*/ 20 h 11"/>
                <a:gd name="T62" fmla="*/ 17 w 11"/>
                <a:gd name="T63" fmla="*/ 22 h 11"/>
                <a:gd name="T64" fmla="*/ 19 w 11"/>
                <a:gd name="T65" fmla="*/ 20 h 11"/>
                <a:gd name="T66" fmla="*/ 17 w 11"/>
                <a:gd name="T67" fmla="*/ 17 h 11"/>
                <a:gd name="T68" fmla="*/ 17 w 11"/>
                <a:gd name="T69" fmla="*/ 15 h 11"/>
                <a:gd name="T70" fmla="*/ 19 w 11"/>
                <a:gd name="T71" fmla="*/ 12 h 11"/>
                <a:gd name="T72" fmla="*/ 19 w 11"/>
                <a:gd name="T73" fmla="*/ 12 h 11"/>
                <a:gd name="T74" fmla="*/ 21 w 11"/>
                <a:gd name="T75" fmla="*/ 7 h 11"/>
                <a:gd name="T76" fmla="*/ 17 w 11"/>
                <a:gd name="T77" fmla="*/ 7 h 11"/>
                <a:gd name="T78" fmla="*/ 21 w 11"/>
                <a:gd name="T79" fmla="*/ 10 h 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19" name="Freeform 2319"/>
            <p:cNvSpPr>
              <a:spLocks/>
            </p:cNvSpPr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2 w 1"/>
                <a:gd name="T2" fmla="*/ 0 w 1"/>
                <a:gd name="T3" fmla="*/ 0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20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21" name="Freeform 2321"/>
            <p:cNvSpPr>
              <a:spLocks/>
            </p:cNvSpPr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2 h 1"/>
                <a:gd name="T1" fmla="*/ 0 h 1"/>
                <a:gd name="T2" fmla="*/ 2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22" name="Freeform 2322"/>
            <p:cNvSpPr>
              <a:spLocks/>
            </p:cNvSpPr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23" name="Freeform 2323"/>
            <p:cNvSpPr>
              <a:spLocks/>
            </p:cNvSpPr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9 w 6"/>
                <a:gd name="T1" fmla="*/ 2 h 7"/>
                <a:gd name="T2" fmla="*/ 7 w 6"/>
                <a:gd name="T3" fmla="*/ 2 h 7"/>
                <a:gd name="T4" fmla="*/ 9 w 6"/>
                <a:gd name="T5" fmla="*/ 2 h 7"/>
                <a:gd name="T6" fmla="*/ 5 w 6"/>
                <a:gd name="T7" fmla="*/ 2 h 7"/>
                <a:gd name="T8" fmla="*/ 7 w 6"/>
                <a:gd name="T9" fmla="*/ 7 h 7"/>
                <a:gd name="T10" fmla="*/ 5 w 6"/>
                <a:gd name="T11" fmla="*/ 7 h 7"/>
                <a:gd name="T12" fmla="*/ 7 w 6"/>
                <a:gd name="T13" fmla="*/ 10 h 7"/>
                <a:gd name="T14" fmla="*/ 5 w 6"/>
                <a:gd name="T15" fmla="*/ 10 h 7"/>
                <a:gd name="T16" fmla="*/ 5 w 6"/>
                <a:gd name="T17" fmla="*/ 12 h 7"/>
                <a:gd name="T18" fmla="*/ 7 w 6"/>
                <a:gd name="T19" fmla="*/ 12 h 7"/>
                <a:gd name="T20" fmla="*/ 7 w 6"/>
                <a:gd name="T21" fmla="*/ 12 h 7"/>
                <a:gd name="T22" fmla="*/ 7 w 6"/>
                <a:gd name="T23" fmla="*/ 12 h 7"/>
                <a:gd name="T24" fmla="*/ 7 w 6"/>
                <a:gd name="T25" fmla="*/ 12 h 7"/>
                <a:gd name="T26" fmla="*/ 7 w 6"/>
                <a:gd name="T27" fmla="*/ 12 h 7"/>
                <a:gd name="T28" fmla="*/ 7 w 6"/>
                <a:gd name="T29" fmla="*/ 15 h 7"/>
                <a:gd name="T30" fmla="*/ 5 w 6"/>
                <a:gd name="T31" fmla="*/ 12 h 7"/>
                <a:gd name="T32" fmla="*/ 7 w 6"/>
                <a:gd name="T33" fmla="*/ 17 h 7"/>
                <a:gd name="T34" fmla="*/ 9 w 6"/>
                <a:gd name="T35" fmla="*/ 17 h 7"/>
                <a:gd name="T36" fmla="*/ 9 w 6"/>
                <a:gd name="T37" fmla="*/ 15 h 7"/>
                <a:gd name="T38" fmla="*/ 9 w 6"/>
                <a:gd name="T39" fmla="*/ 15 h 7"/>
                <a:gd name="T40" fmla="*/ 7 w 6"/>
                <a:gd name="T41" fmla="*/ 12 h 7"/>
                <a:gd name="T42" fmla="*/ 12 w 6"/>
                <a:gd name="T43" fmla="*/ 15 h 7"/>
                <a:gd name="T44" fmla="*/ 14 w 6"/>
                <a:gd name="T45" fmla="*/ 15 h 7"/>
                <a:gd name="T46" fmla="*/ 14 w 6"/>
                <a:gd name="T47" fmla="*/ 15 h 7"/>
                <a:gd name="T48" fmla="*/ 12 w 6"/>
                <a:gd name="T49" fmla="*/ 12 h 7"/>
                <a:gd name="T50" fmla="*/ 12 w 6"/>
                <a:gd name="T51" fmla="*/ 12 h 7"/>
                <a:gd name="T52" fmla="*/ 7 w 6"/>
                <a:gd name="T53" fmla="*/ 12 h 7"/>
                <a:gd name="T54" fmla="*/ 7 w 6"/>
                <a:gd name="T55" fmla="*/ 12 h 7"/>
                <a:gd name="T56" fmla="*/ 9 w 6"/>
                <a:gd name="T57" fmla="*/ 12 h 7"/>
                <a:gd name="T58" fmla="*/ 9 w 6"/>
                <a:gd name="T59" fmla="*/ 12 h 7"/>
                <a:gd name="T60" fmla="*/ 12 w 6"/>
                <a:gd name="T61" fmla="*/ 12 h 7"/>
                <a:gd name="T62" fmla="*/ 9 w 6"/>
                <a:gd name="T63" fmla="*/ 10 h 7"/>
                <a:gd name="T64" fmla="*/ 9 w 6"/>
                <a:gd name="T65" fmla="*/ 7 h 7"/>
                <a:gd name="T66" fmla="*/ 12 w 6"/>
                <a:gd name="T67" fmla="*/ 10 h 7"/>
                <a:gd name="T68" fmla="*/ 9 w 6"/>
                <a:gd name="T69" fmla="*/ 7 h 7"/>
                <a:gd name="T70" fmla="*/ 12 w 6"/>
                <a:gd name="T71" fmla="*/ 5 h 7"/>
                <a:gd name="T72" fmla="*/ 9 w 6"/>
                <a:gd name="T73" fmla="*/ 5 h 7"/>
                <a:gd name="T74" fmla="*/ 9 w 6"/>
                <a:gd name="T75" fmla="*/ 5 h 7"/>
                <a:gd name="T76" fmla="*/ 9 w 6"/>
                <a:gd name="T77" fmla="*/ 5 h 7"/>
                <a:gd name="T78" fmla="*/ 7 w 6"/>
                <a:gd name="T79" fmla="*/ 2 h 7"/>
                <a:gd name="T80" fmla="*/ 9 w 6"/>
                <a:gd name="T81" fmla="*/ 2 h 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24" name="Freeform 2324"/>
            <p:cNvSpPr>
              <a:spLocks/>
            </p:cNvSpPr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2 w 2"/>
                <a:gd name="T1" fmla="*/ 0 h 1"/>
                <a:gd name="T2" fmla="*/ 4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2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25" name="Freeform 2325"/>
            <p:cNvSpPr>
              <a:spLocks/>
            </p:cNvSpPr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5 w 5"/>
                <a:gd name="T1" fmla="*/ 3 h 2"/>
                <a:gd name="T2" fmla="*/ 2 w 5"/>
                <a:gd name="T3" fmla="*/ 3 h 2"/>
                <a:gd name="T4" fmla="*/ 2 w 5"/>
                <a:gd name="T5" fmla="*/ 5 h 2"/>
                <a:gd name="T6" fmla="*/ 7 w 5"/>
                <a:gd name="T7" fmla="*/ 5 h 2"/>
                <a:gd name="T8" fmla="*/ 5 w 5"/>
                <a:gd name="T9" fmla="*/ 5 h 2"/>
                <a:gd name="T10" fmla="*/ 7 w 5"/>
                <a:gd name="T11" fmla="*/ 5 h 2"/>
                <a:gd name="T12" fmla="*/ 7 w 5"/>
                <a:gd name="T13" fmla="*/ 5 h 2"/>
                <a:gd name="T14" fmla="*/ 7 w 5"/>
                <a:gd name="T15" fmla="*/ 5 h 2"/>
                <a:gd name="T16" fmla="*/ 7 w 5"/>
                <a:gd name="T17" fmla="*/ 5 h 2"/>
                <a:gd name="T18" fmla="*/ 10 w 5"/>
                <a:gd name="T19" fmla="*/ 5 h 2"/>
                <a:gd name="T20" fmla="*/ 5 w 5"/>
                <a:gd name="T21" fmla="*/ 5 h 2"/>
                <a:gd name="T22" fmla="*/ 7 w 5"/>
                <a:gd name="T23" fmla="*/ 3 h 2"/>
                <a:gd name="T24" fmla="*/ 10 w 5"/>
                <a:gd name="T25" fmla="*/ 3 h 2"/>
                <a:gd name="T26" fmla="*/ 7 w 5"/>
                <a:gd name="T27" fmla="*/ 3 h 2"/>
                <a:gd name="T28" fmla="*/ 5 w 5"/>
                <a:gd name="T29" fmla="*/ 3 h 2"/>
                <a:gd name="T30" fmla="*/ 10 w 5"/>
                <a:gd name="T31" fmla="*/ 3 h 2"/>
                <a:gd name="T32" fmla="*/ 7 w 5"/>
                <a:gd name="T33" fmla="*/ 0 h 2"/>
                <a:gd name="T34" fmla="*/ 2 w 5"/>
                <a:gd name="T35" fmla="*/ 0 h 2"/>
                <a:gd name="T36" fmla="*/ 5 w 5"/>
                <a:gd name="T37" fmla="*/ 0 h 2"/>
                <a:gd name="T38" fmla="*/ 7 w 5"/>
                <a:gd name="T39" fmla="*/ 0 h 2"/>
                <a:gd name="T40" fmla="*/ 2 w 5"/>
                <a:gd name="T41" fmla="*/ 3 h 2"/>
                <a:gd name="T42" fmla="*/ 5 w 5"/>
                <a:gd name="T43" fmla="*/ 3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26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27" name="Freeform 2327"/>
            <p:cNvSpPr>
              <a:spLocks/>
            </p:cNvSpPr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28" name="Freeform 2328"/>
            <p:cNvSpPr>
              <a:spLocks/>
            </p:cNvSpPr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7 w 3"/>
                <a:gd name="T1" fmla="*/ 8 h 3"/>
                <a:gd name="T2" fmla="*/ 7 w 3"/>
                <a:gd name="T3" fmla="*/ 8 h 3"/>
                <a:gd name="T4" fmla="*/ 0 w 3"/>
                <a:gd name="T5" fmla="*/ 0 h 3"/>
                <a:gd name="T6" fmla="*/ 5 w 3"/>
                <a:gd name="T7" fmla="*/ 5 h 3"/>
                <a:gd name="T8" fmla="*/ 2 w 3"/>
                <a:gd name="T9" fmla="*/ 3 h 3"/>
                <a:gd name="T10" fmla="*/ 5 w 3"/>
                <a:gd name="T11" fmla="*/ 5 h 3"/>
                <a:gd name="T12" fmla="*/ 5 w 3"/>
                <a:gd name="T13" fmla="*/ 5 h 3"/>
                <a:gd name="T14" fmla="*/ 7 w 3"/>
                <a:gd name="T15" fmla="*/ 8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29" name="Freeform 2329"/>
            <p:cNvSpPr>
              <a:spLocks/>
            </p:cNvSpPr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2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30" name="Freeform 2330"/>
            <p:cNvSpPr>
              <a:spLocks/>
            </p:cNvSpPr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3 h 2"/>
                <a:gd name="T2" fmla="*/ 3 w 1"/>
                <a:gd name="T3" fmla="*/ 5 h 2"/>
                <a:gd name="T4" fmla="*/ 0 w 1"/>
                <a:gd name="T5" fmla="*/ 0 h 2"/>
                <a:gd name="T6" fmla="*/ 0 w 1"/>
                <a:gd name="T7" fmla="*/ 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31" name="Freeform 2331"/>
            <p:cNvSpPr>
              <a:spLocks/>
            </p:cNvSpPr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3 h 1"/>
                <a:gd name="T1" fmla="*/ 3 h 1"/>
                <a:gd name="T2" fmla="*/ 3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32" name="Freeform 2332"/>
            <p:cNvSpPr>
              <a:spLocks/>
            </p:cNvSpPr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3 w 2"/>
                <a:gd name="T1" fmla="*/ 0 h 3"/>
                <a:gd name="T2" fmla="*/ 3 w 2"/>
                <a:gd name="T3" fmla="*/ 3 h 3"/>
                <a:gd name="T4" fmla="*/ 3 w 2"/>
                <a:gd name="T5" fmla="*/ 3 h 3"/>
                <a:gd name="T6" fmla="*/ 3 w 2"/>
                <a:gd name="T7" fmla="*/ 5 h 3"/>
                <a:gd name="T8" fmla="*/ 3 w 2"/>
                <a:gd name="T9" fmla="*/ 5 h 3"/>
                <a:gd name="T10" fmla="*/ 5 w 2"/>
                <a:gd name="T11" fmla="*/ 8 h 3"/>
                <a:gd name="T12" fmla="*/ 3 w 2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33" name="Freeform 2333"/>
            <p:cNvSpPr>
              <a:spLocks/>
            </p:cNvSpPr>
            <p:nvPr/>
          </p:nvSpPr>
          <p:spPr bwMode="auto">
            <a:xfrm>
              <a:off x="888" y="310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34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35" name="Freeform 2335"/>
            <p:cNvSpPr>
              <a:spLocks/>
            </p:cNvSpPr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2 w 1"/>
                <a:gd name="T5" fmla="*/ 8 h 3"/>
                <a:gd name="T6" fmla="*/ 2 w 1"/>
                <a:gd name="T7" fmla="*/ 8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36" name="Freeform 2336"/>
            <p:cNvSpPr>
              <a:spLocks/>
            </p:cNvSpPr>
            <p:nvPr/>
          </p:nvSpPr>
          <p:spPr bwMode="auto">
            <a:xfrm>
              <a:off x="892" y="3114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37" name="Freeform 2337"/>
            <p:cNvSpPr>
              <a:spLocks/>
            </p:cNvSpPr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3 w 2"/>
                <a:gd name="T3" fmla="*/ 5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2 h 4"/>
                <a:gd name="T12" fmla="*/ 0 w 2"/>
                <a:gd name="T13" fmla="*/ 0 h 4"/>
                <a:gd name="T14" fmla="*/ 0 w 2"/>
                <a:gd name="T15" fmla="*/ 5 h 4"/>
                <a:gd name="T16" fmla="*/ 0 w 2"/>
                <a:gd name="T17" fmla="*/ 5 h 4"/>
                <a:gd name="T18" fmla="*/ 3 w 2"/>
                <a:gd name="T19" fmla="*/ 7 h 4"/>
                <a:gd name="T20" fmla="*/ 3 w 2"/>
                <a:gd name="T21" fmla="*/ 7 h 4"/>
                <a:gd name="T22" fmla="*/ 0 w 2"/>
                <a:gd name="T23" fmla="*/ 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38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39" name="Freeform 2339"/>
            <p:cNvSpPr>
              <a:spLocks/>
            </p:cNvSpPr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3 h 4"/>
                <a:gd name="T2" fmla="*/ 3 w 2"/>
                <a:gd name="T3" fmla="*/ 5 h 4"/>
                <a:gd name="T4" fmla="*/ 0 w 2"/>
                <a:gd name="T5" fmla="*/ 3 h 4"/>
                <a:gd name="T6" fmla="*/ 3 w 2"/>
                <a:gd name="T7" fmla="*/ 5 h 4"/>
                <a:gd name="T8" fmla="*/ 3 w 2"/>
                <a:gd name="T9" fmla="*/ 3 h 4"/>
                <a:gd name="T10" fmla="*/ 5 w 2"/>
                <a:gd name="T11" fmla="*/ 8 h 4"/>
                <a:gd name="T12" fmla="*/ 3 w 2"/>
                <a:gd name="T13" fmla="*/ 8 h 4"/>
                <a:gd name="T14" fmla="*/ 5 w 2"/>
                <a:gd name="T15" fmla="*/ 5 h 4"/>
                <a:gd name="T16" fmla="*/ 5 w 2"/>
                <a:gd name="T17" fmla="*/ 5 h 4"/>
                <a:gd name="T18" fmla="*/ 5 w 2"/>
                <a:gd name="T19" fmla="*/ 5 h 4"/>
                <a:gd name="T20" fmla="*/ 0 w 2"/>
                <a:gd name="T21" fmla="*/ 3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40" name="Freeform 2340"/>
            <p:cNvSpPr>
              <a:spLocks/>
            </p:cNvSpPr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3 h 1"/>
                <a:gd name="T1" fmla="*/ 3 h 1"/>
                <a:gd name="T2" fmla="*/ 3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41" name="Freeform 2341"/>
            <p:cNvSpPr>
              <a:spLocks/>
            </p:cNvSpPr>
            <p:nvPr/>
          </p:nvSpPr>
          <p:spPr bwMode="auto">
            <a:xfrm>
              <a:off x="895" y="3109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42" name="Freeform 2342"/>
            <p:cNvSpPr>
              <a:spLocks/>
            </p:cNvSpPr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3 h 1"/>
                <a:gd name="T1" fmla="*/ 3 h 1"/>
                <a:gd name="T2" fmla="*/ 0 h 1"/>
                <a:gd name="T3" fmla="*/ 3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43" name="Freeform 2343"/>
            <p:cNvSpPr>
              <a:spLocks/>
            </p:cNvSpPr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5 w 5"/>
                <a:gd name="T1" fmla="*/ 12 h 7"/>
                <a:gd name="T2" fmla="*/ 5 w 5"/>
                <a:gd name="T3" fmla="*/ 12 h 7"/>
                <a:gd name="T4" fmla="*/ 5 w 5"/>
                <a:gd name="T5" fmla="*/ 10 h 7"/>
                <a:gd name="T6" fmla="*/ 5 w 5"/>
                <a:gd name="T7" fmla="*/ 5 h 7"/>
                <a:gd name="T8" fmla="*/ 5 w 5"/>
                <a:gd name="T9" fmla="*/ 7 h 7"/>
                <a:gd name="T10" fmla="*/ 5 w 5"/>
                <a:gd name="T11" fmla="*/ 5 h 7"/>
                <a:gd name="T12" fmla="*/ 2 w 5"/>
                <a:gd name="T13" fmla="*/ 5 h 7"/>
                <a:gd name="T14" fmla="*/ 2 w 5"/>
                <a:gd name="T15" fmla="*/ 7 h 7"/>
                <a:gd name="T16" fmla="*/ 0 w 5"/>
                <a:gd name="T17" fmla="*/ 7 h 7"/>
                <a:gd name="T18" fmla="*/ 5 w 5"/>
                <a:gd name="T19" fmla="*/ 10 h 7"/>
                <a:gd name="T20" fmla="*/ 2 w 5"/>
                <a:gd name="T21" fmla="*/ 10 h 7"/>
                <a:gd name="T22" fmla="*/ 2 w 5"/>
                <a:gd name="T23" fmla="*/ 10 h 7"/>
                <a:gd name="T24" fmla="*/ 0 w 5"/>
                <a:gd name="T25" fmla="*/ 10 h 7"/>
                <a:gd name="T26" fmla="*/ 5 w 5"/>
                <a:gd name="T27" fmla="*/ 12 h 7"/>
                <a:gd name="T28" fmla="*/ 0 w 5"/>
                <a:gd name="T29" fmla="*/ 10 h 7"/>
                <a:gd name="T30" fmla="*/ 2 w 5"/>
                <a:gd name="T31" fmla="*/ 12 h 7"/>
                <a:gd name="T32" fmla="*/ 5 w 5"/>
                <a:gd name="T33" fmla="*/ 15 h 7"/>
                <a:gd name="T34" fmla="*/ 5 w 5"/>
                <a:gd name="T35" fmla="*/ 17 h 7"/>
                <a:gd name="T36" fmla="*/ 5 w 5"/>
                <a:gd name="T37" fmla="*/ 10 h 7"/>
                <a:gd name="T38" fmla="*/ 5 w 5"/>
                <a:gd name="T39" fmla="*/ 10 h 7"/>
                <a:gd name="T40" fmla="*/ 10 w 5"/>
                <a:gd name="T41" fmla="*/ 7 h 7"/>
                <a:gd name="T42" fmla="*/ 5 w 5"/>
                <a:gd name="T43" fmla="*/ 5 h 7"/>
                <a:gd name="T44" fmla="*/ 0 w 5"/>
                <a:gd name="T45" fmla="*/ 10 h 7"/>
                <a:gd name="T46" fmla="*/ 0 w 5"/>
                <a:gd name="T47" fmla="*/ 10 h 7"/>
                <a:gd name="T48" fmla="*/ 0 w 5"/>
                <a:gd name="T49" fmla="*/ 12 h 7"/>
                <a:gd name="T50" fmla="*/ 2 w 5"/>
                <a:gd name="T51" fmla="*/ 7 h 7"/>
                <a:gd name="T52" fmla="*/ 2 w 5"/>
                <a:gd name="T53" fmla="*/ 12 h 7"/>
                <a:gd name="T54" fmla="*/ 2 w 5"/>
                <a:gd name="T55" fmla="*/ 10 h 7"/>
                <a:gd name="T56" fmla="*/ 2 w 5"/>
                <a:gd name="T57" fmla="*/ 10 h 7"/>
                <a:gd name="T58" fmla="*/ 2 w 5"/>
                <a:gd name="T59" fmla="*/ 12 h 7"/>
                <a:gd name="T60" fmla="*/ 2 w 5"/>
                <a:gd name="T61" fmla="*/ 10 h 7"/>
                <a:gd name="T62" fmla="*/ 2 w 5"/>
                <a:gd name="T63" fmla="*/ 7 h 7"/>
                <a:gd name="T64" fmla="*/ 5 w 5"/>
                <a:gd name="T65" fmla="*/ 10 h 7"/>
                <a:gd name="T66" fmla="*/ 5 w 5"/>
                <a:gd name="T67" fmla="*/ 12 h 7"/>
                <a:gd name="T68" fmla="*/ 5 w 5"/>
                <a:gd name="T69" fmla="*/ 15 h 7"/>
                <a:gd name="T70" fmla="*/ 5 w 5"/>
                <a:gd name="T71" fmla="*/ 10 h 7"/>
                <a:gd name="T72" fmla="*/ 5 w 5"/>
                <a:gd name="T73" fmla="*/ 12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44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45" name="Freeform 2345"/>
            <p:cNvSpPr>
              <a:spLocks/>
            </p:cNvSpPr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46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47" name="Freeform 2347"/>
            <p:cNvSpPr>
              <a:spLocks/>
            </p:cNvSpPr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48" name="Freeform 2348"/>
            <p:cNvSpPr>
              <a:spLocks/>
            </p:cNvSpPr>
            <p:nvPr/>
          </p:nvSpPr>
          <p:spPr bwMode="auto">
            <a:xfrm>
              <a:off x="902" y="3102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49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50" name="Freeform 2350"/>
            <p:cNvSpPr>
              <a:spLocks/>
            </p:cNvSpPr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5 w 3"/>
                <a:gd name="T1" fmla="*/ 2 h 6"/>
                <a:gd name="T2" fmla="*/ 5 w 3"/>
                <a:gd name="T3" fmla="*/ 2 h 6"/>
                <a:gd name="T4" fmla="*/ 5 w 3"/>
                <a:gd name="T5" fmla="*/ 7 h 6"/>
                <a:gd name="T6" fmla="*/ 5 w 3"/>
                <a:gd name="T7" fmla="*/ 2 h 6"/>
                <a:gd name="T8" fmla="*/ 2 w 3"/>
                <a:gd name="T9" fmla="*/ 7 h 6"/>
                <a:gd name="T10" fmla="*/ 2 w 3"/>
                <a:gd name="T11" fmla="*/ 5 h 6"/>
                <a:gd name="T12" fmla="*/ 2 w 3"/>
                <a:gd name="T13" fmla="*/ 9 h 6"/>
                <a:gd name="T14" fmla="*/ 2 w 3"/>
                <a:gd name="T15" fmla="*/ 5 h 6"/>
                <a:gd name="T16" fmla="*/ 2 w 3"/>
                <a:gd name="T17" fmla="*/ 2 h 6"/>
                <a:gd name="T18" fmla="*/ 0 w 3"/>
                <a:gd name="T19" fmla="*/ 5 h 6"/>
                <a:gd name="T20" fmla="*/ 0 w 3"/>
                <a:gd name="T21" fmla="*/ 9 h 6"/>
                <a:gd name="T22" fmla="*/ 0 w 3"/>
                <a:gd name="T23" fmla="*/ 12 h 6"/>
                <a:gd name="T24" fmla="*/ 2 w 3"/>
                <a:gd name="T25" fmla="*/ 9 h 6"/>
                <a:gd name="T26" fmla="*/ 2 w 3"/>
                <a:gd name="T27" fmla="*/ 12 h 6"/>
                <a:gd name="T28" fmla="*/ 2 w 3"/>
                <a:gd name="T29" fmla="*/ 9 h 6"/>
                <a:gd name="T30" fmla="*/ 2 w 3"/>
                <a:gd name="T31" fmla="*/ 12 h 6"/>
                <a:gd name="T32" fmla="*/ 2 w 3"/>
                <a:gd name="T33" fmla="*/ 12 h 6"/>
                <a:gd name="T34" fmla="*/ 2 w 3"/>
                <a:gd name="T35" fmla="*/ 12 h 6"/>
                <a:gd name="T36" fmla="*/ 2 w 3"/>
                <a:gd name="T37" fmla="*/ 9 h 6"/>
                <a:gd name="T38" fmla="*/ 2 w 3"/>
                <a:gd name="T39" fmla="*/ 12 h 6"/>
                <a:gd name="T40" fmla="*/ 2 w 3"/>
                <a:gd name="T41" fmla="*/ 9 h 6"/>
                <a:gd name="T42" fmla="*/ 5 w 3"/>
                <a:gd name="T43" fmla="*/ 12 h 6"/>
                <a:gd name="T44" fmla="*/ 5 w 3"/>
                <a:gd name="T45" fmla="*/ 9 h 6"/>
                <a:gd name="T46" fmla="*/ 5 w 3"/>
                <a:gd name="T47" fmla="*/ 12 h 6"/>
                <a:gd name="T48" fmla="*/ 2 w 3"/>
                <a:gd name="T49" fmla="*/ 7 h 6"/>
                <a:gd name="T50" fmla="*/ 5 w 3"/>
                <a:gd name="T51" fmla="*/ 12 h 6"/>
                <a:gd name="T52" fmla="*/ 5 w 3"/>
                <a:gd name="T53" fmla="*/ 9 h 6"/>
                <a:gd name="T54" fmla="*/ 5 w 3"/>
                <a:gd name="T55" fmla="*/ 12 h 6"/>
                <a:gd name="T56" fmla="*/ 7 w 3"/>
                <a:gd name="T57" fmla="*/ 9 h 6"/>
                <a:gd name="T58" fmla="*/ 5 w 3"/>
                <a:gd name="T59" fmla="*/ 7 h 6"/>
                <a:gd name="T60" fmla="*/ 5 w 3"/>
                <a:gd name="T61" fmla="*/ 7 h 6"/>
                <a:gd name="T62" fmla="*/ 5 w 3"/>
                <a:gd name="T63" fmla="*/ 7 h 6"/>
                <a:gd name="T64" fmla="*/ 5 w 3"/>
                <a:gd name="T65" fmla="*/ 5 h 6"/>
                <a:gd name="T66" fmla="*/ 5 w 3"/>
                <a:gd name="T67" fmla="*/ 7 h 6"/>
                <a:gd name="T68" fmla="*/ 5 w 3"/>
                <a:gd name="T69" fmla="*/ 2 h 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51" name="Freeform 2351"/>
            <p:cNvSpPr>
              <a:spLocks/>
            </p:cNvSpPr>
            <p:nvPr/>
          </p:nvSpPr>
          <p:spPr bwMode="auto">
            <a:xfrm>
              <a:off x="899" y="310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52" name="Freeform 2352"/>
            <p:cNvSpPr>
              <a:spLocks/>
            </p:cNvSpPr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3 w 2"/>
                <a:gd name="T1" fmla="*/ 9 h 7"/>
                <a:gd name="T2" fmla="*/ 5 w 2"/>
                <a:gd name="T3" fmla="*/ 11 h 7"/>
                <a:gd name="T4" fmla="*/ 3 w 2"/>
                <a:gd name="T5" fmla="*/ 7 h 7"/>
                <a:gd name="T6" fmla="*/ 3 w 2"/>
                <a:gd name="T7" fmla="*/ 5 h 7"/>
                <a:gd name="T8" fmla="*/ 5 w 2"/>
                <a:gd name="T9" fmla="*/ 9 h 7"/>
                <a:gd name="T10" fmla="*/ 5 w 2"/>
                <a:gd name="T11" fmla="*/ 11 h 7"/>
                <a:gd name="T12" fmla="*/ 3 w 2"/>
                <a:gd name="T13" fmla="*/ 7 h 7"/>
                <a:gd name="T14" fmla="*/ 3 w 2"/>
                <a:gd name="T15" fmla="*/ 7 h 7"/>
                <a:gd name="T16" fmla="*/ 3 w 2"/>
                <a:gd name="T17" fmla="*/ 7 h 7"/>
                <a:gd name="T18" fmla="*/ 5 w 2"/>
                <a:gd name="T19" fmla="*/ 9 h 7"/>
                <a:gd name="T20" fmla="*/ 3 w 2"/>
                <a:gd name="T21" fmla="*/ 2 h 7"/>
                <a:gd name="T22" fmla="*/ 3 w 2"/>
                <a:gd name="T23" fmla="*/ 2 h 7"/>
                <a:gd name="T24" fmla="*/ 5 w 2"/>
                <a:gd name="T25" fmla="*/ 7 h 7"/>
                <a:gd name="T26" fmla="*/ 3 w 2"/>
                <a:gd name="T27" fmla="*/ 5 h 7"/>
                <a:gd name="T28" fmla="*/ 3 w 2"/>
                <a:gd name="T29" fmla="*/ 2 h 7"/>
                <a:gd name="T30" fmla="*/ 0 w 2"/>
                <a:gd name="T31" fmla="*/ 5 h 7"/>
                <a:gd name="T32" fmla="*/ 0 w 2"/>
                <a:gd name="T33" fmla="*/ 5 h 7"/>
                <a:gd name="T34" fmla="*/ 3 w 2"/>
                <a:gd name="T35" fmla="*/ 7 h 7"/>
                <a:gd name="T36" fmla="*/ 3 w 2"/>
                <a:gd name="T37" fmla="*/ 9 h 7"/>
                <a:gd name="T38" fmla="*/ 3 w 2"/>
                <a:gd name="T39" fmla="*/ 9 h 7"/>
                <a:gd name="T40" fmla="*/ 3 w 2"/>
                <a:gd name="T41" fmla="*/ 11 h 7"/>
                <a:gd name="T42" fmla="*/ 3 w 2"/>
                <a:gd name="T43" fmla="*/ 14 h 7"/>
                <a:gd name="T44" fmla="*/ 5 w 2"/>
                <a:gd name="T45" fmla="*/ 14 h 7"/>
                <a:gd name="T46" fmla="*/ 3 w 2"/>
                <a:gd name="T47" fmla="*/ 9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53" name="Freeform 2353"/>
            <p:cNvSpPr>
              <a:spLocks/>
            </p:cNvSpPr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54" name="Freeform 2354"/>
            <p:cNvSpPr>
              <a:spLocks/>
            </p:cNvSpPr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2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55" name="Freeform 2355"/>
            <p:cNvSpPr>
              <a:spLocks/>
            </p:cNvSpPr>
            <p:nvPr/>
          </p:nvSpPr>
          <p:spPr bwMode="auto">
            <a:xfrm>
              <a:off x="907" y="3102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  <a:gd name="T3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  <a:cxn ang="T3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56" name="Freeform 2356"/>
            <p:cNvSpPr>
              <a:spLocks/>
            </p:cNvSpPr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3 w 1"/>
                <a:gd name="T5" fmla="*/ 7 h 3"/>
                <a:gd name="T6" fmla="*/ 3 w 1"/>
                <a:gd name="T7" fmla="*/ 2 h 3"/>
                <a:gd name="T8" fmla="*/ 3 w 1"/>
                <a:gd name="T9" fmla="*/ 2 h 3"/>
                <a:gd name="T10" fmla="*/ 0 w 1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57" name="Freeform 2357"/>
            <p:cNvSpPr>
              <a:spLocks/>
            </p:cNvSpPr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2 w 5"/>
                <a:gd name="T1" fmla="*/ 9 h 6"/>
                <a:gd name="T2" fmla="*/ 2 w 5"/>
                <a:gd name="T3" fmla="*/ 9 h 6"/>
                <a:gd name="T4" fmla="*/ 4 w 5"/>
                <a:gd name="T5" fmla="*/ 9 h 6"/>
                <a:gd name="T6" fmla="*/ 4 w 5"/>
                <a:gd name="T7" fmla="*/ 12 h 6"/>
                <a:gd name="T8" fmla="*/ 4 w 5"/>
                <a:gd name="T9" fmla="*/ 9 h 6"/>
                <a:gd name="T10" fmla="*/ 4 w 5"/>
                <a:gd name="T11" fmla="*/ 9 h 6"/>
                <a:gd name="T12" fmla="*/ 2 w 5"/>
                <a:gd name="T13" fmla="*/ 7 h 6"/>
                <a:gd name="T14" fmla="*/ 7 w 5"/>
                <a:gd name="T15" fmla="*/ 9 h 6"/>
                <a:gd name="T16" fmla="*/ 2 w 5"/>
                <a:gd name="T17" fmla="*/ 5 h 6"/>
                <a:gd name="T18" fmla="*/ 4 w 5"/>
                <a:gd name="T19" fmla="*/ 7 h 6"/>
                <a:gd name="T20" fmla="*/ 4 w 5"/>
                <a:gd name="T21" fmla="*/ 7 h 6"/>
                <a:gd name="T22" fmla="*/ 4 w 5"/>
                <a:gd name="T23" fmla="*/ 7 h 6"/>
                <a:gd name="T24" fmla="*/ 7 w 5"/>
                <a:gd name="T25" fmla="*/ 9 h 6"/>
                <a:gd name="T26" fmla="*/ 7 w 5"/>
                <a:gd name="T27" fmla="*/ 7 h 6"/>
                <a:gd name="T28" fmla="*/ 9 w 5"/>
                <a:gd name="T29" fmla="*/ 9 h 6"/>
                <a:gd name="T30" fmla="*/ 9 w 5"/>
                <a:gd name="T31" fmla="*/ 7 h 6"/>
                <a:gd name="T32" fmla="*/ 9 w 5"/>
                <a:gd name="T33" fmla="*/ 7 h 6"/>
                <a:gd name="T34" fmla="*/ 4 w 5"/>
                <a:gd name="T35" fmla="*/ 2 h 6"/>
                <a:gd name="T36" fmla="*/ 7 w 5"/>
                <a:gd name="T37" fmla="*/ 2 h 6"/>
                <a:gd name="T38" fmla="*/ 9 w 5"/>
                <a:gd name="T39" fmla="*/ 7 h 6"/>
                <a:gd name="T40" fmla="*/ 7 w 5"/>
                <a:gd name="T41" fmla="*/ 5 h 6"/>
                <a:gd name="T42" fmla="*/ 11 w 5"/>
                <a:gd name="T43" fmla="*/ 7 h 6"/>
                <a:gd name="T44" fmla="*/ 7 w 5"/>
                <a:gd name="T45" fmla="*/ 2 h 6"/>
                <a:gd name="T46" fmla="*/ 9 w 5"/>
                <a:gd name="T47" fmla="*/ 2 h 6"/>
                <a:gd name="T48" fmla="*/ 4 w 5"/>
                <a:gd name="T49" fmla="*/ 0 h 6"/>
                <a:gd name="T50" fmla="*/ 4 w 5"/>
                <a:gd name="T51" fmla="*/ 2 h 6"/>
                <a:gd name="T52" fmla="*/ 4 w 5"/>
                <a:gd name="T53" fmla="*/ 5 h 6"/>
                <a:gd name="T54" fmla="*/ 2 w 5"/>
                <a:gd name="T55" fmla="*/ 2 h 6"/>
                <a:gd name="T56" fmla="*/ 4 w 5"/>
                <a:gd name="T57" fmla="*/ 5 h 6"/>
                <a:gd name="T58" fmla="*/ 2 w 5"/>
                <a:gd name="T59" fmla="*/ 2 h 6"/>
                <a:gd name="T60" fmla="*/ 4 w 5"/>
                <a:gd name="T61" fmla="*/ 5 h 6"/>
                <a:gd name="T62" fmla="*/ 2 w 5"/>
                <a:gd name="T63" fmla="*/ 2 h 6"/>
                <a:gd name="T64" fmla="*/ 0 w 5"/>
                <a:gd name="T65" fmla="*/ 5 h 6"/>
                <a:gd name="T66" fmla="*/ 2 w 5"/>
                <a:gd name="T67" fmla="*/ 7 h 6"/>
                <a:gd name="T68" fmla="*/ 2 w 5"/>
                <a:gd name="T69" fmla="*/ 7 h 6"/>
                <a:gd name="T70" fmla="*/ 2 w 5"/>
                <a:gd name="T71" fmla="*/ 9 h 6"/>
                <a:gd name="T72" fmla="*/ 0 w 5"/>
                <a:gd name="T73" fmla="*/ 5 h 6"/>
                <a:gd name="T74" fmla="*/ 0 w 5"/>
                <a:gd name="T75" fmla="*/ 5 h 6"/>
                <a:gd name="T76" fmla="*/ 0 w 5"/>
                <a:gd name="T77" fmla="*/ 7 h 6"/>
                <a:gd name="T78" fmla="*/ 0 w 5"/>
                <a:gd name="T79" fmla="*/ 5 h 6"/>
                <a:gd name="T80" fmla="*/ 2 w 5"/>
                <a:gd name="T81" fmla="*/ 12 h 6"/>
                <a:gd name="T82" fmla="*/ 4 w 5"/>
                <a:gd name="T83" fmla="*/ 12 h 6"/>
                <a:gd name="T84" fmla="*/ 2 w 5"/>
                <a:gd name="T85" fmla="*/ 9 h 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58" name="Freeform 2358"/>
            <p:cNvSpPr>
              <a:spLocks/>
            </p:cNvSpPr>
            <p:nvPr/>
          </p:nvSpPr>
          <p:spPr bwMode="auto">
            <a:xfrm>
              <a:off x="907" y="3095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59" name="Freeform 2359"/>
            <p:cNvSpPr>
              <a:spLocks/>
            </p:cNvSpPr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2 w 1"/>
                <a:gd name="T1" fmla="*/ 2 w 1"/>
                <a:gd name="T2" fmla="*/ 2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60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61" name="Freeform 2361"/>
            <p:cNvSpPr>
              <a:spLocks/>
            </p:cNvSpPr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62" name="Freeform 2362"/>
            <p:cNvSpPr>
              <a:spLocks/>
            </p:cNvSpPr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63" name="Freeform 2363"/>
            <p:cNvSpPr>
              <a:spLocks/>
            </p:cNvSpPr>
            <p:nvPr/>
          </p:nvSpPr>
          <p:spPr bwMode="auto">
            <a:xfrm>
              <a:off x="921" y="3090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64" name="Freeform 2364"/>
            <p:cNvSpPr>
              <a:spLocks/>
            </p:cNvSpPr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10 w 7"/>
                <a:gd name="T1" fmla="*/ 2 h 8"/>
                <a:gd name="T2" fmla="*/ 5 w 7"/>
                <a:gd name="T3" fmla="*/ 0 h 8"/>
                <a:gd name="T4" fmla="*/ 5 w 7"/>
                <a:gd name="T5" fmla="*/ 0 h 8"/>
                <a:gd name="T6" fmla="*/ 5 w 7"/>
                <a:gd name="T7" fmla="*/ 2 h 8"/>
                <a:gd name="T8" fmla="*/ 5 w 7"/>
                <a:gd name="T9" fmla="*/ 2 h 8"/>
                <a:gd name="T10" fmla="*/ 5 w 7"/>
                <a:gd name="T11" fmla="*/ 5 h 8"/>
                <a:gd name="T12" fmla="*/ 7 w 7"/>
                <a:gd name="T13" fmla="*/ 7 h 8"/>
                <a:gd name="T14" fmla="*/ 5 w 7"/>
                <a:gd name="T15" fmla="*/ 7 h 8"/>
                <a:gd name="T16" fmla="*/ 5 w 7"/>
                <a:gd name="T17" fmla="*/ 7 h 8"/>
                <a:gd name="T18" fmla="*/ 10 w 7"/>
                <a:gd name="T19" fmla="*/ 10 h 8"/>
                <a:gd name="T20" fmla="*/ 10 w 7"/>
                <a:gd name="T21" fmla="*/ 12 h 8"/>
                <a:gd name="T22" fmla="*/ 7 w 7"/>
                <a:gd name="T23" fmla="*/ 10 h 8"/>
                <a:gd name="T24" fmla="*/ 5 w 7"/>
                <a:gd name="T25" fmla="*/ 12 h 8"/>
                <a:gd name="T26" fmla="*/ 5 w 7"/>
                <a:gd name="T27" fmla="*/ 12 h 8"/>
                <a:gd name="T28" fmla="*/ 5 w 7"/>
                <a:gd name="T29" fmla="*/ 12 h 8"/>
                <a:gd name="T30" fmla="*/ 7 w 7"/>
                <a:gd name="T31" fmla="*/ 14 h 8"/>
                <a:gd name="T32" fmla="*/ 5 w 7"/>
                <a:gd name="T33" fmla="*/ 14 h 8"/>
                <a:gd name="T34" fmla="*/ 5 w 7"/>
                <a:gd name="T35" fmla="*/ 14 h 8"/>
                <a:gd name="T36" fmla="*/ 2 w 7"/>
                <a:gd name="T37" fmla="*/ 17 h 8"/>
                <a:gd name="T38" fmla="*/ 5 w 7"/>
                <a:gd name="T39" fmla="*/ 14 h 8"/>
                <a:gd name="T40" fmla="*/ 2 w 7"/>
                <a:gd name="T41" fmla="*/ 14 h 8"/>
                <a:gd name="T42" fmla="*/ 10 w 7"/>
                <a:gd name="T43" fmla="*/ 19 h 8"/>
                <a:gd name="T44" fmla="*/ 10 w 7"/>
                <a:gd name="T45" fmla="*/ 19 h 8"/>
                <a:gd name="T46" fmla="*/ 10 w 7"/>
                <a:gd name="T47" fmla="*/ 17 h 8"/>
                <a:gd name="T48" fmla="*/ 10 w 7"/>
                <a:gd name="T49" fmla="*/ 17 h 8"/>
                <a:gd name="T50" fmla="*/ 12 w 7"/>
                <a:gd name="T51" fmla="*/ 17 h 8"/>
                <a:gd name="T52" fmla="*/ 10 w 7"/>
                <a:gd name="T53" fmla="*/ 14 h 8"/>
                <a:gd name="T54" fmla="*/ 12 w 7"/>
                <a:gd name="T55" fmla="*/ 14 h 8"/>
                <a:gd name="T56" fmla="*/ 12 w 7"/>
                <a:gd name="T57" fmla="*/ 14 h 8"/>
                <a:gd name="T58" fmla="*/ 10 w 7"/>
                <a:gd name="T59" fmla="*/ 14 h 8"/>
                <a:gd name="T60" fmla="*/ 10 w 7"/>
                <a:gd name="T61" fmla="*/ 12 h 8"/>
                <a:gd name="T62" fmla="*/ 12 w 7"/>
                <a:gd name="T63" fmla="*/ 12 h 8"/>
                <a:gd name="T64" fmla="*/ 12 w 7"/>
                <a:gd name="T65" fmla="*/ 12 h 8"/>
                <a:gd name="T66" fmla="*/ 10 w 7"/>
                <a:gd name="T67" fmla="*/ 10 h 8"/>
                <a:gd name="T68" fmla="*/ 10 w 7"/>
                <a:gd name="T69" fmla="*/ 10 h 8"/>
                <a:gd name="T70" fmla="*/ 10 w 7"/>
                <a:gd name="T71" fmla="*/ 7 h 8"/>
                <a:gd name="T72" fmla="*/ 10 w 7"/>
                <a:gd name="T73" fmla="*/ 7 h 8"/>
                <a:gd name="T74" fmla="*/ 10 w 7"/>
                <a:gd name="T75" fmla="*/ 5 h 8"/>
                <a:gd name="T76" fmla="*/ 7 w 7"/>
                <a:gd name="T77" fmla="*/ 5 h 8"/>
                <a:gd name="T78" fmla="*/ 12 w 7"/>
                <a:gd name="T79" fmla="*/ 5 h 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65" name="Freeform 2365"/>
            <p:cNvSpPr>
              <a:spLocks/>
            </p:cNvSpPr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2 h 1"/>
                <a:gd name="T2" fmla="*/ 0 h 1"/>
                <a:gd name="T3" fmla="*/ 0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66" name="Freeform 2366"/>
            <p:cNvSpPr>
              <a:spLocks/>
            </p:cNvSpPr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67" name="Freeform 2367"/>
            <p:cNvSpPr>
              <a:spLocks/>
            </p:cNvSpPr>
            <p:nvPr/>
          </p:nvSpPr>
          <p:spPr bwMode="auto">
            <a:xfrm>
              <a:off x="923" y="3078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68" name="Freeform 2368"/>
            <p:cNvSpPr>
              <a:spLocks/>
            </p:cNvSpPr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69" name="Freeform 2369"/>
            <p:cNvSpPr>
              <a:spLocks/>
            </p:cNvSpPr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10 w 6"/>
                <a:gd name="T1" fmla="*/ 5 h 5"/>
                <a:gd name="T2" fmla="*/ 8 w 6"/>
                <a:gd name="T3" fmla="*/ 2 h 5"/>
                <a:gd name="T4" fmla="*/ 10 w 6"/>
                <a:gd name="T5" fmla="*/ 2 h 5"/>
                <a:gd name="T6" fmla="*/ 5 w 6"/>
                <a:gd name="T7" fmla="*/ 0 h 5"/>
                <a:gd name="T8" fmla="*/ 8 w 6"/>
                <a:gd name="T9" fmla="*/ 5 h 5"/>
                <a:gd name="T10" fmla="*/ 5 w 6"/>
                <a:gd name="T11" fmla="*/ 5 h 5"/>
                <a:gd name="T12" fmla="*/ 8 w 6"/>
                <a:gd name="T13" fmla="*/ 7 h 5"/>
                <a:gd name="T14" fmla="*/ 5 w 6"/>
                <a:gd name="T15" fmla="*/ 7 h 5"/>
                <a:gd name="T16" fmla="*/ 5 w 6"/>
                <a:gd name="T17" fmla="*/ 7 h 5"/>
                <a:gd name="T18" fmla="*/ 8 w 6"/>
                <a:gd name="T19" fmla="*/ 7 h 5"/>
                <a:gd name="T20" fmla="*/ 8 w 6"/>
                <a:gd name="T21" fmla="*/ 7 h 5"/>
                <a:gd name="T22" fmla="*/ 8 w 6"/>
                <a:gd name="T23" fmla="*/ 7 h 5"/>
                <a:gd name="T24" fmla="*/ 8 w 6"/>
                <a:gd name="T25" fmla="*/ 10 h 5"/>
                <a:gd name="T26" fmla="*/ 8 w 6"/>
                <a:gd name="T27" fmla="*/ 7 h 5"/>
                <a:gd name="T28" fmla="*/ 8 w 6"/>
                <a:gd name="T29" fmla="*/ 10 h 5"/>
                <a:gd name="T30" fmla="*/ 5 w 6"/>
                <a:gd name="T31" fmla="*/ 7 h 5"/>
                <a:gd name="T32" fmla="*/ 8 w 6"/>
                <a:gd name="T33" fmla="*/ 10 h 5"/>
                <a:gd name="T34" fmla="*/ 10 w 6"/>
                <a:gd name="T35" fmla="*/ 12 h 5"/>
                <a:gd name="T36" fmla="*/ 10 w 6"/>
                <a:gd name="T37" fmla="*/ 10 h 5"/>
                <a:gd name="T38" fmla="*/ 10 w 6"/>
                <a:gd name="T39" fmla="*/ 10 h 5"/>
                <a:gd name="T40" fmla="*/ 8 w 6"/>
                <a:gd name="T41" fmla="*/ 10 h 5"/>
                <a:gd name="T42" fmla="*/ 10 w 6"/>
                <a:gd name="T43" fmla="*/ 10 h 5"/>
                <a:gd name="T44" fmla="*/ 13 w 6"/>
                <a:gd name="T45" fmla="*/ 10 h 5"/>
                <a:gd name="T46" fmla="*/ 13 w 6"/>
                <a:gd name="T47" fmla="*/ 10 h 5"/>
                <a:gd name="T48" fmla="*/ 13 w 6"/>
                <a:gd name="T49" fmla="*/ 10 h 5"/>
                <a:gd name="T50" fmla="*/ 13 w 6"/>
                <a:gd name="T51" fmla="*/ 10 h 5"/>
                <a:gd name="T52" fmla="*/ 8 w 6"/>
                <a:gd name="T53" fmla="*/ 7 h 5"/>
                <a:gd name="T54" fmla="*/ 8 w 6"/>
                <a:gd name="T55" fmla="*/ 7 h 5"/>
                <a:gd name="T56" fmla="*/ 10 w 6"/>
                <a:gd name="T57" fmla="*/ 10 h 5"/>
                <a:gd name="T58" fmla="*/ 10 w 6"/>
                <a:gd name="T59" fmla="*/ 7 h 5"/>
                <a:gd name="T60" fmla="*/ 13 w 6"/>
                <a:gd name="T61" fmla="*/ 10 h 5"/>
                <a:gd name="T62" fmla="*/ 10 w 6"/>
                <a:gd name="T63" fmla="*/ 7 h 5"/>
                <a:gd name="T64" fmla="*/ 10 w 6"/>
                <a:gd name="T65" fmla="*/ 7 h 5"/>
                <a:gd name="T66" fmla="*/ 13 w 6"/>
                <a:gd name="T67" fmla="*/ 7 h 5"/>
                <a:gd name="T68" fmla="*/ 10 w 6"/>
                <a:gd name="T69" fmla="*/ 7 h 5"/>
                <a:gd name="T70" fmla="*/ 10 w 6"/>
                <a:gd name="T71" fmla="*/ 5 h 5"/>
                <a:gd name="T72" fmla="*/ 10 w 6"/>
                <a:gd name="T73" fmla="*/ 5 h 5"/>
                <a:gd name="T74" fmla="*/ 10 w 6"/>
                <a:gd name="T75" fmla="*/ 5 h 5"/>
                <a:gd name="T76" fmla="*/ 10 w 6"/>
                <a:gd name="T77" fmla="*/ 5 h 5"/>
                <a:gd name="T78" fmla="*/ 8 w 6"/>
                <a:gd name="T79" fmla="*/ 2 h 5"/>
                <a:gd name="T80" fmla="*/ 10 w 6"/>
                <a:gd name="T81" fmla="*/ 5 h 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70" name="Freeform 2370"/>
            <p:cNvSpPr>
              <a:spLocks/>
            </p:cNvSpPr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3 w 2"/>
                <a:gd name="T1" fmla="*/ 3 h 1"/>
                <a:gd name="T2" fmla="*/ 5 w 2"/>
                <a:gd name="T3" fmla="*/ 3 h 1"/>
                <a:gd name="T4" fmla="*/ 0 w 2"/>
                <a:gd name="T5" fmla="*/ 0 h 1"/>
                <a:gd name="T6" fmla="*/ 3 w 2"/>
                <a:gd name="T7" fmla="*/ 0 h 1"/>
                <a:gd name="T8" fmla="*/ 3 w 2"/>
                <a:gd name="T9" fmla="*/ 3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71" name="Freeform 2371"/>
            <p:cNvSpPr>
              <a:spLocks/>
            </p:cNvSpPr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5 w 4"/>
                <a:gd name="T1" fmla="*/ 2 h 3"/>
                <a:gd name="T2" fmla="*/ 2 w 4"/>
                <a:gd name="T3" fmla="*/ 2 h 3"/>
                <a:gd name="T4" fmla="*/ 2 w 4"/>
                <a:gd name="T5" fmla="*/ 2 h 3"/>
                <a:gd name="T6" fmla="*/ 5 w 4"/>
                <a:gd name="T7" fmla="*/ 5 h 3"/>
                <a:gd name="T8" fmla="*/ 2 w 4"/>
                <a:gd name="T9" fmla="*/ 5 h 3"/>
                <a:gd name="T10" fmla="*/ 5 w 4"/>
                <a:gd name="T11" fmla="*/ 7 h 3"/>
                <a:gd name="T12" fmla="*/ 5 w 4"/>
                <a:gd name="T13" fmla="*/ 5 h 3"/>
                <a:gd name="T14" fmla="*/ 7 w 4"/>
                <a:gd name="T15" fmla="*/ 7 h 3"/>
                <a:gd name="T16" fmla="*/ 5 w 4"/>
                <a:gd name="T17" fmla="*/ 5 h 3"/>
                <a:gd name="T18" fmla="*/ 7 w 4"/>
                <a:gd name="T19" fmla="*/ 7 h 3"/>
                <a:gd name="T20" fmla="*/ 5 w 4"/>
                <a:gd name="T21" fmla="*/ 5 h 3"/>
                <a:gd name="T22" fmla="*/ 7 w 4"/>
                <a:gd name="T23" fmla="*/ 5 h 3"/>
                <a:gd name="T24" fmla="*/ 9 w 4"/>
                <a:gd name="T25" fmla="*/ 5 h 3"/>
                <a:gd name="T26" fmla="*/ 7 w 4"/>
                <a:gd name="T27" fmla="*/ 5 h 3"/>
                <a:gd name="T28" fmla="*/ 5 w 4"/>
                <a:gd name="T29" fmla="*/ 5 h 3"/>
                <a:gd name="T30" fmla="*/ 9 w 4"/>
                <a:gd name="T31" fmla="*/ 5 h 3"/>
                <a:gd name="T32" fmla="*/ 7 w 4"/>
                <a:gd name="T33" fmla="*/ 2 h 3"/>
                <a:gd name="T34" fmla="*/ 5 w 4"/>
                <a:gd name="T35" fmla="*/ 2 h 3"/>
                <a:gd name="T36" fmla="*/ 7 w 4"/>
                <a:gd name="T37" fmla="*/ 2 h 3"/>
                <a:gd name="T38" fmla="*/ 7 w 4"/>
                <a:gd name="T39" fmla="*/ 2 h 3"/>
                <a:gd name="T40" fmla="*/ 2 w 4"/>
                <a:gd name="T41" fmla="*/ 0 h 3"/>
                <a:gd name="T42" fmla="*/ 5 w 4"/>
                <a:gd name="T43" fmla="*/ 2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72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73" name="Freeform 2373"/>
            <p:cNvSpPr>
              <a:spLocks/>
            </p:cNvSpPr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74" name="Freeform 2374"/>
            <p:cNvSpPr>
              <a:spLocks/>
            </p:cNvSpPr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9 h 4"/>
                <a:gd name="T2" fmla="*/ 3 w 2"/>
                <a:gd name="T3" fmla="*/ 7 h 4"/>
                <a:gd name="T4" fmla="*/ 5 w 2"/>
                <a:gd name="T5" fmla="*/ 0 h 4"/>
                <a:gd name="T6" fmla="*/ 3 w 2"/>
                <a:gd name="T7" fmla="*/ 5 h 4"/>
                <a:gd name="T8" fmla="*/ 3 w 2"/>
                <a:gd name="T9" fmla="*/ 2 h 4"/>
                <a:gd name="T10" fmla="*/ 0 w 2"/>
                <a:gd name="T11" fmla="*/ 7 h 4"/>
                <a:gd name="T12" fmla="*/ 3 w 2"/>
                <a:gd name="T13" fmla="*/ 7 h 4"/>
                <a:gd name="T14" fmla="*/ 0 w 2"/>
                <a:gd name="T15" fmla="*/ 9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75" name="Freeform 2375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3 w 1"/>
                <a:gd name="T1" fmla="*/ 0 h 1"/>
                <a:gd name="T2" fmla="*/ 0 w 1"/>
                <a:gd name="T3" fmla="*/ 3 h 1"/>
                <a:gd name="T4" fmla="*/ 3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76" name="Freeform 2376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3 w 1"/>
                <a:gd name="T1" fmla="*/ 0 h 1"/>
                <a:gd name="T2" fmla="*/ 0 w 1"/>
                <a:gd name="T3" fmla="*/ 3 h 1"/>
                <a:gd name="T4" fmla="*/ 3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77" name="Freeform 2377"/>
            <p:cNvSpPr>
              <a:spLocks/>
            </p:cNvSpPr>
            <p:nvPr/>
          </p:nvSpPr>
          <p:spPr bwMode="auto">
            <a:xfrm>
              <a:off x="781" y="3109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78" name="Freeform 2378"/>
            <p:cNvSpPr>
              <a:spLocks/>
            </p:cNvSpPr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2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5 h 2"/>
                <a:gd name="T8" fmla="*/ 0 w 1"/>
                <a:gd name="T9" fmla="*/ 3 h 2"/>
                <a:gd name="T10" fmla="*/ 0 w 1"/>
                <a:gd name="T11" fmla="*/ 5 h 2"/>
                <a:gd name="T12" fmla="*/ 2 w 1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79" name="Freeform 2379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80" name="Freeform 2380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81" name="Freeform 2381"/>
            <p:cNvSpPr>
              <a:spLocks/>
            </p:cNvSpPr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2 w 1"/>
                <a:gd name="T1" fmla="*/ 0 h 3"/>
                <a:gd name="T2" fmla="*/ 0 w 1"/>
                <a:gd name="T3" fmla="*/ 2 h 3"/>
                <a:gd name="T4" fmla="*/ 0 w 1"/>
                <a:gd name="T5" fmla="*/ 7 h 3"/>
                <a:gd name="T6" fmla="*/ 2 w 1"/>
                <a:gd name="T7" fmla="*/ 7 h 3"/>
                <a:gd name="T8" fmla="*/ 2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82" name="Freeform 2382"/>
            <p:cNvSpPr>
              <a:spLocks/>
            </p:cNvSpPr>
            <p:nvPr/>
          </p:nvSpPr>
          <p:spPr bwMode="auto">
            <a:xfrm>
              <a:off x="783" y="3119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83" name="Freeform 2383"/>
            <p:cNvSpPr>
              <a:spLocks/>
            </p:cNvSpPr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2 w 1"/>
                <a:gd name="T1" fmla="*/ 2 h 4"/>
                <a:gd name="T2" fmla="*/ 2 w 1"/>
                <a:gd name="T3" fmla="*/ 5 h 4"/>
                <a:gd name="T4" fmla="*/ 2 w 1"/>
                <a:gd name="T5" fmla="*/ 2 h 4"/>
                <a:gd name="T6" fmla="*/ 0 w 1"/>
                <a:gd name="T7" fmla="*/ 5 h 4"/>
                <a:gd name="T8" fmla="*/ 2 w 1"/>
                <a:gd name="T9" fmla="*/ 0 h 4"/>
                <a:gd name="T10" fmla="*/ 0 w 1"/>
                <a:gd name="T11" fmla="*/ 5 h 4"/>
                <a:gd name="T12" fmla="*/ 0 w 1"/>
                <a:gd name="T13" fmla="*/ 0 h 4"/>
                <a:gd name="T14" fmla="*/ 0 w 1"/>
                <a:gd name="T15" fmla="*/ 5 h 4"/>
                <a:gd name="T16" fmla="*/ 0 w 1"/>
                <a:gd name="T17" fmla="*/ 5 h 4"/>
                <a:gd name="T18" fmla="*/ 0 w 1"/>
                <a:gd name="T19" fmla="*/ 7 h 4"/>
                <a:gd name="T20" fmla="*/ 2 w 1"/>
                <a:gd name="T21" fmla="*/ 9 h 4"/>
                <a:gd name="T22" fmla="*/ 2 w 1"/>
                <a:gd name="T23" fmla="*/ 2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84" name="Freeform 2384"/>
            <p:cNvSpPr>
              <a:spLocks/>
            </p:cNvSpPr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85" name="Freeform 2385"/>
            <p:cNvSpPr>
              <a:spLocks/>
            </p:cNvSpPr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3 w 1"/>
                <a:gd name="T1" fmla="*/ 0 h 5"/>
                <a:gd name="T2" fmla="*/ 3 w 1"/>
                <a:gd name="T3" fmla="*/ 2 h 5"/>
                <a:gd name="T4" fmla="*/ 3 w 1"/>
                <a:gd name="T5" fmla="*/ 2 h 5"/>
                <a:gd name="T6" fmla="*/ 0 w 1"/>
                <a:gd name="T7" fmla="*/ 4 h 5"/>
                <a:gd name="T8" fmla="*/ 3 w 1"/>
                <a:gd name="T9" fmla="*/ 2 h 5"/>
                <a:gd name="T10" fmla="*/ 3 w 1"/>
                <a:gd name="T11" fmla="*/ 7 h 5"/>
                <a:gd name="T12" fmla="*/ 3 w 1"/>
                <a:gd name="T13" fmla="*/ 7 h 5"/>
                <a:gd name="T14" fmla="*/ 3 w 1"/>
                <a:gd name="T15" fmla="*/ 7 h 5"/>
                <a:gd name="T16" fmla="*/ 3 w 1"/>
                <a:gd name="T17" fmla="*/ 4 h 5"/>
                <a:gd name="T18" fmla="*/ 3 w 1"/>
                <a:gd name="T19" fmla="*/ 4 h 5"/>
                <a:gd name="T20" fmla="*/ 3 w 1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86" name="Freeform 2386"/>
            <p:cNvSpPr>
              <a:spLocks/>
            </p:cNvSpPr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3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87" name="Freeform 2387"/>
            <p:cNvSpPr>
              <a:spLocks/>
            </p:cNvSpPr>
            <p:nvPr/>
          </p:nvSpPr>
          <p:spPr bwMode="auto">
            <a:xfrm>
              <a:off x="788" y="3119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88" name="Freeform 2388"/>
            <p:cNvSpPr>
              <a:spLocks/>
            </p:cNvSpPr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2 h 1"/>
                <a:gd name="T2" fmla="*/ 2 w 1"/>
                <a:gd name="T3" fmla="*/ 2 h 1"/>
                <a:gd name="T4" fmla="*/ 0 w 1"/>
                <a:gd name="T5" fmla="*/ 0 h 1"/>
                <a:gd name="T6" fmla="*/ 0 w 1"/>
                <a:gd name="T7" fmla="*/ 2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89" name="Freeform 2389"/>
            <p:cNvSpPr>
              <a:spLocks/>
            </p:cNvSpPr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17 w 7"/>
                <a:gd name="T1" fmla="*/ 7 h 5"/>
                <a:gd name="T2" fmla="*/ 15 w 7"/>
                <a:gd name="T3" fmla="*/ 7 h 5"/>
                <a:gd name="T4" fmla="*/ 15 w 7"/>
                <a:gd name="T5" fmla="*/ 2 h 5"/>
                <a:gd name="T6" fmla="*/ 15 w 7"/>
                <a:gd name="T7" fmla="*/ 0 h 5"/>
                <a:gd name="T8" fmla="*/ 15 w 7"/>
                <a:gd name="T9" fmla="*/ 2 h 5"/>
                <a:gd name="T10" fmla="*/ 12 w 7"/>
                <a:gd name="T11" fmla="*/ 0 h 5"/>
                <a:gd name="T12" fmla="*/ 12 w 7"/>
                <a:gd name="T13" fmla="*/ 0 h 5"/>
                <a:gd name="T14" fmla="*/ 10 w 7"/>
                <a:gd name="T15" fmla="*/ 2 h 5"/>
                <a:gd name="T16" fmla="*/ 2 w 7"/>
                <a:gd name="T17" fmla="*/ 2 h 5"/>
                <a:gd name="T18" fmla="*/ 2 w 7"/>
                <a:gd name="T19" fmla="*/ 7 h 5"/>
                <a:gd name="T20" fmla="*/ 2 w 7"/>
                <a:gd name="T21" fmla="*/ 5 h 5"/>
                <a:gd name="T22" fmla="*/ 2 w 7"/>
                <a:gd name="T23" fmla="*/ 5 h 5"/>
                <a:gd name="T24" fmla="*/ 0 w 7"/>
                <a:gd name="T25" fmla="*/ 2 h 5"/>
                <a:gd name="T26" fmla="*/ 0 w 7"/>
                <a:gd name="T27" fmla="*/ 7 h 5"/>
                <a:gd name="T28" fmla="*/ 0 w 7"/>
                <a:gd name="T29" fmla="*/ 2 h 5"/>
                <a:gd name="T30" fmla="*/ 0 w 7"/>
                <a:gd name="T31" fmla="*/ 5 h 5"/>
                <a:gd name="T32" fmla="*/ 0 w 7"/>
                <a:gd name="T33" fmla="*/ 10 h 5"/>
                <a:gd name="T34" fmla="*/ 0 w 7"/>
                <a:gd name="T35" fmla="*/ 10 h 5"/>
                <a:gd name="T36" fmla="*/ 5 w 7"/>
                <a:gd name="T37" fmla="*/ 5 h 5"/>
                <a:gd name="T38" fmla="*/ 5 w 7"/>
                <a:gd name="T39" fmla="*/ 7 h 5"/>
                <a:gd name="T40" fmla="*/ 7 w 7"/>
                <a:gd name="T41" fmla="*/ 10 h 5"/>
                <a:gd name="T42" fmla="*/ 7 w 7"/>
                <a:gd name="T43" fmla="*/ 5 h 5"/>
                <a:gd name="T44" fmla="*/ 7 w 7"/>
                <a:gd name="T45" fmla="*/ 7 h 5"/>
                <a:gd name="T46" fmla="*/ 7 w 7"/>
                <a:gd name="T47" fmla="*/ 5 h 5"/>
                <a:gd name="T48" fmla="*/ 10 w 7"/>
                <a:gd name="T49" fmla="*/ 7 h 5"/>
                <a:gd name="T50" fmla="*/ 10 w 7"/>
                <a:gd name="T51" fmla="*/ 2 h 5"/>
                <a:gd name="T52" fmla="*/ 12 w 7"/>
                <a:gd name="T53" fmla="*/ 10 h 5"/>
                <a:gd name="T54" fmla="*/ 10 w 7"/>
                <a:gd name="T55" fmla="*/ 7 h 5"/>
                <a:gd name="T56" fmla="*/ 10 w 7"/>
                <a:gd name="T57" fmla="*/ 5 h 5"/>
                <a:gd name="T58" fmla="*/ 12 w 7"/>
                <a:gd name="T59" fmla="*/ 7 h 5"/>
                <a:gd name="T60" fmla="*/ 12 w 7"/>
                <a:gd name="T61" fmla="*/ 5 h 5"/>
                <a:gd name="T62" fmla="*/ 12 w 7"/>
                <a:gd name="T63" fmla="*/ 2 h 5"/>
                <a:gd name="T64" fmla="*/ 15 w 7"/>
                <a:gd name="T65" fmla="*/ 5 h 5"/>
                <a:gd name="T66" fmla="*/ 15 w 7"/>
                <a:gd name="T67" fmla="*/ 7 h 5"/>
                <a:gd name="T68" fmla="*/ 15 w 7"/>
                <a:gd name="T69" fmla="*/ 10 h 5"/>
                <a:gd name="T70" fmla="*/ 15 w 7"/>
                <a:gd name="T71" fmla="*/ 5 h 5"/>
                <a:gd name="T72" fmla="*/ 17 w 7"/>
                <a:gd name="T73" fmla="*/ 7 h 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90" name="Freeform 2390"/>
            <p:cNvSpPr>
              <a:spLocks/>
            </p:cNvSpPr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91" name="Freeform 2391"/>
            <p:cNvSpPr>
              <a:spLocks/>
            </p:cNvSpPr>
            <p:nvPr/>
          </p:nvSpPr>
          <p:spPr bwMode="auto">
            <a:xfrm>
              <a:off x="807" y="3116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92" name="Freeform 2392"/>
            <p:cNvSpPr>
              <a:spLocks/>
            </p:cNvSpPr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93" name="Freeform 2393"/>
            <p:cNvSpPr>
              <a:spLocks/>
            </p:cNvSpPr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94" name="Freeform 2394"/>
            <p:cNvSpPr>
              <a:spLocks/>
            </p:cNvSpPr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2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95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296" name="Freeform 2396"/>
            <p:cNvSpPr>
              <a:spLocks/>
            </p:cNvSpPr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8 w 4"/>
                <a:gd name="T1" fmla="*/ 2 h 6"/>
                <a:gd name="T2" fmla="*/ 5 w 4"/>
                <a:gd name="T3" fmla="*/ 2 h 6"/>
                <a:gd name="T4" fmla="*/ 8 w 4"/>
                <a:gd name="T5" fmla="*/ 7 h 6"/>
                <a:gd name="T6" fmla="*/ 5 w 4"/>
                <a:gd name="T7" fmla="*/ 2 h 6"/>
                <a:gd name="T8" fmla="*/ 3 w 4"/>
                <a:gd name="T9" fmla="*/ 7 h 6"/>
                <a:gd name="T10" fmla="*/ 3 w 4"/>
                <a:gd name="T11" fmla="*/ 5 h 6"/>
                <a:gd name="T12" fmla="*/ 3 w 4"/>
                <a:gd name="T13" fmla="*/ 12 h 6"/>
                <a:gd name="T14" fmla="*/ 3 w 4"/>
                <a:gd name="T15" fmla="*/ 5 h 6"/>
                <a:gd name="T16" fmla="*/ 0 w 4"/>
                <a:gd name="T17" fmla="*/ 5 h 6"/>
                <a:gd name="T18" fmla="*/ 0 w 4"/>
                <a:gd name="T19" fmla="*/ 7 h 6"/>
                <a:gd name="T20" fmla="*/ 3 w 4"/>
                <a:gd name="T21" fmla="*/ 12 h 6"/>
                <a:gd name="T22" fmla="*/ 3 w 4"/>
                <a:gd name="T23" fmla="*/ 14 h 6"/>
                <a:gd name="T24" fmla="*/ 3 w 4"/>
                <a:gd name="T25" fmla="*/ 12 h 6"/>
                <a:gd name="T26" fmla="*/ 3 w 4"/>
                <a:gd name="T27" fmla="*/ 14 h 6"/>
                <a:gd name="T28" fmla="*/ 3 w 4"/>
                <a:gd name="T29" fmla="*/ 12 h 6"/>
                <a:gd name="T30" fmla="*/ 5 w 4"/>
                <a:gd name="T31" fmla="*/ 14 h 6"/>
                <a:gd name="T32" fmla="*/ 5 w 4"/>
                <a:gd name="T33" fmla="*/ 12 h 6"/>
                <a:gd name="T34" fmla="*/ 5 w 4"/>
                <a:gd name="T35" fmla="*/ 12 h 6"/>
                <a:gd name="T36" fmla="*/ 5 w 4"/>
                <a:gd name="T37" fmla="*/ 9 h 6"/>
                <a:gd name="T38" fmla="*/ 5 w 4"/>
                <a:gd name="T39" fmla="*/ 12 h 6"/>
                <a:gd name="T40" fmla="*/ 5 w 4"/>
                <a:gd name="T41" fmla="*/ 9 h 6"/>
                <a:gd name="T42" fmla="*/ 8 w 4"/>
                <a:gd name="T43" fmla="*/ 12 h 6"/>
                <a:gd name="T44" fmla="*/ 8 w 4"/>
                <a:gd name="T45" fmla="*/ 9 h 6"/>
                <a:gd name="T46" fmla="*/ 8 w 4"/>
                <a:gd name="T47" fmla="*/ 12 h 6"/>
                <a:gd name="T48" fmla="*/ 5 w 4"/>
                <a:gd name="T49" fmla="*/ 7 h 6"/>
                <a:gd name="T50" fmla="*/ 8 w 4"/>
                <a:gd name="T51" fmla="*/ 12 h 6"/>
                <a:gd name="T52" fmla="*/ 10 w 4"/>
                <a:gd name="T53" fmla="*/ 9 h 6"/>
                <a:gd name="T54" fmla="*/ 10 w 4"/>
                <a:gd name="T55" fmla="*/ 9 h 6"/>
                <a:gd name="T56" fmla="*/ 10 w 4"/>
                <a:gd name="T57" fmla="*/ 7 h 6"/>
                <a:gd name="T58" fmla="*/ 10 w 4"/>
                <a:gd name="T59" fmla="*/ 7 h 6"/>
                <a:gd name="T60" fmla="*/ 8 w 4"/>
                <a:gd name="T61" fmla="*/ 5 h 6"/>
                <a:gd name="T62" fmla="*/ 10 w 4"/>
                <a:gd name="T63" fmla="*/ 7 h 6"/>
                <a:gd name="T64" fmla="*/ 8 w 4"/>
                <a:gd name="T65" fmla="*/ 2 h 6"/>
                <a:gd name="T66" fmla="*/ 8 w 4"/>
                <a:gd name="T67" fmla="*/ 5 h 6"/>
                <a:gd name="T68" fmla="*/ 8 w 4"/>
                <a:gd name="T69" fmla="*/ 2 h 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97" name="Freeform 2397"/>
            <p:cNvSpPr>
              <a:spLocks/>
            </p:cNvSpPr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98" name="Freeform 2398"/>
            <p:cNvSpPr>
              <a:spLocks/>
            </p:cNvSpPr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5 w 3"/>
                <a:gd name="T1" fmla="*/ 7 h 6"/>
                <a:gd name="T2" fmla="*/ 7 w 3"/>
                <a:gd name="T3" fmla="*/ 9 h 6"/>
                <a:gd name="T4" fmla="*/ 2 w 3"/>
                <a:gd name="T5" fmla="*/ 5 h 6"/>
                <a:gd name="T6" fmla="*/ 2 w 3"/>
                <a:gd name="T7" fmla="*/ 5 h 6"/>
                <a:gd name="T8" fmla="*/ 5 w 3"/>
                <a:gd name="T9" fmla="*/ 7 h 6"/>
                <a:gd name="T10" fmla="*/ 7 w 3"/>
                <a:gd name="T11" fmla="*/ 7 h 6"/>
                <a:gd name="T12" fmla="*/ 5 w 3"/>
                <a:gd name="T13" fmla="*/ 5 h 6"/>
                <a:gd name="T14" fmla="*/ 5 w 3"/>
                <a:gd name="T15" fmla="*/ 2 h 6"/>
                <a:gd name="T16" fmla="*/ 5 w 3"/>
                <a:gd name="T17" fmla="*/ 5 h 6"/>
                <a:gd name="T18" fmla="*/ 7 w 3"/>
                <a:gd name="T19" fmla="*/ 7 h 6"/>
                <a:gd name="T20" fmla="*/ 2 w 3"/>
                <a:gd name="T21" fmla="*/ 0 h 6"/>
                <a:gd name="T22" fmla="*/ 2 w 3"/>
                <a:gd name="T23" fmla="*/ 0 h 6"/>
                <a:gd name="T24" fmla="*/ 5 w 3"/>
                <a:gd name="T25" fmla="*/ 2 h 6"/>
                <a:gd name="T26" fmla="*/ 5 w 3"/>
                <a:gd name="T27" fmla="*/ 2 h 6"/>
                <a:gd name="T28" fmla="*/ 2 w 3"/>
                <a:gd name="T29" fmla="*/ 0 h 6"/>
                <a:gd name="T30" fmla="*/ 0 w 3"/>
                <a:gd name="T31" fmla="*/ 2 h 6"/>
                <a:gd name="T32" fmla="*/ 0 w 3"/>
                <a:gd name="T33" fmla="*/ 2 h 6"/>
                <a:gd name="T34" fmla="*/ 2 w 3"/>
                <a:gd name="T35" fmla="*/ 5 h 6"/>
                <a:gd name="T36" fmla="*/ 5 w 3"/>
                <a:gd name="T37" fmla="*/ 7 h 6"/>
                <a:gd name="T38" fmla="*/ 2 w 3"/>
                <a:gd name="T39" fmla="*/ 7 h 6"/>
                <a:gd name="T40" fmla="*/ 5 w 3"/>
                <a:gd name="T41" fmla="*/ 9 h 6"/>
                <a:gd name="T42" fmla="*/ 5 w 3"/>
                <a:gd name="T43" fmla="*/ 12 h 6"/>
                <a:gd name="T44" fmla="*/ 7 w 3"/>
                <a:gd name="T45" fmla="*/ 12 h 6"/>
                <a:gd name="T46" fmla="*/ 5 w 3"/>
                <a:gd name="T47" fmla="*/ 7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299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300" name="Freeform 2400"/>
            <p:cNvSpPr>
              <a:spLocks/>
            </p:cNvSpPr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2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01" name="Freeform 2401"/>
            <p:cNvSpPr>
              <a:spLocks/>
            </p:cNvSpPr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3 h 1"/>
                <a:gd name="T1" fmla="*/ 0 h 1"/>
                <a:gd name="T2" fmla="*/ 0 h 1"/>
                <a:gd name="T3" fmla="*/ 3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02" name="Freeform 2402"/>
            <p:cNvSpPr>
              <a:spLocks/>
            </p:cNvSpPr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3 h 2"/>
                <a:gd name="T4" fmla="*/ 7 w 3"/>
                <a:gd name="T5" fmla="*/ 5 h 2"/>
                <a:gd name="T6" fmla="*/ 2 w 3"/>
                <a:gd name="T7" fmla="*/ 3 h 2"/>
                <a:gd name="T8" fmla="*/ 5 w 3"/>
                <a:gd name="T9" fmla="*/ 3 h 2"/>
                <a:gd name="T10" fmla="*/ 0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03" name="Freeform 2403"/>
            <p:cNvSpPr>
              <a:spLocks/>
            </p:cNvSpPr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9 w 6"/>
                <a:gd name="T1" fmla="*/ 10 h 5"/>
                <a:gd name="T2" fmla="*/ 9 w 6"/>
                <a:gd name="T3" fmla="*/ 10 h 5"/>
                <a:gd name="T4" fmla="*/ 12 w 6"/>
                <a:gd name="T5" fmla="*/ 10 h 5"/>
                <a:gd name="T6" fmla="*/ 12 w 6"/>
                <a:gd name="T7" fmla="*/ 10 h 5"/>
                <a:gd name="T8" fmla="*/ 12 w 6"/>
                <a:gd name="T9" fmla="*/ 10 h 5"/>
                <a:gd name="T10" fmla="*/ 9 w 6"/>
                <a:gd name="T11" fmla="*/ 7 h 5"/>
                <a:gd name="T12" fmla="*/ 7 w 6"/>
                <a:gd name="T13" fmla="*/ 7 h 5"/>
                <a:gd name="T14" fmla="*/ 12 w 6"/>
                <a:gd name="T15" fmla="*/ 5 h 5"/>
                <a:gd name="T16" fmla="*/ 5 w 6"/>
                <a:gd name="T17" fmla="*/ 7 h 5"/>
                <a:gd name="T18" fmla="*/ 7 w 6"/>
                <a:gd name="T19" fmla="*/ 5 h 5"/>
                <a:gd name="T20" fmla="*/ 7 w 6"/>
                <a:gd name="T21" fmla="*/ 5 h 5"/>
                <a:gd name="T22" fmla="*/ 7 w 6"/>
                <a:gd name="T23" fmla="*/ 5 h 5"/>
                <a:gd name="T24" fmla="*/ 9 w 6"/>
                <a:gd name="T25" fmla="*/ 2 h 5"/>
                <a:gd name="T26" fmla="*/ 9 w 6"/>
                <a:gd name="T27" fmla="*/ 2 h 5"/>
                <a:gd name="T28" fmla="*/ 9 w 6"/>
                <a:gd name="T29" fmla="*/ 2 h 5"/>
                <a:gd name="T30" fmla="*/ 5 w 6"/>
                <a:gd name="T31" fmla="*/ 7 h 5"/>
                <a:gd name="T32" fmla="*/ 7 w 6"/>
                <a:gd name="T33" fmla="*/ 10 h 5"/>
                <a:gd name="T34" fmla="*/ 7 w 6"/>
                <a:gd name="T35" fmla="*/ 10 h 5"/>
                <a:gd name="T36" fmla="*/ 9 w 6"/>
                <a:gd name="T37" fmla="*/ 7 h 5"/>
                <a:gd name="T38" fmla="*/ 9 w 6"/>
                <a:gd name="T39" fmla="*/ 10 h 5"/>
                <a:gd name="T40" fmla="*/ 9 w 6"/>
                <a:gd name="T41" fmla="*/ 2 h 5"/>
                <a:gd name="T42" fmla="*/ 9 w 6"/>
                <a:gd name="T43" fmla="*/ 5 h 5"/>
                <a:gd name="T44" fmla="*/ 9 w 6"/>
                <a:gd name="T45" fmla="*/ 7 h 5"/>
                <a:gd name="T46" fmla="*/ 9 w 6"/>
                <a:gd name="T47" fmla="*/ 5 h 5"/>
                <a:gd name="T48" fmla="*/ 12 w 6"/>
                <a:gd name="T49" fmla="*/ 10 h 5"/>
                <a:gd name="T50" fmla="*/ 12 w 6"/>
                <a:gd name="T51" fmla="*/ 5 h 5"/>
                <a:gd name="T52" fmla="*/ 12 w 6"/>
                <a:gd name="T53" fmla="*/ 5 h 5"/>
                <a:gd name="T54" fmla="*/ 9 w 6"/>
                <a:gd name="T55" fmla="*/ 0 h 5"/>
                <a:gd name="T56" fmla="*/ 7 w 6"/>
                <a:gd name="T57" fmla="*/ 0 h 5"/>
                <a:gd name="T58" fmla="*/ 7 w 6"/>
                <a:gd name="T59" fmla="*/ 5 h 5"/>
                <a:gd name="T60" fmla="*/ 7 w 6"/>
                <a:gd name="T61" fmla="*/ 0 h 5"/>
                <a:gd name="T62" fmla="*/ 7 w 6"/>
                <a:gd name="T63" fmla="*/ 5 h 5"/>
                <a:gd name="T64" fmla="*/ 7 w 6"/>
                <a:gd name="T65" fmla="*/ 0 h 5"/>
                <a:gd name="T66" fmla="*/ 7 w 6"/>
                <a:gd name="T67" fmla="*/ 5 h 5"/>
                <a:gd name="T68" fmla="*/ 5 w 6"/>
                <a:gd name="T69" fmla="*/ 0 h 5"/>
                <a:gd name="T70" fmla="*/ 5 w 6"/>
                <a:gd name="T71" fmla="*/ 10 h 5"/>
                <a:gd name="T72" fmla="*/ 7 w 6"/>
                <a:gd name="T73" fmla="*/ 10 h 5"/>
                <a:gd name="T74" fmla="*/ 7 w 6"/>
                <a:gd name="T75" fmla="*/ 12 h 5"/>
                <a:gd name="T76" fmla="*/ 9 w 6"/>
                <a:gd name="T77" fmla="*/ 12 h 5"/>
                <a:gd name="T78" fmla="*/ 2 w 6"/>
                <a:gd name="T79" fmla="*/ 10 h 5"/>
                <a:gd name="T80" fmla="*/ 5 w 6"/>
                <a:gd name="T81" fmla="*/ 12 h 5"/>
                <a:gd name="T82" fmla="*/ 5 w 6"/>
                <a:gd name="T83" fmla="*/ 12 h 5"/>
                <a:gd name="T84" fmla="*/ 5 w 6"/>
                <a:gd name="T85" fmla="*/ 12 h 5"/>
                <a:gd name="T86" fmla="*/ 9 w 6"/>
                <a:gd name="T87" fmla="*/ 12 h 5"/>
                <a:gd name="T88" fmla="*/ 14 w 6"/>
                <a:gd name="T89" fmla="*/ 12 h 5"/>
                <a:gd name="T90" fmla="*/ 9 w 6"/>
                <a:gd name="T91" fmla="*/ 10 h 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04" name="Freeform 2404"/>
            <p:cNvSpPr>
              <a:spLocks/>
            </p:cNvSpPr>
            <p:nvPr/>
          </p:nvSpPr>
          <p:spPr bwMode="auto">
            <a:xfrm>
              <a:off x="814" y="309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05" name="Freeform 2405"/>
            <p:cNvSpPr>
              <a:spLocks/>
            </p:cNvSpPr>
            <p:nvPr/>
          </p:nvSpPr>
          <p:spPr bwMode="auto">
            <a:xfrm>
              <a:off x="823" y="3093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06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307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308" name="Freeform 2408"/>
            <p:cNvSpPr>
              <a:spLocks/>
            </p:cNvSpPr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09" name="Freeform 2409"/>
            <p:cNvSpPr>
              <a:spLocks/>
            </p:cNvSpPr>
            <p:nvPr/>
          </p:nvSpPr>
          <p:spPr bwMode="auto">
            <a:xfrm>
              <a:off x="835" y="3093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10" name="Freeform 2410"/>
            <p:cNvSpPr>
              <a:spLocks/>
            </p:cNvSpPr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17 w 10"/>
                <a:gd name="T1" fmla="*/ 2 h 11"/>
                <a:gd name="T2" fmla="*/ 14 w 10"/>
                <a:gd name="T3" fmla="*/ 0 h 11"/>
                <a:gd name="T4" fmla="*/ 12 w 10"/>
                <a:gd name="T5" fmla="*/ 0 h 11"/>
                <a:gd name="T6" fmla="*/ 12 w 10"/>
                <a:gd name="T7" fmla="*/ 2 h 11"/>
                <a:gd name="T8" fmla="*/ 12 w 10"/>
                <a:gd name="T9" fmla="*/ 5 h 11"/>
                <a:gd name="T10" fmla="*/ 10 w 10"/>
                <a:gd name="T11" fmla="*/ 7 h 11"/>
                <a:gd name="T12" fmla="*/ 12 w 10"/>
                <a:gd name="T13" fmla="*/ 9 h 11"/>
                <a:gd name="T14" fmla="*/ 12 w 10"/>
                <a:gd name="T15" fmla="*/ 9 h 11"/>
                <a:gd name="T16" fmla="*/ 10 w 10"/>
                <a:gd name="T17" fmla="*/ 9 h 11"/>
                <a:gd name="T18" fmla="*/ 14 w 10"/>
                <a:gd name="T19" fmla="*/ 14 h 11"/>
                <a:gd name="T20" fmla="*/ 12 w 10"/>
                <a:gd name="T21" fmla="*/ 14 h 11"/>
                <a:gd name="T22" fmla="*/ 10 w 10"/>
                <a:gd name="T23" fmla="*/ 14 h 11"/>
                <a:gd name="T24" fmla="*/ 10 w 10"/>
                <a:gd name="T25" fmla="*/ 17 h 11"/>
                <a:gd name="T26" fmla="*/ 7 w 10"/>
                <a:gd name="T27" fmla="*/ 17 h 11"/>
                <a:gd name="T28" fmla="*/ 7 w 10"/>
                <a:gd name="T29" fmla="*/ 17 h 11"/>
                <a:gd name="T30" fmla="*/ 7 w 10"/>
                <a:gd name="T31" fmla="*/ 19 h 11"/>
                <a:gd name="T32" fmla="*/ 5 w 10"/>
                <a:gd name="T33" fmla="*/ 17 h 11"/>
                <a:gd name="T34" fmla="*/ 5 w 10"/>
                <a:gd name="T35" fmla="*/ 19 h 11"/>
                <a:gd name="T36" fmla="*/ 0 w 10"/>
                <a:gd name="T37" fmla="*/ 19 h 11"/>
                <a:gd name="T38" fmla="*/ 2 w 10"/>
                <a:gd name="T39" fmla="*/ 19 h 11"/>
                <a:gd name="T40" fmla="*/ 2 w 10"/>
                <a:gd name="T41" fmla="*/ 19 h 11"/>
                <a:gd name="T42" fmla="*/ 5 w 10"/>
                <a:gd name="T43" fmla="*/ 24 h 11"/>
                <a:gd name="T44" fmla="*/ 5 w 10"/>
                <a:gd name="T45" fmla="*/ 24 h 11"/>
                <a:gd name="T46" fmla="*/ 7 w 10"/>
                <a:gd name="T47" fmla="*/ 24 h 11"/>
                <a:gd name="T48" fmla="*/ 10 w 10"/>
                <a:gd name="T49" fmla="*/ 24 h 11"/>
                <a:gd name="T50" fmla="*/ 10 w 10"/>
                <a:gd name="T51" fmla="*/ 24 h 11"/>
                <a:gd name="T52" fmla="*/ 12 w 10"/>
                <a:gd name="T53" fmla="*/ 21 h 11"/>
                <a:gd name="T54" fmla="*/ 12 w 10"/>
                <a:gd name="T55" fmla="*/ 21 h 11"/>
                <a:gd name="T56" fmla="*/ 12 w 10"/>
                <a:gd name="T57" fmla="*/ 21 h 11"/>
                <a:gd name="T58" fmla="*/ 12 w 10"/>
                <a:gd name="T59" fmla="*/ 19 h 11"/>
                <a:gd name="T60" fmla="*/ 12 w 10"/>
                <a:gd name="T61" fmla="*/ 17 h 11"/>
                <a:gd name="T62" fmla="*/ 14 w 10"/>
                <a:gd name="T63" fmla="*/ 19 h 11"/>
                <a:gd name="T64" fmla="*/ 17 w 10"/>
                <a:gd name="T65" fmla="*/ 17 h 11"/>
                <a:gd name="T66" fmla="*/ 14 w 10"/>
                <a:gd name="T67" fmla="*/ 14 h 11"/>
                <a:gd name="T68" fmla="*/ 14 w 10"/>
                <a:gd name="T69" fmla="*/ 12 h 11"/>
                <a:gd name="T70" fmla="*/ 17 w 10"/>
                <a:gd name="T71" fmla="*/ 9 h 11"/>
                <a:gd name="T72" fmla="*/ 17 w 10"/>
                <a:gd name="T73" fmla="*/ 9 h 11"/>
                <a:gd name="T74" fmla="*/ 17 w 10"/>
                <a:gd name="T75" fmla="*/ 7 h 11"/>
                <a:gd name="T76" fmla="*/ 14 w 10"/>
                <a:gd name="T77" fmla="*/ 7 h 11"/>
                <a:gd name="T78" fmla="*/ 19 w 10"/>
                <a:gd name="T79" fmla="*/ 7 h 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11" name="Freeform 2411"/>
            <p:cNvSpPr>
              <a:spLocks/>
            </p:cNvSpPr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2 w 1"/>
                <a:gd name="T2" fmla="*/ 0 w 1"/>
                <a:gd name="T3" fmla="*/ 0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12" name="Freeform 2412"/>
            <p:cNvSpPr>
              <a:spLocks/>
            </p:cNvSpPr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13" name="Freeform 2413"/>
            <p:cNvSpPr>
              <a:spLocks/>
            </p:cNvSpPr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14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315" name="Freeform 2415"/>
            <p:cNvSpPr>
              <a:spLocks/>
            </p:cNvSpPr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7 w 5"/>
                <a:gd name="T1" fmla="*/ 5 h 7"/>
                <a:gd name="T2" fmla="*/ 5 w 5"/>
                <a:gd name="T3" fmla="*/ 2 h 7"/>
                <a:gd name="T4" fmla="*/ 7 w 5"/>
                <a:gd name="T5" fmla="*/ 2 h 7"/>
                <a:gd name="T6" fmla="*/ 2 w 5"/>
                <a:gd name="T7" fmla="*/ 0 h 7"/>
                <a:gd name="T8" fmla="*/ 5 w 5"/>
                <a:gd name="T9" fmla="*/ 7 h 7"/>
                <a:gd name="T10" fmla="*/ 2 w 5"/>
                <a:gd name="T11" fmla="*/ 7 h 7"/>
                <a:gd name="T12" fmla="*/ 5 w 5"/>
                <a:gd name="T13" fmla="*/ 9 h 7"/>
                <a:gd name="T14" fmla="*/ 2 w 5"/>
                <a:gd name="T15" fmla="*/ 9 h 7"/>
                <a:gd name="T16" fmla="*/ 2 w 5"/>
                <a:gd name="T17" fmla="*/ 11 h 7"/>
                <a:gd name="T18" fmla="*/ 5 w 5"/>
                <a:gd name="T19" fmla="*/ 11 h 7"/>
                <a:gd name="T20" fmla="*/ 5 w 5"/>
                <a:gd name="T21" fmla="*/ 11 h 7"/>
                <a:gd name="T22" fmla="*/ 5 w 5"/>
                <a:gd name="T23" fmla="*/ 11 h 7"/>
                <a:gd name="T24" fmla="*/ 5 w 5"/>
                <a:gd name="T25" fmla="*/ 11 h 7"/>
                <a:gd name="T26" fmla="*/ 5 w 5"/>
                <a:gd name="T27" fmla="*/ 11 h 7"/>
                <a:gd name="T28" fmla="*/ 5 w 5"/>
                <a:gd name="T29" fmla="*/ 11 h 7"/>
                <a:gd name="T30" fmla="*/ 2 w 5"/>
                <a:gd name="T31" fmla="*/ 11 h 7"/>
                <a:gd name="T32" fmla="*/ 5 w 5"/>
                <a:gd name="T33" fmla="*/ 14 h 7"/>
                <a:gd name="T34" fmla="*/ 7 w 5"/>
                <a:gd name="T35" fmla="*/ 16 h 7"/>
                <a:gd name="T36" fmla="*/ 7 w 5"/>
                <a:gd name="T37" fmla="*/ 14 h 7"/>
                <a:gd name="T38" fmla="*/ 7 w 5"/>
                <a:gd name="T39" fmla="*/ 14 h 7"/>
                <a:gd name="T40" fmla="*/ 5 w 5"/>
                <a:gd name="T41" fmla="*/ 11 h 7"/>
                <a:gd name="T42" fmla="*/ 10 w 5"/>
                <a:gd name="T43" fmla="*/ 14 h 7"/>
                <a:gd name="T44" fmla="*/ 12 w 5"/>
                <a:gd name="T45" fmla="*/ 14 h 7"/>
                <a:gd name="T46" fmla="*/ 12 w 5"/>
                <a:gd name="T47" fmla="*/ 14 h 7"/>
                <a:gd name="T48" fmla="*/ 10 w 5"/>
                <a:gd name="T49" fmla="*/ 11 h 7"/>
                <a:gd name="T50" fmla="*/ 10 w 5"/>
                <a:gd name="T51" fmla="*/ 11 h 7"/>
                <a:gd name="T52" fmla="*/ 5 w 5"/>
                <a:gd name="T53" fmla="*/ 11 h 7"/>
                <a:gd name="T54" fmla="*/ 5 w 5"/>
                <a:gd name="T55" fmla="*/ 9 h 7"/>
                <a:gd name="T56" fmla="*/ 10 w 5"/>
                <a:gd name="T57" fmla="*/ 11 h 7"/>
                <a:gd name="T58" fmla="*/ 7 w 5"/>
                <a:gd name="T59" fmla="*/ 11 h 7"/>
                <a:gd name="T60" fmla="*/ 10 w 5"/>
                <a:gd name="T61" fmla="*/ 11 h 7"/>
                <a:gd name="T62" fmla="*/ 7 w 5"/>
                <a:gd name="T63" fmla="*/ 9 h 7"/>
                <a:gd name="T64" fmla="*/ 7 w 5"/>
                <a:gd name="T65" fmla="*/ 7 h 7"/>
                <a:gd name="T66" fmla="*/ 10 w 5"/>
                <a:gd name="T67" fmla="*/ 9 h 7"/>
                <a:gd name="T68" fmla="*/ 7 w 5"/>
                <a:gd name="T69" fmla="*/ 7 h 7"/>
                <a:gd name="T70" fmla="*/ 10 w 5"/>
                <a:gd name="T71" fmla="*/ 7 h 7"/>
                <a:gd name="T72" fmla="*/ 7 w 5"/>
                <a:gd name="T73" fmla="*/ 7 h 7"/>
                <a:gd name="T74" fmla="*/ 7 w 5"/>
                <a:gd name="T75" fmla="*/ 5 h 7"/>
                <a:gd name="T76" fmla="*/ 7 w 5"/>
                <a:gd name="T77" fmla="*/ 5 h 7"/>
                <a:gd name="T78" fmla="*/ 5 w 5"/>
                <a:gd name="T79" fmla="*/ 2 h 7"/>
                <a:gd name="T80" fmla="*/ 7 w 5"/>
                <a:gd name="T81" fmla="*/ 5 h 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16" name="Freeform 2416"/>
            <p:cNvSpPr>
              <a:spLocks/>
            </p:cNvSpPr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3 w 2"/>
                <a:gd name="T1" fmla="*/ 0 h 1"/>
                <a:gd name="T2" fmla="*/ 5 w 2"/>
                <a:gd name="T3" fmla="*/ 2 h 1"/>
                <a:gd name="T4" fmla="*/ 0 w 2"/>
                <a:gd name="T5" fmla="*/ 0 h 1"/>
                <a:gd name="T6" fmla="*/ 3 w 2"/>
                <a:gd name="T7" fmla="*/ 0 h 1"/>
                <a:gd name="T8" fmla="*/ 3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17" name="Freeform 2417"/>
            <p:cNvSpPr>
              <a:spLocks/>
            </p:cNvSpPr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5 w 4"/>
                <a:gd name="T1" fmla="*/ 2 h 3"/>
                <a:gd name="T2" fmla="*/ 5 w 4"/>
                <a:gd name="T3" fmla="*/ 2 h 3"/>
                <a:gd name="T4" fmla="*/ 2 w 4"/>
                <a:gd name="T5" fmla="*/ 5 h 3"/>
                <a:gd name="T6" fmla="*/ 5 w 4"/>
                <a:gd name="T7" fmla="*/ 7 h 3"/>
                <a:gd name="T8" fmla="*/ 2 w 4"/>
                <a:gd name="T9" fmla="*/ 7 h 3"/>
                <a:gd name="T10" fmla="*/ 7 w 4"/>
                <a:gd name="T11" fmla="*/ 7 h 3"/>
                <a:gd name="T12" fmla="*/ 5 w 4"/>
                <a:gd name="T13" fmla="*/ 7 h 3"/>
                <a:gd name="T14" fmla="*/ 7 w 4"/>
                <a:gd name="T15" fmla="*/ 7 h 3"/>
                <a:gd name="T16" fmla="*/ 7 w 4"/>
                <a:gd name="T17" fmla="*/ 7 h 3"/>
                <a:gd name="T18" fmla="*/ 7 w 4"/>
                <a:gd name="T19" fmla="*/ 7 h 3"/>
                <a:gd name="T20" fmla="*/ 5 w 4"/>
                <a:gd name="T21" fmla="*/ 5 h 3"/>
                <a:gd name="T22" fmla="*/ 7 w 4"/>
                <a:gd name="T23" fmla="*/ 7 h 3"/>
                <a:gd name="T24" fmla="*/ 9 w 4"/>
                <a:gd name="T25" fmla="*/ 5 h 3"/>
                <a:gd name="T26" fmla="*/ 7 w 4"/>
                <a:gd name="T27" fmla="*/ 5 h 3"/>
                <a:gd name="T28" fmla="*/ 5 w 4"/>
                <a:gd name="T29" fmla="*/ 5 h 3"/>
                <a:gd name="T30" fmla="*/ 9 w 4"/>
                <a:gd name="T31" fmla="*/ 5 h 3"/>
                <a:gd name="T32" fmla="*/ 7 w 4"/>
                <a:gd name="T33" fmla="*/ 2 h 3"/>
                <a:gd name="T34" fmla="*/ 5 w 4"/>
                <a:gd name="T35" fmla="*/ 0 h 3"/>
                <a:gd name="T36" fmla="*/ 7 w 4"/>
                <a:gd name="T37" fmla="*/ 2 h 3"/>
                <a:gd name="T38" fmla="*/ 7 w 4"/>
                <a:gd name="T39" fmla="*/ 0 h 3"/>
                <a:gd name="T40" fmla="*/ 2 w 4"/>
                <a:gd name="T41" fmla="*/ 0 h 3"/>
                <a:gd name="T42" fmla="*/ 5 w 4"/>
                <a:gd name="T43" fmla="*/ 2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18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8319" name="Freeform 2419"/>
            <p:cNvSpPr>
              <a:spLocks/>
            </p:cNvSpPr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71 w 41"/>
                <a:gd name="T1" fmla="*/ 7 h 41"/>
                <a:gd name="T2" fmla="*/ 5 w 41"/>
                <a:gd name="T3" fmla="*/ 48 h 41"/>
                <a:gd name="T4" fmla="*/ 71 w 41"/>
                <a:gd name="T5" fmla="*/ 81 h 41"/>
                <a:gd name="T6" fmla="*/ 69 w 41"/>
                <a:gd name="T7" fmla="*/ 1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20" name="Freeform 2420"/>
            <p:cNvSpPr>
              <a:spLocks/>
            </p:cNvSpPr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47 w 31"/>
                <a:gd name="T1" fmla="*/ 17 h 23"/>
                <a:gd name="T2" fmla="*/ 26 w 31"/>
                <a:gd name="T3" fmla="*/ 48 h 23"/>
                <a:gd name="T4" fmla="*/ 49 w 31"/>
                <a:gd name="T5" fmla="*/ 1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21" name="Freeform 2421"/>
            <p:cNvSpPr>
              <a:spLocks/>
            </p:cNvSpPr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121 w 79"/>
                <a:gd name="T1" fmla="*/ 0 h 5"/>
                <a:gd name="T2" fmla="*/ 47 w 79"/>
                <a:gd name="T3" fmla="*/ 2 h 5"/>
                <a:gd name="T4" fmla="*/ 38 w 79"/>
                <a:gd name="T5" fmla="*/ 2 h 5"/>
                <a:gd name="T6" fmla="*/ 2 w 79"/>
                <a:gd name="T7" fmla="*/ 0 h 5"/>
                <a:gd name="T8" fmla="*/ 0 w 79"/>
                <a:gd name="T9" fmla="*/ 7 h 5"/>
                <a:gd name="T10" fmla="*/ 38 w 79"/>
                <a:gd name="T11" fmla="*/ 10 h 5"/>
                <a:gd name="T12" fmla="*/ 47 w 79"/>
                <a:gd name="T13" fmla="*/ 10 h 5"/>
                <a:gd name="T14" fmla="*/ 121 w 79"/>
                <a:gd name="T15" fmla="*/ 7 h 5"/>
                <a:gd name="T16" fmla="*/ 187 w 79"/>
                <a:gd name="T17" fmla="*/ 7 h 5"/>
                <a:gd name="T18" fmla="*/ 187 w 79"/>
                <a:gd name="T19" fmla="*/ 0 h 5"/>
                <a:gd name="T20" fmla="*/ 121 w 79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22" name="Freeform 2422"/>
            <p:cNvSpPr>
              <a:spLocks/>
            </p:cNvSpPr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3 w 4"/>
                <a:gd name="T3" fmla="*/ 7 h 13"/>
                <a:gd name="T4" fmla="*/ 0 w 4"/>
                <a:gd name="T5" fmla="*/ 5 h 13"/>
                <a:gd name="T6" fmla="*/ 3 w 4"/>
                <a:gd name="T7" fmla="*/ 17 h 13"/>
                <a:gd name="T8" fmla="*/ 5 w 4"/>
                <a:gd name="T9" fmla="*/ 29 h 13"/>
                <a:gd name="T10" fmla="*/ 10 w 4"/>
                <a:gd name="T11" fmla="*/ 29 h 13"/>
                <a:gd name="T12" fmla="*/ 10 w 4"/>
                <a:gd name="T13" fmla="*/ 24 h 13"/>
                <a:gd name="T14" fmla="*/ 10 w 4"/>
                <a:gd name="T15" fmla="*/ 24 h 13"/>
                <a:gd name="T16" fmla="*/ 10 w 4"/>
                <a:gd name="T17" fmla="*/ 17 h 13"/>
                <a:gd name="T18" fmla="*/ 8 w 4"/>
                <a:gd name="T19" fmla="*/ 0 h 13"/>
                <a:gd name="T20" fmla="*/ 0 w 4"/>
                <a:gd name="T21" fmla="*/ 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23" name="Freeform 2423"/>
            <p:cNvSpPr>
              <a:spLocks/>
            </p:cNvSpPr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5 w 4"/>
                <a:gd name="T1" fmla="*/ 0 h 13"/>
                <a:gd name="T2" fmla="*/ 0 w 4"/>
                <a:gd name="T3" fmla="*/ 5 h 13"/>
                <a:gd name="T4" fmla="*/ 0 w 4"/>
                <a:gd name="T5" fmla="*/ 10 h 13"/>
                <a:gd name="T6" fmla="*/ 3 w 4"/>
                <a:gd name="T7" fmla="*/ 29 h 13"/>
                <a:gd name="T8" fmla="*/ 8 w 4"/>
                <a:gd name="T9" fmla="*/ 31 h 13"/>
                <a:gd name="T10" fmla="*/ 10 w 4"/>
                <a:gd name="T11" fmla="*/ 24 h 13"/>
                <a:gd name="T12" fmla="*/ 10 w 4"/>
                <a:gd name="T13" fmla="*/ 12 h 13"/>
                <a:gd name="T14" fmla="*/ 10 w 4"/>
                <a:gd name="T15" fmla="*/ 5 h 13"/>
                <a:gd name="T16" fmla="*/ 5 w 4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24" name="Freeform 2424"/>
            <p:cNvSpPr>
              <a:spLocks/>
            </p:cNvSpPr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21 h 11"/>
                <a:gd name="T4" fmla="*/ 7 w 5"/>
                <a:gd name="T5" fmla="*/ 24 h 11"/>
                <a:gd name="T6" fmla="*/ 10 w 5"/>
                <a:gd name="T7" fmla="*/ 19 h 11"/>
                <a:gd name="T8" fmla="*/ 10 w 5"/>
                <a:gd name="T9" fmla="*/ 5 h 11"/>
                <a:gd name="T10" fmla="*/ 7 w 5"/>
                <a:gd name="T11" fmla="*/ 0 h 11"/>
                <a:gd name="T12" fmla="*/ 2 w 5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25" name="Freeform 2425"/>
            <p:cNvSpPr>
              <a:spLocks/>
            </p:cNvSpPr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3 w 4"/>
                <a:gd name="T1" fmla="*/ 2 h 11"/>
                <a:gd name="T2" fmla="*/ 3 w 4"/>
                <a:gd name="T3" fmla="*/ 24 h 11"/>
                <a:gd name="T4" fmla="*/ 8 w 4"/>
                <a:gd name="T5" fmla="*/ 26 h 11"/>
                <a:gd name="T6" fmla="*/ 10 w 4"/>
                <a:gd name="T7" fmla="*/ 21 h 11"/>
                <a:gd name="T8" fmla="*/ 10 w 4"/>
                <a:gd name="T9" fmla="*/ 5 h 11"/>
                <a:gd name="T10" fmla="*/ 8 w 4"/>
                <a:gd name="T11" fmla="*/ 0 h 11"/>
                <a:gd name="T12" fmla="*/ 3 w 4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8326" name="Freeform 2426"/>
            <p:cNvSpPr>
              <a:spLocks/>
            </p:cNvSpPr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2 w 5"/>
                <a:gd name="T1" fmla="*/ 5 h 13"/>
                <a:gd name="T2" fmla="*/ 2 w 5"/>
                <a:gd name="T3" fmla="*/ 26 h 13"/>
                <a:gd name="T4" fmla="*/ 7 w 5"/>
                <a:gd name="T5" fmla="*/ 31 h 13"/>
                <a:gd name="T6" fmla="*/ 10 w 5"/>
                <a:gd name="T7" fmla="*/ 26 h 13"/>
                <a:gd name="T8" fmla="*/ 10 w 5"/>
                <a:gd name="T9" fmla="*/ 7 h 13"/>
                <a:gd name="T10" fmla="*/ 7 w 5"/>
                <a:gd name="T11" fmla="*/ 2 h 13"/>
                <a:gd name="T12" fmla="*/ 2 w 5"/>
                <a:gd name="T13" fmla="*/ 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</p:grpSp>
      <p:sp>
        <p:nvSpPr>
          <p:cNvPr id="750" name="Rectangle 2"/>
          <p:cNvSpPr txBox="1">
            <a:spLocks noChangeArrowheads="1"/>
          </p:cNvSpPr>
          <p:nvPr/>
        </p:nvSpPr>
        <p:spPr>
          <a:xfrm>
            <a:off x="2687638" y="730250"/>
            <a:ext cx="6824662" cy="64135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bến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45 ô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18 ô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rời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bến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17 ô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nữa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rời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bến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bến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ô </a:t>
            </a:r>
            <a:r>
              <a:rPr lang="en-US" altLang="en-US" sz="32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altLang="en-US" sz="32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altLang="en-US" sz="2800" kern="0" dirty="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1" name="Rectangle 3"/>
          <p:cNvSpPr txBox="1">
            <a:spLocks noChangeArrowheads="1"/>
          </p:cNvSpPr>
          <p:nvPr/>
        </p:nvSpPr>
        <p:spPr>
          <a:xfrm>
            <a:off x="3089275" y="3962400"/>
            <a:ext cx="6705600" cy="381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altLang="en-US" sz="24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18 ô </a:t>
            </a:r>
            <a:r>
              <a:rPr lang="en-US" altLang="en-US" sz="24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altLang="en-US" sz="24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17 ô </a:t>
            </a:r>
            <a:r>
              <a:rPr lang="en-US" altLang="en-US" sz="24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altLang="en-US" sz="2400" kern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? Ô </a:t>
            </a:r>
            <a:r>
              <a:rPr lang="en-US" altLang="en-US" sz="2400" kern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endParaRPr lang="en-US" altLang="en-US" sz="2400" kern="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2" name="Text Box 4"/>
          <p:cNvSpPr txBox="1">
            <a:spLocks noChangeArrowheads="1"/>
          </p:cNvSpPr>
          <p:nvPr/>
        </p:nvSpPr>
        <p:spPr bwMode="auto">
          <a:xfrm>
            <a:off x="5461000" y="3049588"/>
            <a:ext cx="1524000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.VnTime" panose="020B7200000000000000" pitchFamily="34" charset="0"/>
              </a:rPr>
              <a:t>Tãm t¾t</a:t>
            </a:r>
            <a:endParaRPr lang="en-US" altLang="en-US" sz="2800">
              <a:latin typeface=".VnTime" panose="020B7200000000000000" pitchFamily="34" charset="0"/>
            </a:endParaRPr>
          </a:p>
        </p:txBody>
      </p:sp>
      <p:sp>
        <p:nvSpPr>
          <p:cNvPr id="753" name="Text Box 14"/>
          <p:cNvSpPr txBox="1">
            <a:spLocks noChangeArrowheads="1"/>
          </p:cNvSpPr>
          <p:nvPr/>
        </p:nvSpPr>
        <p:spPr bwMode="auto">
          <a:xfrm>
            <a:off x="5451475" y="5559425"/>
            <a:ext cx="1524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 ô tô</a:t>
            </a: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4" name="Line 21"/>
          <p:cNvSpPr>
            <a:spLocks noChangeShapeType="1"/>
          </p:cNvSpPr>
          <p:nvPr/>
        </p:nvSpPr>
        <p:spPr bwMode="auto">
          <a:xfrm>
            <a:off x="2784475" y="4953000"/>
            <a:ext cx="68580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5" name="Arc 22"/>
          <p:cNvSpPr>
            <a:spLocks/>
          </p:cNvSpPr>
          <p:nvPr/>
        </p:nvSpPr>
        <p:spPr bwMode="auto">
          <a:xfrm>
            <a:off x="2784475" y="4487863"/>
            <a:ext cx="2590800" cy="617537"/>
          </a:xfrm>
          <a:custGeom>
            <a:avLst/>
            <a:gdLst>
              <a:gd name="T0" fmla="*/ 0 w 42534"/>
              <a:gd name="T1" fmla="*/ 14442103 h 21600"/>
              <a:gd name="T2" fmla="*/ 157808921 w 42534"/>
              <a:gd name="T3" fmla="*/ 14698753 h 21600"/>
              <a:gd name="T4" fmla="*/ 78800546 w 42534"/>
              <a:gd name="T5" fmla="*/ 17655183 h 21600"/>
              <a:gd name="T6" fmla="*/ 0 60000 65536"/>
              <a:gd name="T7" fmla="*/ 0 60000 65536"/>
              <a:gd name="T8" fmla="*/ 0 60000 65536"/>
              <a:gd name="T9" fmla="*/ 0 w 42534"/>
              <a:gd name="T10" fmla="*/ 0 h 21600"/>
              <a:gd name="T11" fmla="*/ 42534 w 4253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34" h="21600" fill="none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</a:path>
              <a:path w="42534" h="21600" stroke="0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  <a:lnTo>
                  <a:pt x="21239" y="21600"/>
                </a:lnTo>
                <a:lnTo>
                  <a:pt x="-1" y="17668"/>
                </a:lnTo>
                <a:close/>
              </a:path>
            </a:pathLst>
          </a:custGeom>
          <a:noFill/>
          <a:ln w="9525" cap="rnd">
            <a:solidFill>
              <a:srgbClr val="00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" name="Line 23"/>
          <p:cNvSpPr>
            <a:spLocks noChangeShapeType="1"/>
          </p:cNvSpPr>
          <p:nvPr/>
        </p:nvSpPr>
        <p:spPr bwMode="auto">
          <a:xfrm>
            <a:off x="2784475" y="4800600"/>
            <a:ext cx="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0" name="Line 24"/>
          <p:cNvSpPr>
            <a:spLocks noChangeShapeType="1"/>
          </p:cNvSpPr>
          <p:nvPr/>
        </p:nvSpPr>
        <p:spPr bwMode="auto">
          <a:xfrm>
            <a:off x="5375275" y="4800600"/>
            <a:ext cx="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" name="Line 25"/>
          <p:cNvSpPr>
            <a:spLocks noChangeShapeType="1"/>
          </p:cNvSpPr>
          <p:nvPr/>
        </p:nvSpPr>
        <p:spPr bwMode="auto">
          <a:xfrm>
            <a:off x="7661275" y="4800600"/>
            <a:ext cx="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2" name="Line 26"/>
          <p:cNvSpPr>
            <a:spLocks noChangeShapeType="1"/>
          </p:cNvSpPr>
          <p:nvPr/>
        </p:nvSpPr>
        <p:spPr bwMode="auto">
          <a:xfrm>
            <a:off x="9642475" y="4800600"/>
            <a:ext cx="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3" name="Arc 27"/>
          <p:cNvSpPr>
            <a:spLocks/>
          </p:cNvSpPr>
          <p:nvPr/>
        </p:nvSpPr>
        <p:spPr bwMode="auto">
          <a:xfrm>
            <a:off x="5375275" y="4419600"/>
            <a:ext cx="2286000" cy="617538"/>
          </a:xfrm>
          <a:custGeom>
            <a:avLst/>
            <a:gdLst>
              <a:gd name="T0" fmla="*/ 0 w 42534"/>
              <a:gd name="T1" fmla="*/ 14442155 h 21600"/>
              <a:gd name="T2" fmla="*/ 122861617 w 42534"/>
              <a:gd name="T3" fmla="*/ 14698805 h 21600"/>
              <a:gd name="T4" fmla="*/ 61349922 w 42534"/>
              <a:gd name="T5" fmla="*/ 17655240 h 21600"/>
              <a:gd name="T6" fmla="*/ 0 60000 65536"/>
              <a:gd name="T7" fmla="*/ 0 60000 65536"/>
              <a:gd name="T8" fmla="*/ 0 60000 65536"/>
              <a:gd name="T9" fmla="*/ 0 w 42534"/>
              <a:gd name="T10" fmla="*/ 0 h 21600"/>
              <a:gd name="T11" fmla="*/ 42534 w 4253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34" h="21600" fill="none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</a:path>
              <a:path w="42534" h="21600" stroke="0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  <a:lnTo>
                  <a:pt x="21239" y="21600"/>
                </a:lnTo>
                <a:lnTo>
                  <a:pt x="-1" y="17668"/>
                </a:lnTo>
                <a:close/>
              </a:path>
            </a:pathLst>
          </a:custGeom>
          <a:noFill/>
          <a:ln w="9525" cap="rnd">
            <a:solidFill>
              <a:srgbClr val="00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" name="Arc 28"/>
          <p:cNvSpPr>
            <a:spLocks/>
          </p:cNvSpPr>
          <p:nvPr/>
        </p:nvSpPr>
        <p:spPr bwMode="auto">
          <a:xfrm>
            <a:off x="7661275" y="4495800"/>
            <a:ext cx="1981200" cy="617538"/>
          </a:xfrm>
          <a:custGeom>
            <a:avLst/>
            <a:gdLst>
              <a:gd name="T0" fmla="*/ 0 w 42534"/>
              <a:gd name="T1" fmla="*/ 14442155 h 21600"/>
              <a:gd name="T2" fmla="*/ 92282725 w 42534"/>
              <a:gd name="T3" fmla="*/ 14698805 h 21600"/>
              <a:gd name="T4" fmla="*/ 46080623 w 42534"/>
              <a:gd name="T5" fmla="*/ 17655240 h 21600"/>
              <a:gd name="T6" fmla="*/ 0 60000 65536"/>
              <a:gd name="T7" fmla="*/ 0 60000 65536"/>
              <a:gd name="T8" fmla="*/ 0 60000 65536"/>
              <a:gd name="T9" fmla="*/ 0 w 42534"/>
              <a:gd name="T10" fmla="*/ 0 h 21600"/>
              <a:gd name="T11" fmla="*/ 42534 w 4253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34" h="21600" fill="none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</a:path>
              <a:path w="42534" h="21600" stroke="0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  <a:lnTo>
                  <a:pt x="21239" y="21600"/>
                </a:lnTo>
                <a:lnTo>
                  <a:pt x="-1" y="17668"/>
                </a:lnTo>
                <a:close/>
              </a:path>
            </a:pathLst>
          </a:custGeom>
          <a:noFill/>
          <a:ln w="9525" cap="rnd">
            <a:solidFill>
              <a:srgbClr val="00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" name="Arc 29"/>
          <p:cNvSpPr>
            <a:spLocks/>
          </p:cNvSpPr>
          <p:nvPr/>
        </p:nvSpPr>
        <p:spPr bwMode="auto">
          <a:xfrm>
            <a:off x="2827338" y="3962400"/>
            <a:ext cx="6788150" cy="1600200"/>
          </a:xfrm>
          <a:custGeom>
            <a:avLst/>
            <a:gdLst>
              <a:gd name="T0" fmla="*/ 1333419580 w 34557"/>
              <a:gd name="T1" fmla="*/ 70629420 h 21600"/>
              <a:gd name="T2" fmla="*/ 0 w 34557"/>
              <a:gd name="T3" fmla="*/ 71644806 h 21600"/>
              <a:gd name="T4" fmla="*/ 664028081 w 34557"/>
              <a:gd name="T5" fmla="*/ 0 h 21600"/>
              <a:gd name="T6" fmla="*/ 0 60000 65536"/>
              <a:gd name="T7" fmla="*/ 0 60000 65536"/>
              <a:gd name="T8" fmla="*/ 0 60000 65536"/>
              <a:gd name="T9" fmla="*/ 0 w 34557"/>
              <a:gd name="T10" fmla="*/ 0 h 21600"/>
              <a:gd name="T11" fmla="*/ 34557 w 3455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557" h="21600" fill="none" extrusionOk="0">
                <a:moveTo>
                  <a:pt x="34556" y="12868"/>
                </a:moveTo>
                <a:cubicBezTo>
                  <a:pt x="30482" y="18361"/>
                  <a:pt x="24047" y="21599"/>
                  <a:pt x="17209" y="21600"/>
                </a:cubicBezTo>
                <a:cubicBezTo>
                  <a:pt x="10451" y="21600"/>
                  <a:pt x="4083" y="18437"/>
                  <a:pt x="-1" y="13054"/>
                </a:cubicBezTo>
              </a:path>
              <a:path w="34557" h="21600" stroke="0" extrusionOk="0">
                <a:moveTo>
                  <a:pt x="34556" y="12868"/>
                </a:moveTo>
                <a:cubicBezTo>
                  <a:pt x="30482" y="18361"/>
                  <a:pt x="24047" y="21599"/>
                  <a:pt x="17209" y="21600"/>
                </a:cubicBezTo>
                <a:cubicBezTo>
                  <a:pt x="10451" y="21600"/>
                  <a:pt x="4083" y="18437"/>
                  <a:pt x="-1" y="13054"/>
                </a:cubicBezTo>
                <a:lnTo>
                  <a:pt x="17209" y="0"/>
                </a:lnTo>
                <a:lnTo>
                  <a:pt x="34556" y="12868"/>
                </a:lnTo>
                <a:close/>
              </a:path>
            </a:pathLst>
          </a:custGeom>
          <a:noFill/>
          <a:ln w="9525" cap="rnd">
            <a:solidFill>
              <a:srgbClr val="00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0357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withGroup">
                            <p:stCondLst>
                              <p:cond delay="2000"/>
                            </p:stCondLst>
                            <p:childTnLst>
                              <p:par>
                                <p:cTn id="3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withGroup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withGroup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7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7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7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0" grpId="0"/>
      <p:bldP spid="751" grpId="0" build="p"/>
      <p:bldP spid="752" grpId="0"/>
      <p:bldP spid="75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Group 1707"/>
          <p:cNvGrpSpPr>
            <a:grpSpLocks noChangeAspect="1"/>
          </p:cNvGrpSpPr>
          <p:nvPr/>
        </p:nvGrpSpPr>
        <p:grpSpPr bwMode="auto">
          <a:xfrm>
            <a:off x="268288" y="4913313"/>
            <a:ext cx="2540000" cy="2051050"/>
            <a:chOff x="127" y="2321"/>
            <a:chExt cx="1200" cy="969"/>
          </a:xfrm>
        </p:grpSpPr>
        <p:grpSp>
          <p:nvGrpSpPr>
            <p:cNvPr id="9244" name="Group 1908"/>
            <p:cNvGrpSpPr>
              <a:grpSpLocks/>
            </p:cNvGrpSpPr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9763" name="Freeform 1708"/>
              <p:cNvSpPr>
                <a:spLocks/>
              </p:cNvSpPr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5 w 84"/>
                  <a:gd name="T1" fmla="*/ 67 h 120"/>
                  <a:gd name="T2" fmla="*/ 2 w 84"/>
                  <a:gd name="T3" fmla="*/ 36 h 120"/>
                  <a:gd name="T4" fmla="*/ 2 w 84"/>
                  <a:gd name="T5" fmla="*/ 14 h 120"/>
                  <a:gd name="T6" fmla="*/ 60 w 84"/>
                  <a:gd name="T7" fmla="*/ 2 h 120"/>
                  <a:gd name="T8" fmla="*/ 129 w 84"/>
                  <a:gd name="T9" fmla="*/ 5 h 120"/>
                  <a:gd name="T10" fmla="*/ 183 w 84"/>
                  <a:gd name="T11" fmla="*/ 5 h 120"/>
                  <a:gd name="T12" fmla="*/ 198 w 84"/>
                  <a:gd name="T13" fmla="*/ 14 h 120"/>
                  <a:gd name="T14" fmla="*/ 198 w 84"/>
                  <a:gd name="T15" fmla="*/ 43 h 120"/>
                  <a:gd name="T16" fmla="*/ 190 w 84"/>
                  <a:gd name="T17" fmla="*/ 133 h 120"/>
                  <a:gd name="T18" fmla="*/ 181 w 84"/>
                  <a:gd name="T19" fmla="*/ 217 h 120"/>
                  <a:gd name="T20" fmla="*/ 174 w 84"/>
                  <a:gd name="T21" fmla="*/ 269 h 120"/>
                  <a:gd name="T22" fmla="*/ 110 w 84"/>
                  <a:gd name="T23" fmla="*/ 274 h 120"/>
                  <a:gd name="T24" fmla="*/ 43 w 84"/>
                  <a:gd name="T25" fmla="*/ 286 h 120"/>
                  <a:gd name="T26" fmla="*/ 52 w 84"/>
                  <a:gd name="T27" fmla="*/ 243 h 120"/>
                  <a:gd name="T28" fmla="*/ 21 w 84"/>
                  <a:gd name="T29" fmla="*/ 224 h 120"/>
                  <a:gd name="T30" fmla="*/ 19 w 84"/>
                  <a:gd name="T31" fmla="*/ 200 h 120"/>
                  <a:gd name="T32" fmla="*/ 38 w 84"/>
                  <a:gd name="T33" fmla="*/ 176 h 120"/>
                  <a:gd name="T34" fmla="*/ 64 w 84"/>
                  <a:gd name="T35" fmla="*/ 122 h 120"/>
                  <a:gd name="T36" fmla="*/ 21 w 84"/>
                  <a:gd name="T37" fmla="*/ 57 h 120"/>
                  <a:gd name="T38" fmla="*/ 10 w 84"/>
                  <a:gd name="T39" fmla="*/ 67 h 1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64" name="Freeform 1709"/>
              <p:cNvSpPr>
                <a:spLocks/>
              </p:cNvSpPr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65" name="Freeform 1710"/>
              <p:cNvSpPr>
                <a:spLocks/>
              </p:cNvSpPr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12 w 9"/>
                  <a:gd name="T1" fmla="*/ 7 h 10"/>
                  <a:gd name="T2" fmla="*/ 2 w 9"/>
                  <a:gd name="T3" fmla="*/ 7 h 10"/>
                  <a:gd name="T4" fmla="*/ 15 w 9"/>
                  <a:gd name="T5" fmla="*/ 22 h 10"/>
                  <a:gd name="T6" fmla="*/ 5 w 9"/>
                  <a:gd name="T7" fmla="*/ 19 h 10"/>
                  <a:gd name="T8" fmla="*/ 15 w 9"/>
                  <a:gd name="T9" fmla="*/ 17 h 10"/>
                  <a:gd name="T10" fmla="*/ 7 w 9"/>
                  <a:gd name="T11" fmla="*/ 22 h 10"/>
                  <a:gd name="T12" fmla="*/ 15 w 9"/>
                  <a:gd name="T13" fmla="*/ 24 h 10"/>
                  <a:gd name="T14" fmla="*/ 15 w 9"/>
                  <a:gd name="T15" fmla="*/ 22 h 10"/>
                  <a:gd name="T16" fmla="*/ 15 w 9"/>
                  <a:gd name="T17" fmla="*/ 22 h 10"/>
                  <a:gd name="T18" fmla="*/ 17 w 9"/>
                  <a:gd name="T19" fmla="*/ 12 h 10"/>
                  <a:gd name="T20" fmla="*/ 17 w 9"/>
                  <a:gd name="T21" fmla="*/ 12 h 10"/>
                  <a:gd name="T22" fmla="*/ 15 w 9"/>
                  <a:gd name="T23" fmla="*/ 12 h 10"/>
                  <a:gd name="T24" fmla="*/ 10 w 9"/>
                  <a:gd name="T25" fmla="*/ 12 h 10"/>
                  <a:gd name="T26" fmla="*/ 12 w 9"/>
                  <a:gd name="T27" fmla="*/ 7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66" name="Freeform 1711"/>
              <p:cNvSpPr>
                <a:spLocks/>
              </p:cNvSpPr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7 h 4"/>
                  <a:gd name="T2" fmla="*/ 3 w 1"/>
                  <a:gd name="T3" fmla="*/ 5 h 4"/>
                  <a:gd name="T4" fmla="*/ 0 w 1"/>
                  <a:gd name="T5" fmla="*/ 9 h 4"/>
                  <a:gd name="T6" fmla="*/ 0 w 1"/>
                  <a:gd name="T7" fmla="*/ 7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67" name="Freeform 1712"/>
              <p:cNvSpPr>
                <a:spLocks/>
              </p:cNvSpPr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4 h 2"/>
                  <a:gd name="T4" fmla="*/ 7 w 3"/>
                  <a:gd name="T5" fmla="*/ 0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68" name="Freeform 1713"/>
              <p:cNvSpPr>
                <a:spLocks/>
              </p:cNvSpPr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5 w 2"/>
                  <a:gd name="T1" fmla="*/ 0 w 2"/>
                  <a:gd name="T2" fmla="*/ 5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69" name="Freeform 1714"/>
              <p:cNvSpPr>
                <a:spLocks/>
              </p:cNvSpPr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12 h 9"/>
                  <a:gd name="T2" fmla="*/ 7 w 10"/>
                  <a:gd name="T3" fmla="*/ 15 h 9"/>
                  <a:gd name="T4" fmla="*/ 7 w 10"/>
                  <a:gd name="T5" fmla="*/ 15 h 9"/>
                  <a:gd name="T6" fmla="*/ 14 w 10"/>
                  <a:gd name="T7" fmla="*/ 10 h 9"/>
                  <a:gd name="T8" fmla="*/ 19 w 10"/>
                  <a:gd name="T9" fmla="*/ 20 h 9"/>
                  <a:gd name="T10" fmla="*/ 22 w 10"/>
                  <a:gd name="T11" fmla="*/ 22 h 9"/>
                  <a:gd name="T12" fmla="*/ 22 w 10"/>
                  <a:gd name="T13" fmla="*/ 22 h 9"/>
                  <a:gd name="T14" fmla="*/ 22 w 10"/>
                  <a:gd name="T15" fmla="*/ 10 h 9"/>
                  <a:gd name="T16" fmla="*/ 22 w 10"/>
                  <a:gd name="T17" fmla="*/ 10 h 9"/>
                  <a:gd name="T18" fmla="*/ 17 w 10"/>
                  <a:gd name="T19" fmla="*/ 7 h 9"/>
                  <a:gd name="T20" fmla="*/ 0 w 10"/>
                  <a:gd name="T21" fmla="*/ 1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70" name="Freeform 1715"/>
              <p:cNvSpPr>
                <a:spLocks/>
              </p:cNvSpPr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71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72" name="Freeform 1717"/>
              <p:cNvSpPr>
                <a:spLocks/>
              </p:cNvSpPr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7 w 10"/>
                  <a:gd name="T1" fmla="*/ 10 h 5"/>
                  <a:gd name="T2" fmla="*/ 24 w 10"/>
                  <a:gd name="T3" fmla="*/ 10 h 5"/>
                  <a:gd name="T4" fmla="*/ 12 w 10"/>
                  <a:gd name="T5" fmla="*/ 0 h 5"/>
                  <a:gd name="T6" fmla="*/ 5 w 10"/>
                  <a:gd name="T7" fmla="*/ 0 h 5"/>
                  <a:gd name="T8" fmla="*/ 7 w 10"/>
                  <a:gd name="T9" fmla="*/ 1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73" name="Freeform 1718"/>
              <p:cNvSpPr>
                <a:spLocks/>
              </p:cNvSpPr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2 w 1"/>
                  <a:gd name="T1" fmla="*/ 0 w 1"/>
                  <a:gd name="T2" fmla="*/ 2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74" name="Freeform 1719"/>
              <p:cNvSpPr>
                <a:spLocks/>
              </p:cNvSpPr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12 h 7"/>
                  <a:gd name="T2" fmla="*/ 21 w 21"/>
                  <a:gd name="T3" fmla="*/ 7 h 7"/>
                  <a:gd name="T4" fmla="*/ 14 w 21"/>
                  <a:gd name="T5" fmla="*/ 12 h 7"/>
                  <a:gd name="T6" fmla="*/ 33 w 21"/>
                  <a:gd name="T7" fmla="*/ 12 h 7"/>
                  <a:gd name="T8" fmla="*/ 24 w 21"/>
                  <a:gd name="T9" fmla="*/ 15 h 7"/>
                  <a:gd name="T10" fmla="*/ 40 w 21"/>
                  <a:gd name="T11" fmla="*/ 12 h 7"/>
                  <a:gd name="T12" fmla="*/ 50 w 21"/>
                  <a:gd name="T13" fmla="*/ 17 h 7"/>
                  <a:gd name="T14" fmla="*/ 48 w 21"/>
                  <a:gd name="T15" fmla="*/ 10 h 7"/>
                  <a:gd name="T16" fmla="*/ 38 w 21"/>
                  <a:gd name="T17" fmla="*/ 10 h 7"/>
                  <a:gd name="T18" fmla="*/ 43 w 21"/>
                  <a:gd name="T19" fmla="*/ 7 h 7"/>
                  <a:gd name="T20" fmla="*/ 17 w 21"/>
                  <a:gd name="T21" fmla="*/ 2 h 7"/>
                  <a:gd name="T22" fmla="*/ 0 w 21"/>
                  <a:gd name="T23" fmla="*/ 12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75" name="Freeform 1720"/>
              <p:cNvSpPr>
                <a:spLocks/>
              </p:cNvSpPr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76" name="Freeform 1721"/>
              <p:cNvSpPr>
                <a:spLocks/>
              </p:cNvSpPr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24 w 17"/>
                  <a:gd name="T1" fmla="*/ 14 h 6"/>
                  <a:gd name="T2" fmla="*/ 36 w 17"/>
                  <a:gd name="T3" fmla="*/ 12 h 6"/>
                  <a:gd name="T4" fmla="*/ 39 w 17"/>
                  <a:gd name="T5" fmla="*/ 14 h 6"/>
                  <a:gd name="T6" fmla="*/ 41 w 17"/>
                  <a:gd name="T7" fmla="*/ 12 h 6"/>
                  <a:gd name="T8" fmla="*/ 22 w 17"/>
                  <a:gd name="T9" fmla="*/ 12 h 6"/>
                  <a:gd name="T10" fmla="*/ 17 w 17"/>
                  <a:gd name="T11" fmla="*/ 5 h 6"/>
                  <a:gd name="T12" fmla="*/ 27 w 17"/>
                  <a:gd name="T13" fmla="*/ 7 h 6"/>
                  <a:gd name="T14" fmla="*/ 0 w 17"/>
                  <a:gd name="T15" fmla="*/ 5 h 6"/>
                  <a:gd name="T16" fmla="*/ 5 w 17"/>
                  <a:gd name="T17" fmla="*/ 7 h 6"/>
                  <a:gd name="T18" fmla="*/ 0 w 17"/>
                  <a:gd name="T19" fmla="*/ 7 h 6"/>
                  <a:gd name="T20" fmla="*/ 24 w 17"/>
                  <a:gd name="T21" fmla="*/ 14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77" name="Freeform 1722"/>
              <p:cNvSpPr>
                <a:spLocks/>
              </p:cNvSpPr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5 w 2"/>
                  <a:gd name="T1" fmla="*/ 2 h 1"/>
                  <a:gd name="T2" fmla="*/ 0 w 2"/>
                  <a:gd name="T3" fmla="*/ 0 h 1"/>
                  <a:gd name="T4" fmla="*/ 5 w 2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78" name="Freeform 1723"/>
              <p:cNvSpPr>
                <a:spLocks/>
              </p:cNvSpPr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79" name="Freeform 1724"/>
              <p:cNvSpPr>
                <a:spLocks/>
              </p:cNvSpPr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7 w 3"/>
                  <a:gd name="T1" fmla="*/ 3 h 1"/>
                  <a:gd name="T2" fmla="*/ 0 w 3"/>
                  <a:gd name="T3" fmla="*/ 0 h 1"/>
                  <a:gd name="T4" fmla="*/ 2 w 3"/>
                  <a:gd name="T5" fmla="*/ 3 h 1"/>
                  <a:gd name="T6" fmla="*/ 7 w 3"/>
                  <a:gd name="T7" fmla="*/ 3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80" name="Freeform 1725"/>
              <p:cNvSpPr>
                <a:spLocks/>
              </p:cNvSpPr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57 w 91"/>
                  <a:gd name="T1" fmla="*/ 38 h 19"/>
                  <a:gd name="T2" fmla="*/ 47 w 91"/>
                  <a:gd name="T3" fmla="*/ 33 h 19"/>
                  <a:gd name="T4" fmla="*/ 59 w 91"/>
                  <a:gd name="T5" fmla="*/ 33 h 19"/>
                  <a:gd name="T6" fmla="*/ 59 w 91"/>
                  <a:gd name="T7" fmla="*/ 26 h 19"/>
                  <a:gd name="T8" fmla="*/ 38 w 91"/>
                  <a:gd name="T9" fmla="*/ 26 h 19"/>
                  <a:gd name="T10" fmla="*/ 38 w 91"/>
                  <a:gd name="T11" fmla="*/ 24 h 19"/>
                  <a:gd name="T12" fmla="*/ 7 w 91"/>
                  <a:gd name="T13" fmla="*/ 19 h 19"/>
                  <a:gd name="T14" fmla="*/ 36 w 91"/>
                  <a:gd name="T15" fmla="*/ 24 h 19"/>
                  <a:gd name="T16" fmla="*/ 150 w 91"/>
                  <a:gd name="T17" fmla="*/ 38 h 19"/>
                  <a:gd name="T18" fmla="*/ 154 w 91"/>
                  <a:gd name="T19" fmla="*/ 33 h 19"/>
                  <a:gd name="T20" fmla="*/ 164 w 91"/>
                  <a:gd name="T21" fmla="*/ 36 h 19"/>
                  <a:gd name="T22" fmla="*/ 157 w 91"/>
                  <a:gd name="T23" fmla="*/ 36 h 19"/>
                  <a:gd name="T24" fmla="*/ 188 w 91"/>
                  <a:gd name="T25" fmla="*/ 40 h 19"/>
                  <a:gd name="T26" fmla="*/ 190 w 91"/>
                  <a:gd name="T27" fmla="*/ 33 h 19"/>
                  <a:gd name="T28" fmla="*/ 204 w 91"/>
                  <a:gd name="T29" fmla="*/ 43 h 19"/>
                  <a:gd name="T30" fmla="*/ 214 w 91"/>
                  <a:gd name="T31" fmla="*/ 38 h 19"/>
                  <a:gd name="T32" fmla="*/ 204 w 91"/>
                  <a:gd name="T33" fmla="*/ 33 h 19"/>
                  <a:gd name="T34" fmla="*/ 211 w 91"/>
                  <a:gd name="T35" fmla="*/ 33 h 19"/>
                  <a:gd name="T36" fmla="*/ 138 w 91"/>
                  <a:gd name="T37" fmla="*/ 33 h 19"/>
                  <a:gd name="T38" fmla="*/ 140 w 91"/>
                  <a:gd name="T39" fmla="*/ 28 h 19"/>
                  <a:gd name="T40" fmla="*/ 95 w 91"/>
                  <a:gd name="T41" fmla="*/ 21 h 19"/>
                  <a:gd name="T42" fmla="*/ 78 w 91"/>
                  <a:gd name="T43" fmla="*/ 26 h 19"/>
                  <a:gd name="T44" fmla="*/ 69 w 91"/>
                  <a:gd name="T45" fmla="*/ 21 h 19"/>
                  <a:gd name="T46" fmla="*/ 69 w 91"/>
                  <a:gd name="T47" fmla="*/ 24 h 19"/>
                  <a:gd name="T48" fmla="*/ 55 w 91"/>
                  <a:gd name="T49" fmla="*/ 19 h 19"/>
                  <a:gd name="T50" fmla="*/ 52 w 91"/>
                  <a:gd name="T51" fmla="*/ 26 h 19"/>
                  <a:gd name="T52" fmla="*/ 26 w 91"/>
                  <a:gd name="T53" fmla="*/ 12 h 19"/>
                  <a:gd name="T54" fmla="*/ 28 w 91"/>
                  <a:gd name="T55" fmla="*/ 17 h 19"/>
                  <a:gd name="T56" fmla="*/ 24 w 91"/>
                  <a:gd name="T57" fmla="*/ 17 h 19"/>
                  <a:gd name="T58" fmla="*/ 19 w 91"/>
                  <a:gd name="T59" fmla="*/ 12 h 19"/>
                  <a:gd name="T60" fmla="*/ 7 w 91"/>
                  <a:gd name="T61" fmla="*/ 12 h 19"/>
                  <a:gd name="T62" fmla="*/ 5 w 91"/>
                  <a:gd name="T63" fmla="*/ 12 h 19"/>
                  <a:gd name="T64" fmla="*/ 2 w 91"/>
                  <a:gd name="T65" fmla="*/ 12 h 19"/>
                  <a:gd name="T66" fmla="*/ 2 w 91"/>
                  <a:gd name="T67" fmla="*/ 12 h 19"/>
                  <a:gd name="T68" fmla="*/ 2 w 91"/>
                  <a:gd name="T69" fmla="*/ 12 h 19"/>
                  <a:gd name="T70" fmla="*/ 2 w 91"/>
                  <a:gd name="T71" fmla="*/ 12 h 19"/>
                  <a:gd name="T72" fmla="*/ 2 w 91"/>
                  <a:gd name="T73" fmla="*/ 12 h 19"/>
                  <a:gd name="T74" fmla="*/ 2 w 91"/>
                  <a:gd name="T75" fmla="*/ 12 h 19"/>
                  <a:gd name="T76" fmla="*/ 0 w 91"/>
                  <a:gd name="T77" fmla="*/ 26 h 19"/>
                  <a:gd name="T78" fmla="*/ 0 w 91"/>
                  <a:gd name="T79" fmla="*/ 26 h 19"/>
                  <a:gd name="T80" fmla="*/ 2 w 91"/>
                  <a:gd name="T81" fmla="*/ 26 h 19"/>
                  <a:gd name="T82" fmla="*/ 2 w 91"/>
                  <a:gd name="T83" fmla="*/ 26 h 19"/>
                  <a:gd name="T84" fmla="*/ 7 w 91"/>
                  <a:gd name="T85" fmla="*/ 26 h 19"/>
                  <a:gd name="T86" fmla="*/ 5 w 91"/>
                  <a:gd name="T87" fmla="*/ 24 h 19"/>
                  <a:gd name="T88" fmla="*/ 33 w 91"/>
                  <a:gd name="T89" fmla="*/ 28 h 19"/>
                  <a:gd name="T90" fmla="*/ 19 w 91"/>
                  <a:gd name="T91" fmla="*/ 33 h 19"/>
                  <a:gd name="T92" fmla="*/ 26 w 91"/>
                  <a:gd name="T93" fmla="*/ 36 h 19"/>
                  <a:gd name="T94" fmla="*/ 45 w 91"/>
                  <a:gd name="T95" fmla="*/ 31 h 19"/>
                  <a:gd name="T96" fmla="*/ 57 w 91"/>
                  <a:gd name="T97" fmla="*/ 38 h 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81" name="Freeform 1726"/>
              <p:cNvSpPr>
                <a:spLocks/>
              </p:cNvSpPr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2 w 1"/>
                  <a:gd name="T1" fmla="*/ 0 h 1"/>
                  <a:gd name="T2" fmla="*/ 0 w 1"/>
                  <a:gd name="T3" fmla="*/ 3 h 1"/>
                  <a:gd name="T4" fmla="*/ 2 w 1"/>
                  <a:gd name="T5" fmla="*/ 3 h 1"/>
                  <a:gd name="T6" fmla="*/ 2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82" name="Freeform 1727"/>
              <p:cNvSpPr>
                <a:spLocks/>
              </p:cNvSpPr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83" name="Freeform 1728"/>
              <p:cNvSpPr>
                <a:spLocks/>
              </p:cNvSpPr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84" name="Freeform 1729"/>
              <p:cNvSpPr>
                <a:spLocks/>
              </p:cNvSpPr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7 w 3"/>
                  <a:gd name="T3" fmla="*/ 5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85" name="Freeform 1730"/>
              <p:cNvSpPr>
                <a:spLocks/>
              </p:cNvSpPr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5 w 3"/>
                  <a:gd name="T1" fmla="*/ 2 h 1"/>
                  <a:gd name="T2" fmla="*/ 8 w 3"/>
                  <a:gd name="T3" fmla="*/ 0 h 1"/>
                  <a:gd name="T4" fmla="*/ 5 w 3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86" name="Freeform 1731"/>
              <p:cNvSpPr>
                <a:spLocks/>
              </p:cNvSpPr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87" name="Freeform 1732"/>
              <p:cNvSpPr>
                <a:spLocks/>
              </p:cNvSpPr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140 w 63"/>
                  <a:gd name="T1" fmla="*/ 15 h 11"/>
                  <a:gd name="T2" fmla="*/ 114 w 63"/>
                  <a:gd name="T3" fmla="*/ 10 h 11"/>
                  <a:gd name="T4" fmla="*/ 95 w 63"/>
                  <a:gd name="T5" fmla="*/ 17 h 11"/>
                  <a:gd name="T6" fmla="*/ 97 w 63"/>
                  <a:gd name="T7" fmla="*/ 10 h 11"/>
                  <a:gd name="T8" fmla="*/ 47 w 63"/>
                  <a:gd name="T9" fmla="*/ 10 h 11"/>
                  <a:gd name="T10" fmla="*/ 47 w 63"/>
                  <a:gd name="T11" fmla="*/ 5 h 11"/>
                  <a:gd name="T12" fmla="*/ 28 w 63"/>
                  <a:gd name="T13" fmla="*/ 12 h 11"/>
                  <a:gd name="T14" fmla="*/ 28 w 63"/>
                  <a:gd name="T15" fmla="*/ 2 h 11"/>
                  <a:gd name="T16" fmla="*/ 31 w 63"/>
                  <a:gd name="T17" fmla="*/ 2 h 11"/>
                  <a:gd name="T18" fmla="*/ 2 w 63"/>
                  <a:gd name="T19" fmla="*/ 0 h 11"/>
                  <a:gd name="T20" fmla="*/ 0 w 63"/>
                  <a:gd name="T21" fmla="*/ 5 h 11"/>
                  <a:gd name="T22" fmla="*/ 0 w 63"/>
                  <a:gd name="T23" fmla="*/ 10 h 11"/>
                  <a:gd name="T24" fmla="*/ 19 w 63"/>
                  <a:gd name="T25" fmla="*/ 10 h 11"/>
                  <a:gd name="T26" fmla="*/ 19 w 63"/>
                  <a:gd name="T27" fmla="*/ 12 h 11"/>
                  <a:gd name="T28" fmla="*/ 26 w 63"/>
                  <a:gd name="T29" fmla="*/ 12 h 11"/>
                  <a:gd name="T30" fmla="*/ 28 w 63"/>
                  <a:gd name="T31" fmla="*/ 15 h 11"/>
                  <a:gd name="T32" fmla="*/ 40 w 63"/>
                  <a:gd name="T33" fmla="*/ 15 h 11"/>
                  <a:gd name="T34" fmla="*/ 40 w 63"/>
                  <a:gd name="T35" fmla="*/ 15 h 11"/>
                  <a:gd name="T36" fmla="*/ 50 w 63"/>
                  <a:gd name="T37" fmla="*/ 12 h 11"/>
                  <a:gd name="T38" fmla="*/ 54 w 63"/>
                  <a:gd name="T39" fmla="*/ 17 h 11"/>
                  <a:gd name="T40" fmla="*/ 52 w 63"/>
                  <a:gd name="T41" fmla="*/ 12 h 11"/>
                  <a:gd name="T42" fmla="*/ 85 w 63"/>
                  <a:gd name="T43" fmla="*/ 22 h 11"/>
                  <a:gd name="T44" fmla="*/ 88 w 63"/>
                  <a:gd name="T45" fmla="*/ 20 h 11"/>
                  <a:gd name="T46" fmla="*/ 71 w 63"/>
                  <a:gd name="T47" fmla="*/ 20 h 11"/>
                  <a:gd name="T48" fmla="*/ 76 w 63"/>
                  <a:gd name="T49" fmla="*/ 12 h 11"/>
                  <a:gd name="T50" fmla="*/ 92 w 63"/>
                  <a:gd name="T51" fmla="*/ 20 h 11"/>
                  <a:gd name="T52" fmla="*/ 116 w 63"/>
                  <a:gd name="T53" fmla="*/ 22 h 11"/>
                  <a:gd name="T54" fmla="*/ 116 w 63"/>
                  <a:gd name="T55" fmla="*/ 22 h 11"/>
                  <a:gd name="T56" fmla="*/ 132 w 63"/>
                  <a:gd name="T57" fmla="*/ 22 h 11"/>
                  <a:gd name="T58" fmla="*/ 128 w 63"/>
                  <a:gd name="T59" fmla="*/ 22 h 11"/>
                  <a:gd name="T60" fmla="*/ 135 w 63"/>
                  <a:gd name="T61" fmla="*/ 20 h 11"/>
                  <a:gd name="T62" fmla="*/ 135 w 63"/>
                  <a:gd name="T63" fmla="*/ 22 h 11"/>
                  <a:gd name="T64" fmla="*/ 149 w 63"/>
                  <a:gd name="T65" fmla="*/ 17 h 11"/>
                  <a:gd name="T66" fmla="*/ 132 w 63"/>
                  <a:gd name="T67" fmla="*/ 20 h 11"/>
                  <a:gd name="T68" fmla="*/ 140 w 63"/>
                  <a:gd name="T69" fmla="*/ 15 h 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88" name="Freeform 1733"/>
              <p:cNvSpPr>
                <a:spLocks/>
              </p:cNvSpPr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5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89" name="Freeform 1734"/>
              <p:cNvSpPr>
                <a:spLocks/>
              </p:cNvSpPr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33 w 49"/>
                  <a:gd name="T1" fmla="*/ 10 h 8"/>
                  <a:gd name="T2" fmla="*/ 36 w 49"/>
                  <a:gd name="T3" fmla="*/ 14 h 8"/>
                  <a:gd name="T4" fmla="*/ 36 w 49"/>
                  <a:gd name="T5" fmla="*/ 5 h 8"/>
                  <a:gd name="T6" fmla="*/ 50 w 49"/>
                  <a:gd name="T7" fmla="*/ 5 h 8"/>
                  <a:gd name="T8" fmla="*/ 47 w 49"/>
                  <a:gd name="T9" fmla="*/ 12 h 8"/>
                  <a:gd name="T10" fmla="*/ 59 w 49"/>
                  <a:gd name="T11" fmla="*/ 14 h 8"/>
                  <a:gd name="T12" fmla="*/ 59 w 49"/>
                  <a:gd name="T13" fmla="*/ 10 h 8"/>
                  <a:gd name="T14" fmla="*/ 73 w 49"/>
                  <a:gd name="T15" fmla="*/ 10 h 8"/>
                  <a:gd name="T16" fmla="*/ 69 w 49"/>
                  <a:gd name="T17" fmla="*/ 10 h 8"/>
                  <a:gd name="T18" fmla="*/ 76 w 49"/>
                  <a:gd name="T19" fmla="*/ 17 h 8"/>
                  <a:gd name="T20" fmla="*/ 109 w 49"/>
                  <a:gd name="T21" fmla="*/ 7 h 8"/>
                  <a:gd name="T22" fmla="*/ 99 w 49"/>
                  <a:gd name="T23" fmla="*/ 7 h 8"/>
                  <a:gd name="T24" fmla="*/ 97 w 49"/>
                  <a:gd name="T25" fmla="*/ 12 h 8"/>
                  <a:gd name="T26" fmla="*/ 88 w 49"/>
                  <a:gd name="T27" fmla="*/ 10 h 8"/>
                  <a:gd name="T28" fmla="*/ 95 w 49"/>
                  <a:gd name="T29" fmla="*/ 7 h 8"/>
                  <a:gd name="T30" fmla="*/ 17 w 49"/>
                  <a:gd name="T31" fmla="*/ 0 h 8"/>
                  <a:gd name="T32" fmla="*/ 28 w 49"/>
                  <a:gd name="T33" fmla="*/ 0 h 8"/>
                  <a:gd name="T34" fmla="*/ 17 w 49"/>
                  <a:gd name="T35" fmla="*/ 2 h 8"/>
                  <a:gd name="T36" fmla="*/ 24 w 49"/>
                  <a:gd name="T37" fmla="*/ 10 h 8"/>
                  <a:gd name="T38" fmla="*/ 17 w 49"/>
                  <a:gd name="T39" fmla="*/ 7 h 8"/>
                  <a:gd name="T40" fmla="*/ 17 w 49"/>
                  <a:gd name="T41" fmla="*/ 12 h 8"/>
                  <a:gd name="T42" fmla="*/ 0 w 49"/>
                  <a:gd name="T43" fmla="*/ 12 h 8"/>
                  <a:gd name="T44" fmla="*/ 28 w 49"/>
                  <a:gd name="T45" fmla="*/ 14 h 8"/>
                  <a:gd name="T46" fmla="*/ 33 w 49"/>
                  <a:gd name="T47" fmla="*/ 10 h 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90" name="Freeform 1735"/>
              <p:cNvSpPr>
                <a:spLocks/>
              </p:cNvSpPr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91" name="Freeform 1736"/>
              <p:cNvSpPr>
                <a:spLocks/>
              </p:cNvSpPr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2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92" name="Freeform 1737"/>
              <p:cNvSpPr>
                <a:spLocks/>
              </p:cNvSpPr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9 w 4"/>
                  <a:gd name="T2" fmla="*/ 5 w 4"/>
                  <a:gd name="T3" fmla="*/ 0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93" name="Freeform 1738"/>
              <p:cNvSpPr>
                <a:spLocks/>
              </p:cNvSpPr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35 w 15"/>
                  <a:gd name="T1" fmla="*/ 2 h 5"/>
                  <a:gd name="T2" fmla="*/ 7 w 15"/>
                  <a:gd name="T3" fmla="*/ 0 h 5"/>
                  <a:gd name="T4" fmla="*/ 7 w 15"/>
                  <a:gd name="T5" fmla="*/ 10 h 5"/>
                  <a:gd name="T6" fmla="*/ 19 w 15"/>
                  <a:gd name="T7" fmla="*/ 5 h 5"/>
                  <a:gd name="T8" fmla="*/ 35 w 15"/>
                  <a:gd name="T9" fmla="*/ 7 h 5"/>
                  <a:gd name="T10" fmla="*/ 35 w 15"/>
                  <a:gd name="T11" fmla="*/ 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94" name="Freeform 1739"/>
              <p:cNvSpPr>
                <a:spLocks/>
              </p:cNvSpPr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235 w 106"/>
                  <a:gd name="T1" fmla="*/ 26 h 18"/>
                  <a:gd name="T2" fmla="*/ 221 w 106"/>
                  <a:gd name="T3" fmla="*/ 24 h 18"/>
                  <a:gd name="T4" fmla="*/ 228 w 106"/>
                  <a:gd name="T5" fmla="*/ 24 h 18"/>
                  <a:gd name="T6" fmla="*/ 216 w 106"/>
                  <a:gd name="T7" fmla="*/ 19 h 18"/>
                  <a:gd name="T8" fmla="*/ 216 w 106"/>
                  <a:gd name="T9" fmla="*/ 22 h 18"/>
                  <a:gd name="T10" fmla="*/ 190 w 106"/>
                  <a:gd name="T11" fmla="*/ 17 h 18"/>
                  <a:gd name="T12" fmla="*/ 185 w 106"/>
                  <a:gd name="T13" fmla="*/ 22 h 18"/>
                  <a:gd name="T14" fmla="*/ 169 w 106"/>
                  <a:gd name="T15" fmla="*/ 12 h 18"/>
                  <a:gd name="T16" fmla="*/ 171 w 106"/>
                  <a:gd name="T17" fmla="*/ 22 h 18"/>
                  <a:gd name="T18" fmla="*/ 143 w 106"/>
                  <a:gd name="T19" fmla="*/ 14 h 18"/>
                  <a:gd name="T20" fmla="*/ 150 w 106"/>
                  <a:gd name="T21" fmla="*/ 14 h 18"/>
                  <a:gd name="T22" fmla="*/ 133 w 106"/>
                  <a:gd name="T23" fmla="*/ 14 h 18"/>
                  <a:gd name="T24" fmla="*/ 136 w 106"/>
                  <a:gd name="T25" fmla="*/ 10 h 18"/>
                  <a:gd name="T26" fmla="*/ 112 w 106"/>
                  <a:gd name="T27" fmla="*/ 7 h 18"/>
                  <a:gd name="T28" fmla="*/ 114 w 106"/>
                  <a:gd name="T29" fmla="*/ 7 h 18"/>
                  <a:gd name="T30" fmla="*/ 69 w 106"/>
                  <a:gd name="T31" fmla="*/ 7 h 18"/>
                  <a:gd name="T32" fmla="*/ 62 w 106"/>
                  <a:gd name="T33" fmla="*/ 2 h 18"/>
                  <a:gd name="T34" fmla="*/ 67 w 106"/>
                  <a:gd name="T35" fmla="*/ 12 h 18"/>
                  <a:gd name="T36" fmla="*/ 48 w 106"/>
                  <a:gd name="T37" fmla="*/ 10 h 18"/>
                  <a:gd name="T38" fmla="*/ 52 w 106"/>
                  <a:gd name="T39" fmla="*/ 5 h 18"/>
                  <a:gd name="T40" fmla="*/ 43 w 106"/>
                  <a:gd name="T41" fmla="*/ 5 h 18"/>
                  <a:gd name="T42" fmla="*/ 36 w 106"/>
                  <a:gd name="T43" fmla="*/ 0 h 18"/>
                  <a:gd name="T44" fmla="*/ 17 w 106"/>
                  <a:gd name="T45" fmla="*/ 5 h 18"/>
                  <a:gd name="T46" fmla="*/ 5 w 106"/>
                  <a:gd name="T47" fmla="*/ 2 h 18"/>
                  <a:gd name="T48" fmla="*/ 12 w 106"/>
                  <a:gd name="T49" fmla="*/ 10 h 18"/>
                  <a:gd name="T50" fmla="*/ 76 w 106"/>
                  <a:gd name="T51" fmla="*/ 14 h 18"/>
                  <a:gd name="T52" fmla="*/ 93 w 106"/>
                  <a:gd name="T53" fmla="*/ 12 h 18"/>
                  <a:gd name="T54" fmla="*/ 93 w 106"/>
                  <a:gd name="T55" fmla="*/ 17 h 18"/>
                  <a:gd name="T56" fmla="*/ 95 w 106"/>
                  <a:gd name="T57" fmla="*/ 12 h 18"/>
                  <a:gd name="T58" fmla="*/ 105 w 106"/>
                  <a:gd name="T59" fmla="*/ 17 h 18"/>
                  <a:gd name="T60" fmla="*/ 109 w 106"/>
                  <a:gd name="T61" fmla="*/ 14 h 18"/>
                  <a:gd name="T62" fmla="*/ 116 w 106"/>
                  <a:gd name="T63" fmla="*/ 19 h 18"/>
                  <a:gd name="T64" fmla="*/ 216 w 106"/>
                  <a:gd name="T65" fmla="*/ 31 h 18"/>
                  <a:gd name="T66" fmla="*/ 214 w 106"/>
                  <a:gd name="T67" fmla="*/ 26 h 18"/>
                  <a:gd name="T68" fmla="*/ 242 w 106"/>
                  <a:gd name="T69" fmla="*/ 33 h 18"/>
                  <a:gd name="T70" fmla="*/ 238 w 106"/>
                  <a:gd name="T71" fmla="*/ 36 h 18"/>
                  <a:gd name="T72" fmla="*/ 240 w 106"/>
                  <a:gd name="T73" fmla="*/ 29 h 18"/>
                  <a:gd name="T74" fmla="*/ 228 w 106"/>
                  <a:gd name="T75" fmla="*/ 29 h 18"/>
                  <a:gd name="T76" fmla="*/ 235 w 106"/>
                  <a:gd name="T77" fmla="*/ 31 h 18"/>
                  <a:gd name="T78" fmla="*/ 223 w 106"/>
                  <a:gd name="T79" fmla="*/ 29 h 18"/>
                  <a:gd name="T80" fmla="*/ 231 w 106"/>
                  <a:gd name="T81" fmla="*/ 38 h 18"/>
                  <a:gd name="T82" fmla="*/ 247 w 106"/>
                  <a:gd name="T83" fmla="*/ 41 h 18"/>
                  <a:gd name="T84" fmla="*/ 247 w 106"/>
                  <a:gd name="T85" fmla="*/ 41 h 18"/>
                  <a:gd name="T86" fmla="*/ 247 w 106"/>
                  <a:gd name="T87" fmla="*/ 41 h 18"/>
                  <a:gd name="T88" fmla="*/ 247 w 106"/>
                  <a:gd name="T89" fmla="*/ 41 h 18"/>
                  <a:gd name="T90" fmla="*/ 247 w 106"/>
                  <a:gd name="T91" fmla="*/ 41 h 18"/>
                  <a:gd name="T92" fmla="*/ 247 w 106"/>
                  <a:gd name="T93" fmla="*/ 41 h 18"/>
                  <a:gd name="T94" fmla="*/ 250 w 106"/>
                  <a:gd name="T95" fmla="*/ 26 h 18"/>
                  <a:gd name="T96" fmla="*/ 250 w 106"/>
                  <a:gd name="T97" fmla="*/ 26 h 18"/>
                  <a:gd name="T98" fmla="*/ 250 w 106"/>
                  <a:gd name="T99" fmla="*/ 26 h 18"/>
                  <a:gd name="T100" fmla="*/ 250 w 106"/>
                  <a:gd name="T101" fmla="*/ 26 h 18"/>
                  <a:gd name="T102" fmla="*/ 247 w 106"/>
                  <a:gd name="T103" fmla="*/ 26 h 18"/>
                  <a:gd name="T104" fmla="*/ 245 w 106"/>
                  <a:gd name="T105" fmla="*/ 24 h 18"/>
                  <a:gd name="T106" fmla="*/ 235 w 106"/>
                  <a:gd name="T107" fmla="*/ 22 h 18"/>
                  <a:gd name="T108" fmla="*/ 235 w 106"/>
                  <a:gd name="T109" fmla="*/ 26 h 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95" name="Freeform 1740"/>
              <p:cNvSpPr>
                <a:spLocks/>
              </p:cNvSpPr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96" name="Freeform 1741"/>
              <p:cNvSpPr>
                <a:spLocks/>
              </p:cNvSpPr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7 w 3"/>
                  <a:gd name="T1" fmla="*/ 2 h 1"/>
                  <a:gd name="T2" fmla="*/ 2 w 3"/>
                  <a:gd name="T3" fmla="*/ 0 h 1"/>
                  <a:gd name="T4" fmla="*/ 7 w 3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97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98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99" name="Freeform 1744"/>
              <p:cNvSpPr>
                <a:spLocks/>
              </p:cNvSpPr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00" name="Freeform 1745"/>
              <p:cNvSpPr>
                <a:spLocks/>
              </p:cNvSpPr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01" name="Freeform 1746"/>
              <p:cNvSpPr>
                <a:spLocks/>
              </p:cNvSpPr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325 w 144"/>
                  <a:gd name="T1" fmla="*/ 62 h 29"/>
                  <a:gd name="T2" fmla="*/ 335 w 144"/>
                  <a:gd name="T3" fmla="*/ 57 h 29"/>
                  <a:gd name="T4" fmla="*/ 318 w 144"/>
                  <a:gd name="T5" fmla="*/ 55 h 29"/>
                  <a:gd name="T6" fmla="*/ 292 w 144"/>
                  <a:gd name="T7" fmla="*/ 55 h 29"/>
                  <a:gd name="T8" fmla="*/ 238 w 144"/>
                  <a:gd name="T9" fmla="*/ 50 h 29"/>
                  <a:gd name="T10" fmla="*/ 202 w 144"/>
                  <a:gd name="T11" fmla="*/ 45 h 29"/>
                  <a:gd name="T12" fmla="*/ 157 w 144"/>
                  <a:gd name="T13" fmla="*/ 43 h 29"/>
                  <a:gd name="T14" fmla="*/ 145 w 144"/>
                  <a:gd name="T15" fmla="*/ 40 h 29"/>
                  <a:gd name="T16" fmla="*/ 121 w 144"/>
                  <a:gd name="T17" fmla="*/ 33 h 29"/>
                  <a:gd name="T18" fmla="*/ 107 w 144"/>
                  <a:gd name="T19" fmla="*/ 38 h 29"/>
                  <a:gd name="T20" fmla="*/ 83 w 144"/>
                  <a:gd name="T21" fmla="*/ 33 h 29"/>
                  <a:gd name="T22" fmla="*/ 67 w 144"/>
                  <a:gd name="T23" fmla="*/ 29 h 29"/>
                  <a:gd name="T24" fmla="*/ 33 w 144"/>
                  <a:gd name="T25" fmla="*/ 24 h 29"/>
                  <a:gd name="T26" fmla="*/ 2 w 144"/>
                  <a:gd name="T27" fmla="*/ 21 h 29"/>
                  <a:gd name="T28" fmla="*/ 31 w 144"/>
                  <a:gd name="T29" fmla="*/ 21 h 29"/>
                  <a:gd name="T30" fmla="*/ 50 w 144"/>
                  <a:gd name="T31" fmla="*/ 21 h 29"/>
                  <a:gd name="T32" fmla="*/ 57 w 144"/>
                  <a:gd name="T33" fmla="*/ 26 h 29"/>
                  <a:gd name="T34" fmla="*/ 74 w 144"/>
                  <a:gd name="T35" fmla="*/ 29 h 29"/>
                  <a:gd name="T36" fmla="*/ 140 w 144"/>
                  <a:gd name="T37" fmla="*/ 43 h 29"/>
                  <a:gd name="T38" fmla="*/ 107 w 144"/>
                  <a:gd name="T39" fmla="*/ 36 h 29"/>
                  <a:gd name="T40" fmla="*/ 100 w 144"/>
                  <a:gd name="T41" fmla="*/ 36 h 29"/>
                  <a:gd name="T42" fmla="*/ 95 w 144"/>
                  <a:gd name="T43" fmla="*/ 26 h 29"/>
                  <a:gd name="T44" fmla="*/ 86 w 144"/>
                  <a:gd name="T45" fmla="*/ 21 h 29"/>
                  <a:gd name="T46" fmla="*/ 64 w 144"/>
                  <a:gd name="T47" fmla="*/ 19 h 29"/>
                  <a:gd name="T48" fmla="*/ 43 w 144"/>
                  <a:gd name="T49" fmla="*/ 14 h 29"/>
                  <a:gd name="T50" fmla="*/ 12 w 144"/>
                  <a:gd name="T51" fmla="*/ 10 h 29"/>
                  <a:gd name="T52" fmla="*/ 2 w 144"/>
                  <a:gd name="T53" fmla="*/ 12 h 29"/>
                  <a:gd name="T54" fmla="*/ 2 w 144"/>
                  <a:gd name="T55" fmla="*/ 12 h 29"/>
                  <a:gd name="T56" fmla="*/ 2 w 144"/>
                  <a:gd name="T57" fmla="*/ 12 h 29"/>
                  <a:gd name="T58" fmla="*/ 2 w 144"/>
                  <a:gd name="T59" fmla="*/ 26 h 29"/>
                  <a:gd name="T60" fmla="*/ 2 w 144"/>
                  <a:gd name="T61" fmla="*/ 26 h 29"/>
                  <a:gd name="T62" fmla="*/ 5 w 144"/>
                  <a:gd name="T63" fmla="*/ 26 h 29"/>
                  <a:gd name="T64" fmla="*/ 19 w 144"/>
                  <a:gd name="T65" fmla="*/ 29 h 29"/>
                  <a:gd name="T66" fmla="*/ 19 w 144"/>
                  <a:gd name="T67" fmla="*/ 29 h 29"/>
                  <a:gd name="T68" fmla="*/ 26 w 144"/>
                  <a:gd name="T69" fmla="*/ 31 h 29"/>
                  <a:gd name="T70" fmla="*/ 48 w 144"/>
                  <a:gd name="T71" fmla="*/ 31 h 29"/>
                  <a:gd name="T72" fmla="*/ 69 w 144"/>
                  <a:gd name="T73" fmla="*/ 33 h 29"/>
                  <a:gd name="T74" fmla="*/ 76 w 144"/>
                  <a:gd name="T75" fmla="*/ 38 h 29"/>
                  <a:gd name="T76" fmla="*/ 100 w 144"/>
                  <a:gd name="T77" fmla="*/ 43 h 29"/>
                  <a:gd name="T78" fmla="*/ 112 w 144"/>
                  <a:gd name="T79" fmla="*/ 43 h 29"/>
                  <a:gd name="T80" fmla="*/ 145 w 144"/>
                  <a:gd name="T81" fmla="*/ 48 h 29"/>
                  <a:gd name="T82" fmla="*/ 190 w 144"/>
                  <a:gd name="T83" fmla="*/ 52 h 29"/>
                  <a:gd name="T84" fmla="*/ 202 w 144"/>
                  <a:gd name="T85" fmla="*/ 55 h 29"/>
                  <a:gd name="T86" fmla="*/ 252 w 144"/>
                  <a:gd name="T87" fmla="*/ 59 h 29"/>
                  <a:gd name="T88" fmla="*/ 233 w 144"/>
                  <a:gd name="T89" fmla="*/ 52 h 29"/>
                  <a:gd name="T90" fmla="*/ 257 w 144"/>
                  <a:gd name="T91" fmla="*/ 62 h 2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02" name="Freeform 1747"/>
              <p:cNvSpPr>
                <a:spLocks/>
              </p:cNvSpPr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7 w 3"/>
                  <a:gd name="T3" fmla="*/ 4 h 2"/>
                  <a:gd name="T4" fmla="*/ 7 w 3"/>
                  <a:gd name="T5" fmla="*/ 2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03" name="Freeform 1748"/>
              <p:cNvSpPr>
                <a:spLocks/>
              </p:cNvSpPr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5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04" name="Freeform 1749"/>
              <p:cNvSpPr>
                <a:spLocks/>
              </p:cNvSpPr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7 w 3"/>
                  <a:gd name="T2" fmla="*/ 0 w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05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806" name="Freeform 1751"/>
              <p:cNvSpPr>
                <a:spLocks/>
              </p:cNvSpPr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31 w 93"/>
                  <a:gd name="T1" fmla="*/ 10 h 21"/>
                  <a:gd name="T2" fmla="*/ 5 w 93"/>
                  <a:gd name="T3" fmla="*/ 7 h 21"/>
                  <a:gd name="T4" fmla="*/ 116 w 93"/>
                  <a:gd name="T5" fmla="*/ 29 h 21"/>
                  <a:gd name="T6" fmla="*/ 159 w 93"/>
                  <a:gd name="T7" fmla="*/ 36 h 21"/>
                  <a:gd name="T8" fmla="*/ 185 w 93"/>
                  <a:gd name="T9" fmla="*/ 33 h 21"/>
                  <a:gd name="T10" fmla="*/ 192 w 93"/>
                  <a:gd name="T11" fmla="*/ 33 h 21"/>
                  <a:gd name="T12" fmla="*/ 204 w 93"/>
                  <a:gd name="T13" fmla="*/ 36 h 21"/>
                  <a:gd name="T14" fmla="*/ 221 w 93"/>
                  <a:gd name="T15" fmla="*/ 21 h 21"/>
                  <a:gd name="T16" fmla="*/ 221 w 93"/>
                  <a:gd name="T17" fmla="*/ 21 h 21"/>
                  <a:gd name="T18" fmla="*/ 221 w 93"/>
                  <a:gd name="T19" fmla="*/ 21 h 21"/>
                  <a:gd name="T20" fmla="*/ 221 w 93"/>
                  <a:gd name="T21" fmla="*/ 21 h 21"/>
                  <a:gd name="T22" fmla="*/ 219 w 93"/>
                  <a:gd name="T23" fmla="*/ 36 h 21"/>
                  <a:gd name="T24" fmla="*/ 219 w 93"/>
                  <a:gd name="T25" fmla="*/ 36 h 21"/>
                  <a:gd name="T26" fmla="*/ 219 w 93"/>
                  <a:gd name="T27" fmla="*/ 36 h 21"/>
                  <a:gd name="T28" fmla="*/ 219 w 93"/>
                  <a:gd name="T29" fmla="*/ 36 h 21"/>
                  <a:gd name="T30" fmla="*/ 219 w 93"/>
                  <a:gd name="T31" fmla="*/ 36 h 21"/>
                  <a:gd name="T32" fmla="*/ 221 w 93"/>
                  <a:gd name="T33" fmla="*/ 21 h 21"/>
                  <a:gd name="T34" fmla="*/ 221 w 93"/>
                  <a:gd name="T35" fmla="*/ 21 h 21"/>
                  <a:gd name="T36" fmla="*/ 216 w 93"/>
                  <a:gd name="T37" fmla="*/ 21 h 21"/>
                  <a:gd name="T38" fmla="*/ 202 w 93"/>
                  <a:gd name="T39" fmla="*/ 17 h 21"/>
                  <a:gd name="T40" fmla="*/ 185 w 93"/>
                  <a:gd name="T41" fmla="*/ 24 h 21"/>
                  <a:gd name="T42" fmla="*/ 211 w 93"/>
                  <a:gd name="T43" fmla="*/ 24 h 21"/>
                  <a:gd name="T44" fmla="*/ 219 w 93"/>
                  <a:gd name="T45" fmla="*/ 33 h 21"/>
                  <a:gd name="T46" fmla="*/ 209 w 93"/>
                  <a:gd name="T47" fmla="*/ 33 h 21"/>
                  <a:gd name="T48" fmla="*/ 192 w 93"/>
                  <a:gd name="T49" fmla="*/ 26 h 21"/>
                  <a:gd name="T50" fmla="*/ 183 w 93"/>
                  <a:gd name="T51" fmla="*/ 26 h 21"/>
                  <a:gd name="T52" fmla="*/ 183 w 93"/>
                  <a:gd name="T53" fmla="*/ 33 h 21"/>
                  <a:gd name="T54" fmla="*/ 181 w 93"/>
                  <a:gd name="T55" fmla="*/ 29 h 21"/>
                  <a:gd name="T56" fmla="*/ 164 w 93"/>
                  <a:gd name="T57" fmla="*/ 24 h 21"/>
                  <a:gd name="T58" fmla="*/ 114 w 93"/>
                  <a:gd name="T59" fmla="*/ 21 h 21"/>
                  <a:gd name="T60" fmla="*/ 112 w 93"/>
                  <a:gd name="T61" fmla="*/ 21 h 21"/>
                  <a:gd name="T62" fmla="*/ 83 w 93"/>
                  <a:gd name="T63" fmla="*/ 17 h 21"/>
                  <a:gd name="T64" fmla="*/ 55 w 93"/>
                  <a:gd name="T65" fmla="*/ 10 h 21"/>
                  <a:gd name="T66" fmla="*/ 45 w 93"/>
                  <a:gd name="T67" fmla="*/ 7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07" name="Freeform 1752"/>
              <p:cNvSpPr>
                <a:spLocks/>
              </p:cNvSpPr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5 w 4"/>
                  <a:gd name="T1" fmla="*/ 2 h 3"/>
                  <a:gd name="T2" fmla="*/ 9 w 4"/>
                  <a:gd name="T3" fmla="*/ 0 h 3"/>
                  <a:gd name="T4" fmla="*/ 0 w 4"/>
                  <a:gd name="T5" fmla="*/ 5 h 3"/>
                  <a:gd name="T6" fmla="*/ 7 w 4"/>
                  <a:gd name="T7" fmla="*/ 5 h 3"/>
                  <a:gd name="T8" fmla="*/ 5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08" name="Freeform 1753"/>
              <p:cNvSpPr>
                <a:spLocks/>
              </p:cNvSpPr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50 w 56"/>
                  <a:gd name="T1" fmla="*/ 17 h 13"/>
                  <a:gd name="T2" fmla="*/ 48 w 56"/>
                  <a:gd name="T3" fmla="*/ 19 h 13"/>
                  <a:gd name="T4" fmla="*/ 97 w 56"/>
                  <a:gd name="T5" fmla="*/ 26 h 13"/>
                  <a:gd name="T6" fmla="*/ 114 w 56"/>
                  <a:gd name="T7" fmla="*/ 24 h 13"/>
                  <a:gd name="T8" fmla="*/ 116 w 56"/>
                  <a:gd name="T9" fmla="*/ 26 h 13"/>
                  <a:gd name="T10" fmla="*/ 128 w 56"/>
                  <a:gd name="T11" fmla="*/ 24 h 13"/>
                  <a:gd name="T12" fmla="*/ 121 w 56"/>
                  <a:gd name="T13" fmla="*/ 24 h 13"/>
                  <a:gd name="T14" fmla="*/ 124 w 56"/>
                  <a:gd name="T15" fmla="*/ 24 h 13"/>
                  <a:gd name="T16" fmla="*/ 114 w 56"/>
                  <a:gd name="T17" fmla="*/ 21 h 13"/>
                  <a:gd name="T18" fmla="*/ 116 w 56"/>
                  <a:gd name="T19" fmla="*/ 21 h 13"/>
                  <a:gd name="T20" fmla="*/ 95 w 56"/>
                  <a:gd name="T21" fmla="*/ 24 h 13"/>
                  <a:gd name="T22" fmla="*/ 95 w 56"/>
                  <a:gd name="T23" fmla="*/ 19 h 13"/>
                  <a:gd name="T24" fmla="*/ 74 w 56"/>
                  <a:gd name="T25" fmla="*/ 14 h 13"/>
                  <a:gd name="T26" fmla="*/ 74 w 56"/>
                  <a:gd name="T27" fmla="*/ 17 h 13"/>
                  <a:gd name="T28" fmla="*/ 76 w 56"/>
                  <a:gd name="T29" fmla="*/ 19 h 13"/>
                  <a:gd name="T30" fmla="*/ 69 w 56"/>
                  <a:gd name="T31" fmla="*/ 14 h 13"/>
                  <a:gd name="T32" fmla="*/ 26 w 56"/>
                  <a:gd name="T33" fmla="*/ 7 h 13"/>
                  <a:gd name="T34" fmla="*/ 14 w 56"/>
                  <a:gd name="T35" fmla="*/ 10 h 13"/>
                  <a:gd name="T36" fmla="*/ 21 w 56"/>
                  <a:gd name="T37" fmla="*/ 7 h 13"/>
                  <a:gd name="T38" fmla="*/ 12 w 56"/>
                  <a:gd name="T39" fmla="*/ 0 h 13"/>
                  <a:gd name="T40" fmla="*/ 0 w 56"/>
                  <a:gd name="T41" fmla="*/ 2 h 13"/>
                  <a:gd name="T42" fmla="*/ 50 w 56"/>
                  <a:gd name="T43" fmla="*/ 17 h 1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09" name="Freeform 1754"/>
              <p:cNvSpPr>
                <a:spLocks/>
              </p:cNvSpPr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5 w 3"/>
                  <a:gd name="T1" fmla="*/ 2 h 1"/>
                  <a:gd name="T2" fmla="*/ 7 w 3"/>
                  <a:gd name="T3" fmla="*/ 2 h 1"/>
                  <a:gd name="T4" fmla="*/ 0 w 3"/>
                  <a:gd name="T5" fmla="*/ 0 h 1"/>
                  <a:gd name="T6" fmla="*/ 5 w 3"/>
                  <a:gd name="T7" fmla="*/ 2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10" name="Freeform 1755"/>
              <p:cNvSpPr>
                <a:spLocks/>
              </p:cNvSpPr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11" name="Freeform 1756"/>
              <p:cNvSpPr>
                <a:spLocks/>
              </p:cNvSpPr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2 h 1"/>
                  <a:gd name="T2" fmla="*/ 2 w 6"/>
                  <a:gd name="T3" fmla="*/ 2 h 1"/>
                  <a:gd name="T4" fmla="*/ 14 w 6"/>
                  <a:gd name="T5" fmla="*/ 2 h 1"/>
                  <a:gd name="T6" fmla="*/ 7 w 6"/>
                  <a:gd name="T7" fmla="*/ 0 h 1"/>
                  <a:gd name="T8" fmla="*/ 9 w 6"/>
                  <a:gd name="T9" fmla="*/ 2 h 1"/>
                  <a:gd name="T10" fmla="*/ 2 w 6"/>
                  <a:gd name="T11" fmla="*/ 0 h 1"/>
                  <a:gd name="T12" fmla="*/ 5 w 6"/>
                  <a:gd name="T13" fmla="*/ 2 h 1"/>
                  <a:gd name="T14" fmla="*/ 0 w 6"/>
                  <a:gd name="T15" fmla="*/ 2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12" name="Freeform 1757"/>
              <p:cNvSpPr>
                <a:spLocks/>
              </p:cNvSpPr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5 w 2"/>
                  <a:gd name="T1" fmla="*/ 0 w 2"/>
                  <a:gd name="T2" fmla="*/ 5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13" name="Freeform 1758"/>
              <p:cNvSpPr>
                <a:spLocks/>
              </p:cNvSpPr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4 w 2"/>
                  <a:gd name="T5" fmla="*/ 3 h 1"/>
                  <a:gd name="T6" fmla="*/ 2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14" name="Freeform 1759"/>
              <p:cNvSpPr>
                <a:spLocks/>
              </p:cNvSpPr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15" name="Freeform 1760"/>
              <p:cNvSpPr>
                <a:spLocks/>
              </p:cNvSpPr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7 w 4"/>
                  <a:gd name="T1" fmla="*/ 2 h 1"/>
                  <a:gd name="T2" fmla="*/ 7 w 4"/>
                  <a:gd name="T3" fmla="*/ 0 h 1"/>
                  <a:gd name="T4" fmla="*/ 7 w 4"/>
                  <a:gd name="T5" fmla="*/ 2 h 1"/>
                  <a:gd name="T6" fmla="*/ 2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7 w 4"/>
                  <a:gd name="T13" fmla="*/ 2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16" name="Freeform 1761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1"/>
                  <a:gd name="T1" fmla="*/ 2 w 1"/>
                  <a:gd name="T2" fmla="*/ 2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17" name="Freeform 1762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18" name="Freeform 1763"/>
              <p:cNvSpPr>
                <a:spLocks/>
              </p:cNvSpPr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9 w 4"/>
                  <a:gd name="T1" fmla="*/ 2 h 1"/>
                  <a:gd name="T2" fmla="*/ 7 w 4"/>
                  <a:gd name="T3" fmla="*/ 0 h 1"/>
                  <a:gd name="T4" fmla="*/ 0 w 4"/>
                  <a:gd name="T5" fmla="*/ 0 h 1"/>
                  <a:gd name="T6" fmla="*/ 2 w 4"/>
                  <a:gd name="T7" fmla="*/ 2 h 1"/>
                  <a:gd name="T8" fmla="*/ 9 w 4"/>
                  <a:gd name="T9" fmla="*/ 2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19" name="Freeform 1764"/>
              <p:cNvSpPr>
                <a:spLocks/>
              </p:cNvSpPr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20" name="Freeform 1765"/>
              <p:cNvSpPr>
                <a:spLocks/>
              </p:cNvSpPr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13 w 6"/>
                  <a:gd name="T1" fmla="*/ 5 h 2"/>
                  <a:gd name="T2" fmla="*/ 8 w 6"/>
                  <a:gd name="T3" fmla="*/ 3 h 2"/>
                  <a:gd name="T4" fmla="*/ 13 w 6"/>
                  <a:gd name="T5" fmla="*/ 3 h 2"/>
                  <a:gd name="T6" fmla="*/ 10 w 6"/>
                  <a:gd name="T7" fmla="*/ 0 h 2"/>
                  <a:gd name="T8" fmla="*/ 15 w 6"/>
                  <a:gd name="T9" fmla="*/ 3 h 2"/>
                  <a:gd name="T10" fmla="*/ 10 w 6"/>
                  <a:gd name="T11" fmla="*/ 0 h 2"/>
                  <a:gd name="T12" fmla="*/ 13 w 6"/>
                  <a:gd name="T13" fmla="*/ 0 h 2"/>
                  <a:gd name="T14" fmla="*/ 8 w 6"/>
                  <a:gd name="T15" fmla="*/ 0 h 2"/>
                  <a:gd name="T16" fmla="*/ 8 w 6"/>
                  <a:gd name="T17" fmla="*/ 0 h 2"/>
                  <a:gd name="T18" fmla="*/ 5 w 6"/>
                  <a:gd name="T19" fmla="*/ 0 h 2"/>
                  <a:gd name="T20" fmla="*/ 3 w 6"/>
                  <a:gd name="T21" fmla="*/ 3 h 2"/>
                  <a:gd name="T22" fmla="*/ 13 w 6"/>
                  <a:gd name="T23" fmla="*/ 5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21" name="Freeform 1766"/>
              <p:cNvSpPr>
                <a:spLocks/>
              </p:cNvSpPr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22" name="Freeform 1767"/>
              <p:cNvSpPr>
                <a:spLocks/>
              </p:cNvSpPr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15 w 6"/>
                  <a:gd name="T1" fmla="*/ 2 h 1"/>
                  <a:gd name="T2" fmla="*/ 10 w 6"/>
                  <a:gd name="T3" fmla="*/ 0 h 1"/>
                  <a:gd name="T4" fmla="*/ 13 w 6"/>
                  <a:gd name="T5" fmla="*/ 0 h 1"/>
                  <a:gd name="T6" fmla="*/ 10 w 6"/>
                  <a:gd name="T7" fmla="*/ 0 h 1"/>
                  <a:gd name="T8" fmla="*/ 10 w 6"/>
                  <a:gd name="T9" fmla="*/ 2 h 1"/>
                  <a:gd name="T10" fmla="*/ 5 w 6"/>
                  <a:gd name="T11" fmla="*/ 0 h 1"/>
                  <a:gd name="T12" fmla="*/ 5 w 6"/>
                  <a:gd name="T13" fmla="*/ 0 h 1"/>
                  <a:gd name="T14" fmla="*/ 8 w 6"/>
                  <a:gd name="T15" fmla="*/ 2 h 1"/>
                  <a:gd name="T16" fmla="*/ 8 w 6"/>
                  <a:gd name="T17" fmla="*/ 2 h 1"/>
                  <a:gd name="T18" fmla="*/ 10 w 6"/>
                  <a:gd name="T19" fmla="*/ 2 h 1"/>
                  <a:gd name="T20" fmla="*/ 15 w 6"/>
                  <a:gd name="T21" fmla="*/ 2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23" name="Freeform 1768"/>
              <p:cNvSpPr>
                <a:spLocks/>
              </p:cNvSpPr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3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24" name="Freeform 1769"/>
              <p:cNvSpPr>
                <a:spLocks/>
              </p:cNvSpPr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3 w 1"/>
                  <a:gd name="T1" fmla="*/ 3 w 1"/>
                  <a:gd name="T2" fmla="*/ 3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25" name="Freeform 1770"/>
              <p:cNvSpPr>
                <a:spLocks/>
              </p:cNvSpPr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3 h 1"/>
                  <a:gd name="T4" fmla="*/ 3 w 1"/>
                  <a:gd name="T5" fmla="*/ 3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26" name="Freeform 1771"/>
              <p:cNvSpPr>
                <a:spLocks/>
              </p:cNvSpPr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36 w 16"/>
                  <a:gd name="T1" fmla="*/ 17 h 10"/>
                  <a:gd name="T2" fmla="*/ 33 w 16"/>
                  <a:gd name="T3" fmla="*/ 17 h 10"/>
                  <a:gd name="T4" fmla="*/ 31 w 16"/>
                  <a:gd name="T5" fmla="*/ 17 h 10"/>
                  <a:gd name="T6" fmla="*/ 26 w 16"/>
                  <a:gd name="T7" fmla="*/ 14 h 10"/>
                  <a:gd name="T8" fmla="*/ 26 w 16"/>
                  <a:gd name="T9" fmla="*/ 17 h 10"/>
                  <a:gd name="T10" fmla="*/ 24 w 16"/>
                  <a:gd name="T11" fmla="*/ 17 h 10"/>
                  <a:gd name="T12" fmla="*/ 26 w 16"/>
                  <a:gd name="T13" fmla="*/ 22 h 10"/>
                  <a:gd name="T14" fmla="*/ 24 w 16"/>
                  <a:gd name="T15" fmla="*/ 17 h 10"/>
                  <a:gd name="T16" fmla="*/ 26 w 16"/>
                  <a:gd name="T17" fmla="*/ 7 h 10"/>
                  <a:gd name="T18" fmla="*/ 21 w 16"/>
                  <a:gd name="T19" fmla="*/ 7 h 10"/>
                  <a:gd name="T20" fmla="*/ 26 w 16"/>
                  <a:gd name="T21" fmla="*/ 7 h 10"/>
                  <a:gd name="T22" fmla="*/ 26 w 16"/>
                  <a:gd name="T23" fmla="*/ 7 h 10"/>
                  <a:gd name="T24" fmla="*/ 26 w 16"/>
                  <a:gd name="T25" fmla="*/ 5 h 10"/>
                  <a:gd name="T26" fmla="*/ 21 w 16"/>
                  <a:gd name="T27" fmla="*/ 2 h 10"/>
                  <a:gd name="T28" fmla="*/ 29 w 16"/>
                  <a:gd name="T29" fmla="*/ 2 h 10"/>
                  <a:gd name="T30" fmla="*/ 24 w 16"/>
                  <a:gd name="T31" fmla="*/ 2 h 10"/>
                  <a:gd name="T32" fmla="*/ 19 w 16"/>
                  <a:gd name="T33" fmla="*/ 2 h 10"/>
                  <a:gd name="T34" fmla="*/ 17 w 16"/>
                  <a:gd name="T35" fmla="*/ 0 h 10"/>
                  <a:gd name="T36" fmla="*/ 24 w 16"/>
                  <a:gd name="T37" fmla="*/ 7 h 10"/>
                  <a:gd name="T38" fmla="*/ 19 w 16"/>
                  <a:gd name="T39" fmla="*/ 7 h 10"/>
                  <a:gd name="T40" fmla="*/ 17 w 16"/>
                  <a:gd name="T41" fmla="*/ 10 h 10"/>
                  <a:gd name="T42" fmla="*/ 21 w 16"/>
                  <a:gd name="T43" fmla="*/ 12 h 10"/>
                  <a:gd name="T44" fmla="*/ 19 w 16"/>
                  <a:gd name="T45" fmla="*/ 12 h 10"/>
                  <a:gd name="T46" fmla="*/ 21 w 16"/>
                  <a:gd name="T47" fmla="*/ 14 h 10"/>
                  <a:gd name="T48" fmla="*/ 17 w 16"/>
                  <a:gd name="T49" fmla="*/ 14 h 10"/>
                  <a:gd name="T50" fmla="*/ 24 w 16"/>
                  <a:gd name="T51" fmla="*/ 17 h 10"/>
                  <a:gd name="T52" fmla="*/ 14 w 16"/>
                  <a:gd name="T53" fmla="*/ 14 h 10"/>
                  <a:gd name="T54" fmla="*/ 17 w 16"/>
                  <a:gd name="T55" fmla="*/ 17 h 10"/>
                  <a:gd name="T56" fmla="*/ 19 w 16"/>
                  <a:gd name="T57" fmla="*/ 17 h 10"/>
                  <a:gd name="T58" fmla="*/ 14 w 16"/>
                  <a:gd name="T59" fmla="*/ 17 h 10"/>
                  <a:gd name="T60" fmla="*/ 14 w 16"/>
                  <a:gd name="T61" fmla="*/ 17 h 10"/>
                  <a:gd name="T62" fmla="*/ 17 w 16"/>
                  <a:gd name="T63" fmla="*/ 17 h 10"/>
                  <a:gd name="T64" fmla="*/ 17 w 16"/>
                  <a:gd name="T65" fmla="*/ 17 h 10"/>
                  <a:gd name="T66" fmla="*/ 17 w 16"/>
                  <a:gd name="T67" fmla="*/ 17 h 10"/>
                  <a:gd name="T68" fmla="*/ 17 w 16"/>
                  <a:gd name="T69" fmla="*/ 17 h 10"/>
                  <a:gd name="T70" fmla="*/ 17 w 16"/>
                  <a:gd name="T71" fmla="*/ 17 h 10"/>
                  <a:gd name="T72" fmla="*/ 17 w 16"/>
                  <a:gd name="T73" fmla="*/ 17 h 10"/>
                  <a:gd name="T74" fmla="*/ 17 w 16"/>
                  <a:gd name="T75" fmla="*/ 17 h 10"/>
                  <a:gd name="T76" fmla="*/ 33 w 16"/>
                  <a:gd name="T77" fmla="*/ 24 h 10"/>
                  <a:gd name="T78" fmla="*/ 33 w 16"/>
                  <a:gd name="T79" fmla="*/ 24 h 10"/>
                  <a:gd name="T80" fmla="*/ 33 w 16"/>
                  <a:gd name="T81" fmla="*/ 24 h 10"/>
                  <a:gd name="T82" fmla="*/ 33 w 16"/>
                  <a:gd name="T83" fmla="*/ 24 h 10"/>
                  <a:gd name="T84" fmla="*/ 31 w 16"/>
                  <a:gd name="T85" fmla="*/ 22 h 10"/>
                  <a:gd name="T86" fmla="*/ 29 w 16"/>
                  <a:gd name="T87" fmla="*/ 22 h 10"/>
                  <a:gd name="T88" fmla="*/ 31 w 16"/>
                  <a:gd name="T89" fmla="*/ 19 h 10"/>
                  <a:gd name="T90" fmla="*/ 36 w 16"/>
                  <a:gd name="T91" fmla="*/ 22 h 10"/>
                  <a:gd name="T92" fmla="*/ 38 w 16"/>
                  <a:gd name="T93" fmla="*/ 22 h 10"/>
                  <a:gd name="T94" fmla="*/ 31 w 16"/>
                  <a:gd name="T95" fmla="*/ 17 h 10"/>
                  <a:gd name="T96" fmla="*/ 36 w 16"/>
                  <a:gd name="T97" fmla="*/ 17 h 1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27" name="Freeform 1772"/>
              <p:cNvSpPr>
                <a:spLocks/>
              </p:cNvSpPr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28" name="Freeform 1773"/>
              <p:cNvSpPr>
                <a:spLocks/>
              </p:cNvSpPr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29" name="Freeform 1774"/>
              <p:cNvSpPr>
                <a:spLocks/>
              </p:cNvSpPr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2 w 2"/>
                  <a:gd name="T1" fmla="*/ 3 h 1"/>
                  <a:gd name="T2" fmla="*/ 4 w 2"/>
                  <a:gd name="T3" fmla="*/ 3 h 1"/>
                  <a:gd name="T4" fmla="*/ 4 w 2"/>
                  <a:gd name="T5" fmla="*/ 3 h 1"/>
                  <a:gd name="T6" fmla="*/ 2 w 2"/>
                  <a:gd name="T7" fmla="*/ 3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30" name="Freeform 1775"/>
              <p:cNvSpPr>
                <a:spLocks/>
              </p:cNvSpPr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31" name="Freeform 1776"/>
              <p:cNvSpPr>
                <a:spLocks/>
              </p:cNvSpPr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3 w 1"/>
                  <a:gd name="T1" fmla="*/ 2 h 1"/>
                  <a:gd name="T2" fmla="*/ 0 w 1"/>
                  <a:gd name="T3" fmla="*/ 0 h 1"/>
                  <a:gd name="T4" fmla="*/ 3 w 1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32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833" name="Freeform 1778"/>
              <p:cNvSpPr>
                <a:spLocks/>
              </p:cNvSpPr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5 w 8"/>
                  <a:gd name="T1" fmla="*/ 2 h 7"/>
                  <a:gd name="T2" fmla="*/ 2 w 8"/>
                  <a:gd name="T3" fmla="*/ 5 h 7"/>
                  <a:gd name="T4" fmla="*/ 10 w 8"/>
                  <a:gd name="T5" fmla="*/ 7 h 7"/>
                  <a:gd name="T6" fmla="*/ 2 w 8"/>
                  <a:gd name="T7" fmla="*/ 5 h 7"/>
                  <a:gd name="T8" fmla="*/ 7 w 8"/>
                  <a:gd name="T9" fmla="*/ 10 h 7"/>
                  <a:gd name="T10" fmla="*/ 5 w 8"/>
                  <a:gd name="T11" fmla="*/ 10 h 7"/>
                  <a:gd name="T12" fmla="*/ 12 w 8"/>
                  <a:gd name="T13" fmla="*/ 12 h 7"/>
                  <a:gd name="T14" fmla="*/ 2 w 8"/>
                  <a:gd name="T15" fmla="*/ 12 h 7"/>
                  <a:gd name="T16" fmla="*/ 2 w 8"/>
                  <a:gd name="T17" fmla="*/ 12 h 7"/>
                  <a:gd name="T18" fmla="*/ 5 w 8"/>
                  <a:gd name="T19" fmla="*/ 15 h 7"/>
                  <a:gd name="T20" fmla="*/ 10 w 8"/>
                  <a:gd name="T21" fmla="*/ 15 h 7"/>
                  <a:gd name="T22" fmla="*/ 14 w 8"/>
                  <a:gd name="T23" fmla="*/ 17 h 7"/>
                  <a:gd name="T24" fmla="*/ 12 w 8"/>
                  <a:gd name="T25" fmla="*/ 15 h 7"/>
                  <a:gd name="T26" fmla="*/ 14 w 8"/>
                  <a:gd name="T27" fmla="*/ 15 h 7"/>
                  <a:gd name="T28" fmla="*/ 12 w 8"/>
                  <a:gd name="T29" fmla="*/ 15 h 7"/>
                  <a:gd name="T30" fmla="*/ 14 w 8"/>
                  <a:gd name="T31" fmla="*/ 15 h 7"/>
                  <a:gd name="T32" fmla="*/ 12 w 8"/>
                  <a:gd name="T33" fmla="*/ 12 h 7"/>
                  <a:gd name="T34" fmla="*/ 14 w 8"/>
                  <a:gd name="T35" fmla="*/ 12 h 7"/>
                  <a:gd name="T36" fmla="*/ 10 w 8"/>
                  <a:gd name="T37" fmla="*/ 10 h 7"/>
                  <a:gd name="T38" fmla="*/ 14 w 8"/>
                  <a:gd name="T39" fmla="*/ 10 h 7"/>
                  <a:gd name="T40" fmla="*/ 12 w 8"/>
                  <a:gd name="T41" fmla="*/ 10 h 7"/>
                  <a:gd name="T42" fmla="*/ 17 w 8"/>
                  <a:gd name="T43" fmla="*/ 7 h 7"/>
                  <a:gd name="T44" fmla="*/ 12 w 8"/>
                  <a:gd name="T45" fmla="*/ 7 h 7"/>
                  <a:gd name="T46" fmla="*/ 14 w 8"/>
                  <a:gd name="T47" fmla="*/ 10 h 7"/>
                  <a:gd name="T48" fmla="*/ 7 w 8"/>
                  <a:gd name="T49" fmla="*/ 7 h 7"/>
                  <a:gd name="T50" fmla="*/ 14 w 8"/>
                  <a:gd name="T51" fmla="*/ 7 h 7"/>
                  <a:gd name="T52" fmla="*/ 14 w 8"/>
                  <a:gd name="T53" fmla="*/ 5 h 7"/>
                  <a:gd name="T54" fmla="*/ 14 w 8"/>
                  <a:gd name="T55" fmla="*/ 5 h 7"/>
                  <a:gd name="T56" fmla="*/ 12 w 8"/>
                  <a:gd name="T57" fmla="*/ 2 h 7"/>
                  <a:gd name="T58" fmla="*/ 10 w 8"/>
                  <a:gd name="T59" fmla="*/ 2 h 7"/>
                  <a:gd name="T60" fmla="*/ 10 w 8"/>
                  <a:gd name="T61" fmla="*/ 2 h 7"/>
                  <a:gd name="T62" fmla="*/ 10 w 8"/>
                  <a:gd name="T63" fmla="*/ 2 h 7"/>
                  <a:gd name="T64" fmla="*/ 5 w 8"/>
                  <a:gd name="T65" fmla="*/ 0 h 7"/>
                  <a:gd name="T66" fmla="*/ 7 w 8"/>
                  <a:gd name="T67" fmla="*/ 2 h 7"/>
                  <a:gd name="T68" fmla="*/ 5 w 8"/>
                  <a:gd name="T69" fmla="*/ 2 h 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34" name="Freeform 1779"/>
              <p:cNvSpPr>
                <a:spLocks/>
              </p:cNvSpPr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35" name="Freeform 1780"/>
              <p:cNvSpPr>
                <a:spLocks/>
              </p:cNvSpPr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9 w 9"/>
                  <a:gd name="T1" fmla="*/ 7 h 5"/>
                  <a:gd name="T2" fmla="*/ 14 w 9"/>
                  <a:gd name="T3" fmla="*/ 7 h 5"/>
                  <a:gd name="T4" fmla="*/ 7 w 9"/>
                  <a:gd name="T5" fmla="*/ 7 h 5"/>
                  <a:gd name="T6" fmla="*/ 5 w 9"/>
                  <a:gd name="T7" fmla="*/ 5 h 5"/>
                  <a:gd name="T8" fmla="*/ 12 w 9"/>
                  <a:gd name="T9" fmla="*/ 7 h 5"/>
                  <a:gd name="T10" fmla="*/ 14 w 9"/>
                  <a:gd name="T11" fmla="*/ 5 h 5"/>
                  <a:gd name="T12" fmla="*/ 9 w 9"/>
                  <a:gd name="T13" fmla="*/ 5 h 5"/>
                  <a:gd name="T14" fmla="*/ 7 w 9"/>
                  <a:gd name="T15" fmla="*/ 2 h 5"/>
                  <a:gd name="T16" fmla="*/ 7 w 9"/>
                  <a:gd name="T17" fmla="*/ 5 h 5"/>
                  <a:gd name="T18" fmla="*/ 14 w 9"/>
                  <a:gd name="T19" fmla="*/ 5 h 5"/>
                  <a:gd name="T20" fmla="*/ 0 w 9"/>
                  <a:gd name="T21" fmla="*/ 0 h 5"/>
                  <a:gd name="T22" fmla="*/ 2 w 9"/>
                  <a:gd name="T23" fmla="*/ 0 h 5"/>
                  <a:gd name="T24" fmla="*/ 7 w 9"/>
                  <a:gd name="T25" fmla="*/ 2 h 5"/>
                  <a:gd name="T26" fmla="*/ 5 w 9"/>
                  <a:gd name="T27" fmla="*/ 2 h 5"/>
                  <a:gd name="T28" fmla="*/ 2 w 9"/>
                  <a:gd name="T29" fmla="*/ 2 h 5"/>
                  <a:gd name="T30" fmla="*/ 2 w 9"/>
                  <a:gd name="T31" fmla="*/ 10 h 5"/>
                  <a:gd name="T32" fmla="*/ 2 w 9"/>
                  <a:gd name="T33" fmla="*/ 7 h 5"/>
                  <a:gd name="T34" fmla="*/ 5 w 9"/>
                  <a:gd name="T35" fmla="*/ 10 h 5"/>
                  <a:gd name="T36" fmla="*/ 12 w 9"/>
                  <a:gd name="T37" fmla="*/ 10 h 5"/>
                  <a:gd name="T38" fmla="*/ 9 w 9"/>
                  <a:gd name="T39" fmla="*/ 10 h 5"/>
                  <a:gd name="T40" fmla="*/ 14 w 9"/>
                  <a:gd name="T41" fmla="*/ 10 h 5"/>
                  <a:gd name="T42" fmla="*/ 16 w 9"/>
                  <a:gd name="T43" fmla="*/ 12 h 5"/>
                  <a:gd name="T44" fmla="*/ 16 w 9"/>
                  <a:gd name="T45" fmla="*/ 10 h 5"/>
                  <a:gd name="T46" fmla="*/ 9 w 9"/>
                  <a:gd name="T47" fmla="*/ 7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36" name="Freeform 1781"/>
              <p:cNvSpPr>
                <a:spLocks/>
              </p:cNvSpPr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37" name="Freeform 1782"/>
              <p:cNvSpPr>
                <a:spLocks/>
              </p:cNvSpPr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38" name="Freeform 1783"/>
              <p:cNvSpPr>
                <a:spLocks/>
              </p:cNvSpPr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0 w 1"/>
                  <a:gd name="T3" fmla="*/ 3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39" name="Freeform 1784"/>
              <p:cNvSpPr>
                <a:spLocks/>
              </p:cNvSpPr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2 h 1"/>
                  <a:gd name="T4" fmla="*/ 9 w 5"/>
                  <a:gd name="T5" fmla="*/ 2 h 1"/>
                  <a:gd name="T6" fmla="*/ 4 w 5"/>
                  <a:gd name="T7" fmla="*/ 0 h 1"/>
                  <a:gd name="T8" fmla="*/ 4 w 5"/>
                  <a:gd name="T9" fmla="*/ 0 h 1"/>
                  <a:gd name="T10" fmla="*/ 0 w 5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40" name="Freeform 1785"/>
              <p:cNvSpPr>
                <a:spLocks/>
              </p:cNvSpPr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22 w 12"/>
                  <a:gd name="T1" fmla="*/ 15 h 7"/>
                  <a:gd name="T2" fmla="*/ 22 w 12"/>
                  <a:gd name="T3" fmla="*/ 12 h 7"/>
                  <a:gd name="T4" fmla="*/ 24 w 12"/>
                  <a:gd name="T5" fmla="*/ 15 h 7"/>
                  <a:gd name="T6" fmla="*/ 27 w 12"/>
                  <a:gd name="T7" fmla="*/ 12 h 7"/>
                  <a:gd name="T8" fmla="*/ 24 w 12"/>
                  <a:gd name="T9" fmla="*/ 12 h 7"/>
                  <a:gd name="T10" fmla="*/ 24 w 12"/>
                  <a:gd name="T11" fmla="*/ 10 h 7"/>
                  <a:gd name="T12" fmla="*/ 19 w 12"/>
                  <a:gd name="T13" fmla="*/ 10 h 7"/>
                  <a:gd name="T14" fmla="*/ 27 w 12"/>
                  <a:gd name="T15" fmla="*/ 10 h 7"/>
                  <a:gd name="T16" fmla="*/ 17 w 12"/>
                  <a:gd name="T17" fmla="*/ 7 h 7"/>
                  <a:gd name="T18" fmla="*/ 22 w 12"/>
                  <a:gd name="T19" fmla="*/ 5 h 7"/>
                  <a:gd name="T20" fmla="*/ 22 w 12"/>
                  <a:gd name="T21" fmla="*/ 7 h 7"/>
                  <a:gd name="T22" fmla="*/ 22 w 12"/>
                  <a:gd name="T23" fmla="*/ 5 h 7"/>
                  <a:gd name="T24" fmla="*/ 27 w 12"/>
                  <a:gd name="T25" fmla="*/ 7 h 7"/>
                  <a:gd name="T26" fmla="*/ 27 w 12"/>
                  <a:gd name="T27" fmla="*/ 5 h 7"/>
                  <a:gd name="T28" fmla="*/ 27 w 12"/>
                  <a:gd name="T29" fmla="*/ 5 h 7"/>
                  <a:gd name="T30" fmla="*/ 27 w 12"/>
                  <a:gd name="T31" fmla="*/ 5 h 7"/>
                  <a:gd name="T32" fmla="*/ 27 w 12"/>
                  <a:gd name="T33" fmla="*/ 5 h 7"/>
                  <a:gd name="T34" fmla="*/ 27 w 12"/>
                  <a:gd name="T35" fmla="*/ 5 h 7"/>
                  <a:gd name="T36" fmla="*/ 27 w 12"/>
                  <a:gd name="T37" fmla="*/ 5 h 7"/>
                  <a:gd name="T38" fmla="*/ 27 w 12"/>
                  <a:gd name="T39" fmla="*/ 5 h 7"/>
                  <a:gd name="T40" fmla="*/ 12 w 12"/>
                  <a:gd name="T41" fmla="*/ 2 h 7"/>
                  <a:gd name="T42" fmla="*/ 12 w 12"/>
                  <a:gd name="T43" fmla="*/ 2 h 7"/>
                  <a:gd name="T44" fmla="*/ 12 w 12"/>
                  <a:gd name="T45" fmla="*/ 2 h 7"/>
                  <a:gd name="T46" fmla="*/ 15 w 12"/>
                  <a:gd name="T47" fmla="*/ 2 h 7"/>
                  <a:gd name="T48" fmla="*/ 15 w 12"/>
                  <a:gd name="T49" fmla="*/ 5 h 7"/>
                  <a:gd name="T50" fmla="*/ 12 w 12"/>
                  <a:gd name="T51" fmla="*/ 5 h 7"/>
                  <a:gd name="T52" fmla="*/ 10 w 12"/>
                  <a:gd name="T53" fmla="*/ 5 h 7"/>
                  <a:gd name="T54" fmla="*/ 15 w 12"/>
                  <a:gd name="T55" fmla="*/ 10 h 7"/>
                  <a:gd name="T56" fmla="*/ 12 w 12"/>
                  <a:gd name="T57" fmla="*/ 10 h 7"/>
                  <a:gd name="T58" fmla="*/ 19 w 12"/>
                  <a:gd name="T59" fmla="*/ 10 h 7"/>
                  <a:gd name="T60" fmla="*/ 19 w 12"/>
                  <a:gd name="T61" fmla="*/ 12 h 7"/>
                  <a:gd name="T62" fmla="*/ 12 w 12"/>
                  <a:gd name="T63" fmla="*/ 10 h 7"/>
                  <a:gd name="T64" fmla="*/ 15 w 12"/>
                  <a:gd name="T65" fmla="*/ 12 h 7"/>
                  <a:gd name="T66" fmla="*/ 10 w 12"/>
                  <a:gd name="T67" fmla="*/ 12 h 7"/>
                  <a:gd name="T68" fmla="*/ 17 w 12"/>
                  <a:gd name="T69" fmla="*/ 15 h 7"/>
                  <a:gd name="T70" fmla="*/ 17 w 12"/>
                  <a:gd name="T71" fmla="*/ 15 h 7"/>
                  <a:gd name="T72" fmla="*/ 24 w 12"/>
                  <a:gd name="T73" fmla="*/ 15 h 7"/>
                  <a:gd name="T74" fmla="*/ 22 w 12"/>
                  <a:gd name="T75" fmla="*/ 10 h 7"/>
                  <a:gd name="T76" fmla="*/ 19 w 12"/>
                  <a:gd name="T77" fmla="*/ 7 h 7"/>
                  <a:gd name="T78" fmla="*/ 24 w 12"/>
                  <a:gd name="T79" fmla="*/ 7 h 7"/>
                  <a:gd name="T80" fmla="*/ 19 w 12"/>
                  <a:gd name="T81" fmla="*/ 7 h 7"/>
                  <a:gd name="T82" fmla="*/ 24 w 12"/>
                  <a:gd name="T83" fmla="*/ 7 h 7"/>
                  <a:gd name="T84" fmla="*/ 19 w 12"/>
                  <a:gd name="T85" fmla="*/ 5 h 7"/>
                  <a:gd name="T86" fmla="*/ 24 w 12"/>
                  <a:gd name="T87" fmla="*/ 5 h 7"/>
                  <a:gd name="T88" fmla="*/ 15 w 12"/>
                  <a:gd name="T89" fmla="*/ 12 h 7"/>
                  <a:gd name="T90" fmla="*/ 19 w 12"/>
                  <a:gd name="T91" fmla="*/ 12 h 7"/>
                  <a:gd name="T92" fmla="*/ 17 w 12"/>
                  <a:gd name="T93" fmla="*/ 15 h 7"/>
                  <a:gd name="T94" fmla="*/ 22 w 12"/>
                  <a:gd name="T95" fmla="*/ 15 h 7"/>
                  <a:gd name="T96" fmla="*/ 12 w 12"/>
                  <a:gd name="T97" fmla="*/ 15 h 7"/>
                  <a:gd name="T98" fmla="*/ 15 w 12"/>
                  <a:gd name="T99" fmla="*/ 17 h 7"/>
                  <a:gd name="T100" fmla="*/ 15 w 12"/>
                  <a:gd name="T101" fmla="*/ 15 h 7"/>
                  <a:gd name="T102" fmla="*/ 15 w 12"/>
                  <a:gd name="T103" fmla="*/ 17 h 7"/>
                  <a:gd name="T104" fmla="*/ 24 w 12"/>
                  <a:gd name="T105" fmla="*/ 17 h 7"/>
                  <a:gd name="T106" fmla="*/ 27 w 12"/>
                  <a:gd name="T107" fmla="*/ 15 h 7"/>
                  <a:gd name="T108" fmla="*/ 22 w 12"/>
                  <a:gd name="T109" fmla="*/ 15 h 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41" name="Freeform 1786"/>
              <p:cNvSpPr>
                <a:spLocks/>
              </p:cNvSpPr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42" name="Freeform 1787"/>
              <p:cNvSpPr>
                <a:spLocks/>
              </p:cNvSpPr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43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844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845" name="Freeform 1790"/>
              <p:cNvSpPr>
                <a:spLocks/>
              </p:cNvSpPr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46" name="Freeform 1791"/>
              <p:cNvSpPr>
                <a:spLocks/>
              </p:cNvSpPr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47" name="Freeform 1792"/>
              <p:cNvSpPr>
                <a:spLocks/>
              </p:cNvSpPr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12 w 10"/>
                  <a:gd name="T1" fmla="*/ 17 h 14"/>
                  <a:gd name="T2" fmla="*/ 7 w 10"/>
                  <a:gd name="T3" fmla="*/ 17 h 14"/>
                  <a:gd name="T4" fmla="*/ 5 w 10"/>
                  <a:gd name="T5" fmla="*/ 17 h 14"/>
                  <a:gd name="T6" fmla="*/ 7 w 10"/>
                  <a:gd name="T7" fmla="*/ 19 h 14"/>
                  <a:gd name="T8" fmla="*/ 7 w 10"/>
                  <a:gd name="T9" fmla="*/ 24 h 14"/>
                  <a:gd name="T10" fmla="*/ 7 w 10"/>
                  <a:gd name="T11" fmla="*/ 28 h 14"/>
                  <a:gd name="T12" fmla="*/ 10 w 10"/>
                  <a:gd name="T13" fmla="*/ 28 h 14"/>
                  <a:gd name="T14" fmla="*/ 17 w 10"/>
                  <a:gd name="T15" fmla="*/ 31 h 14"/>
                  <a:gd name="T16" fmla="*/ 17 w 10"/>
                  <a:gd name="T17" fmla="*/ 26 h 14"/>
                  <a:gd name="T18" fmla="*/ 17 w 10"/>
                  <a:gd name="T19" fmla="*/ 26 h 14"/>
                  <a:gd name="T20" fmla="*/ 19 w 10"/>
                  <a:gd name="T21" fmla="*/ 24 h 14"/>
                  <a:gd name="T22" fmla="*/ 12 w 10"/>
                  <a:gd name="T23" fmla="*/ 21 h 14"/>
                  <a:gd name="T24" fmla="*/ 12 w 10"/>
                  <a:gd name="T25" fmla="*/ 19 h 14"/>
                  <a:gd name="T26" fmla="*/ 17 w 10"/>
                  <a:gd name="T27" fmla="*/ 19 h 14"/>
                  <a:gd name="T28" fmla="*/ 17 w 10"/>
                  <a:gd name="T29" fmla="*/ 14 h 14"/>
                  <a:gd name="T30" fmla="*/ 19 w 10"/>
                  <a:gd name="T31" fmla="*/ 12 h 14"/>
                  <a:gd name="T32" fmla="*/ 17 w 10"/>
                  <a:gd name="T33" fmla="*/ 9 h 14"/>
                  <a:gd name="T34" fmla="*/ 14 w 10"/>
                  <a:gd name="T35" fmla="*/ 7 h 14"/>
                  <a:gd name="T36" fmla="*/ 17 w 10"/>
                  <a:gd name="T37" fmla="*/ 7 h 14"/>
                  <a:gd name="T38" fmla="*/ 17 w 10"/>
                  <a:gd name="T39" fmla="*/ 5 h 14"/>
                  <a:gd name="T40" fmla="*/ 19 w 10"/>
                  <a:gd name="T41" fmla="*/ 0 h 14"/>
                  <a:gd name="T42" fmla="*/ 17 w 10"/>
                  <a:gd name="T43" fmla="*/ 2 h 14"/>
                  <a:gd name="T44" fmla="*/ 19 w 10"/>
                  <a:gd name="T45" fmla="*/ 2 h 14"/>
                  <a:gd name="T46" fmla="*/ 10 w 10"/>
                  <a:gd name="T47" fmla="*/ 2 h 14"/>
                  <a:gd name="T48" fmla="*/ 10 w 10"/>
                  <a:gd name="T49" fmla="*/ 5 h 14"/>
                  <a:gd name="T50" fmla="*/ 10 w 10"/>
                  <a:gd name="T51" fmla="*/ 7 h 14"/>
                  <a:gd name="T52" fmla="*/ 10 w 10"/>
                  <a:gd name="T53" fmla="*/ 7 h 14"/>
                  <a:gd name="T54" fmla="*/ 7 w 10"/>
                  <a:gd name="T55" fmla="*/ 9 h 14"/>
                  <a:gd name="T56" fmla="*/ 10 w 10"/>
                  <a:gd name="T57" fmla="*/ 12 h 14"/>
                  <a:gd name="T58" fmla="*/ 10 w 10"/>
                  <a:gd name="T59" fmla="*/ 12 h 14"/>
                  <a:gd name="T60" fmla="*/ 10 w 10"/>
                  <a:gd name="T61" fmla="*/ 14 h 14"/>
                  <a:gd name="T62" fmla="*/ 10 w 10"/>
                  <a:gd name="T63" fmla="*/ 14 h 14"/>
                  <a:gd name="T64" fmla="*/ 12 w 10"/>
                  <a:gd name="T65" fmla="*/ 17 h 14"/>
                  <a:gd name="T66" fmla="*/ 7 w 10"/>
                  <a:gd name="T67" fmla="*/ 17 h 14"/>
                  <a:gd name="T68" fmla="*/ 7 w 10"/>
                  <a:gd name="T69" fmla="*/ 19 h 14"/>
                  <a:gd name="T70" fmla="*/ 10 w 10"/>
                  <a:gd name="T71" fmla="*/ 21 h 14"/>
                  <a:gd name="T72" fmla="*/ 12 w 10"/>
                  <a:gd name="T73" fmla="*/ 24 h 14"/>
                  <a:gd name="T74" fmla="*/ 12 w 10"/>
                  <a:gd name="T75" fmla="*/ 28 h 14"/>
                  <a:gd name="T76" fmla="*/ 17 w 10"/>
                  <a:gd name="T77" fmla="*/ 31 h 14"/>
                  <a:gd name="T78" fmla="*/ 19 w 10"/>
                  <a:gd name="T79" fmla="*/ 28 h 14"/>
                  <a:gd name="T80" fmla="*/ 12 w 10"/>
                  <a:gd name="T81" fmla="*/ 26 h 14"/>
                  <a:gd name="T82" fmla="*/ 12 w 10"/>
                  <a:gd name="T83" fmla="*/ 24 h 14"/>
                  <a:gd name="T84" fmla="*/ 19 w 10"/>
                  <a:gd name="T85" fmla="*/ 19 h 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48" name="Freeform 1793"/>
              <p:cNvSpPr>
                <a:spLocks/>
              </p:cNvSpPr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3 w 1"/>
                  <a:gd name="T3" fmla="*/ 3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49" name="Freeform 1794"/>
              <p:cNvSpPr>
                <a:spLocks/>
              </p:cNvSpPr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50" name="Freeform 1795"/>
              <p:cNvSpPr>
                <a:spLocks/>
              </p:cNvSpPr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51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852" name="Freeform 1797"/>
              <p:cNvSpPr>
                <a:spLocks/>
              </p:cNvSpPr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12 w 8"/>
                  <a:gd name="T1" fmla="*/ 5 h 10"/>
                  <a:gd name="T2" fmla="*/ 7 w 8"/>
                  <a:gd name="T3" fmla="*/ 2 h 10"/>
                  <a:gd name="T4" fmla="*/ 10 w 8"/>
                  <a:gd name="T5" fmla="*/ 2 h 10"/>
                  <a:gd name="T6" fmla="*/ 5 w 8"/>
                  <a:gd name="T7" fmla="*/ 0 h 10"/>
                  <a:gd name="T8" fmla="*/ 7 w 8"/>
                  <a:gd name="T9" fmla="*/ 12 h 10"/>
                  <a:gd name="T10" fmla="*/ 5 w 8"/>
                  <a:gd name="T11" fmla="*/ 10 h 10"/>
                  <a:gd name="T12" fmla="*/ 10 w 8"/>
                  <a:gd name="T13" fmla="*/ 14 h 10"/>
                  <a:gd name="T14" fmla="*/ 5 w 8"/>
                  <a:gd name="T15" fmla="*/ 14 h 10"/>
                  <a:gd name="T16" fmla="*/ 7 w 8"/>
                  <a:gd name="T17" fmla="*/ 17 h 10"/>
                  <a:gd name="T18" fmla="*/ 7 w 8"/>
                  <a:gd name="T19" fmla="*/ 17 h 10"/>
                  <a:gd name="T20" fmla="*/ 7 w 8"/>
                  <a:gd name="T21" fmla="*/ 17 h 10"/>
                  <a:gd name="T22" fmla="*/ 7 w 8"/>
                  <a:gd name="T23" fmla="*/ 17 h 10"/>
                  <a:gd name="T24" fmla="*/ 10 w 8"/>
                  <a:gd name="T25" fmla="*/ 19 h 10"/>
                  <a:gd name="T26" fmla="*/ 7 w 8"/>
                  <a:gd name="T27" fmla="*/ 19 h 10"/>
                  <a:gd name="T28" fmla="*/ 10 w 8"/>
                  <a:gd name="T29" fmla="*/ 19 h 10"/>
                  <a:gd name="T30" fmla="*/ 7 w 8"/>
                  <a:gd name="T31" fmla="*/ 19 h 10"/>
                  <a:gd name="T32" fmla="*/ 10 w 8"/>
                  <a:gd name="T33" fmla="*/ 24 h 10"/>
                  <a:gd name="T34" fmla="*/ 14 w 8"/>
                  <a:gd name="T35" fmla="*/ 24 h 10"/>
                  <a:gd name="T36" fmla="*/ 12 w 8"/>
                  <a:gd name="T37" fmla="*/ 22 h 10"/>
                  <a:gd name="T38" fmla="*/ 12 w 8"/>
                  <a:gd name="T39" fmla="*/ 22 h 10"/>
                  <a:gd name="T40" fmla="*/ 10 w 8"/>
                  <a:gd name="T41" fmla="*/ 19 h 10"/>
                  <a:gd name="T42" fmla="*/ 14 w 8"/>
                  <a:gd name="T43" fmla="*/ 22 h 10"/>
                  <a:gd name="T44" fmla="*/ 17 w 8"/>
                  <a:gd name="T45" fmla="*/ 17 h 10"/>
                  <a:gd name="T46" fmla="*/ 17 w 8"/>
                  <a:gd name="T47" fmla="*/ 19 h 10"/>
                  <a:gd name="T48" fmla="*/ 17 w 8"/>
                  <a:gd name="T49" fmla="*/ 17 h 10"/>
                  <a:gd name="T50" fmla="*/ 14 w 8"/>
                  <a:gd name="T51" fmla="*/ 17 h 10"/>
                  <a:gd name="T52" fmla="*/ 10 w 8"/>
                  <a:gd name="T53" fmla="*/ 17 h 10"/>
                  <a:gd name="T54" fmla="*/ 10 w 8"/>
                  <a:gd name="T55" fmla="*/ 17 h 10"/>
                  <a:gd name="T56" fmla="*/ 12 w 8"/>
                  <a:gd name="T57" fmla="*/ 17 h 10"/>
                  <a:gd name="T58" fmla="*/ 12 w 8"/>
                  <a:gd name="T59" fmla="*/ 17 h 10"/>
                  <a:gd name="T60" fmla="*/ 17 w 8"/>
                  <a:gd name="T61" fmla="*/ 14 h 10"/>
                  <a:gd name="T62" fmla="*/ 12 w 8"/>
                  <a:gd name="T63" fmla="*/ 14 h 10"/>
                  <a:gd name="T64" fmla="*/ 12 w 8"/>
                  <a:gd name="T65" fmla="*/ 10 h 10"/>
                  <a:gd name="T66" fmla="*/ 14 w 8"/>
                  <a:gd name="T67" fmla="*/ 12 h 10"/>
                  <a:gd name="T68" fmla="*/ 10 w 8"/>
                  <a:gd name="T69" fmla="*/ 10 h 10"/>
                  <a:gd name="T70" fmla="*/ 12 w 8"/>
                  <a:gd name="T71" fmla="*/ 7 h 10"/>
                  <a:gd name="T72" fmla="*/ 10 w 8"/>
                  <a:gd name="T73" fmla="*/ 7 h 10"/>
                  <a:gd name="T74" fmla="*/ 12 w 8"/>
                  <a:gd name="T75" fmla="*/ 5 h 10"/>
                  <a:gd name="T76" fmla="*/ 12 w 8"/>
                  <a:gd name="T77" fmla="*/ 5 h 10"/>
                  <a:gd name="T78" fmla="*/ 7 w 8"/>
                  <a:gd name="T79" fmla="*/ 2 h 10"/>
                  <a:gd name="T80" fmla="*/ 12 w 8"/>
                  <a:gd name="T81" fmla="*/ 5 h 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53" name="Freeform 1798"/>
              <p:cNvSpPr>
                <a:spLocks/>
              </p:cNvSpPr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3 w 2"/>
                  <a:gd name="T1" fmla="*/ 0 h 1"/>
                  <a:gd name="T2" fmla="*/ 5 w 2"/>
                  <a:gd name="T3" fmla="*/ 2 h 1"/>
                  <a:gd name="T4" fmla="*/ 0 w 2"/>
                  <a:gd name="T5" fmla="*/ 0 h 1"/>
                  <a:gd name="T6" fmla="*/ 0 w 2"/>
                  <a:gd name="T7" fmla="*/ 0 h 1"/>
                  <a:gd name="T8" fmla="*/ 3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54" name="Freeform 1799"/>
              <p:cNvSpPr>
                <a:spLocks/>
              </p:cNvSpPr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7 w 15"/>
                  <a:gd name="T1" fmla="*/ 16 h 12"/>
                  <a:gd name="T2" fmla="*/ 5 w 15"/>
                  <a:gd name="T3" fmla="*/ 16 h 12"/>
                  <a:gd name="T4" fmla="*/ 2 w 15"/>
                  <a:gd name="T5" fmla="*/ 21 h 12"/>
                  <a:gd name="T6" fmla="*/ 7 w 15"/>
                  <a:gd name="T7" fmla="*/ 23 h 12"/>
                  <a:gd name="T8" fmla="*/ 5 w 15"/>
                  <a:gd name="T9" fmla="*/ 23 h 12"/>
                  <a:gd name="T10" fmla="*/ 7 w 15"/>
                  <a:gd name="T11" fmla="*/ 26 h 12"/>
                  <a:gd name="T12" fmla="*/ 7 w 15"/>
                  <a:gd name="T13" fmla="*/ 26 h 12"/>
                  <a:gd name="T14" fmla="*/ 10 w 15"/>
                  <a:gd name="T15" fmla="*/ 26 h 12"/>
                  <a:gd name="T16" fmla="*/ 7 w 15"/>
                  <a:gd name="T17" fmla="*/ 23 h 12"/>
                  <a:gd name="T18" fmla="*/ 10 w 15"/>
                  <a:gd name="T19" fmla="*/ 26 h 12"/>
                  <a:gd name="T20" fmla="*/ 7 w 15"/>
                  <a:gd name="T21" fmla="*/ 21 h 12"/>
                  <a:gd name="T22" fmla="*/ 12 w 15"/>
                  <a:gd name="T23" fmla="*/ 23 h 12"/>
                  <a:gd name="T24" fmla="*/ 12 w 15"/>
                  <a:gd name="T25" fmla="*/ 21 h 12"/>
                  <a:gd name="T26" fmla="*/ 12 w 15"/>
                  <a:gd name="T27" fmla="*/ 21 h 12"/>
                  <a:gd name="T28" fmla="*/ 7 w 15"/>
                  <a:gd name="T29" fmla="*/ 21 h 12"/>
                  <a:gd name="T30" fmla="*/ 12 w 15"/>
                  <a:gd name="T31" fmla="*/ 21 h 12"/>
                  <a:gd name="T32" fmla="*/ 19 w 15"/>
                  <a:gd name="T33" fmla="*/ 12 h 12"/>
                  <a:gd name="T34" fmla="*/ 24 w 15"/>
                  <a:gd name="T35" fmla="*/ 19 h 12"/>
                  <a:gd name="T36" fmla="*/ 31 w 15"/>
                  <a:gd name="T37" fmla="*/ 21 h 12"/>
                  <a:gd name="T38" fmla="*/ 26 w 15"/>
                  <a:gd name="T39" fmla="*/ 21 h 12"/>
                  <a:gd name="T40" fmla="*/ 26 w 15"/>
                  <a:gd name="T41" fmla="*/ 23 h 12"/>
                  <a:gd name="T42" fmla="*/ 34 w 15"/>
                  <a:gd name="T43" fmla="*/ 28 h 12"/>
                  <a:gd name="T44" fmla="*/ 7 w 15"/>
                  <a:gd name="T45" fmla="*/ 16 h 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55" name="Freeform 1800"/>
              <p:cNvSpPr>
                <a:spLocks/>
              </p:cNvSpPr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28 w 18"/>
                  <a:gd name="T1" fmla="*/ 7 h 11"/>
                  <a:gd name="T2" fmla="*/ 28 w 18"/>
                  <a:gd name="T3" fmla="*/ 7 h 11"/>
                  <a:gd name="T4" fmla="*/ 28 w 18"/>
                  <a:gd name="T5" fmla="*/ 7 h 11"/>
                  <a:gd name="T6" fmla="*/ 28 w 18"/>
                  <a:gd name="T7" fmla="*/ 7 h 11"/>
                  <a:gd name="T8" fmla="*/ 28 w 18"/>
                  <a:gd name="T9" fmla="*/ 7 h 11"/>
                  <a:gd name="T10" fmla="*/ 28 w 18"/>
                  <a:gd name="T11" fmla="*/ 7 h 11"/>
                  <a:gd name="T12" fmla="*/ 14 w 18"/>
                  <a:gd name="T13" fmla="*/ 17 h 11"/>
                  <a:gd name="T14" fmla="*/ 14 w 18"/>
                  <a:gd name="T15" fmla="*/ 17 h 11"/>
                  <a:gd name="T16" fmla="*/ 14 w 18"/>
                  <a:gd name="T17" fmla="*/ 17 h 11"/>
                  <a:gd name="T18" fmla="*/ 14 w 18"/>
                  <a:gd name="T19" fmla="*/ 17 h 11"/>
                  <a:gd name="T20" fmla="*/ 14 w 18"/>
                  <a:gd name="T21" fmla="*/ 17 h 11"/>
                  <a:gd name="T22" fmla="*/ 14 w 18"/>
                  <a:gd name="T23" fmla="*/ 17 h 11"/>
                  <a:gd name="T24" fmla="*/ 14 w 18"/>
                  <a:gd name="T25" fmla="*/ 17 h 11"/>
                  <a:gd name="T26" fmla="*/ 14 w 18"/>
                  <a:gd name="T27" fmla="*/ 17 h 11"/>
                  <a:gd name="T28" fmla="*/ 14 w 18"/>
                  <a:gd name="T29" fmla="*/ 17 h 11"/>
                  <a:gd name="T30" fmla="*/ 14 w 18"/>
                  <a:gd name="T31" fmla="*/ 17 h 11"/>
                  <a:gd name="T32" fmla="*/ 14 w 18"/>
                  <a:gd name="T33" fmla="*/ 17 h 11"/>
                  <a:gd name="T34" fmla="*/ 14 w 18"/>
                  <a:gd name="T35" fmla="*/ 17 h 11"/>
                  <a:gd name="T36" fmla="*/ 14 w 18"/>
                  <a:gd name="T37" fmla="*/ 17 h 11"/>
                  <a:gd name="T38" fmla="*/ 14 w 18"/>
                  <a:gd name="T39" fmla="*/ 17 h 11"/>
                  <a:gd name="T40" fmla="*/ 14 w 18"/>
                  <a:gd name="T41" fmla="*/ 17 h 11"/>
                  <a:gd name="T42" fmla="*/ 28 w 18"/>
                  <a:gd name="T43" fmla="*/ 7 h 11"/>
                  <a:gd name="T44" fmla="*/ 28 w 18"/>
                  <a:gd name="T45" fmla="*/ 7 h 11"/>
                  <a:gd name="T46" fmla="*/ 28 w 18"/>
                  <a:gd name="T47" fmla="*/ 7 h 11"/>
                  <a:gd name="T48" fmla="*/ 28 w 18"/>
                  <a:gd name="T49" fmla="*/ 7 h 11"/>
                  <a:gd name="T50" fmla="*/ 28 w 18"/>
                  <a:gd name="T51" fmla="*/ 9 h 11"/>
                  <a:gd name="T52" fmla="*/ 30 w 18"/>
                  <a:gd name="T53" fmla="*/ 9 h 11"/>
                  <a:gd name="T54" fmla="*/ 28 w 18"/>
                  <a:gd name="T55" fmla="*/ 7 h 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56" name="Freeform 1801"/>
              <p:cNvSpPr>
                <a:spLocks/>
              </p:cNvSpPr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69 w 33"/>
                  <a:gd name="T1" fmla="*/ 5 h 36"/>
                  <a:gd name="T2" fmla="*/ 7 w 33"/>
                  <a:gd name="T3" fmla="*/ 10 h 36"/>
                  <a:gd name="T4" fmla="*/ 2 w 33"/>
                  <a:gd name="T5" fmla="*/ 69 h 36"/>
                  <a:gd name="T6" fmla="*/ 66 w 33"/>
                  <a:gd name="T7" fmla="*/ 86 h 36"/>
                  <a:gd name="T8" fmla="*/ 78 w 33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57" name="Freeform 1802"/>
              <p:cNvSpPr>
                <a:spLocks/>
              </p:cNvSpPr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58" name="Freeform 1803"/>
              <p:cNvSpPr>
                <a:spLocks/>
              </p:cNvSpPr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3 h 2"/>
                  <a:gd name="T2" fmla="*/ 0 w 5"/>
                  <a:gd name="T3" fmla="*/ 3 h 2"/>
                  <a:gd name="T4" fmla="*/ 12 w 5"/>
                  <a:gd name="T5" fmla="*/ 5 h 2"/>
                  <a:gd name="T6" fmla="*/ 5 w 5"/>
                  <a:gd name="T7" fmla="*/ 0 h 2"/>
                  <a:gd name="T8" fmla="*/ 7 w 5"/>
                  <a:gd name="T9" fmla="*/ 3 h 2"/>
                  <a:gd name="T10" fmla="*/ 2 w 5"/>
                  <a:gd name="T11" fmla="*/ 0 h 2"/>
                  <a:gd name="T12" fmla="*/ 2 w 5"/>
                  <a:gd name="T13" fmla="*/ 3 h 2"/>
                  <a:gd name="T14" fmla="*/ 0 w 5"/>
                  <a:gd name="T15" fmla="*/ 3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59" name="Freeform 1804"/>
              <p:cNvSpPr>
                <a:spLocks/>
              </p:cNvSpPr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5 w 2"/>
                  <a:gd name="T1" fmla="*/ 0 w 2"/>
                  <a:gd name="T2" fmla="*/ 5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60" name="Freeform 1805"/>
              <p:cNvSpPr>
                <a:spLocks/>
              </p:cNvSpPr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2 w 2"/>
                  <a:gd name="T1" fmla="*/ 2 h 1"/>
                  <a:gd name="T2" fmla="*/ 0 w 2"/>
                  <a:gd name="T3" fmla="*/ 0 h 1"/>
                  <a:gd name="T4" fmla="*/ 4 w 2"/>
                  <a:gd name="T5" fmla="*/ 2 h 1"/>
                  <a:gd name="T6" fmla="*/ 2 w 2"/>
                  <a:gd name="T7" fmla="*/ 2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61" name="Freeform 1806"/>
              <p:cNvSpPr>
                <a:spLocks/>
              </p:cNvSpPr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62" name="Freeform 1807"/>
              <p:cNvSpPr>
                <a:spLocks/>
              </p:cNvSpPr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7 w 3"/>
                  <a:gd name="T1" fmla="*/ 5 h 2"/>
                  <a:gd name="T2" fmla="*/ 7 w 3"/>
                  <a:gd name="T3" fmla="*/ 3 h 2"/>
                  <a:gd name="T4" fmla="*/ 7 w 3"/>
                  <a:gd name="T5" fmla="*/ 3 h 2"/>
                  <a:gd name="T6" fmla="*/ 2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7 w 3"/>
                  <a:gd name="T13" fmla="*/ 5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63" name="Freeform 1808"/>
              <p:cNvSpPr>
                <a:spLocks/>
              </p:cNvSpPr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2 w 1"/>
                  <a:gd name="T1" fmla="*/ 2 w 1"/>
                  <a:gd name="T2" fmla="*/ 2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64" name="Freeform 1809"/>
              <p:cNvSpPr>
                <a:spLocks/>
              </p:cNvSpPr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65" name="Freeform 1810"/>
              <p:cNvSpPr>
                <a:spLocks/>
              </p:cNvSpPr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9 w 4"/>
                  <a:gd name="T1" fmla="*/ 2 h 1"/>
                  <a:gd name="T2" fmla="*/ 5 w 4"/>
                  <a:gd name="T3" fmla="*/ 0 h 1"/>
                  <a:gd name="T4" fmla="*/ 0 w 4"/>
                  <a:gd name="T5" fmla="*/ 0 h 1"/>
                  <a:gd name="T6" fmla="*/ 0 w 4"/>
                  <a:gd name="T7" fmla="*/ 2 h 1"/>
                  <a:gd name="T8" fmla="*/ 9 w 4"/>
                  <a:gd name="T9" fmla="*/ 2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66" name="Freeform 1811"/>
              <p:cNvSpPr>
                <a:spLocks/>
              </p:cNvSpPr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67" name="Freeform 1812"/>
              <p:cNvSpPr>
                <a:spLocks/>
              </p:cNvSpPr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12 w 6"/>
                  <a:gd name="T1" fmla="*/ 7 h 3"/>
                  <a:gd name="T2" fmla="*/ 7 w 6"/>
                  <a:gd name="T3" fmla="*/ 5 h 3"/>
                  <a:gd name="T4" fmla="*/ 12 w 6"/>
                  <a:gd name="T5" fmla="*/ 5 h 3"/>
                  <a:gd name="T6" fmla="*/ 9 w 6"/>
                  <a:gd name="T7" fmla="*/ 2 h 3"/>
                  <a:gd name="T8" fmla="*/ 14 w 6"/>
                  <a:gd name="T9" fmla="*/ 5 h 3"/>
                  <a:gd name="T10" fmla="*/ 9 w 6"/>
                  <a:gd name="T11" fmla="*/ 2 h 3"/>
                  <a:gd name="T12" fmla="*/ 14 w 6"/>
                  <a:gd name="T13" fmla="*/ 0 h 3"/>
                  <a:gd name="T14" fmla="*/ 9 w 6"/>
                  <a:gd name="T15" fmla="*/ 0 h 3"/>
                  <a:gd name="T16" fmla="*/ 9 w 6"/>
                  <a:gd name="T17" fmla="*/ 2 h 3"/>
                  <a:gd name="T18" fmla="*/ 5 w 6"/>
                  <a:gd name="T19" fmla="*/ 0 h 3"/>
                  <a:gd name="T20" fmla="*/ 2 w 6"/>
                  <a:gd name="T21" fmla="*/ 2 h 3"/>
                  <a:gd name="T22" fmla="*/ 12 w 6"/>
                  <a:gd name="T23" fmla="*/ 7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68" name="Freeform 1813"/>
              <p:cNvSpPr>
                <a:spLocks/>
              </p:cNvSpPr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69" name="Freeform 1814"/>
              <p:cNvSpPr>
                <a:spLocks/>
              </p:cNvSpPr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12 w 6"/>
                  <a:gd name="T1" fmla="*/ 5 h 3"/>
                  <a:gd name="T2" fmla="*/ 9 w 6"/>
                  <a:gd name="T3" fmla="*/ 3 h 3"/>
                  <a:gd name="T4" fmla="*/ 12 w 6"/>
                  <a:gd name="T5" fmla="*/ 3 h 3"/>
                  <a:gd name="T6" fmla="*/ 7 w 6"/>
                  <a:gd name="T7" fmla="*/ 0 h 3"/>
                  <a:gd name="T8" fmla="*/ 9 w 6"/>
                  <a:gd name="T9" fmla="*/ 5 h 3"/>
                  <a:gd name="T10" fmla="*/ 2 w 6"/>
                  <a:gd name="T11" fmla="*/ 5 h 3"/>
                  <a:gd name="T12" fmla="*/ 5 w 6"/>
                  <a:gd name="T13" fmla="*/ 3 h 3"/>
                  <a:gd name="T14" fmla="*/ 5 w 6"/>
                  <a:gd name="T15" fmla="*/ 8 h 3"/>
                  <a:gd name="T16" fmla="*/ 7 w 6"/>
                  <a:gd name="T17" fmla="*/ 8 h 3"/>
                  <a:gd name="T18" fmla="*/ 9 w 6"/>
                  <a:gd name="T19" fmla="*/ 8 h 3"/>
                  <a:gd name="T20" fmla="*/ 12 w 6"/>
                  <a:gd name="T21" fmla="*/ 5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70" name="Freeform 1815"/>
              <p:cNvSpPr>
                <a:spLocks/>
              </p:cNvSpPr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2 w 1"/>
                  <a:gd name="T1" fmla="*/ 0 w 1"/>
                  <a:gd name="T2" fmla="*/ 2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71" name="Freeform 1816"/>
              <p:cNvSpPr>
                <a:spLocks/>
              </p:cNvSpPr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72" name="Freeform 1817"/>
              <p:cNvSpPr>
                <a:spLocks/>
              </p:cNvSpPr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2 w 1"/>
                  <a:gd name="T1" fmla="*/ 0 w 1"/>
                  <a:gd name="T2" fmla="*/ 2 w 1"/>
                  <a:gd name="T3" fmla="*/ 2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73" name="Freeform 1818"/>
              <p:cNvSpPr>
                <a:spLocks/>
              </p:cNvSpPr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2 w 7"/>
                  <a:gd name="T1" fmla="*/ 40 h 17"/>
                  <a:gd name="T2" fmla="*/ 5 w 7"/>
                  <a:gd name="T3" fmla="*/ 38 h 17"/>
                  <a:gd name="T4" fmla="*/ 9 w 7"/>
                  <a:gd name="T5" fmla="*/ 40 h 17"/>
                  <a:gd name="T6" fmla="*/ 14 w 7"/>
                  <a:gd name="T7" fmla="*/ 40 h 17"/>
                  <a:gd name="T8" fmla="*/ 11 w 7"/>
                  <a:gd name="T9" fmla="*/ 38 h 17"/>
                  <a:gd name="T10" fmla="*/ 14 w 7"/>
                  <a:gd name="T11" fmla="*/ 38 h 17"/>
                  <a:gd name="T12" fmla="*/ 14 w 7"/>
                  <a:gd name="T13" fmla="*/ 31 h 17"/>
                  <a:gd name="T14" fmla="*/ 11 w 7"/>
                  <a:gd name="T15" fmla="*/ 28 h 17"/>
                  <a:gd name="T16" fmla="*/ 14 w 7"/>
                  <a:gd name="T17" fmla="*/ 12 h 17"/>
                  <a:gd name="T18" fmla="*/ 9 w 7"/>
                  <a:gd name="T19" fmla="*/ 9 h 17"/>
                  <a:gd name="T20" fmla="*/ 11 w 7"/>
                  <a:gd name="T21" fmla="*/ 9 h 17"/>
                  <a:gd name="T22" fmla="*/ 11 w 7"/>
                  <a:gd name="T23" fmla="*/ 9 h 17"/>
                  <a:gd name="T24" fmla="*/ 14 w 7"/>
                  <a:gd name="T25" fmla="*/ 5 h 17"/>
                  <a:gd name="T26" fmla="*/ 9 w 7"/>
                  <a:gd name="T27" fmla="*/ 5 h 17"/>
                  <a:gd name="T28" fmla="*/ 14 w 7"/>
                  <a:gd name="T29" fmla="*/ 2 h 17"/>
                  <a:gd name="T30" fmla="*/ 11 w 7"/>
                  <a:gd name="T31" fmla="*/ 2 h 17"/>
                  <a:gd name="T32" fmla="*/ 7 w 7"/>
                  <a:gd name="T33" fmla="*/ 2 h 17"/>
                  <a:gd name="T34" fmla="*/ 5 w 7"/>
                  <a:gd name="T35" fmla="*/ 0 h 17"/>
                  <a:gd name="T36" fmla="*/ 11 w 7"/>
                  <a:gd name="T37" fmla="*/ 12 h 17"/>
                  <a:gd name="T38" fmla="*/ 7 w 7"/>
                  <a:gd name="T39" fmla="*/ 12 h 17"/>
                  <a:gd name="T40" fmla="*/ 5 w 7"/>
                  <a:gd name="T41" fmla="*/ 19 h 17"/>
                  <a:gd name="T42" fmla="*/ 9 w 7"/>
                  <a:gd name="T43" fmla="*/ 21 h 17"/>
                  <a:gd name="T44" fmla="*/ 7 w 7"/>
                  <a:gd name="T45" fmla="*/ 21 h 17"/>
                  <a:gd name="T46" fmla="*/ 9 w 7"/>
                  <a:gd name="T47" fmla="*/ 24 h 17"/>
                  <a:gd name="T48" fmla="*/ 7 w 7"/>
                  <a:gd name="T49" fmla="*/ 24 h 17"/>
                  <a:gd name="T50" fmla="*/ 11 w 7"/>
                  <a:gd name="T51" fmla="*/ 26 h 17"/>
                  <a:gd name="T52" fmla="*/ 2 w 7"/>
                  <a:gd name="T53" fmla="*/ 28 h 17"/>
                  <a:gd name="T54" fmla="*/ 7 w 7"/>
                  <a:gd name="T55" fmla="*/ 28 h 17"/>
                  <a:gd name="T56" fmla="*/ 9 w 7"/>
                  <a:gd name="T57" fmla="*/ 28 h 17"/>
                  <a:gd name="T58" fmla="*/ 5 w 7"/>
                  <a:gd name="T59" fmla="*/ 28 h 17"/>
                  <a:gd name="T60" fmla="*/ 7 w 7"/>
                  <a:gd name="T61" fmla="*/ 33 h 17"/>
                  <a:gd name="T62" fmla="*/ 9 w 7"/>
                  <a:gd name="T63" fmla="*/ 33 h 17"/>
                  <a:gd name="T64" fmla="*/ 9 w 7"/>
                  <a:gd name="T65" fmla="*/ 35 h 17"/>
                  <a:gd name="T66" fmla="*/ 2 w 7"/>
                  <a:gd name="T67" fmla="*/ 35 h 17"/>
                  <a:gd name="T68" fmla="*/ 0 w 7"/>
                  <a:gd name="T69" fmla="*/ 35 h 17"/>
                  <a:gd name="T70" fmla="*/ 7 w 7"/>
                  <a:gd name="T71" fmla="*/ 38 h 17"/>
                  <a:gd name="T72" fmla="*/ 2 w 7"/>
                  <a:gd name="T73" fmla="*/ 40 h 1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74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875" name="Freeform 1820"/>
              <p:cNvSpPr>
                <a:spLocks/>
              </p:cNvSpPr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76" name="Freeform 1821"/>
              <p:cNvSpPr>
                <a:spLocks/>
              </p:cNvSpPr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77" name="Freeform 1822"/>
              <p:cNvSpPr>
                <a:spLocks/>
              </p:cNvSpPr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78" name="Freeform 1823"/>
              <p:cNvSpPr>
                <a:spLocks/>
              </p:cNvSpPr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2 w 1"/>
                  <a:gd name="T1" fmla="*/ 2 h 1"/>
                  <a:gd name="T2" fmla="*/ 0 w 1"/>
                  <a:gd name="T3" fmla="*/ 0 h 1"/>
                  <a:gd name="T4" fmla="*/ 2 w 1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79" name="Freeform 1824"/>
              <p:cNvSpPr>
                <a:spLocks/>
              </p:cNvSpPr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80" name="Freeform 1825"/>
              <p:cNvSpPr>
                <a:spLocks/>
              </p:cNvSpPr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7 w 10"/>
                  <a:gd name="T1" fmla="*/ 14 h 8"/>
                  <a:gd name="T2" fmla="*/ 12 w 10"/>
                  <a:gd name="T3" fmla="*/ 19 h 8"/>
                  <a:gd name="T4" fmla="*/ 7 w 10"/>
                  <a:gd name="T5" fmla="*/ 12 h 8"/>
                  <a:gd name="T6" fmla="*/ 14 w 10"/>
                  <a:gd name="T7" fmla="*/ 14 h 8"/>
                  <a:gd name="T8" fmla="*/ 9 w 10"/>
                  <a:gd name="T9" fmla="*/ 5 h 8"/>
                  <a:gd name="T10" fmla="*/ 14 w 10"/>
                  <a:gd name="T11" fmla="*/ 7 h 8"/>
                  <a:gd name="T12" fmla="*/ 5 w 10"/>
                  <a:gd name="T13" fmla="*/ 2 h 8"/>
                  <a:gd name="T14" fmla="*/ 14 w 10"/>
                  <a:gd name="T15" fmla="*/ 2 h 8"/>
                  <a:gd name="T16" fmla="*/ 14 w 10"/>
                  <a:gd name="T17" fmla="*/ 2 h 8"/>
                  <a:gd name="T18" fmla="*/ 12 w 10"/>
                  <a:gd name="T19" fmla="*/ 0 h 8"/>
                  <a:gd name="T20" fmla="*/ 7 w 10"/>
                  <a:gd name="T21" fmla="*/ 0 h 8"/>
                  <a:gd name="T22" fmla="*/ 2 w 10"/>
                  <a:gd name="T23" fmla="*/ 0 h 8"/>
                  <a:gd name="T24" fmla="*/ 7 w 10"/>
                  <a:gd name="T25" fmla="*/ 2 h 8"/>
                  <a:gd name="T26" fmla="*/ 2 w 10"/>
                  <a:gd name="T27" fmla="*/ 2 h 8"/>
                  <a:gd name="T28" fmla="*/ 5 w 10"/>
                  <a:gd name="T29" fmla="*/ 2 h 8"/>
                  <a:gd name="T30" fmla="*/ 2 w 10"/>
                  <a:gd name="T31" fmla="*/ 2 h 8"/>
                  <a:gd name="T32" fmla="*/ 5 w 10"/>
                  <a:gd name="T33" fmla="*/ 5 h 8"/>
                  <a:gd name="T34" fmla="*/ 5 w 10"/>
                  <a:gd name="T35" fmla="*/ 5 h 8"/>
                  <a:gd name="T36" fmla="*/ 7 w 10"/>
                  <a:gd name="T37" fmla="*/ 5 h 8"/>
                  <a:gd name="T38" fmla="*/ 5 w 10"/>
                  <a:gd name="T39" fmla="*/ 7 h 8"/>
                  <a:gd name="T40" fmla="*/ 7 w 10"/>
                  <a:gd name="T41" fmla="*/ 7 h 8"/>
                  <a:gd name="T42" fmla="*/ 2 w 10"/>
                  <a:gd name="T43" fmla="*/ 12 h 8"/>
                  <a:gd name="T44" fmla="*/ 5 w 10"/>
                  <a:gd name="T45" fmla="*/ 12 h 8"/>
                  <a:gd name="T46" fmla="*/ 2 w 10"/>
                  <a:gd name="T47" fmla="*/ 10 h 8"/>
                  <a:gd name="T48" fmla="*/ 9 w 10"/>
                  <a:gd name="T49" fmla="*/ 10 h 8"/>
                  <a:gd name="T50" fmla="*/ 5 w 10"/>
                  <a:gd name="T51" fmla="*/ 12 h 8"/>
                  <a:gd name="T52" fmla="*/ 5 w 10"/>
                  <a:gd name="T53" fmla="*/ 14 h 8"/>
                  <a:gd name="T54" fmla="*/ 5 w 10"/>
                  <a:gd name="T55" fmla="*/ 14 h 8"/>
                  <a:gd name="T56" fmla="*/ 5 w 10"/>
                  <a:gd name="T57" fmla="*/ 14 h 8"/>
                  <a:gd name="T58" fmla="*/ 5 w 10"/>
                  <a:gd name="T59" fmla="*/ 14 h 8"/>
                  <a:gd name="T60" fmla="*/ 5 w 10"/>
                  <a:gd name="T61" fmla="*/ 14 h 8"/>
                  <a:gd name="T62" fmla="*/ 5 w 10"/>
                  <a:gd name="T63" fmla="*/ 14 h 8"/>
                  <a:gd name="T64" fmla="*/ 14 w 10"/>
                  <a:gd name="T65" fmla="*/ 7 h 8"/>
                  <a:gd name="T66" fmla="*/ 14 w 10"/>
                  <a:gd name="T67" fmla="*/ 7 h 8"/>
                  <a:gd name="T68" fmla="*/ 14 w 10"/>
                  <a:gd name="T69" fmla="*/ 7 h 8"/>
                  <a:gd name="T70" fmla="*/ 14 w 10"/>
                  <a:gd name="T71" fmla="*/ 7 h 8"/>
                  <a:gd name="T72" fmla="*/ 14 w 10"/>
                  <a:gd name="T73" fmla="*/ 7 h 8"/>
                  <a:gd name="T74" fmla="*/ 14 w 10"/>
                  <a:gd name="T75" fmla="*/ 7 h 8"/>
                  <a:gd name="T76" fmla="*/ 14 w 10"/>
                  <a:gd name="T77" fmla="*/ 7 h 8"/>
                  <a:gd name="T78" fmla="*/ 14 w 10"/>
                  <a:gd name="T79" fmla="*/ 7 h 8"/>
                  <a:gd name="T80" fmla="*/ 12 w 10"/>
                  <a:gd name="T81" fmla="*/ 7 h 8"/>
                  <a:gd name="T82" fmla="*/ 12 w 10"/>
                  <a:gd name="T83" fmla="*/ 10 h 8"/>
                  <a:gd name="T84" fmla="*/ 9 w 10"/>
                  <a:gd name="T85" fmla="*/ 12 h 8"/>
                  <a:gd name="T86" fmla="*/ 9 w 10"/>
                  <a:gd name="T87" fmla="*/ 10 h 8"/>
                  <a:gd name="T88" fmla="*/ 7 w 10"/>
                  <a:gd name="T89" fmla="*/ 14 h 8"/>
                  <a:gd name="T90" fmla="*/ 9 w 10"/>
                  <a:gd name="T91" fmla="*/ 12 h 8"/>
                  <a:gd name="T92" fmla="*/ 7 w 10"/>
                  <a:gd name="T93" fmla="*/ 14 h 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81" name="Freeform 1826"/>
              <p:cNvSpPr>
                <a:spLocks/>
              </p:cNvSpPr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82" name="Freeform 1827"/>
              <p:cNvSpPr>
                <a:spLocks/>
              </p:cNvSpPr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14 w 8"/>
                  <a:gd name="T1" fmla="*/ 10 h 7"/>
                  <a:gd name="T2" fmla="*/ 14 w 8"/>
                  <a:gd name="T3" fmla="*/ 5 h 7"/>
                  <a:gd name="T4" fmla="*/ 12 w 8"/>
                  <a:gd name="T5" fmla="*/ 12 h 7"/>
                  <a:gd name="T6" fmla="*/ 10 w 8"/>
                  <a:gd name="T7" fmla="*/ 15 h 7"/>
                  <a:gd name="T8" fmla="*/ 12 w 8"/>
                  <a:gd name="T9" fmla="*/ 7 h 7"/>
                  <a:gd name="T10" fmla="*/ 10 w 8"/>
                  <a:gd name="T11" fmla="*/ 5 h 7"/>
                  <a:gd name="T12" fmla="*/ 10 w 8"/>
                  <a:gd name="T13" fmla="*/ 10 h 7"/>
                  <a:gd name="T14" fmla="*/ 7 w 8"/>
                  <a:gd name="T15" fmla="*/ 12 h 7"/>
                  <a:gd name="T16" fmla="*/ 7 w 8"/>
                  <a:gd name="T17" fmla="*/ 10 h 7"/>
                  <a:gd name="T18" fmla="*/ 7 w 8"/>
                  <a:gd name="T19" fmla="*/ 5 h 7"/>
                  <a:gd name="T20" fmla="*/ 0 w 8"/>
                  <a:gd name="T21" fmla="*/ 17 h 7"/>
                  <a:gd name="T22" fmla="*/ 2 w 8"/>
                  <a:gd name="T23" fmla="*/ 15 h 7"/>
                  <a:gd name="T24" fmla="*/ 2 w 8"/>
                  <a:gd name="T25" fmla="*/ 10 h 7"/>
                  <a:gd name="T26" fmla="*/ 5 w 8"/>
                  <a:gd name="T27" fmla="*/ 12 h 7"/>
                  <a:gd name="T28" fmla="*/ 2 w 8"/>
                  <a:gd name="T29" fmla="*/ 15 h 7"/>
                  <a:gd name="T30" fmla="*/ 12 w 8"/>
                  <a:gd name="T31" fmla="*/ 17 h 7"/>
                  <a:gd name="T32" fmla="*/ 12 w 8"/>
                  <a:gd name="T33" fmla="*/ 17 h 7"/>
                  <a:gd name="T34" fmla="*/ 14 w 8"/>
                  <a:gd name="T35" fmla="*/ 15 h 7"/>
                  <a:gd name="T36" fmla="*/ 14 w 8"/>
                  <a:gd name="T37" fmla="*/ 10 h 7"/>
                  <a:gd name="T38" fmla="*/ 14 w 8"/>
                  <a:gd name="T39" fmla="*/ 12 h 7"/>
                  <a:gd name="T40" fmla="*/ 17 w 8"/>
                  <a:gd name="T41" fmla="*/ 7 h 7"/>
                  <a:gd name="T42" fmla="*/ 19 w 8"/>
                  <a:gd name="T43" fmla="*/ 5 h 7"/>
                  <a:gd name="T44" fmla="*/ 17 w 8"/>
                  <a:gd name="T45" fmla="*/ 2 h 7"/>
                  <a:gd name="T46" fmla="*/ 14 w 8"/>
                  <a:gd name="T47" fmla="*/ 10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83" name="Freeform 1828"/>
              <p:cNvSpPr>
                <a:spLocks/>
              </p:cNvSpPr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84" name="Freeform 1829"/>
              <p:cNvSpPr>
                <a:spLocks/>
              </p:cNvSpPr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5 h 2"/>
                  <a:gd name="T1" fmla="*/ 3 h 2"/>
                  <a:gd name="T2" fmla="*/ 5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85" name="Freeform 1830"/>
              <p:cNvSpPr>
                <a:spLocks/>
              </p:cNvSpPr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2 w 1"/>
                  <a:gd name="T1" fmla="*/ 0 h 1"/>
                  <a:gd name="T2" fmla="*/ 0 w 1"/>
                  <a:gd name="T3" fmla="*/ 0 h 1"/>
                  <a:gd name="T4" fmla="*/ 0 w 1"/>
                  <a:gd name="T5" fmla="*/ 2 h 1"/>
                  <a:gd name="T6" fmla="*/ 2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86" name="Freeform 1831"/>
              <p:cNvSpPr>
                <a:spLocks/>
              </p:cNvSpPr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8 h 4"/>
                  <a:gd name="T2" fmla="*/ 5 w 3"/>
                  <a:gd name="T3" fmla="*/ 10 h 4"/>
                  <a:gd name="T4" fmla="*/ 8 w 3"/>
                  <a:gd name="T5" fmla="*/ 0 h 4"/>
                  <a:gd name="T6" fmla="*/ 3 w 3"/>
                  <a:gd name="T7" fmla="*/ 5 h 4"/>
                  <a:gd name="T8" fmla="*/ 0 w 3"/>
                  <a:gd name="T9" fmla="*/ 5 h 4"/>
                  <a:gd name="T10" fmla="*/ 0 w 3"/>
                  <a:gd name="T11" fmla="*/ 8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87" name="Freeform 1832"/>
              <p:cNvSpPr>
                <a:spLocks/>
              </p:cNvSpPr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36 w 17"/>
                  <a:gd name="T1" fmla="*/ 10 h 8"/>
                  <a:gd name="T2" fmla="*/ 34 w 17"/>
                  <a:gd name="T3" fmla="*/ 10 h 8"/>
                  <a:gd name="T4" fmla="*/ 36 w 17"/>
                  <a:gd name="T5" fmla="*/ 7 h 8"/>
                  <a:gd name="T6" fmla="*/ 34 w 17"/>
                  <a:gd name="T7" fmla="*/ 5 h 8"/>
                  <a:gd name="T8" fmla="*/ 34 w 17"/>
                  <a:gd name="T9" fmla="*/ 7 h 8"/>
                  <a:gd name="T10" fmla="*/ 29 w 17"/>
                  <a:gd name="T11" fmla="*/ 7 h 8"/>
                  <a:gd name="T12" fmla="*/ 29 w 17"/>
                  <a:gd name="T13" fmla="*/ 12 h 8"/>
                  <a:gd name="T14" fmla="*/ 27 w 17"/>
                  <a:gd name="T15" fmla="*/ 5 h 8"/>
                  <a:gd name="T16" fmla="*/ 27 w 17"/>
                  <a:gd name="T17" fmla="*/ 14 h 8"/>
                  <a:gd name="T18" fmla="*/ 22 w 17"/>
                  <a:gd name="T19" fmla="*/ 10 h 8"/>
                  <a:gd name="T20" fmla="*/ 24 w 17"/>
                  <a:gd name="T21" fmla="*/ 10 h 8"/>
                  <a:gd name="T22" fmla="*/ 22 w 17"/>
                  <a:gd name="T23" fmla="*/ 7 h 8"/>
                  <a:gd name="T24" fmla="*/ 22 w 17"/>
                  <a:gd name="T25" fmla="*/ 5 h 8"/>
                  <a:gd name="T26" fmla="*/ 19 w 17"/>
                  <a:gd name="T27" fmla="*/ 5 h 8"/>
                  <a:gd name="T28" fmla="*/ 19 w 17"/>
                  <a:gd name="T29" fmla="*/ 2 h 8"/>
                  <a:gd name="T30" fmla="*/ 12 w 17"/>
                  <a:gd name="T31" fmla="*/ 5 h 8"/>
                  <a:gd name="T32" fmla="*/ 12 w 17"/>
                  <a:gd name="T33" fmla="*/ 2 h 8"/>
                  <a:gd name="T34" fmla="*/ 10 w 17"/>
                  <a:gd name="T35" fmla="*/ 10 h 8"/>
                  <a:gd name="T36" fmla="*/ 7 w 17"/>
                  <a:gd name="T37" fmla="*/ 7 h 8"/>
                  <a:gd name="T38" fmla="*/ 10 w 17"/>
                  <a:gd name="T39" fmla="*/ 2 h 8"/>
                  <a:gd name="T40" fmla="*/ 7 w 17"/>
                  <a:gd name="T41" fmla="*/ 5 h 8"/>
                  <a:gd name="T42" fmla="*/ 7 w 17"/>
                  <a:gd name="T43" fmla="*/ 0 h 8"/>
                  <a:gd name="T44" fmla="*/ 2 w 17"/>
                  <a:gd name="T45" fmla="*/ 7 h 8"/>
                  <a:gd name="T46" fmla="*/ 2 w 17"/>
                  <a:gd name="T47" fmla="*/ 5 h 8"/>
                  <a:gd name="T48" fmla="*/ 2 w 17"/>
                  <a:gd name="T49" fmla="*/ 12 h 8"/>
                  <a:gd name="T50" fmla="*/ 12 w 17"/>
                  <a:gd name="T51" fmla="*/ 12 h 8"/>
                  <a:gd name="T52" fmla="*/ 14 w 17"/>
                  <a:gd name="T53" fmla="*/ 10 h 8"/>
                  <a:gd name="T54" fmla="*/ 14 w 17"/>
                  <a:gd name="T55" fmla="*/ 14 h 8"/>
                  <a:gd name="T56" fmla="*/ 14 w 17"/>
                  <a:gd name="T57" fmla="*/ 10 h 8"/>
                  <a:gd name="T58" fmla="*/ 14 w 17"/>
                  <a:gd name="T59" fmla="*/ 14 h 8"/>
                  <a:gd name="T60" fmla="*/ 17 w 17"/>
                  <a:gd name="T61" fmla="*/ 10 h 8"/>
                  <a:gd name="T62" fmla="*/ 17 w 17"/>
                  <a:gd name="T63" fmla="*/ 14 h 8"/>
                  <a:gd name="T64" fmla="*/ 31 w 17"/>
                  <a:gd name="T65" fmla="*/ 17 h 8"/>
                  <a:gd name="T66" fmla="*/ 31 w 17"/>
                  <a:gd name="T67" fmla="*/ 12 h 8"/>
                  <a:gd name="T68" fmla="*/ 39 w 17"/>
                  <a:gd name="T69" fmla="*/ 14 h 8"/>
                  <a:gd name="T70" fmla="*/ 39 w 17"/>
                  <a:gd name="T71" fmla="*/ 12 h 8"/>
                  <a:gd name="T72" fmla="*/ 36 w 17"/>
                  <a:gd name="T73" fmla="*/ 19 h 8"/>
                  <a:gd name="T74" fmla="*/ 39 w 17"/>
                  <a:gd name="T75" fmla="*/ 19 h 8"/>
                  <a:gd name="T76" fmla="*/ 39 w 17"/>
                  <a:gd name="T77" fmla="*/ 17 h 8"/>
                  <a:gd name="T78" fmla="*/ 39 w 17"/>
                  <a:gd name="T79" fmla="*/ 19 h 8"/>
                  <a:gd name="T80" fmla="*/ 41 w 17"/>
                  <a:gd name="T81" fmla="*/ 10 h 8"/>
                  <a:gd name="T82" fmla="*/ 39 w 17"/>
                  <a:gd name="T83" fmla="*/ 5 h 8"/>
                  <a:gd name="T84" fmla="*/ 36 w 17"/>
                  <a:gd name="T85" fmla="*/ 10 h 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88" name="Freeform 1833"/>
              <p:cNvSpPr>
                <a:spLocks/>
              </p:cNvSpPr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89" name="Freeform 1834"/>
              <p:cNvSpPr>
                <a:spLocks/>
              </p:cNvSpPr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3 w 1"/>
                  <a:gd name="T1" fmla="*/ 0 h 1"/>
                  <a:gd name="T2" fmla="*/ 0 w 1"/>
                  <a:gd name="T3" fmla="*/ 0 h 1"/>
                  <a:gd name="T4" fmla="*/ 3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90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891" name="Freeform 1836"/>
              <p:cNvSpPr>
                <a:spLocks/>
              </p:cNvSpPr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92" name="Freeform 1837"/>
              <p:cNvSpPr>
                <a:spLocks/>
              </p:cNvSpPr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93" name="Freeform 1838"/>
              <p:cNvSpPr>
                <a:spLocks/>
              </p:cNvSpPr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94" name="Freeform 1839"/>
              <p:cNvSpPr>
                <a:spLocks/>
              </p:cNvSpPr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19 w 10"/>
                  <a:gd name="T1" fmla="*/ 7 h 29"/>
                  <a:gd name="T2" fmla="*/ 22 w 10"/>
                  <a:gd name="T3" fmla="*/ 2 h 29"/>
                  <a:gd name="T4" fmla="*/ 19 w 10"/>
                  <a:gd name="T5" fmla="*/ 0 h 29"/>
                  <a:gd name="T6" fmla="*/ 10 w 10"/>
                  <a:gd name="T7" fmla="*/ 7 h 29"/>
                  <a:gd name="T8" fmla="*/ 7 w 10"/>
                  <a:gd name="T9" fmla="*/ 14 h 29"/>
                  <a:gd name="T10" fmla="*/ 5 w 10"/>
                  <a:gd name="T11" fmla="*/ 19 h 29"/>
                  <a:gd name="T12" fmla="*/ 10 w 10"/>
                  <a:gd name="T13" fmla="*/ 29 h 29"/>
                  <a:gd name="T14" fmla="*/ 7 w 10"/>
                  <a:gd name="T15" fmla="*/ 29 h 29"/>
                  <a:gd name="T16" fmla="*/ 5 w 10"/>
                  <a:gd name="T17" fmla="*/ 33 h 29"/>
                  <a:gd name="T18" fmla="*/ 12 w 10"/>
                  <a:gd name="T19" fmla="*/ 36 h 29"/>
                  <a:gd name="T20" fmla="*/ 12 w 10"/>
                  <a:gd name="T21" fmla="*/ 38 h 29"/>
                  <a:gd name="T22" fmla="*/ 10 w 10"/>
                  <a:gd name="T23" fmla="*/ 40 h 29"/>
                  <a:gd name="T24" fmla="*/ 10 w 10"/>
                  <a:gd name="T25" fmla="*/ 45 h 29"/>
                  <a:gd name="T26" fmla="*/ 7 w 10"/>
                  <a:gd name="T27" fmla="*/ 50 h 29"/>
                  <a:gd name="T28" fmla="*/ 10 w 10"/>
                  <a:gd name="T29" fmla="*/ 55 h 29"/>
                  <a:gd name="T30" fmla="*/ 12 w 10"/>
                  <a:gd name="T31" fmla="*/ 57 h 29"/>
                  <a:gd name="T32" fmla="*/ 7 w 10"/>
                  <a:gd name="T33" fmla="*/ 57 h 29"/>
                  <a:gd name="T34" fmla="*/ 10 w 10"/>
                  <a:gd name="T35" fmla="*/ 62 h 29"/>
                  <a:gd name="T36" fmla="*/ 10 w 10"/>
                  <a:gd name="T37" fmla="*/ 69 h 29"/>
                  <a:gd name="T38" fmla="*/ 14 w 10"/>
                  <a:gd name="T39" fmla="*/ 69 h 29"/>
                  <a:gd name="T40" fmla="*/ 10 w 10"/>
                  <a:gd name="T41" fmla="*/ 67 h 29"/>
                  <a:gd name="T42" fmla="*/ 7 w 10"/>
                  <a:gd name="T43" fmla="*/ 64 h 29"/>
                  <a:gd name="T44" fmla="*/ 17 w 10"/>
                  <a:gd name="T45" fmla="*/ 64 h 29"/>
                  <a:gd name="T46" fmla="*/ 17 w 10"/>
                  <a:gd name="T47" fmla="*/ 62 h 29"/>
                  <a:gd name="T48" fmla="*/ 17 w 10"/>
                  <a:gd name="T49" fmla="*/ 59 h 29"/>
                  <a:gd name="T50" fmla="*/ 17 w 10"/>
                  <a:gd name="T51" fmla="*/ 57 h 29"/>
                  <a:gd name="T52" fmla="*/ 17 w 10"/>
                  <a:gd name="T53" fmla="*/ 52 h 29"/>
                  <a:gd name="T54" fmla="*/ 17 w 10"/>
                  <a:gd name="T55" fmla="*/ 48 h 29"/>
                  <a:gd name="T56" fmla="*/ 17 w 10"/>
                  <a:gd name="T57" fmla="*/ 48 h 29"/>
                  <a:gd name="T58" fmla="*/ 17 w 10"/>
                  <a:gd name="T59" fmla="*/ 48 h 29"/>
                  <a:gd name="T60" fmla="*/ 17 w 10"/>
                  <a:gd name="T61" fmla="*/ 45 h 29"/>
                  <a:gd name="T62" fmla="*/ 14 w 10"/>
                  <a:gd name="T63" fmla="*/ 40 h 29"/>
                  <a:gd name="T64" fmla="*/ 17 w 10"/>
                  <a:gd name="T65" fmla="*/ 40 h 29"/>
                  <a:gd name="T66" fmla="*/ 19 w 10"/>
                  <a:gd name="T67" fmla="*/ 36 h 29"/>
                  <a:gd name="T68" fmla="*/ 14 w 10"/>
                  <a:gd name="T69" fmla="*/ 36 h 29"/>
                  <a:gd name="T70" fmla="*/ 14 w 10"/>
                  <a:gd name="T71" fmla="*/ 31 h 29"/>
                  <a:gd name="T72" fmla="*/ 12 w 10"/>
                  <a:gd name="T73" fmla="*/ 24 h 29"/>
                  <a:gd name="T74" fmla="*/ 14 w 10"/>
                  <a:gd name="T75" fmla="*/ 21 h 29"/>
                  <a:gd name="T76" fmla="*/ 14 w 10"/>
                  <a:gd name="T77" fmla="*/ 14 h 29"/>
                  <a:gd name="T78" fmla="*/ 10 w 10"/>
                  <a:gd name="T79" fmla="*/ 17 h 29"/>
                  <a:gd name="T80" fmla="*/ 17 w 10"/>
                  <a:gd name="T81" fmla="*/ 14 h 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95" name="Freeform 1840"/>
              <p:cNvSpPr>
                <a:spLocks/>
              </p:cNvSpPr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5 w 2"/>
                  <a:gd name="T2" fmla="*/ 3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96" name="Freeform 1841"/>
              <p:cNvSpPr>
                <a:spLocks/>
              </p:cNvSpPr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2 w 1"/>
                  <a:gd name="T1" fmla="*/ 2 h 1"/>
                  <a:gd name="T2" fmla="*/ 0 w 1"/>
                  <a:gd name="T3" fmla="*/ 0 h 1"/>
                  <a:gd name="T4" fmla="*/ 0 w 1"/>
                  <a:gd name="T5" fmla="*/ 2 h 1"/>
                  <a:gd name="T6" fmla="*/ 2 w 1"/>
                  <a:gd name="T7" fmla="*/ 2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97" name="Freeform 1842"/>
              <p:cNvSpPr>
                <a:spLocks/>
              </p:cNvSpPr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898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899" name="Freeform 1844"/>
              <p:cNvSpPr>
                <a:spLocks/>
              </p:cNvSpPr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31 w 15"/>
                  <a:gd name="T1" fmla="*/ 12 h 8"/>
                  <a:gd name="T2" fmla="*/ 34 w 15"/>
                  <a:gd name="T3" fmla="*/ 7 h 8"/>
                  <a:gd name="T4" fmla="*/ 34 w 15"/>
                  <a:gd name="T5" fmla="*/ 10 h 8"/>
                  <a:gd name="T6" fmla="*/ 36 w 15"/>
                  <a:gd name="T7" fmla="*/ 5 h 8"/>
                  <a:gd name="T8" fmla="*/ 19 w 15"/>
                  <a:gd name="T9" fmla="*/ 7 h 8"/>
                  <a:gd name="T10" fmla="*/ 22 w 15"/>
                  <a:gd name="T11" fmla="*/ 5 h 8"/>
                  <a:gd name="T12" fmla="*/ 14 w 15"/>
                  <a:gd name="T13" fmla="*/ 10 h 8"/>
                  <a:gd name="T14" fmla="*/ 14 w 15"/>
                  <a:gd name="T15" fmla="*/ 5 h 8"/>
                  <a:gd name="T16" fmla="*/ 10 w 15"/>
                  <a:gd name="T17" fmla="*/ 7 h 8"/>
                  <a:gd name="T18" fmla="*/ 10 w 15"/>
                  <a:gd name="T19" fmla="*/ 7 h 8"/>
                  <a:gd name="T20" fmla="*/ 10 w 15"/>
                  <a:gd name="T21" fmla="*/ 7 h 8"/>
                  <a:gd name="T22" fmla="*/ 10 w 15"/>
                  <a:gd name="T23" fmla="*/ 7 h 8"/>
                  <a:gd name="T24" fmla="*/ 7 w 15"/>
                  <a:gd name="T25" fmla="*/ 7 h 8"/>
                  <a:gd name="T26" fmla="*/ 7 w 15"/>
                  <a:gd name="T27" fmla="*/ 7 h 8"/>
                  <a:gd name="T28" fmla="*/ 7 w 15"/>
                  <a:gd name="T29" fmla="*/ 10 h 8"/>
                  <a:gd name="T30" fmla="*/ 7 w 15"/>
                  <a:gd name="T31" fmla="*/ 5 h 8"/>
                  <a:gd name="T32" fmla="*/ 0 w 15"/>
                  <a:gd name="T33" fmla="*/ 10 h 8"/>
                  <a:gd name="T34" fmla="*/ 0 w 15"/>
                  <a:gd name="T35" fmla="*/ 12 h 8"/>
                  <a:gd name="T36" fmla="*/ 5 w 15"/>
                  <a:gd name="T37" fmla="*/ 12 h 8"/>
                  <a:gd name="T38" fmla="*/ 5 w 15"/>
                  <a:gd name="T39" fmla="*/ 10 h 8"/>
                  <a:gd name="T40" fmla="*/ 7 w 15"/>
                  <a:gd name="T41" fmla="*/ 10 h 8"/>
                  <a:gd name="T42" fmla="*/ 5 w 15"/>
                  <a:gd name="T43" fmla="*/ 14 h 8"/>
                  <a:gd name="T44" fmla="*/ 10 w 15"/>
                  <a:gd name="T45" fmla="*/ 17 h 8"/>
                  <a:gd name="T46" fmla="*/ 10 w 15"/>
                  <a:gd name="T47" fmla="*/ 17 h 8"/>
                  <a:gd name="T48" fmla="*/ 10 w 15"/>
                  <a:gd name="T49" fmla="*/ 17 h 8"/>
                  <a:gd name="T50" fmla="*/ 10 w 15"/>
                  <a:gd name="T51" fmla="*/ 14 h 8"/>
                  <a:gd name="T52" fmla="*/ 12 w 15"/>
                  <a:gd name="T53" fmla="*/ 10 h 8"/>
                  <a:gd name="T54" fmla="*/ 12 w 15"/>
                  <a:gd name="T55" fmla="*/ 10 h 8"/>
                  <a:gd name="T56" fmla="*/ 12 w 15"/>
                  <a:gd name="T57" fmla="*/ 12 h 8"/>
                  <a:gd name="T58" fmla="*/ 12 w 15"/>
                  <a:gd name="T59" fmla="*/ 12 h 8"/>
                  <a:gd name="T60" fmla="*/ 14 w 15"/>
                  <a:gd name="T61" fmla="*/ 17 h 8"/>
                  <a:gd name="T62" fmla="*/ 14 w 15"/>
                  <a:gd name="T63" fmla="*/ 12 h 8"/>
                  <a:gd name="T64" fmla="*/ 22 w 15"/>
                  <a:gd name="T65" fmla="*/ 12 h 8"/>
                  <a:gd name="T66" fmla="*/ 19 w 15"/>
                  <a:gd name="T67" fmla="*/ 14 h 8"/>
                  <a:gd name="T68" fmla="*/ 22 w 15"/>
                  <a:gd name="T69" fmla="*/ 12 h 8"/>
                  <a:gd name="T70" fmla="*/ 26 w 15"/>
                  <a:gd name="T71" fmla="*/ 12 h 8"/>
                  <a:gd name="T72" fmla="*/ 26 w 15"/>
                  <a:gd name="T73" fmla="*/ 10 h 8"/>
                  <a:gd name="T74" fmla="*/ 29 w 15"/>
                  <a:gd name="T75" fmla="*/ 12 h 8"/>
                  <a:gd name="T76" fmla="*/ 29 w 15"/>
                  <a:gd name="T77" fmla="*/ 12 h 8"/>
                  <a:gd name="T78" fmla="*/ 31 w 15"/>
                  <a:gd name="T79" fmla="*/ 7 h 8"/>
                  <a:gd name="T80" fmla="*/ 31 w 15"/>
                  <a:gd name="T81" fmla="*/ 12 h 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00" name="Freeform 1845"/>
              <p:cNvSpPr>
                <a:spLocks/>
              </p:cNvSpPr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7 h 3"/>
                  <a:gd name="T4" fmla="*/ 0 w 1"/>
                  <a:gd name="T5" fmla="*/ 0 h 3"/>
                  <a:gd name="T6" fmla="*/ 0 w 1"/>
                  <a:gd name="T7" fmla="*/ 2 h 3"/>
                  <a:gd name="T8" fmla="*/ 0 w 1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01" name="Freeform 1846"/>
              <p:cNvSpPr>
                <a:spLocks/>
              </p:cNvSpPr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9 w 6"/>
                  <a:gd name="T1" fmla="*/ 7 h 7"/>
                  <a:gd name="T2" fmla="*/ 9 w 6"/>
                  <a:gd name="T3" fmla="*/ 5 h 7"/>
                  <a:gd name="T4" fmla="*/ 5 w 6"/>
                  <a:gd name="T5" fmla="*/ 5 h 7"/>
                  <a:gd name="T6" fmla="*/ 5 w 6"/>
                  <a:gd name="T7" fmla="*/ 12 h 7"/>
                  <a:gd name="T8" fmla="*/ 2 w 6"/>
                  <a:gd name="T9" fmla="*/ 7 h 7"/>
                  <a:gd name="T10" fmla="*/ 2 w 6"/>
                  <a:gd name="T11" fmla="*/ 12 h 7"/>
                  <a:gd name="T12" fmla="*/ 2 w 6"/>
                  <a:gd name="T13" fmla="*/ 10 h 7"/>
                  <a:gd name="T14" fmla="*/ 2 w 6"/>
                  <a:gd name="T15" fmla="*/ 12 h 7"/>
                  <a:gd name="T16" fmla="*/ 5 w 6"/>
                  <a:gd name="T17" fmla="*/ 12 h 7"/>
                  <a:gd name="T18" fmla="*/ 5 w 6"/>
                  <a:gd name="T19" fmla="*/ 15 h 7"/>
                  <a:gd name="T20" fmla="*/ 5 w 6"/>
                  <a:gd name="T21" fmla="*/ 7 h 7"/>
                  <a:gd name="T22" fmla="*/ 7 w 6"/>
                  <a:gd name="T23" fmla="*/ 12 h 7"/>
                  <a:gd name="T24" fmla="*/ 9 w 6"/>
                  <a:gd name="T25" fmla="*/ 15 h 7"/>
                  <a:gd name="T26" fmla="*/ 9 w 6"/>
                  <a:gd name="T27" fmla="*/ 12 h 7"/>
                  <a:gd name="T28" fmla="*/ 7 w 6"/>
                  <a:gd name="T29" fmla="*/ 10 h 7"/>
                  <a:gd name="T30" fmla="*/ 9 w 6"/>
                  <a:gd name="T31" fmla="*/ 12 h 7"/>
                  <a:gd name="T32" fmla="*/ 12 w 6"/>
                  <a:gd name="T33" fmla="*/ 10 h 7"/>
                  <a:gd name="T34" fmla="*/ 9 w 6"/>
                  <a:gd name="T35" fmla="*/ 5 h 7"/>
                  <a:gd name="T36" fmla="*/ 12 w 6"/>
                  <a:gd name="T37" fmla="*/ 7 h 7"/>
                  <a:gd name="T38" fmla="*/ 14 w 6"/>
                  <a:gd name="T39" fmla="*/ 7 h 7"/>
                  <a:gd name="T40" fmla="*/ 9 w 6"/>
                  <a:gd name="T41" fmla="*/ 2 h 7"/>
                  <a:gd name="T42" fmla="*/ 9 w 6"/>
                  <a:gd name="T43" fmla="*/ 7 h 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02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903" name="Freeform 1848"/>
              <p:cNvSpPr>
                <a:spLocks/>
              </p:cNvSpPr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31 w 24"/>
                  <a:gd name="T1" fmla="*/ 2 h 59"/>
                  <a:gd name="T2" fmla="*/ 2 w 24"/>
                  <a:gd name="T3" fmla="*/ 141 h 59"/>
                  <a:gd name="T4" fmla="*/ 24 w 24"/>
                  <a:gd name="T5" fmla="*/ 141 h 59"/>
                  <a:gd name="T6" fmla="*/ 40 w 24"/>
                  <a:gd name="T7" fmla="*/ 55 h 59"/>
                  <a:gd name="T8" fmla="*/ 57 w 24"/>
                  <a:gd name="T9" fmla="*/ 5 h 59"/>
                  <a:gd name="T10" fmla="*/ 36 w 24"/>
                  <a:gd name="T11" fmla="*/ 0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04" name="Freeform 1849"/>
              <p:cNvSpPr>
                <a:spLocks/>
              </p:cNvSpPr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05" name="Freeform 1850"/>
              <p:cNvSpPr>
                <a:spLocks/>
              </p:cNvSpPr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2 w 3"/>
                  <a:gd name="T1" fmla="*/ 12 h 5"/>
                  <a:gd name="T2" fmla="*/ 5 w 3"/>
                  <a:gd name="T3" fmla="*/ 12 h 5"/>
                  <a:gd name="T4" fmla="*/ 5 w 3"/>
                  <a:gd name="T5" fmla="*/ 0 h 5"/>
                  <a:gd name="T6" fmla="*/ 0 w 3"/>
                  <a:gd name="T7" fmla="*/ 7 h 5"/>
                  <a:gd name="T8" fmla="*/ 5 w 3"/>
                  <a:gd name="T9" fmla="*/ 5 h 5"/>
                  <a:gd name="T10" fmla="*/ 0 w 3"/>
                  <a:gd name="T11" fmla="*/ 10 h 5"/>
                  <a:gd name="T12" fmla="*/ 2 w 3"/>
                  <a:gd name="T13" fmla="*/ 10 h 5"/>
                  <a:gd name="T14" fmla="*/ 2 w 3"/>
                  <a:gd name="T15" fmla="*/ 1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06" name="Freeform 1851"/>
              <p:cNvSpPr>
                <a:spLocks/>
              </p:cNvSpPr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2 w 1"/>
                  <a:gd name="T1" fmla="*/ 0 h 2"/>
                  <a:gd name="T2" fmla="*/ 0 w 1"/>
                  <a:gd name="T3" fmla="*/ 5 h 2"/>
                  <a:gd name="T4" fmla="*/ 2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07" name="Freeform 1852"/>
              <p:cNvSpPr>
                <a:spLocks/>
              </p:cNvSpPr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3 h 2"/>
                  <a:gd name="T2" fmla="*/ 0 w 1"/>
                  <a:gd name="T3" fmla="*/ 5 h 2"/>
                  <a:gd name="T4" fmla="*/ 2 w 1"/>
                  <a:gd name="T5" fmla="*/ 0 h 2"/>
                  <a:gd name="T6" fmla="*/ 0 w 1"/>
                  <a:gd name="T7" fmla="*/ 3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08" name="Freeform 1853"/>
              <p:cNvSpPr>
                <a:spLocks/>
              </p:cNvSpPr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2 h 1"/>
                  <a:gd name="T1" fmla="*/ 0 h 1"/>
                  <a:gd name="T2" fmla="*/ 2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09" name="Freeform 1854"/>
              <p:cNvSpPr>
                <a:spLocks/>
              </p:cNvSpPr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5 w 2"/>
                  <a:gd name="T1" fmla="*/ 0 h 3"/>
                  <a:gd name="T2" fmla="*/ 3 w 2"/>
                  <a:gd name="T3" fmla="*/ 0 h 3"/>
                  <a:gd name="T4" fmla="*/ 3 w 2"/>
                  <a:gd name="T5" fmla="*/ 2 h 3"/>
                  <a:gd name="T6" fmla="*/ 3 w 2"/>
                  <a:gd name="T7" fmla="*/ 5 h 3"/>
                  <a:gd name="T8" fmla="*/ 0 w 2"/>
                  <a:gd name="T9" fmla="*/ 5 h 3"/>
                  <a:gd name="T10" fmla="*/ 0 w 2"/>
                  <a:gd name="T11" fmla="*/ 7 h 3"/>
                  <a:gd name="T12" fmla="*/ 5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10" name="Freeform 1855"/>
              <p:cNvSpPr>
                <a:spLocks/>
              </p:cNvSpPr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11" name="Freeform 1856"/>
              <p:cNvSpPr>
                <a:spLocks/>
              </p:cNvSpPr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12" name="Freeform 1857"/>
              <p:cNvSpPr>
                <a:spLocks/>
              </p:cNvSpPr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3 w 2"/>
                  <a:gd name="T1" fmla="*/ 0 h 4"/>
                  <a:gd name="T2" fmla="*/ 0 w 2"/>
                  <a:gd name="T3" fmla="*/ 5 h 4"/>
                  <a:gd name="T4" fmla="*/ 3 w 2"/>
                  <a:gd name="T5" fmla="*/ 9 h 4"/>
                  <a:gd name="T6" fmla="*/ 3 w 2"/>
                  <a:gd name="T7" fmla="*/ 9 h 4"/>
                  <a:gd name="T8" fmla="*/ 3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13" name="Freeform 1858"/>
              <p:cNvSpPr>
                <a:spLocks/>
              </p:cNvSpPr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14" name="Freeform 1859"/>
              <p:cNvSpPr>
                <a:spLocks/>
              </p:cNvSpPr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16 w 12"/>
                  <a:gd name="T1" fmla="*/ 27 h 17"/>
                  <a:gd name="T2" fmla="*/ 14 w 12"/>
                  <a:gd name="T3" fmla="*/ 22 h 17"/>
                  <a:gd name="T4" fmla="*/ 16 w 12"/>
                  <a:gd name="T5" fmla="*/ 24 h 17"/>
                  <a:gd name="T6" fmla="*/ 16 w 12"/>
                  <a:gd name="T7" fmla="*/ 22 h 17"/>
                  <a:gd name="T8" fmla="*/ 16 w 12"/>
                  <a:gd name="T9" fmla="*/ 22 h 17"/>
                  <a:gd name="T10" fmla="*/ 16 w 12"/>
                  <a:gd name="T11" fmla="*/ 19 h 17"/>
                  <a:gd name="T12" fmla="*/ 16 w 12"/>
                  <a:gd name="T13" fmla="*/ 19 h 17"/>
                  <a:gd name="T14" fmla="*/ 16 w 12"/>
                  <a:gd name="T15" fmla="*/ 19 h 17"/>
                  <a:gd name="T16" fmla="*/ 16 w 12"/>
                  <a:gd name="T17" fmla="*/ 19 h 17"/>
                  <a:gd name="T18" fmla="*/ 16 w 12"/>
                  <a:gd name="T19" fmla="*/ 19 h 17"/>
                  <a:gd name="T20" fmla="*/ 21 w 12"/>
                  <a:gd name="T21" fmla="*/ 31 h 17"/>
                  <a:gd name="T22" fmla="*/ 21 w 12"/>
                  <a:gd name="T23" fmla="*/ 31 h 17"/>
                  <a:gd name="T24" fmla="*/ 21 w 12"/>
                  <a:gd name="T25" fmla="*/ 31 h 17"/>
                  <a:gd name="T26" fmla="*/ 21 w 12"/>
                  <a:gd name="T27" fmla="*/ 31 h 17"/>
                  <a:gd name="T28" fmla="*/ 21 w 12"/>
                  <a:gd name="T29" fmla="*/ 31 h 17"/>
                  <a:gd name="T30" fmla="*/ 21 w 12"/>
                  <a:gd name="T31" fmla="*/ 31 h 17"/>
                  <a:gd name="T32" fmla="*/ 21 w 12"/>
                  <a:gd name="T33" fmla="*/ 29 h 17"/>
                  <a:gd name="T34" fmla="*/ 19 w 12"/>
                  <a:gd name="T35" fmla="*/ 22 h 17"/>
                  <a:gd name="T36" fmla="*/ 19 w 12"/>
                  <a:gd name="T37" fmla="*/ 22 h 17"/>
                  <a:gd name="T38" fmla="*/ 19 w 12"/>
                  <a:gd name="T39" fmla="*/ 24 h 17"/>
                  <a:gd name="T40" fmla="*/ 19 w 12"/>
                  <a:gd name="T41" fmla="*/ 22 h 17"/>
                  <a:gd name="T42" fmla="*/ 21 w 12"/>
                  <a:gd name="T43" fmla="*/ 27 h 17"/>
                  <a:gd name="T44" fmla="*/ 21 w 12"/>
                  <a:gd name="T45" fmla="*/ 27 h 17"/>
                  <a:gd name="T46" fmla="*/ 21 w 12"/>
                  <a:gd name="T47" fmla="*/ 31 h 17"/>
                  <a:gd name="T48" fmla="*/ 19 w 12"/>
                  <a:gd name="T49" fmla="*/ 27 h 17"/>
                  <a:gd name="T50" fmla="*/ 19 w 12"/>
                  <a:gd name="T51" fmla="*/ 31 h 17"/>
                  <a:gd name="T52" fmla="*/ 21 w 12"/>
                  <a:gd name="T53" fmla="*/ 31 h 17"/>
                  <a:gd name="T54" fmla="*/ 19 w 12"/>
                  <a:gd name="T55" fmla="*/ 34 h 17"/>
                  <a:gd name="T56" fmla="*/ 21 w 12"/>
                  <a:gd name="T57" fmla="*/ 36 h 17"/>
                  <a:gd name="T58" fmla="*/ 21 w 12"/>
                  <a:gd name="T59" fmla="*/ 36 h 17"/>
                  <a:gd name="T60" fmla="*/ 21 w 12"/>
                  <a:gd name="T61" fmla="*/ 36 h 17"/>
                  <a:gd name="T62" fmla="*/ 21 w 12"/>
                  <a:gd name="T63" fmla="*/ 36 h 17"/>
                  <a:gd name="T64" fmla="*/ 12 w 12"/>
                  <a:gd name="T65" fmla="*/ 17 h 17"/>
                  <a:gd name="T66" fmla="*/ 12 w 12"/>
                  <a:gd name="T67" fmla="*/ 17 h 17"/>
                  <a:gd name="T68" fmla="*/ 12 w 12"/>
                  <a:gd name="T69" fmla="*/ 17 h 17"/>
                  <a:gd name="T70" fmla="*/ 12 w 12"/>
                  <a:gd name="T71" fmla="*/ 17 h 17"/>
                  <a:gd name="T72" fmla="*/ 12 w 12"/>
                  <a:gd name="T73" fmla="*/ 17 h 17"/>
                  <a:gd name="T74" fmla="*/ 9 w 12"/>
                  <a:gd name="T75" fmla="*/ 17 h 17"/>
                  <a:gd name="T76" fmla="*/ 9 w 12"/>
                  <a:gd name="T77" fmla="*/ 17 h 17"/>
                  <a:gd name="T78" fmla="*/ 9 w 12"/>
                  <a:gd name="T79" fmla="*/ 17 h 17"/>
                  <a:gd name="T80" fmla="*/ 9 w 12"/>
                  <a:gd name="T81" fmla="*/ 19 h 17"/>
                  <a:gd name="T82" fmla="*/ 16 w 12"/>
                  <a:gd name="T83" fmla="*/ 27 h 1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15" name="Freeform 1860"/>
              <p:cNvSpPr>
                <a:spLocks/>
              </p:cNvSpPr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16" name="Freeform 1861"/>
              <p:cNvSpPr>
                <a:spLocks/>
              </p:cNvSpPr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11 w 5"/>
                  <a:gd name="T1" fmla="*/ 8 h 4"/>
                  <a:gd name="T2" fmla="*/ 9 w 5"/>
                  <a:gd name="T3" fmla="*/ 3 h 4"/>
                  <a:gd name="T4" fmla="*/ 11 w 5"/>
                  <a:gd name="T5" fmla="*/ 5 h 4"/>
                  <a:gd name="T6" fmla="*/ 7 w 5"/>
                  <a:gd name="T7" fmla="*/ 3 h 4"/>
                  <a:gd name="T8" fmla="*/ 9 w 5"/>
                  <a:gd name="T9" fmla="*/ 8 h 4"/>
                  <a:gd name="T10" fmla="*/ 2 w 5"/>
                  <a:gd name="T11" fmla="*/ 5 h 4"/>
                  <a:gd name="T12" fmla="*/ 4 w 5"/>
                  <a:gd name="T13" fmla="*/ 3 h 4"/>
                  <a:gd name="T14" fmla="*/ 2 w 5"/>
                  <a:gd name="T15" fmla="*/ 8 h 4"/>
                  <a:gd name="T16" fmla="*/ 4 w 5"/>
                  <a:gd name="T17" fmla="*/ 8 h 4"/>
                  <a:gd name="T18" fmla="*/ 7 w 5"/>
                  <a:gd name="T19" fmla="*/ 10 h 4"/>
                  <a:gd name="T20" fmla="*/ 11 w 5"/>
                  <a:gd name="T21" fmla="*/ 8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17" name="Freeform 1862"/>
              <p:cNvSpPr>
                <a:spLocks/>
              </p:cNvSpPr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18" name="Freeform 1863"/>
              <p:cNvSpPr>
                <a:spLocks/>
              </p:cNvSpPr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19" name="Freeform 1864"/>
              <p:cNvSpPr>
                <a:spLocks/>
              </p:cNvSpPr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2 w 1"/>
                  <a:gd name="T1" fmla="*/ 0 h 1"/>
                  <a:gd name="T2" fmla="*/ 0 w 1"/>
                  <a:gd name="T3" fmla="*/ 0 h 1"/>
                  <a:gd name="T4" fmla="*/ 2 w 1"/>
                  <a:gd name="T5" fmla="*/ 2 h 1"/>
                  <a:gd name="T6" fmla="*/ 2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20" name="Freeform 1865"/>
              <p:cNvSpPr>
                <a:spLocks/>
              </p:cNvSpPr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45 h 20"/>
                  <a:gd name="T2" fmla="*/ 2 w 10"/>
                  <a:gd name="T3" fmla="*/ 42 h 20"/>
                  <a:gd name="T4" fmla="*/ 7 w 10"/>
                  <a:gd name="T5" fmla="*/ 45 h 20"/>
                  <a:gd name="T6" fmla="*/ 12 w 10"/>
                  <a:gd name="T7" fmla="*/ 47 h 20"/>
                  <a:gd name="T8" fmla="*/ 9 w 10"/>
                  <a:gd name="T9" fmla="*/ 42 h 20"/>
                  <a:gd name="T10" fmla="*/ 12 w 10"/>
                  <a:gd name="T11" fmla="*/ 42 h 20"/>
                  <a:gd name="T12" fmla="*/ 12 w 10"/>
                  <a:gd name="T13" fmla="*/ 38 h 20"/>
                  <a:gd name="T14" fmla="*/ 12 w 10"/>
                  <a:gd name="T15" fmla="*/ 31 h 20"/>
                  <a:gd name="T16" fmla="*/ 18 w 10"/>
                  <a:gd name="T17" fmla="*/ 14 h 20"/>
                  <a:gd name="T18" fmla="*/ 14 w 10"/>
                  <a:gd name="T19" fmla="*/ 12 h 20"/>
                  <a:gd name="T20" fmla="*/ 18 w 10"/>
                  <a:gd name="T21" fmla="*/ 12 h 20"/>
                  <a:gd name="T22" fmla="*/ 16 w 10"/>
                  <a:gd name="T23" fmla="*/ 12 h 20"/>
                  <a:gd name="T24" fmla="*/ 21 w 10"/>
                  <a:gd name="T25" fmla="*/ 7 h 20"/>
                  <a:gd name="T26" fmla="*/ 14 w 10"/>
                  <a:gd name="T27" fmla="*/ 5 h 20"/>
                  <a:gd name="T28" fmla="*/ 21 w 10"/>
                  <a:gd name="T29" fmla="*/ 5 h 20"/>
                  <a:gd name="T30" fmla="*/ 18 w 10"/>
                  <a:gd name="T31" fmla="*/ 2 h 20"/>
                  <a:gd name="T32" fmla="*/ 14 w 10"/>
                  <a:gd name="T33" fmla="*/ 2 h 20"/>
                  <a:gd name="T34" fmla="*/ 12 w 10"/>
                  <a:gd name="T35" fmla="*/ 0 h 20"/>
                  <a:gd name="T36" fmla="*/ 14 w 10"/>
                  <a:gd name="T37" fmla="*/ 14 h 20"/>
                  <a:gd name="T38" fmla="*/ 12 w 10"/>
                  <a:gd name="T39" fmla="*/ 14 h 20"/>
                  <a:gd name="T40" fmla="*/ 7 w 10"/>
                  <a:gd name="T41" fmla="*/ 19 h 20"/>
                  <a:gd name="T42" fmla="*/ 12 w 10"/>
                  <a:gd name="T43" fmla="*/ 24 h 20"/>
                  <a:gd name="T44" fmla="*/ 9 w 10"/>
                  <a:gd name="T45" fmla="*/ 26 h 20"/>
                  <a:gd name="T46" fmla="*/ 12 w 10"/>
                  <a:gd name="T47" fmla="*/ 26 h 20"/>
                  <a:gd name="T48" fmla="*/ 7 w 10"/>
                  <a:gd name="T49" fmla="*/ 28 h 20"/>
                  <a:gd name="T50" fmla="*/ 14 w 10"/>
                  <a:gd name="T51" fmla="*/ 28 h 20"/>
                  <a:gd name="T52" fmla="*/ 5 w 10"/>
                  <a:gd name="T53" fmla="*/ 31 h 20"/>
                  <a:gd name="T54" fmla="*/ 7 w 10"/>
                  <a:gd name="T55" fmla="*/ 31 h 20"/>
                  <a:gd name="T56" fmla="*/ 9 w 10"/>
                  <a:gd name="T57" fmla="*/ 33 h 20"/>
                  <a:gd name="T58" fmla="*/ 5 w 10"/>
                  <a:gd name="T59" fmla="*/ 33 h 20"/>
                  <a:gd name="T60" fmla="*/ 7 w 10"/>
                  <a:gd name="T61" fmla="*/ 38 h 20"/>
                  <a:gd name="T62" fmla="*/ 9 w 10"/>
                  <a:gd name="T63" fmla="*/ 38 h 20"/>
                  <a:gd name="T64" fmla="*/ 7 w 10"/>
                  <a:gd name="T65" fmla="*/ 42 h 20"/>
                  <a:gd name="T66" fmla="*/ 2 w 10"/>
                  <a:gd name="T67" fmla="*/ 38 h 20"/>
                  <a:gd name="T68" fmla="*/ 0 w 10"/>
                  <a:gd name="T69" fmla="*/ 38 h 20"/>
                  <a:gd name="T70" fmla="*/ 5 w 10"/>
                  <a:gd name="T71" fmla="*/ 42 h 20"/>
                  <a:gd name="T72" fmla="*/ 0 w 10"/>
                  <a:gd name="T73" fmla="*/ 45 h 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21" name="Freeform 1866"/>
              <p:cNvSpPr>
                <a:spLocks/>
              </p:cNvSpPr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0 w 1"/>
                  <a:gd name="T3" fmla="*/ 3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22" name="Freeform 1867"/>
              <p:cNvSpPr>
                <a:spLocks/>
              </p:cNvSpPr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23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924" name="Freeform 1869"/>
              <p:cNvSpPr>
                <a:spLocks/>
              </p:cNvSpPr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4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25" name="Freeform 1870"/>
              <p:cNvSpPr>
                <a:spLocks/>
              </p:cNvSpPr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3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26" name="Freeform 1871"/>
              <p:cNvSpPr>
                <a:spLocks/>
              </p:cNvSpPr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27" name="Freeform 1872"/>
              <p:cNvSpPr>
                <a:spLocks/>
              </p:cNvSpPr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12 w 8"/>
                  <a:gd name="T1" fmla="*/ 26 h 12"/>
                  <a:gd name="T2" fmla="*/ 17 w 8"/>
                  <a:gd name="T3" fmla="*/ 23 h 12"/>
                  <a:gd name="T4" fmla="*/ 10 w 8"/>
                  <a:gd name="T5" fmla="*/ 16 h 12"/>
                  <a:gd name="T6" fmla="*/ 17 w 8"/>
                  <a:gd name="T7" fmla="*/ 19 h 12"/>
                  <a:gd name="T8" fmla="*/ 14 w 8"/>
                  <a:gd name="T9" fmla="*/ 9 h 12"/>
                  <a:gd name="T10" fmla="*/ 17 w 8"/>
                  <a:gd name="T11" fmla="*/ 12 h 12"/>
                  <a:gd name="T12" fmla="*/ 10 w 8"/>
                  <a:gd name="T13" fmla="*/ 7 h 12"/>
                  <a:gd name="T14" fmla="*/ 17 w 8"/>
                  <a:gd name="T15" fmla="*/ 7 h 12"/>
                  <a:gd name="T16" fmla="*/ 19 w 8"/>
                  <a:gd name="T17" fmla="*/ 9 h 12"/>
                  <a:gd name="T18" fmla="*/ 17 w 8"/>
                  <a:gd name="T19" fmla="*/ 5 h 12"/>
                  <a:gd name="T20" fmla="*/ 12 w 8"/>
                  <a:gd name="T21" fmla="*/ 2 h 12"/>
                  <a:gd name="T22" fmla="*/ 7 w 8"/>
                  <a:gd name="T23" fmla="*/ 0 h 12"/>
                  <a:gd name="T24" fmla="*/ 10 w 8"/>
                  <a:gd name="T25" fmla="*/ 5 h 12"/>
                  <a:gd name="T26" fmla="*/ 7 w 8"/>
                  <a:gd name="T27" fmla="*/ 5 h 12"/>
                  <a:gd name="T28" fmla="*/ 10 w 8"/>
                  <a:gd name="T29" fmla="*/ 5 h 12"/>
                  <a:gd name="T30" fmla="*/ 7 w 8"/>
                  <a:gd name="T31" fmla="*/ 5 h 12"/>
                  <a:gd name="T32" fmla="*/ 7 w 8"/>
                  <a:gd name="T33" fmla="*/ 7 h 12"/>
                  <a:gd name="T34" fmla="*/ 7 w 8"/>
                  <a:gd name="T35" fmla="*/ 7 h 12"/>
                  <a:gd name="T36" fmla="*/ 10 w 8"/>
                  <a:gd name="T37" fmla="*/ 9 h 12"/>
                  <a:gd name="T38" fmla="*/ 7 w 8"/>
                  <a:gd name="T39" fmla="*/ 9 h 12"/>
                  <a:gd name="T40" fmla="*/ 10 w 8"/>
                  <a:gd name="T41" fmla="*/ 9 h 12"/>
                  <a:gd name="T42" fmla="*/ 5 w 8"/>
                  <a:gd name="T43" fmla="*/ 14 h 12"/>
                  <a:gd name="T44" fmla="*/ 7 w 8"/>
                  <a:gd name="T45" fmla="*/ 16 h 12"/>
                  <a:gd name="T46" fmla="*/ 5 w 8"/>
                  <a:gd name="T47" fmla="*/ 12 h 12"/>
                  <a:gd name="T48" fmla="*/ 12 w 8"/>
                  <a:gd name="T49" fmla="*/ 14 h 12"/>
                  <a:gd name="T50" fmla="*/ 5 w 8"/>
                  <a:gd name="T51" fmla="*/ 16 h 12"/>
                  <a:gd name="T52" fmla="*/ 5 w 8"/>
                  <a:gd name="T53" fmla="*/ 21 h 12"/>
                  <a:gd name="T54" fmla="*/ 5 w 8"/>
                  <a:gd name="T55" fmla="*/ 21 h 12"/>
                  <a:gd name="T56" fmla="*/ 7 w 8"/>
                  <a:gd name="T57" fmla="*/ 23 h 12"/>
                  <a:gd name="T58" fmla="*/ 7 w 8"/>
                  <a:gd name="T59" fmla="*/ 23 h 12"/>
                  <a:gd name="T60" fmla="*/ 10 w 8"/>
                  <a:gd name="T61" fmla="*/ 23 h 12"/>
                  <a:gd name="T62" fmla="*/ 7 w 8"/>
                  <a:gd name="T63" fmla="*/ 23 h 12"/>
                  <a:gd name="T64" fmla="*/ 12 w 8"/>
                  <a:gd name="T65" fmla="*/ 28 h 12"/>
                  <a:gd name="T66" fmla="*/ 10 w 8"/>
                  <a:gd name="T67" fmla="*/ 23 h 12"/>
                  <a:gd name="T68" fmla="*/ 12 w 8"/>
                  <a:gd name="T69" fmla="*/ 26 h 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28" name="Freeform 1873"/>
              <p:cNvSpPr>
                <a:spLocks/>
              </p:cNvSpPr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29" name="Freeform 1874"/>
              <p:cNvSpPr>
                <a:spLocks/>
              </p:cNvSpPr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10 w 8"/>
                  <a:gd name="T1" fmla="*/ 7 h 9"/>
                  <a:gd name="T2" fmla="*/ 7 w 8"/>
                  <a:gd name="T3" fmla="*/ 7 h 9"/>
                  <a:gd name="T4" fmla="*/ 14 w 8"/>
                  <a:gd name="T5" fmla="*/ 7 h 9"/>
                  <a:gd name="T6" fmla="*/ 14 w 8"/>
                  <a:gd name="T7" fmla="*/ 10 h 9"/>
                  <a:gd name="T8" fmla="*/ 7 w 8"/>
                  <a:gd name="T9" fmla="*/ 10 h 9"/>
                  <a:gd name="T10" fmla="*/ 7 w 8"/>
                  <a:gd name="T11" fmla="*/ 10 h 9"/>
                  <a:gd name="T12" fmla="*/ 12 w 8"/>
                  <a:gd name="T13" fmla="*/ 12 h 9"/>
                  <a:gd name="T14" fmla="*/ 12 w 8"/>
                  <a:gd name="T15" fmla="*/ 15 h 9"/>
                  <a:gd name="T16" fmla="*/ 12 w 8"/>
                  <a:gd name="T17" fmla="*/ 12 h 9"/>
                  <a:gd name="T18" fmla="*/ 7 w 8"/>
                  <a:gd name="T19" fmla="*/ 15 h 9"/>
                  <a:gd name="T20" fmla="*/ 17 w 8"/>
                  <a:gd name="T21" fmla="*/ 22 h 9"/>
                  <a:gd name="T22" fmla="*/ 17 w 8"/>
                  <a:gd name="T23" fmla="*/ 20 h 9"/>
                  <a:gd name="T24" fmla="*/ 12 w 8"/>
                  <a:gd name="T25" fmla="*/ 20 h 9"/>
                  <a:gd name="T26" fmla="*/ 14 w 8"/>
                  <a:gd name="T27" fmla="*/ 17 h 9"/>
                  <a:gd name="T28" fmla="*/ 17 w 8"/>
                  <a:gd name="T29" fmla="*/ 20 h 9"/>
                  <a:gd name="T30" fmla="*/ 19 w 8"/>
                  <a:gd name="T31" fmla="*/ 5 h 9"/>
                  <a:gd name="T32" fmla="*/ 19 w 8"/>
                  <a:gd name="T33" fmla="*/ 7 h 9"/>
                  <a:gd name="T34" fmla="*/ 14 w 8"/>
                  <a:gd name="T35" fmla="*/ 5 h 9"/>
                  <a:gd name="T36" fmla="*/ 10 w 8"/>
                  <a:gd name="T37" fmla="*/ 5 h 9"/>
                  <a:gd name="T38" fmla="*/ 12 w 8"/>
                  <a:gd name="T39" fmla="*/ 5 h 9"/>
                  <a:gd name="T40" fmla="*/ 7 w 8"/>
                  <a:gd name="T41" fmla="*/ 2 h 9"/>
                  <a:gd name="T42" fmla="*/ 5 w 8"/>
                  <a:gd name="T43" fmla="*/ 0 h 9"/>
                  <a:gd name="T44" fmla="*/ 5 w 8"/>
                  <a:gd name="T45" fmla="*/ 5 h 9"/>
                  <a:gd name="T46" fmla="*/ 10 w 8"/>
                  <a:gd name="T47" fmla="*/ 7 h 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30" name="Freeform 1875"/>
              <p:cNvSpPr>
                <a:spLocks/>
              </p:cNvSpPr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31" name="Freeform 1876"/>
              <p:cNvSpPr>
                <a:spLocks/>
              </p:cNvSpPr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3 w 1"/>
                  <a:gd name="T1" fmla="*/ 3 h 1"/>
                  <a:gd name="T2" fmla="*/ 0 w 1"/>
                  <a:gd name="T3" fmla="*/ 0 h 1"/>
                  <a:gd name="T4" fmla="*/ 3 w 1"/>
                  <a:gd name="T5" fmla="*/ 3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32" name="Freeform 1877"/>
              <p:cNvSpPr>
                <a:spLocks/>
              </p:cNvSpPr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2 w 1"/>
                  <a:gd name="T3" fmla="*/ 3 h 1"/>
                  <a:gd name="T4" fmla="*/ 2 w 1"/>
                  <a:gd name="T5" fmla="*/ 3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33" name="Freeform 1878"/>
              <p:cNvSpPr>
                <a:spLocks/>
              </p:cNvSpPr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9 w 4"/>
                  <a:gd name="T1" fmla="*/ 4 h 2"/>
                  <a:gd name="T2" fmla="*/ 9 w 4"/>
                  <a:gd name="T3" fmla="*/ 0 h 2"/>
                  <a:gd name="T4" fmla="*/ 2 w 4"/>
                  <a:gd name="T5" fmla="*/ 0 h 2"/>
                  <a:gd name="T6" fmla="*/ 7 w 4"/>
                  <a:gd name="T7" fmla="*/ 2 h 2"/>
                  <a:gd name="T8" fmla="*/ 7 w 4"/>
                  <a:gd name="T9" fmla="*/ 4 h 2"/>
                  <a:gd name="T10" fmla="*/ 9 w 4"/>
                  <a:gd name="T11" fmla="*/ 4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34" name="Freeform 1879"/>
              <p:cNvSpPr>
                <a:spLocks/>
              </p:cNvSpPr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12 w 11"/>
                  <a:gd name="T1" fmla="*/ 7 h 16"/>
                  <a:gd name="T2" fmla="*/ 12 w 11"/>
                  <a:gd name="T3" fmla="*/ 10 h 16"/>
                  <a:gd name="T4" fmla="*/ 9 w 11"/>
                  <a:gd name="T5" fmla="*/ 10 h 16"/>
                  <a:gd name="T6" fmla="*/ 9 w 11"/>
                  <a:gd name="T7" fmla="*/ 12 h 16"/>
                  <a:gd name="T8" fmla="*/ 9 w 11"/>
                  <a:gd name="T9" fmla="*/ 12 h 16"/>
                  <a:gd name="T10" fmla="*/ 12 w 11"/>
                  <a:gd name="T11" fmla="*/ 17 h 16"/>
                  <a:gd name="T12" fmla="*/ 14 w 11"/>
                  <a:gd name="T13" fmla="*/ 17 h 16"/>
                  <a:gd name="T14" fmla="*/ 9 w 11"/>
                  <a:gd name="T15" fmla="*/ 19 h 16"/>
                  <a:gd name="T16" fmla="*/ 17 w 11"/>
                  <a:gd name="T17" fmla="*/ 19 h 16"/>
                  <a:gd name="T18" fmla="*/ 14 w 11"/>
                  <a:gd name="T19" fmla="*/ 24 h 16"/>
                  <a:gd name="T20" fmla="*/ 14 w 11"/>
                  <a:gd name="T21" fmla="*/ 24 h 16"/>
                  <a:gd name="T22" fmla="*/ 14 w 11"/>
                  <a:gd name="T23" fmla="*/ 26 h 16"/>
                  <a:gd name="T24" fmla="*/ 9 w 11"/>
                  <a:gd name="T25" fmla="*/ 26 h 16"/>
                  <a:gd name="T26" fmla="*/ 9 w 11"/>
                  <a:gd name="T27" fmla="*/ 29 h 16"/>
                  <a:gd name="T28" fmla="*/ 7 w 11"/>
                  <a:gd name="T29" fmla="*/ 29 h 16"/>
                  <a:gd name="T30" fmla="*/ 9 w 11"/>
                  <a:gd name="T31" fmla="*/ 31 h 16"/>
                  <a:gd name="T32" fmla="*/ 17 w 11"/>
                  <a:gd name="T33" fmla="*/ 26 h 16"/>
                  <a:gd name="T34" fmla="*/ 17 w 11"/>
                  <a:gd name="T35" fmla="*/ 26 h 16"/>
                  <a:gd name="T36" fmla="*/ 12 w 11"/>
                  <a:gd name="T37" fmla="*/ 26 h 16"/>
                  <a:gd name="T38" fmla="*/ 9 w 11"/>
                  <a:gd name="T39" fmla="*/ 24 h 16"/>
                  <a:gd name="T40" fmla="*/ 9 w 11"/>
                  <a:gd name="T41" fmla="*/ 31 h 16"/>
                  <a:gd name="T42" fmla="*/ 7 w 11"/>
                  <a:gd name="T43" fmla="*/ 31 h 16"/>
                  <a:gd name="T44" fmla="*/ 9 w 11"/>
                  <a:gd name="T45" fmla="*/ 26 h 16"/>
                  <a:gd name="T46" fmla="*/ 7 w 11"/>
                  <a:gd name="T47" fmla="*/ 26 h 16"/>
                  <a:gd name="T48" fmla="*/ 5 w 11"/>
                  <a:gd name="T49" fmla="*/ 21 h 16"/>
                  <a:gd name="T50" fmla="*/ 2 w 11"/>
                  <a:gd name="T51" fmla="*/ 29 h 16"/>
                  <a:gd name="T52" fmla="*/ 0 w 11"/>
                  <a:gd name="T53" fmla="*/ 29 h 16"/>
                  <a:gd name="T54" fmla="*/ 0 w 11"/>
                  <a:gd name="T55" fmla="*/ 36 h 16"/>
                  <a:gd name="T56" fmla="*/ 12 w 11"/>
                  <a:gd name="T57" fmla="*/ 36 h 16"/>
                  <a:gd name="T58" fmla="*/ 14 w 11"/>
                  <a:gd name="T59" fmla="*/ 31 h 16"/>
                  <a:gd name="T60" fmla="*/ 14 w 11"/>
                  <a:gd name="T61" fmla="*/ 36 h 16"/>
                  <a:gd name="T62" fmla="*/ 14 w 11"/>
                  <a:gd name="T63" fmla="*/ 31 h 16"/>
                  <a:gd name="T64" fmla="*/ 19 w 11"/>
                  <a:gd name="T65" fmla="*/ 31 h 16"/>
                  <a:gd name="T66" fmla="*/ 14 w 11"/>
                  <a:gd name="T67" fmla="*/ 29 h 16"/>
                  <a:gd name="T68" fmla="*/ 21 w 11"/>
                  <a:gd name="T69" fmla="*/ 29 h 16"/>
                  <a:gd name="T70" fmla="*/ 19 w 11"/>
                  <a:gd name="T71" fmla="*/ 12 h 16"/>
                  <a:gd name="T72" fmla="*/ 17 w 11"/>
                  <a:gd name="T73" fmla="*/ 12 h 16"/>
                  <a:gd name="T74" fmla="*/ 17 w 11"/>
                  <a:gd name="T75" fmla="*/ 5 h 16"/>
                  <a:gd name="T76" fmla="*/ 14 w 11"/>
                  <a:gd name="T77" fmla="*/ 5 h 16"/>
                  <a:gd name="T78" fmla="*/ 21 w 11"/>
                  <a:gd name="T79" fmla="*/ 5 h 16"/>
                  <a:gd name="T80" fmla="*/ 21 w 11"/>
                  <a:gd name="T81" fmla="*/ 2 h 16"/>
                  <a:gd name="T82" fmla="*/ 19 w 11"/>
                  <a:gd name="T83" fmla="*/ 5 h 16"/>
                  <a:gd name="T84" fmla="*/ 21 w 11"/>
                  <a:gd name="T85" fmla="*/ 2 h 16"/>
                  <a:gd name="T86" fmla="*/ 12 w 11"/>
                  <a:gd name="T87" fmla="*/ 2 h 16"/>
                  <a:gd name="T88" fmla="*/ 7 w 11"/>
                  <a:gd name="T89" fmla="*/ 7 h 16"/>
                  <a:gd name="T90" fmla="*/ 12 w 11"/>
                  <a:gd name="T91" fmla="*/ 7 h 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35" name="Freeform 1880"/>
              <p:cNvSpPr>
                <a:spLocks/>
              </p:cNvSpPr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36" name="Freeform 1881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1"/>
                  <a:gd name="T1" fmla="*/ 3 w 1"/>
                  <a:gd name="T2" fmla="*/ 3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37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938" name="Freeform 1883"/>
              <p:cNvSpPr>
                <a:spLocks/>
              </p:cNvSpPr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39" name="Freeform 1884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40" name="Freeform 1885"/>
              <p:cNvSpPr>
                <a:spLocks/>
              </p:cNvSpPr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41" name="Freeform 1886"/>
              <p:cNvSpPr>
                <a:spLocks/>
              </p:cNvSpPr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14 w 10"/>
                  <a:gd name="T1" fmla="*/ 5 h 35"/>
                  <a:gd name="T2" fmla="*/ 10 w 10"/>
                  <a:gd name="T3" fmla="*/ 2 h 35"/>
                  <a:gd name="T4" fmla="*/ 5 w 10"/>
                  <a:gd name="T5" fmla="*/ 5 h 35"/>
                  <a:gd name="T6" fmla="*/ 7 w 10"/>
                  <a:gd name="T7" fmla="*/ 10 h 35"/>
                  <a:gd name="T8" fmla="*/ 7 w 10"/>
                  <a:gd name="T9" fmla="*/ 19 h 35"/>
                  <a:gd name="T10" fmla="*/ 5 w 10"/>
                  <a:gd name="T11" fmla="*/ 24 h 35"/>
                  <a:gd name="T12" fmla="*/ 10 w 10"/>
                  <a:gd name="T13" fmla="*/ 34 h 35"/>
                  <a:gd name="T14" fmla="*/ 7 w 10"/>
                  <a:gd name="T15" fmla="*/ 36 h 35"/>
                  <a:gd name="T16" fmla="*/ 5 w 10"/>
                  <a:gd name="T17" fmla="*/ 38 h 35"/>
                  <a:gd name="T18" fmla="*/ 12 w 10"/>
                  <a:gd name="T19" fmla="*/ 41 h 35"/>
                  <a:gd name="T20" fmla="*/ 12 w 10"/>
                  <a:gd name="T21" fmla="*/ 46 h 35"/>
                  <a:gd name="T22" fmla="*/ 10 w 10"/>
                  <a:gd name="T23" fmla="*/ 48 h 35"/>
                  <a:gd name="T24" fmla="*/ 10 w 10"/>
                  <a:gd name="T25" fmla="*/ 55 h 35"/>
                  <a:gd name="T26" fmla="*/ 7 w 10"/>
                  <a:gd name="T27" fmla="*/ 60 h 35"/>
                  <a:gd name="T28" fmla="*/ 10 w 10"/>
                  <a:gd name="T29" fmla="*/ 65 h 35"/>
                  <a:gd name="T30" fmla="*/ 12 w 10"/>
                  <a:gd name="T31" fmla="*/ 67 h 35"/>
                  <a:gd name="T32" fmla="*/ 10 w 10"/>
                  <a:gd name="T33" fmla="*/ 70 h 35"/>
                  <a:gd name="T34" fmla="*/ 10 w 10"/>
                  <a:gd name="T35" fmla="*/ 72 h 35"/>
                  <a:gd name="T36" fmla="*/ 7 w 10"/>
                  <a:gd name="T37" fmla="*/ 79 h 35"/>
                  <a:gd name="T38" fmla="*/ 14 w 10"/>
                  <a:gd name="T39" fmla="*/ 70 h 35"/>
                  <a:gd name="T40" fmla="*/ 14 w 10"/>
                  <a:gd name="T41" fmla="*/ 77 h 35"/>
                  <a:gd name="T42" fmla="*/ 10 w 10"/>
                  <a:gd name="T43" fmla="*/ 74 h 35"/>
                  <a:gd name="T44" fmla="*/ 14 w 10"/>
                  <a:gd name="T45" fmla="*/ 74 h 35"/>
                  <a:gd name="T46" fmla="*/ 17 w 10"/>
                  <a:gd name="T47" fmla="*/ 70 h 35"/>
                  <a:gd name="T48" fmla="*/ 14 w 10"/>
                  <a:gd name="T49" fmla="*/ 70 h 35"/>
                  <a:gd name="T50" fmla="*/ 12 w 10"/>
                  <a:gd name="T51" fmla="*/ 65 h 35"/>
                  <a:gd name="T52" fmla="*/ 14 w 10"/>
                  <a:gd name="T53" fmla="*/ 58 h 35"/>
                  <a:gd name="T54" fmla="*/ 17 w 10"/>
                  <a:gd name="T55" fmla="*/ 58 h 35"/>
                  <a:gd name="T56" fmla="*/ 19 w 10"/>
                  <a:gd name="T57" fmla="*/ 58 h 35"/>
                  <a:gd name="T58" fmla="*/ 19 w 10"/>
                  <a:gd name="T59" fmla="*/ 58 h 35"/>
                  <a:gd name="T60" fmla="*/ 10 w 10"/>
                  <a:gd name="T61" fmla="*/ 50 h 35"/>
                  <a:gd name="T62" fmla="*/ 14 w 10"/>
                  <a:gd name="T63" fmla="*/ 46 h 35"/>
                  <a:gd name="T64" fmla="*/ 14 w 10"/>
                  <a:gd name="T65" fmla="*/ 43 h 35"/>
                  <a:gd name="T66" fmla="*/ 17 w 10"/>
                  <a:gd name="T67" fmla="*/ 41 h 35"/>
                  <a:gd name="T68" fmla="*/ 19 w 10"/>
                  <a:gd name="T69" fmla="*/ 38 h 35"/>
                  <a:gd name="T70" fmla="*/ 10 w 10"/>
                  <a:gd name="T71" fmla="*/ 29 h 35"/>
                  <a:gd name="T72" fmla="*/ 14 w 10"/>
                  <a:gd name="T73" fmla="*/ 29 h 35"/>
                  <a:gd name="T74" fmla="*/ 17 w 10"/>
                  <a:gd name="T75" fmla="*/ 24 h 35"/>
                  <a:gd name="T76" fmla="*/ 12 w 10"/>
                  <a:gd name="T77" fmla="*/ 22 h 35"/>
                  <a:gd name="T78" fmla="*/ 12 w 10"/>
                  <a:gd name="T79" fmla="*/ 17 h 35"/>
                  <a:gd name="T80" fmla="*/ 19 w 10"/>
                  <a:gd name="T81" fmla="*/ 10 h 3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42" name="Freeform 1887"/>
              <p:cNvSpPr>
                <a:spLocks/>
              </p:cNvSpPr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2 h 1"/>
                  <a:gd name="T2" fmla="*/ 5 w 2"/>
                  <a:gd name="T3" fmla="*/ 0 h 1"/>
                  <a:gd name="T4" fmla="*/ 3 w 2"/>
                  <a:gd name="T5" fmla="*/ 0 h 1"/>
                  <a:gd name="T6" fmla="*/ 0 w 2"/>
                  <a:gd name="T7" fmla="*/ 2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43" name="Freeform 1888"/>
              <p:cNvSpPr>
                <a:spLocks/>
              </p:cNvSpPr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3 w 1"/>
                  <a:gd name="T1" fmla="*/ 0 w 1"/>
                  <a:gd name="T2" fmla="*/ 0 w 1"/>
                  <a:gd name="T3" fmla="*/ 3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44" name="Freeform 1889"/>
              <p:cNvSpPr>
                <a:spLocks/>
              </p:cNvSpPr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2 w 1"/>
                  <a:gd name="T1" fmla="*/ 2 h 1"/>
                  <a:gd name="T2" fmla="*/ 2 w 1"/>
                  <a:gd name="T3" fmla="*/ 0 h 1"/>
                  <a:gd name="T4" fmla="*/ 2 w 1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45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946" name="Freeform 1891"/>
              <p:cNvSpPr>
                <a:spLocks/>
              </p:cNvSpPr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17 w 8"/>
                  <a:gd name="T1" fmla="*/ 10 h 19"/>
                  <a:gd name="T2" fmla="*/ 14 w 8"/>
                  <a:gd name="T3" fmla="*/ 7 h 19"/>
                  <a:gd name="T4" fmla="*/ 17 w 8"/>
                  <a:gd name="T5" fmla="*/ 5 h 19"/>
                  <a:gd name="T6" fmla="*/ 12 w 8"/>
                  <a:gd name="T7" fmla="*/ 0 h 19"/>
                  <a:gd name="T8" fmla="*/ 10 w 8"/>
                  <a:gd name="T9" fmla="*/ 22 h 19"/>
                  <a:gd name="T10" fmla="*/ 7 w 8"/>
                  <a:gd name="T11" fmla="*/ 22 h 19"/>
                  <a:gd name="T12" fmla="*/ 10 w 8"/>
                  <a:gd name="T13" fmla="*/ 29 h 19"/>
                  <a:gd name="T14" fmla="*/ 5 w 8"/>
                  <a:gd name="T15" fmla="*/ 27 h 19"/>
                  <a:gd name="T16" fmla="*/ 5 w 8"/>
                  <a:gd name="T17" fmla="*/ 34 h 19"/>
                  <a:gd name="T18" fmla="*/ 7 w 8"/>
                  <a:gd name="T19" fmla="*/ 34 h 19"/>
                  <a:gd name="T20" fmla="*/ 7 w 8"/>
                  <a:gd name="T21" fmla="*/ 34 h 19"/>
                  <a:gd name="T22" fmla="*/ 7 w 8"/>
                  <a:gd name="T23" fmla="*/ 34 h 19"/>
                  <a:gd name="T24" fmla="*/ 7 w 8"/>
                  <a:gd name="T25" fmla="*/ 36 h 19"/>
                  <a:gd name="T26" fmla="*/ 7 w 8"/>
                  <a:gd name="T27" fmla="*/ 36 h 19"/>
                  <a:gd name="T28" fmla="*/ 7 w 8"/>
                  <a:gd name="T29" fmla="*/ 39 h 19"/>
                  <a:gd name="T30" fmla="*/ 5 w 8"/>
                  <a:gd name="T31" fmla="*/ 39 h 19"/>
                  <a:gd name="T32" fmla="*/ 7 w 8"/>
                  <a:gd name="T33" fmla="*/ 46 h 19"/>
                  <a:gd name="T34" fmla="*/ 10 w 8"/>
                  <a:gd name="T35" fmla="*/ 46 h 19"/>
                  <a:gd name="T36" fmla="*/ 10 w 8"/>
                  <a:gd name="T37" fmla="*/ 41 h 19"/>
                  <a:gd name="T38" fmla="*/ 10 w 8"/>
                  <a:gd name="T39" fmla="*/ 41 h 19"/>
                  <a:gd name="T40" fmla="*/ 7 w 8"/>
                  <a:gd name="T41" fmla="*/ 39 h 19"/>
                  <a:gd name="T42" fmla="*/ 12 w 8"/>
                  <a:gd name="T43" fmla="*/ 41 h 19"/>
                  <a:gd name="T44" fmla="*/ 17 w 8"/>
                  <a:gd name="T45" fmla="*/ 36 h 19"/>
                  <a:gd name="T46" fmla="*/ 17 w 8"/>
                  <a:gd name="T47" fmla="*/ 36 h 19"/>
                  <a:gd name="T48" fmla="*/ 14 w 8"/>
                  <a:gd name="T49" fmla="*/ 34 h 19"/>
                  <a:gd name="T50" fmla="*/ 12 w 8"/>
                  <a:gd name="T51" fmla="*/ 36 h 19"/>
                  <a:gd name="T52" fmla="*/ 7 w 8"/>
                  <a:gd name="T53" fmla="*/ 34 h 19"/>
                  <a:gd name="T54" fmla="*/ 10 w 8"/>
                  <a:gd name="T55" fmla="*/ 31 h 19"/>
                  <a:gd name="T56" fmla="*/ 12 w 8"/>
                  <a:gd name="T57" fmla="*/ 34 h 19"/>
                  <a:gd name="T58" fmla="*/ 12 w 8"/>
                  <a:gd name="T59" fmla="*/ 31 h 19"/>
                  <a:gd name="T60" fmla="*/ 17 w 8"/>
                  <a:gd name="T61" fmla="*/ 31 h 19"/>
                  <a:gd name="T62" fmla="*/ 12 w 8"/>
                  <a:gd name="T63" fmla="*/ 29 h 19"/>
                  <a:gd name="T64" fmla="*/ 14 w 8"/>
                  <a:gd name="T65" fmla="*/ 22 h 19"/>
                  <a:gd name="T66" fmla="*/ 17 w 8"/>
                  <a:gd name="T67" fmla="*/ 24 h 19"/>
                  <a:gd name="T68" fmla="*/ 12 w 8"/>
                  <a:gd name="T69" fmla="*/ 22 h 19"/>
                  <a:gd name="T70" fmla="*/ 17 w 8"/>
                  <a:gd name="T71" fmla="*/ 17 h 19"/>
                  <a:gd name="T72" fmla="*/ 14 w 8"/>
                  <a:gd name="T73" fmla="*/ 17 h 19"/>
                  <a:gd name="T74" fmla="*/ 17 w 8"/>
                  <a:gd name="T75" fmla="*/ 12 h 19"/>
                  <a:gd name="T76" fmla="*/ 17 w 8"/>
                  <a:gd name="T77" fmla="*/ 12 h 19"/>
                  <a:gd name="T78" fmla="*/ 12 w 8"/>
                  <a:gd name="T79" fmla="*/ 7 h 19"/>
                  <a:gd name="T80" fmla="*/ 17 w 8"/>
                  <a:gd name="T81" fmla="*/ 10 h 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47" name="Freeform 1892"/>
              <p:cNvSpPr>
                <a:spLocks/>
              </p:cNvSpPr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2 w 3"/>
                  <a:gd name="T1" fmla="*/ 3 h 2"/>
                  <a:gd name="T2" fmla="*/ 5 w 3"/>
                  <a:gd name="T3" fmla="*/ 5 h 2"/>
                  <a:gd name="T4" fmla="*/ 2 w 3"/>
                  <a:gd name="T5" fmla="*/ 0 h 2"/>
                  <a:gd name="T6" fmla="*/ 2 w 3"/>
                  <a:gd name="T7" fmla="*/ 3 h 2"/>
                  <a:gd name="T8" fmla="*/ 2 w 3"/>
                  <a:gd name="T9" fmla="*/ 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48" name="Freeform 1893"/>
              <p:cNvSpPr>
                <a:spLocks/>
              </p:cNvSpPr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9 w 6"/>
                  <a:gd name="T1" fmla="*/ 9 h 10"/>
                  <a:gd name="T2" fmla="*/ 7 w 6"/>
                  <a:gd name="T3" fmla="*/ 7 h 10"/>
                  <a:gd name="T4" fmla="*/ 2 w 6"/>
                  <a:gd name="T5" fmla="*/ 16 h 10"/>
                  <a:gd name="T6" fmla="*/ 5 w 6"/>
                  <a:gd name="T7" fmla="*/ 21 h 10"/>
                  <a:gd name="T8" fmla="*/ 2 w 6"/>
                  <a:gd name="T9" fmla="*/ 18 h 10"/>
                  <a:gd name="T10" fmla="*/ 5 w 6"/>
                  <a:gd name="T11" fmla="*/ 23 h 10"/>
                  <a:gd name="T12" fmla="*/ 5 w 6"/>
                  <a:gd name="T13" fmla="*/ 21 h 10"/>
                  <a:gd name="T14" fmla="*/ 5 w 6"/>
                  <a:gd name="T15" fmla="*/ 21 h 10"/>
                  <a:gd name="T16" fmla="*/ 5 w 6"/>
                  <a:gd name="T17" fmla="*/ 21 h 10"/>
                  <a:gd name="T18" fmla="*/ 7 w 6"/>
                  <a:gd name="T19" fmla="*/ 21 h 10"/>
                  <a:gd name="T20" fmla="*/ 5 w 6"/>
                  <a:gd name="T21" fmla="*/ 16 h 10"/>
                  <a:gd name="T22" fmla="*/ 9 w 6"/>
                  <a:gd name="T23" fmla="*/ 18 h 10"/>
                  <a:gd name="T24" fmla="*/ 12 w 6"/>
                  <a:gd name="T25" fmla="*/ 14 h 10"/>
                  <a:gd name="T26" fmla="*/ 9 w 6"/>
                  <a:gd name="T27" fmla="*/ 14 h 10"/>
                  <a:gd name="T28" fmla="*/ 7 w 6"/>
                  <a:gd name="T29" fmla="*/ 14 h 10"/>
                  <a:gd name="T30" fmla="*/ 12 w 6"/>
                  <a:gd name="T31" fmla="*/ 14 h 10"/>
                  <a:gd name="T32" fmla="*/ 12 w 6"/>
                  <a:gd name="T33" fmla="*/ 7 h 10"/>
                  <a:gd name="T34" fmla="*/ 9 w 6"/>
                  <a:gd name="T35" fmla="*/ 2 h 10"/>
                  <a:gd name="T36" fmla="*/ 12 w 6"/>
                  <a:gd name="T37" fmla="*/ 5 h 10"/>
                  <a:gd name="T38" fmla="*/ 14 w 6"/>
                  <a:gd name="T39" fmla="*/ 5 h 10"/>
                  <a:gd name="T40" fmla="*/ 7 w 6"/>
                  <a:gd name="T41" fmla="*/ 0 h 10"/>
                  <a:gd name="T42" fmla="*/ 9 w 6"/>
                  <a:gd name="T43" fmla="*/ 9 h 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49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950" name="Freeform 1895"/>
              <p:cNvSpPr>
                <a:spLocks/>
              </p:cNvSpPr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51" name="Freeform 1896"/>
              <p:cNvSpPr>
                <a:spLocks/>
              </p:cNvSpPr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7 h 3"/>
                  <a:gd name="T3" fmla="*/ 2 h 3"/>
                  <a:gd name="T4" fmla="*/ 5 h 3"/>
                  <a:gd name="T5" fmla="*/ 2 h 3"/>
                  <a:gd name="T6" fmla="*/ 2 h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52" name="Freeform 1897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53" name="Freeform 1898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1"/>
                  <a:gd name="T1" fmla="*/ 0 h 1"/>
                  <a:gd name="T2" fmla="*/ 2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54" name="Freeform 1899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55" name="Freeform 1900"/>
              <p:cNvSpPr>
                <a:spLocks/>
              </p:cNvSpPr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4 h 2"/>
                  <a:gd name="T2" fmla="*/ 3 w 1"/>
                  <a:gd name="T3" fmla="*/ 4 h 2"/>
                  <a:gd name="T4" fmla="*/ 3 w 1"/>
                  <a:gd name="T5" fmla="*/ 4 h 2"/>
                  <a:gd name="T6" fmla="*/ 3 w 1"/>
                  <a:gd name="T7" fmla="*/ 2 h 2"/>
                  <a:gd name="T8" fmla="*/ 3 w 1"/>
                  <a:gd name="T9" fmla="*/ 2 h 2"/>
                  <a:gd name="T10" fmla="*/ 3 w 1"/>
                  <a:gd name="T11" fmla="*/ 0 h 2"/>
                  <a:gd name="T12" fmla="*/ 0 w 1"/>
                  <a:gd name="T13" fmla="*/ 4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56" name="Freeform 1901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57" name="Freeform 1902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58" name="Freeform 1903"/>
              <p:cNvSpPr>
                <a:spLocks/>
              </p:cNvSpPr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4 h 2"/>
                  <a:gd name="T1" fmla="*/ 2 h 2"/>
                  <a:gd name="T2" fmla="*/ 0 h 2"/>
                  <a:gd name="T3" fmla="*/ 0 h 2"/>
                  <a:gd name="T4" fmla="*/ 4 h 2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59" name="Freeform 1904"/>
              <p:cNvSpPr>
                <a:spLocks/>
              </p:cNvSpPr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60" name="Freeform 1905"/>
              <p:cNvSpPr>
                <a:spLocks/>
              </p:cNvSpPr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5 h 2"/>
                  <a:gd name="T2" fmla="*/ 2 w 1"/>
                  <a:gd name="T3" fmla="*/ 3 h 2"/>
                  <a:gd name="T4" fmla="*/ 2 w 1"/>
                  <a:gd name="T5" fmla="*/ 5 h 2"/>
                  <a:gd name="T6" fmla="*/ 2 w 1"/>
                  <a:gd name="T7" fmla="*/ 3 h 2"/>
                  <a:gd name="T8" fmla="*/ 2 w 1"/>
                  <a:gd name="T9" fmla="*/ 5 h 2"/>
                  <a:gd name="T10" fmla="*/ 2 w 1"/>
                  <a:gd name="T11" fmla="*/ 5 h 2"/>
                  <a:gd name="T12" fmla="*/ 2 w 1"/>
                  <a:gd name="T13" fmla="*/ 5 h 2"/>
                  <a:gd name="T14" fmla="*/ 2 w 1"/>
                  <a:gd name="T15" fmla="*/ 3 h 2"/>
                  <a:gd name="T16" fmla="*/ 2 w 1"/>
                  <a:gd name="T17" fmla="*/ 3 h 2"/>
                  <a:gd name="T18" fmla="*/ 2 w 1"/>
                  <a:gd name="T19" fmla="*/ 3 h 2"/>
                  <a:gd name="T20" fmla="*/ 2 w 1"/>
                  <a:gd name="T21" fmla="*/ 0 h 2"/>
                  <a:gd name="T22" fmla="*/ 0 w 1"/>
                  <a:gd name="T23" fmla="*/ 5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961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962" name="Freeform 1907"/>
              <p:cNvSpPr>
                <a:spLocks/>
              </p:cNvSpPr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5 h 2"/>
                  <a:gd name="T1" fmla="*/ 5 h 2"/>
                  <a:gd name="T2" fmla="*/ 5 h 2"/>
                  <a:gd name="T3" fmla="*/ 3 h 2"/>
                  <a:gd name="T4" fmla="*/ 5 h 2"/>
                  <a:gd name="T5" fmla="*/ 0 h 2"/>
                  <a:gd name="T6" fmla="*/ 3 h 2"/>
                  <a:gd name="T7" fmla="*/ 3 h 2"/>
                  <a:gd name="T8" fmla="*/ 3 h 2"/>
                  <a:gd name="T9" fmla="*/ 3 h 2"/>
                  <a:gd name="T10" fmla="*/ 5 h 2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</a:gdLst>
                <a:ahLst/>
                <a:cxnLst>
                  <a:cxn ang="T11">
                    <a:pos x="0" y="T0"/>
                  </a:cxn>
                  <a:cxn ang="T12">
                    <a:pos x="0" y="T1"/>
                  </a:cxn>
                  <a:cxn ang="T13">
                    <a:pos x="0" y="T2"/>
                  </a:cxn>
                  <a:cxn ang="T14">
                    <a:pos x="0" y="T3"/>
                  </a:cxn>
                  <a:cxn ang="T15">
                    <a:pos x="0" y="T4"/>
                  </a:cxn>
                  <a:cxn ang="T16">
                    <a:pos x="0" y="T5"/>
                  </a:cxn>
                  <a:cxn ang="T17">
                    <a:pos x="0" y="T6"/>
                  </a:cxn>
                  <a:cxn ang="T18">
                    <a:pos x="0" y="T7"/>
                  </a:cxn>
                  <a:cxn ang="T19">
                    <a:pos x="0" y="T8"/>
                  </a:cxn>
                  <a:cxn ang="T20">
                    <a:pos x="0" y="T9"/>
                  </a:cxn>
                  <a:cxn ang="T21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</p:grpSp>
        <p:grpSp>
          <p:nvGrpSpPr>
            <p:cNvPr id="9245" name="Group 2109"/>
            <p:cNvGrpSpPr>
              <a:grpSpLocks/>
            </p:cNvGrpSpPr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9563" name="Freeform 1909"/>
              <p:cNvSpPr>
                <a:spLocks/>
              </p:cNvSpPr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64" name="Freeform 1910"/>
              <p:cNvSpPr>
                <a:spLocks/>
              </p:cNvSpPr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65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66" name="Freeform 1912"/>
              <p:cNvSpPr>
                <a:spLocks/>
              </p:cNvSpPr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2 h 3"/>
                  <a:gd name="T4" fmla="*/ 0 w 4"/>
                  <a:gd name="T5" fmla="*/ 5 h 3"/>
                  <a:gd name="T6" fmla="*/ 0 w 4"/>
                  <a:gd name="T7" fmla="*/ 7 h 3"/>
                  <a:gd name="T8" fmla="*/ 2 w 4"/>
                  <a:gd name="T9" fmla="*/ 5 h 3"/>
                  <a:gd name="T10" fmla="*/ 0 w 4"/>
                  <a:gd name="T11" fmla="*/ 7 h 3"/>
                  <a:gd name="T12" fmla="*/ 2 w 4"/>
                  <a:gd name="T13" fmla="*/ 7 h 3"/>
                  <a:gd name="T14" fmla="*/ 2 w 4"/>
                  <a:gd name="T15" fmla="*/ 5 h 3"/>
                  <a:gd name="T16" fmla="*/ 7 w 4"/>
                  <a:gd name="T17" fmla="*/ 7 h 3"/>
                  <a:gd name="T18" fmla="*/ 7 w 4"/>
                  <a:gd name="T19" fmla="*/ 2 h 3"/>
                  <a:gd name="T20" fmla="*/ 7 w 4"/>
                  <a:gd name="T21" fmla="*/ 5 h 3"/>
                  <a:gd name="T22" fmla="*/ 7 w 4"/>
                  <a:gd name="T23" fmla="*/ 5 h 3"/>
                  <a:gd name="T24" fmla="*/ 7 w 4"/>
                  <a:gd name="T25" fmla="*/ 5 h 3"/>
                  <a:gd name="T26" fmla="*/ 7 w 4"/>
                  <a:gd name="T27" fmla="*/ 2 h 3"/>
                  <a:gd name="T28" fmla="*/ 9 w 4"/>
                  <a:gd name="T29" fmla="*/ 5 h 3"/>
                  <a:gd name="T30" fmla="*/ 9 w 4"/>
                  <a:gd name="T31" fmla="*/ 5 h 3"/>
                  <a:gd name="T32" fmla="*/ 9 w 4"/>
                  <a:gd name="T33" fmla="*/ 2 h 3"/>
                  <a:gd name="T34" fmla="*/ 9 w 4"/>
                  <a:gd name="T35" fmla="*/ 0 h 3"/>
                  <a:gd name="T36" fmla="*/ 7 w 4"/>
                  <a:gd name="T37" fmla="*/ 5 h 3"/>
                  <a:gd name="T38" fmla="*/ 7 w 4"/>
                  <a:gd name="T39" fmla="*/ 2 h 3"/>
                  <a:gd name="T40" fmla="*/ 5 w 4"/>
                  <a:gd name="T41" fmla="*/ 2 h 3"/>
                  <a:gd name="T42" fmla="*/ 5 w 4"/>
                  <a:gd name="T43" fmla="*/ 5 h 3"/>
                  <a:gd name="T44" fmla="*/ 5 w 4"/>
                  <a:gd name="T45" fmla="*/ 2 h 3"/>
                  <a:gd name="T46" fmla="*/ 5 w 4"/>
                  <a:gd name="T47" fmla="*/ 5 h 3"/>
                  <a:gd name="T48" fmla="*/ 5 w 4"/>
                  <a:gd name="T49" fmla="*/ 2 h 3"/>
                  <a:gd name="T50" fmla="*/ 5 w 4"/>
                  <a:gd name="T51" fmla="*/ 5 h 3"/>
                  <a:gd name="T52" fmla="*/ 2 w 4"/>
                  <a:gd name="T53" fmla="*/ 0 h 3"/>
                  <a:gd name="T54" fmla="*/ 2 w 4"/>
                  <a:gd name="T55" fmla="*/ 2 h 3"/>
                  <a:gd name="T56" fmla="*/ 2 w 4"/>
                  <a:gd name="T57" fmla="*/ 5 h 3"/>
                  <a:gd name="T58" fmla="*/ 2 w 4"/>
                  <a:gd name="T59" fmla="*/ 2 h 3"/>
                  <a:gd name="T60" fmla="*/ 2 w 4"/>
                  <a:gd name="T61" fmla="*/ 2 h 3"/>
                  <a:gd name="T62" fmla="*/ 2 w 4"/>
                  <a:gd name="T63" fmla="*/ 5 h 3"/>
                  <a:gd name="T64" fmla="*/ 2 w 4"/>
                  <a:gd name="T65" fmla="*/ 5 h 3"/>
                  <a:gd name="T66" fmla="*/ 2 w 4"/>
                  <a:gd name="T67" fmla="*/ 0 h 3"/>
                  <a:gd name="T68" fmla="*/ 2 w 4"/>
                  <a:gd name="T69" fmla="*/ 0 h 3"/>
                  <a:gd name="T70" fmla="*/ 2 w 4"/>
                  <a:gd name="T71" fmla="*/ 2 h 3"/>
                  <a:gd name="T72" fmla="*/ 0 w 4"/>
                  <a:gd name="T73" fmla="*/ 0 h 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67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68" name="Freeform 1914"/>
              <p:cNvSpPr>
                <a:spLocks/>
              </p:cNvSpPr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69" name="Freeform 1915"/>
              <p:cNvSpPr>
                <a:spLocks/>
              </p:cNvSpPr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70" name="Freeform 1916"/>
              <p:cNvSpPr>
                <a:spLocks/>
              </p:cNvSpPr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71" name="Freeform 1917"/>
              <p:cNvSpPr>
                <a:spLocks/>
              </p:cNvSpPr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72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73" name="Freeform 1919"/>
              <p:cNvSpPr>
                <a:spLocks/>
              </p:cNvSpPr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8 h 4"/>
                  <a:gd name="T2" fmla="*/ 3 w 2"/>
                  <a:gd name="T3" fmla="*/ 8 h 4"/>
                  <a:gd name="T4" fmla="*/ 3 w 2"/>
                  <a:gd name="T5" fmla="*/ 5 h 4"/>
                  <a:gd name="T6" fmla="*/ 3 w 2"/>
                  <a:gd name="T7" fmla="*/ 8 h 4"/>
                  <a:gd name="T8" fmla="*/ 5 w 2"/>
                  <a:gd name="T9" fmla="*/ 5 h 4"/>
                  <a:gd name="T10" fmla="*/ 5 w 2"/>
                  <a:gd name="T11" fmla="*/ 8 h 4"/>
                  <a:gd name="T12" fmla="*/ 5 w 2"/>
                  <a:gd name="T13" fmla="*/ 3 h 4"/>
                  <a:gd name="T14" fmla="*/ 5 w 2"/>
                  <a:gd name="T15" fmla="*/ 8 h 4"/>
                  <a:gd name="T16" fmla="*/ 5 w 2"/>
                  <a:gd name="T17" fmla="*/ 8 h 4"/>
                  <a:gd name="T18" fmla="*/ 5 w 2"/>
                  <a:gd name="T19" fmla="*/ 5 h 4"/>
                  <a:gd name="T20" fmla="*/ 5 w 2"/>
                  <a:gd name="T21" fmla="*/ 3 h 4"/>
                  <a:gd name="T22" fmla="*/ 5 w 2"/>
                  <a:gd name="T23" fmla="*/ 3 h 4"/>
                  <a:gd name="T24" fmla="*/ 5 w 2"/>
                  <a:gd name="T25" fmla="*/ 3 h 4"/>
                  <a:gd name="T26" fmla="*/ 5 w 2"/>
                  <a:gd name="T27" fmla="*/ 3 h 4"/>
                  <a:gd name="T28" fmla="*/ 5 w 2"/>
                  <a:gd name="T29" fmla="*/ 3 h 4"/>
                  <a:gd name="T30" fmla="*/ 5 w 2"/>
                  <a:gd name="T31" fmla="*/ 0 h 4"/>
                  <a:gd name="T32" fmla="*/ 5 w 2"/>
                  <a:gd name="T33" fmla="*/ 3 h 4"/>
                  <a:gd name="T34" fmla="*/ 5 w 2"/>
                  <a:gd name="T35" fmla="*/ 3 h 4"/>
                  <a:gd name="T36" fmla="*/ 5 w 2"/>
                  <a:gd name="T37" fmla="*/ 5 h 4"/>
                  <a:gd name="T38" fmla="*/ 5 w 2"/>
                  <a:gd name="T39" fmla="*/ 3 h 4"/>
                  <a:gd name="T40" fmla="*/ 5 w 2"/>
                  <a:gd name="T41" fmla="*/ 3 h 4"/>
                  <a:gd name="T42" fmla="*/ 3 w 2"/>
                  <a:gd name="T43" fmla="*/ 0 h 4"/>
                  <a:gd name="T44" fmla="*/ 3 w 2"/>
                  <a:gd name="T45" fmla="*/ 3 h 4"/>
                  <a:gd name="T46" fmla="*/ 3 w 2"/>
                  <a:gd name="T47" fmla="*/ 0 h 4"/>
                  <a:gd name="T48" fmla="*/ 3 w 2"/>
                  <a:gd name="T49" fmla="*/ 5 h 4"/>
                  <a:gd name="T50" fmla="*/ 3 w 2"/>
                  <a:gd name="T51" fmla="*/ 3 h 4"/>
                  <a:gd name="T52" fmla="*/ 3 w 2"/>
                  <a:gd name="T53" fmla="*/ 3 h 4"/>
                  <a:gd name="T54" fmla="*/ 3 w 2"/>
                  <a:gd name="T55" fmla="*/ 3 h 4"/>
                  <a:gd name="T56" fmla="*/ 3 w 2"/>
                  <a:gd name="T57" fmla="*/ 3 h 4"/>
                  <a:gd name="T58" fmla="*/ 3 w 2"/>
                  <a:gd name="T59" fmla="*/ 5 h 4"/>
                  <a:gd name="T60" fmla="*/ 0 w 2"/>
                  <a:gd name="T61" fmla="*/ 5 h 4"/>
                  <a:gd name="T62" fmla="*/ 0 w 2"/>
                  <a:gd name="T63" fmla="*/ 5 h 4"/>
                  <a:gd name="T64" fmla="*/ 0 w 2"/>
                  <a:gd name="T65" fmla="*/ 8 h 4"/>
                  <a:gd name="T66" fmla="*/ 0 w 2"/>
                  <a:gd name="T67" fmla="*/ 5 h 4"/>
                  <a:gd name="T68" fmla="*/ 0 w 2"/>
                  <a:gd name="T69" fmla="*/ 8 h 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74" name="Freeform 1920"/>
              <p:cNvSpPr>
                <a:spLocks/>
              </p:cNvSpPr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75" name="Freeform 1921"/>
              <p:cNvSpPr>
                <a:spLocks/>
              </p:cNvSpPr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3 w 1"/>
                  <a:gd name="T1" fmla="*/ 7 h 5"/>
                  <a:gd name="T2" fmla="*/ 3 w 1"/>
                  <a:gd name="T3" fmla="*/ 5 h 5"/>
                  <a:gd name="T4" fmla="*/ 3 w 1"/>
                  <a:gd name="T5" fmla="*/ 7 h 5"/>
                  <a:gd name="T6" fmla="*/ 3 w 1"/>
                  <a:gd name="T7" fmla="*/ 10 h 5"/>
                  <a:gd name="T8" fmla="*/ 3 w 1"/>
                  <a:gd name="T9" fmla="*/ 5 h 5"/>
                  <a:gd name="T10" fmla="*/ 3 w 1"/>
                  <a:gd name="T11" fmla="*/ 5 h 5"/>
                  <a:gd name="T12" fmla="*/ 0 w 1"/>
                  <a:gd name="T13" fmla="*/ 7 h 5"/>
                  <a:gd name="T14" fmla="*/ 0 w 1"/>
                  <a:gd name="T15" fmla="*/ 7 h 5"/>
                  <a:gd name="T16" fmla="*/ 0 w 1"/>
                  <a:gd name="T17" fmla="*/ 7 h 5"/>
                  <a:gd name="T18" fmla="*/ 0 w 1"/>
                  <a:gd name="T19" fmla="*/ 5 h 5"/>
                  <a:gd name="T20" fmla="*/ 0 w 1"/>
                  <a:gd name="T21" fmla="*/ 12 h 5"/>
                  <a:gd name="T22" fmla="*/ 0 w 1"/>
                  <a:gd name="T23" fmla="*/ 10 h 5"/>
                  <a:gd name="T24" fmla="*/ 0 w 1"/>
                  <a:gd name="T25" fmla="*/ 7 h 5"/>
                  <a:gd name="T26" fmla="*/ 0 w 1"/>
                  <a:gd name="T27" fmla="*/ 10 h 5"/>
                  <a:gd name="T28" fmla="*/ 0 w 1"/>
                  <a:gd name="T29" fmla="*/ 10 h 5"/>
                  <a:gd name="T30" fmla="*/ 3 w 1"/>
                  <a:gd name="T31" fmla="*/ 10 h 5"/>
                  <a:gd name="T32" fmla="*/ 3 w 1"/>
                  <a:gd name="T33" fmla="*/ 10 h 5"/>
                  <a:gd name="T34" fmla="*/ 3 w 1"/>
                  <a:gd name="T35" fmla="*/ 10 h 5"/>
                  <a:gd name="T36" fmla="*/ 3 w 1"/>
                  <a:gd name="T37" fmla="*/ 5 h 5"/>
                  <a:gd name="T38" fmla="*/ 3 w 1"/>
                  <a:gd name="T39" fmla="*/ 7 h 5"/>
                  <a:gd name="T40" fmla="*/ 3 w 1"/>
                  <a:gd name="T41" fmla="*/ 5 h 5"/>
                  <a:gd name="T42" fmla="*/ 3 w 1"/>
                  <a:gd name="T43" fmla="*/ 2 h 5"/>
                  <a:gd name="T44" fmla="*/ 3 w 1"/>
                  <a:gd name="T45" fmla="*/ 2 h 5"/>
                  <a:gd name="T46" fmla="*/ 3 w 1"/>
                  <a:gd name="T47" fmla="*/ 7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76" name="Freeform 1922"/>
              <p:cNvSpPr>
                <a:spLocks/>
              </p:cNvSpPr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77" name="Freeform 1923"/>
              <p:cNvSpPr>
                <a:spLocks/>
              </p:cNvSpPr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78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79" name="Freeform 1925"/>
              <p:cNvSpPr>
                <a:spLocks/>
              </p:cNvSpPr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5 h 2"/>
                  <a:gd name="T2" fmla="*/ 2 w 1"/>
                  <a:gd name="T3" fmla="*/ 5 h 2"/>
                  <a:gd name="T4" fmla="*/ 2 w 1"/>
                  <a:gd name="T5" fmla="*/ 0 h 2"/>
                  <a:gd name="T6" fmla="*/ 2 w 1"/>
                  <a:gd name="T7" fmla="*/ 3 h 2"/>
                  <a:gd name="T8" fmla="*/ 0 w 1"/>
                  <a:gd name="T9" fmla="*/ 3 h 2"/>
                  <a:gd name="T10" fmla="*/ 0 w 1"/>
                  <a:gd name="T11" fmla="*/ 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80" name="Freeform 1926"/>
              <p:cNvSpPr>
                <a:spLocks/>
              </p:cNvSpPr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7 w 4"/>
                  <a:gd name="T1" fmla="*/ 2 h 7"/>
                  <a:gd name="T2" fmla="*/ 7 w 4"/>
                  <a:gd name="T3" fmla="*/ 5 h 7"/>
                  <a:gd name="T4" fmla="*/ 7 w 4"/>
                  <a:gd name="T5" fmla="*/ 2 h 7"/>
                  <a:gd name="T6" fmla="*/ 7 w 4"/>
                  <a:gd name="T7" fmla="*/ 2 h 7"/>
                  <a:gd name="T8" fmla="*/ 7 w 4"/>
                  <a:gd name="T9" fmla="*/ 2 h 7"/>
                  <a:gd name="T10" fmla="*/ 5 w 4"/>
                  <a:gd name="T11" fmla="*/ 2 h 7"/>
                  <a:gd name="T12" fmla="*/ 5 w 4"/>
                  <a:gd name="T13" fmla="*/ 5 h 7"/>
                  <a:gd name="T14" fmla="*/ 5 w 4"/>
                  <a:gd name="T15" fmla="*/ 2 h 7"/>
                  <a:gd name="T16" fmla="*/ 5 w 4"/>
                  <a:gd name="T17" fmla="*/ 7 h 7"/>
                  <a:gd name="T18" fmla="*/ 5 w 4"/>
                  <a:gd name="T19" fmla="*/ 5 h 7"/>
                  <a:gd name="T20" fmla="*/ 5 w 4"/>
                  <a:gd name="T21" fmla="*/ 5 h 7"/>
                  <a:gd name="T22" fmla="*/ 5 w 4"/>
                  <a:gd name="T23" fmla="*/ 5 h 7"/>
                  <a:gd name="T24" fmla="*/ 5 w 4"/>
                  <a:gd name="T25" fmla="*/ 2 h 7"/>
                  <a:gd name="T26" fmla="*/ 2 w 4"/>
                  <a:gd name="T27" fmla="*/ 2 h 7"/>
                  <a:gd name="T28" fmla="*/ 2 w 4"/>
                  <a:gd name="T29" fmla="*/ 2 h 7"/>
                  <a:gd name="T30" fmla="*/ 2 w 4"/>
                  <a:gd name="T31" fmla="*/ 2 h 7"/>
                  <a:gd name="T32" fmla="*/ 2 w 4"/>
                  <a:gd name="T33" fmla="*/ 2 h 7"/>
                  <a:gd name="T34" fmla="*/ 2 w 4"/>
                  <a:gd name="T35" fmla="*/ 5 h 7"/>
                  <a:gd name="T36" fmla="*/ 2 w 4"/>
                  <a:gd name="T37" fmla="*/ 5 h 7"/>
                  <a:gd name="T38" fmla="*/ 2 w 4"/>
                  <a:gd name="T39" fmla="*/ 2 h 7"/>
                  <a:gd name="T40" fmla="*/ 0 w 4"/>
                  <a:gd name="T41" fmla="*/ 5 h 7"/>
                  <a:gd name="T42" fmla="*/ 0 w 4"/>
                  <a:gd name="T43" fmla="*/ 2 h 7"/>
                  <a:gd name="T44" fmla="*/ 0 w 4"/>
                  <a:gd name="T45" fmla="*/ 7 h 7"/>
                  <a:gd name="T46" fmla="*/ 2 w 4"/>
                  <a:gd name="T47" fmla="*/ 7 h 7"/>
                  <a:gd name="T48" fmla="*/ 2 w 4"/>
                  <a:gd name="T49" fmla="*/ 2 h 7"/>
                  <a:gd name="T50" fmla="*/ 2 w 4"/>
                  <a:gd name="T51" fmla="*/ 7 h 7"/>
                  <a:gd name="T52" fmla="*/ 2 w 4"/>
                  <a:gd name="T53" fmla="*/ 5 h 7"/>
                  <a:gd name="T54" fmla="*/ 2 w 4"/>
                  <a:gd name="T55" fmla="*/ 7 h 7"/>
                  <a:gd name="T56" fmla="*/ 2 w 4"/>
                  <a:gd name="T57" fmla="*/ 5 h 7"/>
                  <a:gd name="T58" fmla="*/ 2 w 4"/>
                  <a:gd name="T59" fmla="*/ 7 h 7"/>
                  <a:gd name="T60" fmla="*/ 2 w 4"/>
                  <a:gd name="T61" fmla="*/ 5 h 7"/>
                  <a:gd name="T62" fmla="*/ 2 w 4"/>
                  <a:gd name="T63" fmla="*/ 7 h 7"/>
                  <a:gd name="T64" fmla="*/ 7 w 4"/>
                  <a:gd name="T65" fmla="*/ 7 h 7"/>
                  <a:gd name="T66" fmla="*/ 7 w 4"/>
                  <a:gd name="T67" fmla="*/ 5 h 7"/>
                  <a:gd name="T68" fmla="*/ 7 w 4"/>
                  <a:gd name="T69" fmla="*/ 5 h 7"/>
                  <a:gd name="T70" fmla="*/ 7 w 4"/>
                  <a:gd name="T71" fmla="*/ 5 h 7"/>
                  <a:gd name="T72" fmla="*/ 7 w 4"/>
                  <a:gd name="T73" fmla="*/ 7 h 7"/>
                  <a:gd name="T74" fmla="*/ 7 w 4"/>
                  <a:gd name="T75" fmla="*/ 7 h 7"/>
                  <a:gd name="T76" fmla="*/ 7 w 4"/>
                  <a:gd name="T77" fmla="*/ 7 h 7"/>
                  <a:gd name="T78" fmla="*/ 7 w 4"/>
                  <a:gd name="T79" fmla="*/ 7 h 7"/>
                  <a:gd name="T80" fmla="*/ 7 w 4"/>
                  <a:gd name="T81" fmla="*/ 2 h 7"/>
                  <a:gd name="T82" fmla="*/ 7 w 4"/>
                  <a:gd name="T83" fmla="*/ 0 h 7"/>
                  <a:gd name="T84" fmla="*/ 7 w 4"/>
                  <a:gd name="T85" fmla="*/ 2 h 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81" name="Freeform 1927"/>
              <p:cNvSpPr>
                <a:spLocks/>
              </p:cNvSpPr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82" name="Freeform 1928"/>
              <p:cNvSpPr>
                <a:spLocks/>
              </p:cNvSpPr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83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84" name="Freeform 1930"/>
              <p:cNvSpPr>
                <a:spLocks/>
              </p:cNvSpPr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85" name="Freeform 1931"/>
              <p:cNvSpPr>
                <a:spLocks/>
              </p:cNvSpPr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86" name="Freeform 1932"/>
              <p:cNvSpPr>
                <a:spLocks/>
              </p:cNvSpPr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87" name="Freeform 1933"/>
              <p:cNvSpPr>
                <a:spLocks/>
              </p:cNvSpPr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12 w 5"/>
                  <a:gd name="T1" fmla="*/ 9 h 6"/>
                  <a:gd name="T2" fmla="*/ 12 w 5"/>
                  <a:gd name="T3" fmla="*/ 12 h 6"/>
                  <a:gd name="T4" fmla="*/ 12 w 5"/>
                  <a:gd name="T5" fmla="*/ 14 h 6"/>
                  <a:gd name="T6" fmla="*/ 12 w 5"/>
                  <a:gd name="T7" fmla="*/ 12 h 6"/>
                  <a:gd name="T8" fmla="*/ 12 w 5"/>
                  <a:gd name="T9" fmla="*/ 7 h 6"/>
                  <a:gd name="T10" fmla="*/ 10 w 5"/>
                  <a:gd name="T11" fmla="*/ 5 h 6"/>
                  <a:gd name="T12" fmla="*/ 10 w 5"/>
                  <a:gd name="T13" fmla="*/ 7 h 6"/>
                  <a:gd name="T14" fmla="*/ 7 w 5"/>
                  <a:gd name="T15" fmla="*/ 7 h 6"/>
                  <a:gd name="T16" fmla="*/ 7 w 5"/>
                  <a:gd name="T17" fmla="*/ 7 h 6"/>
                  <a:gd name="T18" fmla="*/ 7 w 5"/>
                  <a:gd name="T19" fmla="*/ 9 h 6"/>
                  <a:gd name="T20" fmla="*/ 7 w 5"/>
                  <a:gd name="T21" fmla="*/ 9 h 6"/>
                  <a:gd name="T22" fmla="*/ 5 w 5"/>
                  <a:gd name="T23" fmla="*/ 9 h 6"/>
                  <a:gd name="T24" fmla="*/ 5 w 5"/>
                  <a:gd name="T25" fmla="*/ 9 h 6"/>
                  <a:gd name="T26" fmla="*/ 5 w 5"/>
                  <a:gd name="T27" fmla="*/ 7 h 6"/>
                  <a:gd name="T28" fmla="*/ 2 w 5"/>
                  <a:gd name="T29" fmla="*/ 9 h 6"/>
                  <a:gd name="T30" fmla="*/ 2 w 5"/>
                  <a:gd name="T31" fmla="*/ 9 h 6"/>
                  <a:gd name="T32" fmla="*/ 2 w 5"/>
                  <a:gd name="T33" fmla="*/ 7 h 6"/>
                  <a:gd name="T34" fmla="*/ 2 w 5"/>
                  <a:gd name="T35" fmla="*/ 9 h 6"/>
                  <a:gd name="T36" fmla="*/ 0 w 5"/>
                  <a:gd name="T37" fmla="*/ 7 h 6"/>
                  <a:gd name="T38" fmla="*/ 0 w 5"/>
                  <a:gd name="T39" fmla="*/ 9 h 6"/>
                  <a:gd name="T40" fmla="*/ 0 w 5"/>
                  <a:gd name="T41" fmla="*/ 7 h 6"/>
                  <a:gd name="T42" fmla="*/ 0 w 5"/>
                  <a:gd name="T43" fmla="*/ 12 h 6"/>
                  <a:gd name="T44" fmla="*/ 0 w 5"/>
                  <a:gd name="T45" fmla="*/ 12 h 6"/>
                  <a:gd name="T46" fmla="*/ 2 w 5"/>
                  <a:gd name="T47" fmla="*/ 12 h 6"/>
                  <a:gd name="T48" fmla="*/ 2 w 5"/>
                  <a:gd name="T49" fmla="*/ 12 h 6"/>
                  <a:gd name="T50" fmla="*/ 2 w 5"/>
                  <a:gd name="T51" fmla="*/ 12 h 6"/>
                  <a:gd name="T52" fmla="*/ 5 w 5"/>
                  <a:gd name="T53" fmla="*/ 12 h 6"/>
                  <a:gd name="T54" fmla="*/ 5 w 5"/>
                  <a:gd name="T55" fmla="*/ 12 h 6"/>
                  <a:gd name="T56" fmla="*/ 5 w 5"/>
                  <a:gd name="T57" fmla="*/ 12 h 6"/>
                  <a:gd name="T58" fmla="*/ 5 w 5"/>
                  <a:gd name="T59" fmla="*/ 12 h 6"/>
                  <a:gd name="T60" fmla="*/ 5 w 5"/>
                  <a:gd name="T61" fmla="*/ 12 h 6"/>
                  <a:gd name="T62" fmla="*/ 5 w 5"/>
                  <a:gd name="T63" fmla="*/ 12 h 6"/>
                  <a:gd name="T64" fmla="*/ 7 w 5"/>
                  <a:gd name="T65" fmla="*/ 14 h 6"/>
                  <a:gd name="T66" fmla="*/ 7 w 5"/>
                  <a:gd name="T67" fmla="*/ 12 h 6"/>
                  <a:gd name="T68" fmla="*/ 7 w 5"/>
                  <a:gd name="T69" fmla="*/ 9 h 6"/>
                  <a:gd name="T70" fmla="*/ 10 w 5"/>
                  <a:gd name="T71" fmla="*/ 9 h 6"/>
                  <a:gd name="T72" fmla="*/ 10 w 5"/>
                  <a:gd name="T73" fmla="*/ 9 h 6"/>
                  <a:gd name="T74" fmla="*/ 12 w 5"/>
                  <a:gd name="T75" fmla="*/ 9 h 6"/>
                  <a:gd name="T76" fmla="*/ 12 w 5"/>
                  <a:gd name="T77" fmla="*/ 7 h 6"/>
                  <a:gd name="T78" fmla="*/ 12 w 5"/>
                  <a:gd name="T79" fmla="*/ 12 h 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88" name="Freeform 1934"/>
              <p:cNvSpPr>
                <a:spLocks/>
              </p:cNvSpPr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89" name="Freeform 1935"/>
              <p:cNvSpPr>
                <a:spLocks/>
              </p:cNvSpPr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90" name="Freeform 1936"/>
              <p:cNvSpPr>
                <a:spLocks/>
              </p:cNvSpPr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91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92" name="Freeform 1938"/>
              <p:cNvSpPr>
                <a:spLocks/>
              </p:cNvSpPr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2 w 4"/>
                  <a:gd name="T1" fmla="*/ 5 h 4"/>
                  <a:gd name="T2" fmla="*/ 2 w 4"/>
                  <a:gd name="T3" fmla="*/ 5 h 4"/>
                  <a:gd name="T4" fmla="*/ 0 w 4"/>
                  <a:gd name="T5" fmla="*/ 5 h 4"/>
                  <a:gd name="T6" fmla="*/ 0 w 4"/>
                  <a:gd name="T7" fmla="*/ 7 h 4"/>
                  <a:gd name="T8" fmla="*/ 5 w 4"/>
                  <a:gd name="T9" fmla="*/ 5 h 4"/>
                  <a:gd name="T10" fmla="*/ 5 w 4"/>
                  <a:gd name="T11" fmla="*/ 7 h 4"/>
                  <a:gd name="T12" fmla="*/ 5 w 4"/>
                  <a:gd name="T13" fmla="*/ 5 h 4"/>
                  <a:gd name="T14" fmla="*/ 5 w 4"/>
                  <a:gd name="T15" fmla="*/ 7 h 4"/>
                  <a:gd name="T16" fmla="*/ 7 w 4"/>
                  <a:gd name="T17" fmla="*/ 7 h 4"/>
                  <a:gd name="T18" fmla="*/ 7 w 4"/>
                  <a:gd name="T19" fmla="*/ 5 h 4"/>
                  <a:gd name="T20" fmla="*/ 7 w 4"/>
                  <a:gd name="T21" fmla="*/ 5 h 4"/>
                  <a:gd name="T22" fmla="*/ 7 w 4"/>
                  <a:gd name="T23" fmla="*/ 5 h 4"/>
                  <a:gd name="T24" fmla="*/ 7 w 4"/>
                  <a:gd name="T25" fmla="*/ 5 h 4"/>
                  <a:gd name="T26" fmla="*/ 7 w 4"/>
                  <a:gd name="T27" fmla="*/ 5 h 4"/>
                  <a:gd name="T28" fmla="*/ 7 w 4"/>
                  <a:gd name="T29" fmla="*/ 5 h 4"/>
                  <a:gd name="T30" fmla="*/ 7 w 4"/>
                  <a:gd name="T31" fmla="*/ 7 h 4"/>
                  <a:gd name="T32" fmla="*/ 9 w 4"/>
                  <a:gd name="T33" fmla="*/ 5 h 4"/>
                  <a:gd name="T34" fmla="*/ 9 w 4"/>
                  <a:gd name="T35" fmla="*/ 2 h 4"/>
                  <a:gd name="T36" fmla="*/ 7 w 4"/>
                  <a:gd name="T37" fmla="*/ 5 h 4"/>
                  <a:gd name="T38" fmla="*/ 7 w 4"/>
                  <a:gd name="T39" fmla="*/ 5 h 4"/>
                  <a:gd name="T40" fmla="*/ 7 w 4"/>
                  <a:gd name="T41" fmla="*/ 5 h 4"/>
                  <a:gd name="T42" fmla="*/ 7 w 4"/>
                  <a:gd name="T43" fmla="*/ 2 h 4"/>
                  <a:gd name="T44" fmla="*/ 7 w 4"/>
                  <a:gd name="T45" fmla="*/ 0 h 4"/>
                  <a:gd name="T46" fmla="*/ 7 w 4"/>
                  <a:gd name="T47" fmla="*/ 0 h 4"/>
                  <a:gd name="T48" fmla="*/ 7 w 4"/>
                  <a:gd name="T49" fmla="*/ 2 h 4"/>
                  <a:gd name="T50" fmla="*/ 7 w 4"/>
                  <a:gd name="T51" fmla="*/ 2 h 4"/>
                  <a:gd name="T52" fmla="*/ 7 w 4"/>
                  <a:gd name="T53" fmla="*/ 5 h 4"/>
                  <a:gd name="T54" fmla="*/ 5 w 4"/>
                  <a:gd name="T55" fmla="*/ 5 h 4"/>
                  <a:gd name="T56" fmla="*/ 7 w 4"/>
                  <a:gd name="T57" fmla="*/ 2 h 4"/>
                  <a:gd name="T58" fmla="*/ 7 w 4"/>
                  <a:gd name="T59" fmla="*/ 5 h 4"/>
                  <a:gd name="T60" fmla="*/ 5 w 4"/>
                  <a:gd name="T61" fmla="*/ 2 h 4"/>
                  <a:gd name="T62" fmla="*/ 5 w 4"/>
                  <a:gd name="T63" fmla="*/ 5 h 4"/>
                  <a:gd name="T64" fmla="*/ 5 w 4"/>
                  <a:gd name="T65" fmla="*/ 5 h 4"/>
                  <a:gd name="T66" fmla="*/ 5 w 4"/>
                  <a:gd name="T67" fmla="*/ 2 h 4"/>
                  <a:gd name="T68" fmla="*/ 5 w 4"/>
                  <a:gd name="T69" fmla="*/ 5 h 4"/>
                  <a:gd name="T70" fmla="*/ 2 w 4"/>
                  <a:gd name="T71" fmla="*/ 2 h 4"/>
                  <a:gd name="T72" fmla="*/ 2 w 4"/>
                  <a:gd name="T73" fmla="*/ 5 h 4"/>
                  <a:gd name="T74" fmla="*/ 2 w 4"/>
                  <a:gd name="T75" fmla="*/ 5 h 4"/>
                  <a:gd name="T76" fmla="*/ 2 w 4"/>
                  <a:gd name="T77" fmla="*/ 5 h 4"/>
                  <a:gd name="T78" fmla="*/ 2 w 4"/>
                  <a:gd name="T79" fmla="*/ 7 h 4"/>
                  <a:gd name="T80" fmla="*/ 2 w 4"/>
                  <a:gd name="T81" fmla="*/ 5 h 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93" name="Freeform 1939"/>
              <p:cNvSpPr>
                <a:spLocks/>
              </p:cNvSpPr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2 h 1"/>
                  <a:gd name="T3" fmla="*/ 2 h 1"/>
                  <a:gd name="T4" fmla="*/ 0 h 1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94" name="Freeform 1940"/>
              <p:cNvSpPr>
                <a:spLocks/>
              </p:cNvSpPr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5 w 4"/>
                  <a:gd name="T1" fmla="*/ 7 h 5"/>
                  <a:gd name="T2" fmla="*/ 3 w 4"/>
                  <a:gd name="T3" fmla="*/ 7 h 5"/>
                  <a:gd name="T4" fmla="*/ 5 w 4"/>
                  <a:gd name="T5" fmla="*/ 12 h 5"/>
                  <a:gd name="T6" fmla="*/ 8 w 4"/>
                  <a:gd name="T7" fmla="*/ 10 h 5"/>
                  <a:gd name="T8" fmla="*/ 8 w 4"/>
                  <a:gd name="T9" fmla="*/ 12 h 5"/>
                  <a:gd name="T10" fmla="*/ 10 w 4"/>
                  <a:gd name="T11" fmla="*/ 10 h 5"/>
                  <a:gd name="T12" fmla="*/ 8 w 4"/>
                  <a:gd name="T13" fmla="*/ 10 h 5"/>
                  <a:gd name="T14" fmla="*/ 10 w 4"/>
                  <a:gd name="T15" fmla="*/ 10 h 5"/>
                  <a:gd name="T16" fmla="*/ 8 w 4"/>
                  <a:gd name="T17" fmla="*/ 10 h 5"/>
                  <a:gd name="T18" fmla="*/ 10 w 4"/>
                  <a:gd name="T19" fmla="*/ 10 h 5"/>
                  <a:gd name="T20" fmla="*/ 8 w 4"/>
                  <a:gd name="T21" fmla="*/ 10 h 5"/>
                  <a:gd name="T22" fmla="*/ 8 w 4"/>
                  <a:gd name="T23" fmla="*/ 7 h 5"/>
                  <a:gd name="T24" fmla="*/ 8 w 4"/>
                  <a:gd name="T25" fmla="*/ 7 h 5"/>
                  <a:gd name="T26" fmla="*/ 8 w 4"/>
                  <a:gd name="T27" fmla="*/ 7 h 5"/>
                  <a:gd name="T28" fmla="*/ 5 w 4"/>
                  <a:gd name="T29" fmla="*/ 10 h 5"/>
                  <a:gd name="T30" fmla="*/ 8 w 4"/>
                  <a:gd name="T31" fmla="*/ 7 h 5"/>
                  <a:gd name="T32" fmla="*/ 5 w 4"/>
                  <a:gd name="T33" fmla="*/ 5 h 5"/>
                  <a:gd name="T34" fmla="*/ 3 w 4"/>
                  <a:gd name="T35" fmla="*/ 2 h 5"/>
                  <a:gd name="T36" fmla="*/ 5 w 4"/>
                  <a:gd name="T37" fmla="*/ 2 h 5"/>
                  <a:gd name="T38" fmla="*/ 5 w 4"/>
                  <a:gd name="T39" fmla="*/ 2 h 5"/>
                  <a:gd name="T40" fmla="*/ 3 w 4"/>
                  <a:gd name="T41" fmla="*/ 0 h 5"/>
                  <a:gd name="T42" fmla="*/ 5 w 4"/>
                  <a:gd name="T43" fmla="*/ 7 h 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95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96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97" name="Freeform 1943"/>
              <p:cNvSpPr>
                <a:spLocks/>
              </p:cNvSpPr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7 h 3"/>
                  <a:gd name="T3" fmla="*/ 2 h 3"/>
                  <a:gd name="T4" fmla="*/ 5 h 3"/>
                  <a:gd name="T5" fmla="*/ 0 h 3"/>
                  <a:gd name="T6" fmla="*/ 2 h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98" name="Freeform 1944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99" name="Freeform 1945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1"/>
                  <a:gd name="T1" fmla="*/ 0 h 1"/>
                  <a:gd name="T2" fmla="*/ 2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00" name="Freeform 1946"/>
              <p:cNvSpPr>
                <a:spLocks/>
              </p:cNvSpPr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01" name="Freeform 1947"/>
              <p:cNvSpPr>
                <a:spLocks/>
              </p:cNvSpPr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4 h 2"/>
                  <a:gd name="T2" fmla="*/ 3 w 1"/>
                  <a:gd name="T3" fmla="*/ 4 h 2"/>
                  <a:gd name="T4" fmla="*/ 3 w 1"/>
                  <a:gd name="T5" fmla="*/ 4 h 2"/>
                  <a:gd name="T6" fmla="*/ 3 w 1"/>
                  <a:gd name="T7" fmla="*/ 2 h 2"/>
                  <a:gd name="T8" fmla="*/ 3 w 1"/>
                  <a:gd name="T9" fmla="*/ 2 h 2"/>
                  <a:gd name="T10" fmla="*/ 3 w 1"/>
                  <a:gd name="T11" fmla="*/ 0 h 2"/>
                  <a:gd name="T12" fmla="*/ 0 w 1"/>
                  <a:gd name="T13" fmla="*/ 4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02" name="Freeform 1948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1"/>
                  <a:gd name="T1" fmla="*/ 2 h 1"/>
                  <a:gd name="T2" fmla="*/ 2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03" name="Freeform 1949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04" name="Freeform 1950"/>
              <p:cNvSpPr>
                <a:spLocks/>
              </p:cNvSpPr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4 h 2"/>
                  <a:gd name="T1" fmla="*/ 2 h 2"/>
                  <a:gd name="T2" fmla="*/ 0 h 2"/>
                  <a:gd name="T3" fmla="*/ 0 h 2"/>
                  <a:gd name="T4" fmla="*/ 4 h 2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05" name="Freeform 1951"/>
              <p:cNvSpPr>
                <a:spLocks/>
              </p:cNvSpPr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06" name="Freeform 1952"/>
              <p:cNvSpPr>
                <a:spLocks/>
              </p:cNvSpPr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7 h 3"/>
                  <a:gd name="T1" fmla="*/ 5 h 3"/>
                  <a:gd name="T2" fmla="*/ 7 h 3"/>
                  <a:gd name="T3" fmla="*/ 5 h 3"/>
                  <a:gd name="T4" fmla="*/ 7 h 3"/>
                  <a:gd name="T5" fmla="*/ 5 h 3"/>
                  <a:gd name="T6" fmla="*/ 7 h 3"/>
                  <a:gd name="T7" fmla="*/ 5 h 3"/>
                  <a:gd name="T8" fmla="*/ 5 h 3"/>
                  <a:gd name="T9" fmla="*/ 2 h 3"/>
                  <a:gd name="T10" fmla="*/ 2 h 3"/>
                  <a:gd name="T11" fmla="*/ 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2">
                    <a:pos x="0" y="T0"/>
                  </a:cxn>
                  <a:cxn ang="T13">
                    <a:pos x="0" y="T1"/>
                  </a:cxn>
                  <a:cxn ang="T14">
                    <a:pos x="0" y="T2"/>
                  </a:cxn>
                  <a:cxn ang="T15">
                    <a:pos x="0" y="T3"/>
                  </a:cxn>
                  <a:cxn ang="T16">
                    <a:pos x="0" y="T4"/>
                  </a:cxn>
                  <a:cxn ang="T17">
                    <a:pos x="0" y="T5"/>
                  </a:cxn>
                  <a:cxn ang="T18">
                    <a:pos x="0" y="T6"/>
                  </a:cxn>
                  <a:cxn ang="T19">
                    <a:pos x="0" y="T7"/>
                  </a:cxn>
                  <a:cxn ang="T20">
                    <a:pos x="0" y="T8"/>
                  </a:cxn>
                  <a:cxn ang="T21">
                    <a:pos x="0" y="T9"/>
                  </a:cxn>
                  <a:cxn ang="T22">
                    <a:pos x="0" y="T10"/>
                  </a:cxn>
                  <a:cxn ang="T23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07" name="Freeform 1953"/>
              <p:cNvSpPr>
                <a:spLocks/>
              </p:cNvSpPr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08" name="Freeform 1954"/>
              <p:cNvSpPr>
                <a:spLocks/>
              </p:cNvSpPr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7 h 3"/>
                  <a:gd name="T1" fmla="*/ 7 h 3"/>
                  <a:gd name="T2" fmla="*/ 7 h 3"/>
                  <a:gd name="T3" fmla="*/ 5 h 3"/>
                  <a:gd name="T4" fmla="*/ 7 h 3"/>
                  <a:gd name="T5" fmla="*/ 2 h 3"/>
                  <a:gd name="T6" fmla="*/ 5 h 3"/>
                  <a:gd name="T7" fmla="*/ 5 h 3"/>
                  <a:gd name="T8" fmla="*/ 5 h 3"/>
                  <a:gd name="T9" fmla="*/ 5 h 3"/>
                  <a:gd name="T10" fmla="*/ 7 h 3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</a:gdLst>
                <a:ahLst/>
                <a:cxnLst>
                  <a:cxn ang="T11">
                    <a:pos x="0" y="T0"/>
                  </a:cxn>
                  <a:cxn ang="T12">
                    <a:pos x="0" y="T1"/>
                  </a:cxn>
                  <a:cxn ang="T13">
                    <a:pos x="0" y="T2"/>
                  </a:cxn>
                  <a:cxn ang="T14">
                    <a:pos x="0" y="T3"/>
                  </a:cxn>
                  <a:cxn ang="T15">
                    <a:pos x="0" y="T4"/>
                  </a:cxn>
                  <a:cxn ang="T16">
                    <a:pos x="0" y="T5"/>
                  </a:cxn>
                  <a:cxn ang="T17">
                    <a:pos x="0" y="T6"/>
                  </a:cxn>
                  <a:cxn ang="T18">
                    <a:pos x="0" y="T7"/>
                  </a:cxn>
                  <a:cxn ang="T19">
                    <a:pos x="0" y="T8"/>
                  </a:cxn>
                  <a:cxn ang="T20">
                    <a:pos x="0" y="T9"/>
                  </a:cxn>
                  <a:cxn ang="T21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09" name="Freeform 1955"/>
              <p:cNvSpPr>
                <a:spLocks/>
              </p:cNvSpPr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10" name="Freeform 1956"/>
              <p:cNvSpPr>
                <a:spLocks/>
              </p:cNvSpPr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11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12" name="Freeform 1958"/>
              <p:cNvSpPr>
                <a:spLocks/>
              </p:cNvSpPr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0 w 3"/>
                  <a:gd name="T5" fmla="*/ 5 h 3"/>
                  <a:gd name="T6" fmla="*/ 0 w 3"/>
                  <a:gd name="T7" fmla="*/ 7 h 3"/>
                  <a:gd name="T8" fmla="*/ 0 w 3"/>
                  <a:gd name="T9" fmla="*/ 5 h 3"/>
                  <a:gd name="T10" fmla="*/ 0 w 3"/>
                  <a:gd name="T11" fmla="*/ 7 h 3"/>
                  <a:gd name="T12" fmla="*/ 0 w 3"/>
                  <a:gd name="T13" fmla="*/ 5 h 3"/>
                  <a:gd name="T14" fmla="*/ 2 w 3"/>
                  <a:gd name="T15" fmla="*/ 5 h 3"/>
                  <a:gd name="T16" fmla="*/ 5 w 3"/>
                  <a:gd name="T17" fmla="*/ 5 h 3"/>
                  <a:gd name="T18" fmla="*/ 5 w 3"/>
                  <a:gd name="T19" fmla="*/ 2 h 3"/>
                  <a:gd name="T20" fmla="*/ 5 w 3"/>
                  <a:gd name="T21" fmla="*/ 5 h 3"/>
                  <a:gd name="T22" fmla="*/ 5 w 3"/>
                  <a:gd name="T23" fmla="*/ 5 h 3"/>
                  <a:gd name="T24" fmla="*/ 7 w 3"/>
                  <a:gd name="T25" fmla="*/ 5 h 3"/>
                  <a:gd name="T26" fmla="*/ 7 w 3"/>
                  <a:gd name="T27" fmla="*/ 2 h 3"/>
                  <a:gd name="T28" fmla="*/ 7 w 3"/>
                  <a:gd name="T29" fmla="*/ 5 h 3"/>
                  <a:gd name="T30" fmla="*/ 7 w 3"/>
                  <a:gd name="T31" fmla="*/ 5 h 3"/>
                  <a:gd name="T32" fmla="*/ 7 w 3"/>
                  <a:gd name="T33" fmla="*/ 2 h 3"/>
                  <a:gd name="T34" fmla="*/ 7 w 3"/>
                  <a:gd name="T35" fmla="*/ 0 h 3"/>
                  <a:gd name="T36" fmla="*/ 5 w 3"/>
                  <a:gd name="T37" fmla="*/ 5 h 3"/>
                  <a:gd name="T38" fmla="*/ 5 w 3"/>
                  <a:gd name="T39" fmla="*/ 2 h 3"/>
                  <a:gd name="T40" fmla="*/ 2 w 3"/>
                  <a:gd name="T41" fmla="*/ 0 h 3"/>
                  <a:gd name="T42" fmla="*/ 2 w 3"/>
                  <a:gd name="T43" fmla="*/ 5 h 3"/>
                  <a:gd name="T44" fmla="*/ 2 w 3"/>
                  <a:gd name="T45" fmla="*/ 2 h 3"/>
                  <a:gd name="T46" fmla="*/ 2 w 3"/>
                  <a:gd name="T47" fmla="*/ 5 h 3"/>
                  <a:gd name="T48" fmla="*/ 2 w 3"/>
                  <a:gd name="T49" fmla="*/ 2 h 3"/>
                  <a:gd name="T50" fmla="*/ 2 w 3"/>
                  <a:gd name="T51" fmla="*/ 5 h 3"/>
                  <a:gd name="T52" fmla="*/ 2 w 3"/>
                  <a:gd name="T53" fmla="*/ 0 h 3"/>
                  <a:gd name="T54" fmla="*/ 2 w 3"/>
                  <a:gd name="T55" fmla="*/ 2 h 3"/>
                  <a:gd name="T56" fmla="*/ 2 w 3"/>
                  <a:gd name="T57" fmla="*/ 5 h 3"/>
                  <a:gd name="T58" fmla="*/ 2 w 3"/>
                  <a:gd name="T59" fmla="*/ 2 h 3"/>
                  <a:gd name="T60" fmla="*/ 0 w 3"/>
                  <a:gd name="T61" fmla="*/ 2 h 3"/>
                  <a:gd name="T62" fmla="*/ 0 w 3"/>
                  <a:gd name="T63" fmla="*/ 5 h 3"/>
                  <a:gd name="T64" fmla="*/ 0 w 3"/>
                  <a:gd name="T65" fmla="*/ 5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2 h 3"/>
                  <a:gd name="T72" fmla="*/ 0 w 3"/>
                  <a:gd name="T73" fmla="*/ 0 h 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13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14" name="Freeform 1960"/>
              <p:cNvSpPr>
                <a:spLocks/>
              </p:cNvSpPr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15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16" name="Freeform 1962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17" name="Freeform 1963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18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19" name="Freeform 1965"/>
              <p:cNvSpPr>
                <a:spLocks/>
              </p:cNvSpPr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7 h 3"/>
                  <a:gd name="T2" fmla="*/ 0 w 2"/>
                  <a:gd name="T3" fmla="*/ 7 h 3"/>
                  <a:gd name="T4" fmla="*/ 0 w 2"/>
                  <a:gd name="T5" fmla="*/ 2 h 3"/>
                  <a:gd name="T6" fmla="*/ 0 w 2"/>
                  <a:gd name="T7" fmla="*/ 7 h 3"/>
                  <a:gd name="T8" fmla="*/ 3 w 2"/>
                  <a:gd name="T9" fmla="*/ 5 h 3"/>
                  <a:gd name="T10" fmla="*/ 3 w 2"/>
                  <a:gd name="T11" fmla="*/ 7 h 3"/>
                  <a:gd name="T12" fmla="*/ 3 w 2"/>
                  <a:gd name="T13" fmla="*/ 2 h 3"/>
                  <a:gd name="T14" fmla="*/ 3 w 2"/>
                  <a:gd name="T15" fmla="*/ 7 h 3"/>
                  <a:gd name="T16" fmla="*/ 3 w 2"/>
                  <a:gd name="T17" fmla="*/ 7 h 3"/>
                  <a:gd name="T18" fmla="*/ 3 w 2"/>
                  <a:gd name="T19" fmla="*/ 5 h 3"/>
                  <a:gd name="T20" fmla="*/ 5 w 2"/>
                  <a:gd name="T21" fmla="*/ 2 h 3"/>
                  <a:gd name="T22" fmla="*/ 5 w 2"/>
                  <a:gd name="T23" fmla="*/ 0 h 3"/>
                  <a:gd name="T24" fmla="*/ 3 w 2"/>
                  <a:gd name="T25" fmla="*/ 2 h 3"/>
                  <a:gd name="T26" fmla="*/ 3 w 2"/>
                  <a:gd name="T27" fmla="*/ 0 h 3"/>
                  <a:gd name="T28" fmla="*/ 3 w 2"/>
                  <a:gd name="T29" fmla="*/ 2 h 3"/>
                  <a:gd name="T30" fmla="*/ 3 w 2"/>
                  <a:gd name="T31" fmla="*/ 0 h 3"/>
                  <a:gd name="T32" fmla="*/ 3 w 2"/>
                  <a:gd name="T33" fmla="*/ 2 h 3"/>
                  <a:gd name="T34" fmla="*/ 3 w 2"/>
                  <a:gd name="T35" fmla="*/ 2 h 3"/>
                  <a:gd name="T36" fmla="*/ 3 w 2"/>
                  <a:gd name="T37" fmla="*/ 2 h 3"/>
                  <a:gd name="T38" fmla="*/ 3 w 2"/>
                  <a:gd name="T39" fmla="*/ 2 h 3"/>
                  <a:gd name="T40" fmla="*/ 3 w 2"/>
                  <a:gd name="T41" fmla="*/ 2 h 3"/>
                  <a:gd name="T42" fmla="*/ 3 w 2"/>
                  <a:gd name="T43" fmla="*/ 0 h 3"/>
                  <a:gd name="T44" fmla="*/ 3 w 2"/>
                  <a:gd name="T45" fmla="*/ 2 h 3"/>
                  <a:gd name="T46" fmla="*/ 3 w 2"/>
                  <a:gd name="T47" fmla="*/ 0 h 3"/>
                  <a:gd name="T48" fmla="*/ 3 w 2"/>
                  <a:gd name="T49" fmla="*/ 5 h 3"/>
                  <a:gd name="T50" fmla="*/ 3 w 2"/>
                  <a:gd name="T51" fmla="*/ 2 h 3"/>
                  <a:gd name="T52" fmla="*/ 0 w 2"/>
                  <a:gd name="T53" fmla="*/ 2 h 3"/>
                  <a:gd name="T54" fmla="*/ 0 w 2"/>
                  <a:gd name="T55" fmla="*/ 2 h 3"/>
                  <a:gd name="T56" fmla="*/ 0 w 2"/>
                  <a:gd name="T57" fmla="*/ 2 h 3"/>
                  <a:gd name="T58" fmla="*/ 0 w 2"/>
                  <a:gd name="T59" fmla="*/ 2 h 3"/>
                  <a:gd name="T60" fmla="*/ 0 w 2"/>
                  <a:gd name="T61" fmla="*/ 5 h 3"/>
                  <a:gd name="T62" fmla="*/ 0 w 2"/>
                  <a:gd name="T63" fmla="*/ 2 h 3"/>
                  <a:gd name="T64" fmla="*/ 0 w 2"/>
                  <a:gd name="T65" fmla="*/ 5 h 3"/>
                  <a:gd name="T66" fmla="*/ 0 w 2"/>
                  <a:gd name="T67" fmla="*/ 5 h 3"/>
                  <a:gd name="T68" fmla="*/ 0 w 2"/>
                  <a:gd name="T69" fmla="*/ 7 h 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20" name="Freeform 1966"/>
              <p:cNvSpPr>
                <a:spLocks/>
              </p:cNvSpPr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21" name="Freeform 1967"/>
              <p:cNvSpPr>
                <a:spLocks/>
              </p:cNvSpPr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3 w 2"/>
                  <a:gd name="T1" fmla="*/ 5 h 5"/>
                  <a:gd name="T2" fmla="*/ 5 w 2"/>
                  <a:gd name="T3" fmla="*/ 5 h 5"/>
                  <a:gd name="T4" fmla="*/ 3 w 2"/>
                  <a:gd name="T5" fmla="*/ 7 h 5"/>
                  <a:gd name="T6" fmla="*/ 3 w 2"/>
                  <a:gd name="T7" fmla="*/ 7 h 5"/>
                  <a:gd name="T8" fmla="*/ 3 w 2"/>
                  <a:gd name="T9" fmla="*/ 5 h 5"/>
                  <a:gd name="T10" fmla="*/ 3 w 2"/>
                  <a:gd name="T11" fmla="*/ 5 h 5"/>
                  <a:gd name="T12" fmla="*/ 3 w 2"/>
                  <a:gd name="T13" fmla="*/ 7 h 5"/>
                  <a:gd name="T14" fmla="*/ 3 w 2"/>
                  <a:gd name="T15" fmla="*/ 7 h 5"/>
                  <a:gd name="T16" fmla="*/ 3 w 2"/>
                  <a:gd name="T17" fmla="*/ 7 h 5"/>
                  <a:gd name="T18" fmla="*/ 3 w 2"/>
                  <a:gd name="T19" fmla="*/ 5 h 5"/>
                  <a:gd name="T20" fmla="*/ 0 w 2"/>
                  <a:gd name="T21" fmla="*/ 10 h 5"/>
                  <a:gd name="T22" fmla="*/ 0 w 2"/>
                  <a:gd name="T23" fmla="*/ 10 h 5"/>
                  <a:gd name="T24" fmla="*/ 3 w 2"/>
                  <a:gd name="T25" fmla="*/ 7 h 5"/>
                  <a:gd name="T26" fmla="*/ 3 w 2"/>
                  <a:gd name="T27" fmla="*/ 7 h 5"/>
                  <a:gd name="T28" fmla="*/ 0 w 2"/>
                  <a:gd name="T29" fmla="*/ 10 h 5"/>
                  <a:gd name="T30" fmla="*/ 3 w 2"/>
                  <a:gd name="T31" fmla="*/ 10 h 5"/>
                  <a:gd name="T32" fmla="*/ 3 w 2"/>
                  <a:gd name="T33" fmla="*/ 10 h 5"/>
                  <a:gd name="T34" fmla="*/ 3 w 2"/>
                  <a:gd name="T35" fmla="*/ 7 h 5"/>
                  <a:gd name="T36" fmla="*/ 5 w 2"/>
                  <a:gd name="T37" fmla="*/ 5 h 5"/>
                  <a:gd name="T38" fmla="*/ 5 w 2"/>
                  <a:gd name="T39" fmla="*/ 7 h 5"/>
                  <a:gd name="T40" fmla="*/ 5 w 2"/>
                  <a:gd name="T41" fmla="*/ 2 h 5"/>
                  <a:gd name="T42" fmla="*/ 5 w 2"/>
                  <a:gd name="T43" fmla="*/ 2 h 5"/>
                  <a:gd name="T44" fmla="*/ 5 w 2"/>
                  <a:gd name="T45" fmla="*/ 2 h 5"/>
                  <a:gd name="T46" fmla="*/ 3 w 2"/>
                  <a:gd name="T47" fmla="*/ 5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22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23" name="Freeform 1969"/>
              <p:cNvSpPr>
                <a:spLocks/>
              </p:cNvSpPr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2 h 1"/>
                  <a:gd name="T2" fmla="*/ 2 w 1"/>
                  <a:gd name="T3" fmla="*/ 2 h 1"/>
                  <a:gd name="T4" fmla="*/ 0 w 1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24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25" name="Freeform 1971"/>
              <p:cNvSpPr>
                <a:spLocks/>
              </p:cNvSpPr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4 h 2"/>
                  <a:gd name="T2" fmla="*/ 0 w 1"/>
                  <a:gd name="T3" fmla="*/ 4 h 2"/>
                  <a:gd name="T4" fmla="*/ 3 w 1"/>
                  <a:gd name="T5" fmla="*/ 0 h 2"/>
                  <a:gd name="T6" fmla="*/ 0 w 1"/>
                  <a:gd name="T7" fmla="*/ 4 h 2"/>
                  <a:gd name="T8" fmla="*/ 0 w 1"/>
                  <a:gd name="T9" fmla="*/ 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26" name="Freeform 1972"/>
              <p:cNvSpPr>
                <a:spLocks/>
              </p:cNvSpPr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2 w 3"/>
                  <a:gd name="T1" fmla="*/ 5 h 5"/>
                  <a:gd name="T2" fmla="*/ 2 w 3"/>
                  <a:gd name="T3" fmla="*/ 5 h 5"/>
                  <a:gd name="T4" fmla="*/ 2 w 3"/>
                  <a:gd name="T5" fmla="*/ 5 h 5"/>
                  <a:gd name="T6" fmla="*/ 2 w 3"/>
                  <a:gd name="T7" fmla="*/ 2 h 5"/>
                  <a:gd name="T8" fmla="*/ 2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0 w 3"/>
                  <a:gd name="T15" fmla="*/ 10 h 5"/>
                  <a:gd name="T16" fmla="*/ 0 w 3"/>
                  <a:gd name="T17" fmla="*/ 10 h 5"/>
                  <a:gd name="T18" fmla="*/ 0 w 3"/>
                  <a:gd name="T19" fmla="*/ 10 h 5"/>
                  <a:gd name="T20" fmla="*/ 0 w 3"/>
                  <a:gd name="T21" fmla="*/ 7 h 5"/>
                  <a:gd name="T22" fmla="*/ 0 w 3"/>
                  <a:gd name="T23" fmla="*/ 12 h 5"/>
                  <a:gd name="T24" fmla="*/ 2 w 3"/>
                  <a:gd name="T25" fmla="*/ 7 h 5"/>
                  <a:gd name="T26" fmla="*/ 2 w 3"/>
                  <a:gd name="T27" fmla="*/ 7 h 5"/>
                  <a:gd name="T28" fmla="*/ 2 w 3"/>
                  <a:gd name="T29" fmla="*/ 10 h 5"/>
                  <a:gd name="T30" fmla="*/ 2 w 3"/>
                  <a:gd name="T31" fmla="*/ 10 h 5"/>
                  <a:gd name="T32" fmla="*/ 2 w 3"/>
                  <a:gd name="T33" fmla="*/ 10 h 5"/>
                  <a:gd name="T34" fmla="*/ 2 w 3"/>
                  <a:gd name="T35" fmla="*/ 10 h 5"/>
                  <a:gd name="T36" fmla="*/ 2 w 3"/>
                  <a:gd name="T37" fmla="*/ 12 h 5"/>
                  <a:gd name="T38" fmla="*/ 2 w 3"/>
                  <a:gd name="T39" fmla="*/ 10 h 5"/>
                  <a:gd name="T40" fmla="*/ 2 w 3"/>
                  <a:gd name="T41" fmla="*/ 12 h 5"/>
                  <a:gd name="T42" fmla="*/ 5 w 3"/>
                  <a:gd name="T43" fmla="*/ 7 h 5"/>
                  <a:gd name="T44" fmla="*/ 5 w 3"/>
                  <a:gd name="T45" fmla="*/ 7 h 5"/>
                  <a:gd name="T46" fmla="*/ 5 w 3"/>
                  <a:gd name="T47" fmla="*/ 12 h 5"/>
                  <a:gd name="T48" fmla="*/ 5 w 3"/>
                  <a:gd name="T49" fmla="*/ 10 h 5"/>
                  <a:gd name="T50" fmla="*/ 5 w 3"/>
                  <a:gd name="T51" fmla="*/ 12 h 5"/>
                  <a:gd name="T52" fmla="*/ 5 w 3"/>
                  <a:gd name="T53" fmla="*/ 10 h 5"/>
                  <a:gd name="T54" fmla="*/ 5 w 3"/>
                  <a:gd name="T55" fmla="*/ 10 h 5"/>
                  <a:gd name="T56" fmla="*/ 7 w 3"/>
                  <a:gd name="T57" fmla="*/ 5 h 5"/>
                  <a:gd name="T58" fmla="*/ 5 w 3"/>
                  <a:gd name="T59" fmla="*/ 7 h 5"/>
                  <a:gd name="T60" fmla="*/ 2 w 3"/>
                  <a:gd name="T61" fmla="*/ 7 h 5"/>
                  <a:gd name="T62" fmla="*/ 5 w 3"/>
                  <a:gd name="T63" fmla="*/ 5 h 5"/>
                  <a:gd name="T64" fmla="*/ 2 w 3"/>
                  <a:gd name="T65" fmla="*/ 7 h 5"/>
                  <a:gd name="T66" fmla="*/ 2 w 3"/>
                  <a:gd name="T67" fmla="*/ 5 h 5"/>
                  <a:gd name="T68" fmla="*/ 2 w 3"/>
                  <a:gd name="T69" fmla="*/ 7 h 5"/>
                  <a:gd name="T70" fmla="*/ 2 w 3"/>
                  <a:gd name="T71" fmla="*/ 5 h 5"/>
                  <a:gd name="T72" fmla="*/ 0 w 3"/>
                  <a:gd name="T73" fmla="*/ 10 h 5"/>
                  <a:gd name="T74" fmla="*/ 0 w 3"/>
                  <a:gd name="T75" fmla="*/ 7 h 5"/>
                  <a:gd name="T76" fmla="*/ 2 w 3"/>
                  <a:gd name="T77" fmla="*/ 7 h 5"/>
                  <a:gd name="T78" fmla="*/ 2 w 3"/>
                  <a:gd name="T79" fmla="*/ 5 h 5"/>
                  <a:gd name="T80" fmla="*/ 2 w 3"/>
                  <a:gd name="T81" fmla="*/ 10 h 5"/>
                  <a:gd name="T82" fmla="*/ 2 w 3"/>
                  <a:gd name="T83" fmla="*/ 10 h 5"/>
                  <a:gd name="T84" fmla="*/ 2 w 3"/>
                  <a:gd name="T85" fmla="*/ 7 h 5"/>
                  <a:gd name="T86" fmla="*/ 2 w 3"/>
                  <a:gd name="T87" fmla="*/ 10 h 5"/>
                  <a:gd name="T88" fmla="*/ 2 w 3"/>
                  <a:gd name="T89" fmla="*/ 5 h 5"/>
                  <a:gd name="T90" fmla="*/ 2 w 3"/>
                  <a:gd name="T91" fmla="*/ 2 h 5"/>
                  <a:gd name="T92" fmla="*/ 2 w 3"/>
                  <a:gd name="T93" fmla="*/ 5 h 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27" name="Freeform 1973"/>
              <p:cNvSpPr>
                <a:spLocks/>
              </p:cNvSpPr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28" name="Freeform 1974"/>
              <p:cNvSpPr>
                <a:spLocks/>
              </p:cNvSpPr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29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30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31" name="Freeform 1977"/>
              <p:cNvSpPr>
                <a:spLocks/>
              </p:cNvSpPr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32" name="Freeform 1978"/>
              <p:cNvSpPr>
                <a:spLocks/>
              </p:cNvSpPr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33" name="Freeform 1979"/>
              <p:cNvSpPr>
                <a:spLocks/>
              </p:cNvSpPr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12 w 6"/>
                  <a:gd name="T1" fmla="*/ 9 h 7"/>
                  <a:gd name="T2" fmla="*/ 9 w 6"/>
                  <a:gd name="T3" fmla="*/ 11 h 7"/>
                  <a:gd name="T4" fmla="*/ 9 w 6"/>
                  <a:gd name="T5" fmla="*/ 11 h 7"/>
                  <a:gd name="T6" fmla="*/ 12 w 6"/>
                  <a:gd name="T7" fmla="*/ 11 h 7"/>
                  <a:gd name="T8" fmla="*/ 12 w 6"/>
                  <a:gd name="T9" fmla="*/ 7 h 7"/>
                  <a:gd name="T10" fmla="*/ 12 w 6"/>
                  <a:gd name="T11" fmla="*/ 7 h 7"/>
                  <a:gd name="T12" fmla="*/ 9 w 6"/>
                  <a:gd name="T13" fmla="*/ 9 h 7"/>
                  <a:gd name="T14" fmla="*/ 9 w 6"/>
                  <a:gd name="T15" fmla="*/ 7 h 7"/>
                  <a:gd name="T16" fmla="*/ 9 w 6"/>
                  <a:gd name="T17" fmla="*/ 9 h 7"/>
                  <a:gd name="T18" fmla="*/ 7 w 6"/>
                  <a:gd name="T19" fmla="*/ 9 h 7"/>
                  <a:gd name="T20" fmla="*/ 7 w 6"/>
                  <a:gd name="T21" fmla="*/ 11 h 7"/>
                  <a:gd name="T22" fmla="*/ 7 w 6"/>
                  <a:gd name="T23" fmla="*/ 7 h 7"/>
                  <a:gd name="T24" fmla="*/ 7 w 6"/>
                  <a:gd name="T25" fmla="*/ 7 h 7"/>
                  <a:gd name="T26" fmla="*/ 7 w 6"/>
                  <a:gd name="T27" fmla="*/ 7 h 7"/>
                  <a:gd name="T28" fmla="*/ 5 w 6"/>
                  <a:gd name="T29" fmla="*/ 9 h 7"/>
                  <a:gd name="T30" fmla="*/ 5 w 6"/>
                  <a:gd name="T31" fmla="*/ 11 h 7"/>
                  <a:gd name="T32" fmla="*/ 5 w 6"/>
                  <a:gd name="T33" fmla="*/ 7 h 7"/>
                  <a:gd name="T34" fmla="*/ 5 w 6"/>
                  <a:gd name="T35" fmla="*/ 7 h 7"/>
                  <a:gd name="T36" fmla="*/ 2 w 6"/>
                  <a:gd name="T37" fmla="*/ 7 h 7"/>
                  <a:gd name="T38" fmla="*/ 0 w 6"/>
                  <a:gd name="T39" fmla="*/ 11 h 7"/>
                  <a:gd name="T40" fmla="*/ 2 w 6"/>
                  <a:gd name="T41" fmla="*/ 11 h 7"/>
                  <a:gd name="T42" fmla="*/ 2 w 6"/>
                  <a:gd name="T43" fmla="*/ 9 h 7"/>
                  <a:gd name="T44" fmla="*/ 2 w 6"/>
                  <a:gd name="T45" fmla="*/ 11 h 7"/>
                  <a:gd name="T46" fmla="*/ 2 w 6"/>
                  <a:gd name="T47" fmla="*/ 11 h 7"/>
                  <a:gd name="T48" fmla="*/ 5 w 6"/>
                  <a:gd name="T49" fmla="*/ 11 h 7"/>
                  <a:gd name="T50" fmla="*/ 5 w 6"/>
                  <a:gd name="T51" fmla="*/ 9 h 7"/>
                  <a:gd name="T52" fmla="*/ 5 w 6"/>
                  <a:gd name="T53" fmla="*/ 11 h 7"/>
                  <a:gd name="T54" fmla="*/ 5 w 6"/>
                  <a:gd name="T55" fmla="*/ 11 h 7"/>
                  <a:gd name="T56" fmla="*/ 5 w 6"/>
                  <a:gd name="T57" fmla="*/ 14 h 7"/>
                  <a:gd name="T58" fmla="*/ 5 w 6"/>
                  <a:gd name="T59" fmla="*/ 14 h 7"/>
                  <a:gd name="T60" fmla="*/ 7 w 6"/>
                  <a:gd name="T61" fmla="*/ 9 h 7"/>
                  <a:gd name="T62" fmla="*/ 7 w 6"/>
                  <a:gd name="T63" fmla="*/ 11 h 7"/>
                  <a:gd name="T64" fmla="*/ 7 w 6"/>
                  <a:gd name="T65" fmla="*/ 11 h 7"/>
                  <a:gd name="T66" fmla="*/ 9 w 6"/>
                  <a:gd name="T67" fmla="*/ 11 h 7"/>
                  <a:gd name="T68" fmla="*/ 9 w 6"/>
                  <a:gd name="T69" fmla="*/ 11 h 7"/>
                  <a:gd name="T70" fmla="*/ 9 w 6"/>
                  <a:gd name="T71" fmla="*/ 7 h 7"/>
                  <a:gd name="T72" fmla="*/ 12 w 6"/>
                  <a:gd name="T73" fmla="*/ 9 h 7"/>
                  <a:gd name="T74" fmla="*/ 12 w 6"/>
                  <a:gd name="T75" fmla="*/ 11 h 7"/>
                  <a:gd name="T76" fmla="*/ 12 w 6"/>
                  <a:gd name="T77" fmla="*/ 9 h 7"/>
                  <a:gd name="T78" fmla="*/ 12 w 6"/>
                  <a:gd name="T79" fmla="*/ 7 h 7"/>
                  <a:gd name="T80" fmla="*/ 12 w 6"/>
                  <a:gd name="T81" fmla="*/ 7 h 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34" name="Freeform 1980"/>
              <p:cNvSpPr>
                <a:spLocks/>
              </p:cNvSpPr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3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35" name="Freeform 1981"/>
              <p:cNvSpPr>
                <a:spLocks/>
              </p:cNvSpPr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36" name="Freeform 1982"/>
              <p:cNvSpPr>
                <a:spLocks/>
              </p:cNvSpPr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37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38" name="Freeform 1984"/>
              <p:cNvSpPr>
                <a:spLocks/>
              </p:cNvSpPr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2 w 3"/>
                  <a:gd name="T1" fmla="*/ 5 h 4"/>
                  <a:gd name="T2" fmla="*/ 2 w 3"/>
                  <a:gd name="T3" fmla="*/ 5 h 4"/>
                  <a:gd name="T4" fmla="*/ 2 w 3"/>
                  <a:gd name="T5" fmla="*/ 5 h 4"/>
                  <a:gd name="T6" fmla="*/ 0 w 3"/>
                  <a:gd name="T7" fmla="*/ 7 h 4"/>
                  <a:gd name="T8" fmla="*/ 5 w 3"/>
                  <a:gd name="T9" fmla="*/ 7 h 4"/>
                  <a:gd name="T10" fmla="*/ 2 w 3"/>
                  <a:gd name="T11" fmla="*/ 7 h 4"/>
                  <a:gd name="T12" fmla="*/ 5 w 3"/>
                  <a:gd name="T13" fmla="*/ 5 h 4"/>
                  <a:gd name="T14" fmla="*/ 5 w 3"/>
                  <a:gd name="T15" fmla="*/ 7 h 4"/>
                  <a:gd name="T16" fmla="*/ 5 w 3"/>
                  <a:gd name="T17" fmla="*/ 7 h 4"/>
                  <a:gd name="T18" fmla="*/ 5 w 3"/>
                  <a:gd name="T19" fmla="*/ 7 h 4"/>
                  <a:gd name="T20" fmla="*/ 5 w 3"/>
                  <a:gd name="T21" fmla="*/ 7 h 4"/>
                  <a:gd name="T22" fmla="*/ 5 w 3"/>
                  <a:gd name="T23" fmla="*/ 7 h 4"/>
                  <a:gd name="T24" fmla="*/ 7 w 3"/>
                  <a:gd name="T25" fmla="*/ 7 h 4"/>
                  <a:gd name="T26" fmla="*/ 7 w 3"/>
                  <a:gd name="T27" fmla="*/ 7 h 4"/>
                  <a:gd name="T28" fmla="*/ 7 w 3"/>
                  <a:gd name="T29" fmla="*/ 5 h 4"/>
                  <a:gd name="T30" fmla="*/ 7 w 3"/>
                  <a:gd name="T31" fmla="*/ 7 h 4"/>
                  <a:gd name="T32" fmla="*/ 7 w 3"/>
                  <a:gd name="T33" fmla="*/ 5 h 4"/>
                  <a:gd name="T34" fmla="*/ 7 w 3"/>
                  <a:gd name="T35" fmla="*/ 5 h 4"/>
                  <a:gd name="T36" fmla="*/ 7 w 3"/>
                  <a:gd name="T37" fmla="*/ 5 h 4"/>
                  <a:gd name="T38" fmla="*/ 7 w 3"/>
                  <a:gd name="T39" fmla="*/ 5 h 4"/>
                  <a:gd name="T40" fmla="*/ 7 w 3"/>
                  <a:gd name="T41" fmla="*/ 5 h 4"/>
                  <a:gd name="T42" fmla="*/ 7 w 3"/>
                  <a:gd name="T43" fmla="*/ 2 h 4"/>
                  <a:gd name="T44" fmla="*/ 7 w 3"/>
                  <a:gd name="T45" fmla="*/ 2 h 4"/>
                  <a:gd name="T46" fmla="*/ 7 w 3"/>
                  <a:gd name="T47" fmla="*/ 2 h 4"/>
                  <a:gd name="T48" fmla="*/ 7 w 3"/>
                  <a:gd name="T49" fmla="*/ 2 h 4"/>
                  <a:gd name="T50" fmla="*/ 7 w 3"/>
                  <a:gd name="T51" fmla="*/ 2 h 4"/>
                  <a:gd name="T52" fmla="*/ 5 w 3"/>
                  <a:gd name="T53" fmla="*/ 5 h 4"/>
                  <a:gd name="T54" fmla="*/ 5 w 3"/>
                  <a:gd name="T55" fmla="*/ 5 h 4"/>
                  <a:gd name="T56" fmla="*/ 7 w 3"/>
                  <a:gd name="T57" fmla="*/ 5 h 4"/>
                  <a:gd name="T58" fmla="*/ 5 w 3"/>
                  <a:gd name="T59" fmla="*/ 5 h 4"/>
                  <a:gd name="T60" fmla="*/ 7 w 3"/>
                  <a:gd name="T61" fmla="*/ 2 h 4"/>
                  <a:gd name="T62" fmla="*/ 5 w 3"/>
                  <a:gd name="T63" fmla="*/ 5 h 4"/>
                  <a:gd name="T64" fmla="*/ 5 w 3"/>
                  <a:gd name="T65" fmla="*/ 5 h 4"/>
                  <a:gd name="T66" fmla="*/ 5 w 3"/>
                  <a:gd name="T67" fmla="*/ 2 h 4"/>
                  <a:gd name="T68" fmla="*/ 5 w 3"/>
                  <a:gd name="T69" fmla="*/ 5 h 4"/>
                  <a:gd name="T70" fmla="*/ 2 w 3"/>
                  <a:gd name="T71" fmla="*/ 2 h 4"/>
                  <a:gd name="T72" fmla="*/ 2 w 3"/>
                  <a:gd name="T73" fmla="*/ 5 h 4"/>
                  <a:gd name="T74" fmla="*/ 2 w 3"/>
                  <a:gd name="T75" fmla="*/ 5 h 4"/>
                  <a:gd name="T76" fmla="*/ 2 w 3"/>
                  <a:gd name="T77" fmla="*/ 5 h 4"/>
                  <a:gd name="T78" fmla="*/ 2 w 3"/>
                  <a:gd name="T79" fmla="*/ 7 h 4"/>
                  <a:gd name="T80" fmla="*/ 2 w 3"/>
                  <a:gd name="T81" fmla="*/ 5 h 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39" name="Freeform 1985"/>
              <p:cNvSpPr>
                <a:spLocks/>
              </p:cNvSpPr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3 h 1"/>
                  <a:gd name="T1" fmla="*/ 0 h 1"/>
                  <a:gd name="T2" fmla="*/ 3 h 1"/>
                  <a:gd name="T3" fmla="*/ 3 h 1"/>
                  <a:gd name="T4" fmla="*/ 3 h 1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40" name="Freeform 1986"/>
              <p:cNvSpPr>
                <a:spLocks/>
              </p:cNvSpPr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3 w 4"/>
                  <a:gd name="T1" fmla="*/ 14 h 8"/>
                  <a:gd name="T2" fmla="*/ 3 w 4"/>
                  <a:gd name="T3" fmla="*/ 17 h 8"/>
                  <a:gd name="T4" fmla="*/ 3 w 4"/>
                  <a:gd name="T5" fmla="*/ 17 h 8"/>
                  <a:gd name="T6" fmla="*/ 5 w 4"/>
                  <a:gd name="T7" fmla="*/ 14 h 8"/>
                  <a:gd name="T8" fmla="*/ 5 w 4"/>
                  <a:gd name="T9" fmla="*/ 17 h 8"/>
                  <a:gd name="T10" fmla="*/ 5 w 4"/>
                  <a:gd name="T11" fmla="*/ 14 h 8"/>
                  <a:gd name="T12" fmla="*/ 5 w 4"/>
                  <a:gd name="T13" fmla="*/ 17 h 8"/>
                  <a:gd name="T14" fmla="*/ 5 w 4"/>
                  <a:gd name="T15" fmla="*/ 14 h 8"/>
                  <a:gd name="T16" fmla="*/ 5 w 4"/>
                  <a:gd name="T17" fmla="*/ 14 h 8"/>
                  <a:gd name="T18" fmla="*/ 5 w 4"/>
                  <a:gd name="T19" fmla="*/ 14 h 8"/>
                  <a:gd name="T20" fmla="*/ 3 w 4"/>
                  <a:gd name="T21" fmla="*/ 17 h 8"/>
                  <a:gd name="T22" fmla="*/ 5 w 4"/>
                  <a:gd name="T23" fmla="*/ 14 h 8"/>
                  <a:gd name="T24" fmla="*/ 5 w 4"/>
                  <a:gd name="T25" fmla="*/ 12 h 8"/>
                  <a:gd name="T26" fmla="*/ 3 w 4"/>
                  <a:gd name="T27" fmla="*/ 14 h 8"/>
                  <a:gd name="T28" fmla="*/ 3 w 4"/>
                  <a:gd name="T29" fmla="*/ 14 h 8"/>
                  <a:gd name="T30" fmla="*/ 3 w 4"/>
                  <a:gd name="T31" fmla="*/ 12 h 8"/>
                  <a:gd name="T32" fmla="*/ 3 w 4"/>
                  <a:gd name="T33" fmla="*/ 14 h 8"/>
                  <a:gd name="T34" fmla="*/ 3 w 4"/>
                  <a:gd name="T35" fmla="*/ 17 h 8"/>
                  <a:gd name="T36" fmla="*/ 10 w 4"/>
                  <a:gd name="T37" fmla="*/ 12 h 8"/>
                  <a:gd name="T38" fmla="*/ 5 w 4"/>
                  <a:gd name="T39" fmla="*/ 5 h 8"/>
                  <a:gd name="T40" fmla="*/ 5 w 4"/>
                  <a:gd name="T41" fmla="*/ 7 h 8"/>
                  <a:gd name="T42" fmla="*/ 5 w 4"/>
                  <a:gd name="T43" fmla="*/ 7 h 8"/>
                  <a:gd name="T44" fmla="*/ 5 w 4"/>
                  <a:gd name="T45" fmla="*/ 2 h 8"/>
                  <a:gd name="T46" fmla="*/ 8 w 4"/>
                  <a:gd name="T47" fmla="*/ 5 h 8"/>
                  <a:gd name="T48" fmla="*/ 10 w 4"/>
                  <a:gd name="T49" fmla="*/ 14 h 8"/>
                  <a:gd name="T50" fmla="*/ 3 w 4"/>
                  <a:gd name="T51" fmla="*/ 17 h 8"/>
                  <a:gd name="T52" fmla="*/ 3 w 4"/>
                  <a:gd name="T53" fmla="*/ 14 h 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41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42" name="Freeform 1988"/>
              <p:cNvSpPr>
                <a:spLocks/>
              </p:cNvSpPr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43" name="Freeform 1989"/>
              <p:cNvSpPr>
                <a:spLocks/>
              </p:cNvSpPr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8 h 3"/>
                  <a:gd name="T3" fmla="*/ 5 h 3"/>
                  <a:gd name="T4" fmla="*/ 5 h 3"/>
                  <a:gd name="T5" fmla="*/ 3 h 3"/>
                  <a:gd name="T6" fmla="*/ 3 h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44" name="Freeform 1990"/>
              <p:cNvSpPr>
                <a:spLocks/>
              </p:cNvSpPr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45" name="Freeform 1991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2 w 1"/>
                  <a:gd name="T1" fmla="*/ 3 h 2"/>
                  <a:gd name="T2" fmla="*/ 2 w 1"/>
                  <a:gd name="T3" fmla="*/ 0 h 2"/>
                  <a:gd name="T4" fmla="*/ 0 w 1"/>
                  <a:gd name="T5" fmla="*/ 5 h 2"/>
                  <a:gd name="T6" fmla="*/ 2 w 1"/>
                  <a:gd name="T7" fmla="*/ 3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46" name="Freeform 1992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47" name="Freeform 1993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3 h 2"/>
                  <a:gd name="T2" fmla="*/ 0 w 1"/>
                  <a:gd name="T3" fmla="*/ 3 h 2"/>
                  <a:gd name="T4" fmla="*/ 0 w 1"/>
                  <a:gd name="T5" fmla="*/ 3 h 2"/>
                  <a:gd name="T6" fmla="*/ 0 w 1"/>
                  <a:gd name="T7" fmla="*/ 0 h 2"/>
                  <a:gd name="T8" fmla="*/ 2 w 1"/>
                  <a:gd name="T9" fmla="*/ 0 h 2"/>
                  <a:gd name="T10" fmla="*/ 2 w 1"/>
                  <a:gd name="T11" fmla="*/ 0 h 2"/>
                  <a:gd name="T12" fmla="*/ 0 w 1"/>
                  <a:gd name="T13" fmla="*/ 3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48" name="Freeform 1994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49" name="Freeform 1995"/>
              <p:cNvSpPr>
                <a:spLocks/>
              </p:cNvSpPr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50" name="Freeform 1996"/>
              <p:cNvSpPr>
                <a:spLocks/>
              </p:cNvSpPr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5 h 2"/>
                  <a:gd name="T1" fmla="*/ 3 h 2"/>
                  <a:gd name="T2" fmla="*/ 0 h 2"/>
                  <a:gd name="T3" fmla="*/ 0 h 2"/>
                  <a:gd name="T4" fmla="*/ 5 h 2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51" name="Freeform 1997"/>
              <p:cNvSpPr>
                <a:spLocks/>
              </p:cNvSpPr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52" name="Freeform 1998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5 h 2"/>
                  <a:gd name="T2" fmla="*/ 3 w 1"/>
                  <a:gd name="T3" fmla="*/ 3 h 2"/>
                  <a:gd name="T4" fmla="*/ 3 w 1"/>
                  <a:gd name="T5" fmla="*/ 5 h 2"/>
                  <a:gd name="T6" fmla="*/ 3 w 1"/>
                  <a:gd name="T7" fmla="*/ 5 h 2"/>
                  <a:gd name="T8" fmla="*/ 3 w 1"/>
                  <a:gd name="T9" fmla="*/ 5 h 2"/>
                  <a:gd name="T10" fmla="*/ 3 w 1"/>
                  <a:gd name="T11" fmla="*/ 5 h 2"/>
                  <a:gd name="T12" fmla="*/ 3 w 1"/>
                  <a:gd name="T13" fmla="*/ 5 h 2"/>
                  <a:gd name="T14" fmla="*/ 3 w 1"/>
                  <a:gd name="T15" fmla="*/ 3 h 2"/>
                  <a:gd name="T16" fmla="*/ 3 w 1"/>
                  <a:gd name="T17" fmla="*/ 3 h 2"/>
                  <a:gd name="T18" fmla="*/ 3 w 1"/>
                  <a:gd name="T19" fmla="*/ 3 h 2"/>
                  <a:gd name="T20" fmla="*/ 3 w 1"/>
                  <a:gd name="T21" fmla="*/ 0 h 2"/>
                  <a:gd name="T22" fmla="*/ 0 w 1"/>
                  <a:gd name="T23" fmla="*/ 5 h 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53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54" name="Freeform 2000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5 h 2"/>
                  <a:gd name="T2" fmla="*/ 0 w 1"/>
                  <a:gd name="T3" fmla="*/ 5 h 2"/>
                  <a:gd name="T4" fmla="*/ 0 w 1"/>
                  <a:gd name="T5" fmla="*/ 5 h 2"/>
                  <a:gd name="T6" fmla="*/ 0 w 1"/>
                  <a:gd name="T7" fmla="*/ 3 h 2"/>
                  <a:gd name="T8" fmla="*/ 0 w 1"/>
                  <a:gd name="T9" fmla="*/ 5 h 2"/>
                  <a:gd name="T10" fmla="*/ 0 w 1"/>
                  <a:gd name="T11" fmla="*/ 0 h 2"/>
                  <a:gd name="T12" fmla="*/ 0 w 1"/>
                  <a:gd name="T13" fmla="*/ 3 h 2"/>
                  <a:gd name="T14" fmla="*/ 0 w 1"/>
                  <a:gd name="T15" fmla="*/ 3 h 2"/>
                  <a:gd name="T16" fmla="*/ 0 w 1"/>
                  <a:gd name="T17" fmla="*/ 3 h 2"/>
                  <a:gd name="T18" fmla="*/ 0 w 1"/>
                  <a:gd name="T19" fmla="*/ 3 h 2"/>
                  <a:gd name="T20" fmla="*/ 0 w 1"/>
                  <a:gd name="T21" fmla="*/ 5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55" name="Freeform 2001"/>
              <p:cNvSpPr>
                <a:spLocks/>
              </p:cNvSpPr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56" name="Freeform 2002"/>
              <p:cNvSpPr>
                <a:spLocks/>
              </p:cNvSpPr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57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58" name="Freeform 2004"/>
              <p:cNvSpPr>
                <a:spLocks/>
              </p:cNvSpPr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2 w 4"/>
                  <a:gd name="T1" fmla="*/ 2 h 4"/>
                  <a:gd name="T2" fmla="*/ 2 w 4"/>
                  <a:gd name="T3" fmla="*/ 2 h 4"/>
                  <a:gd name="T4" fmla="*/ 2 w 4"/>
                  <a:gd name="T5" fmla="*/ 5 h 4"/>
                  <a:gd name="T6" fmla="*/ 0 w 4"/>
                  <a:gd name="T7" fmla="*/ 7 h 4"/>
                  <a:gd name="T8" fmla="*/ 2 w 4"/>
                  <a:gd name="T9" fmla="*/ 5 h 4"/>
                  <a:gd name="T10" fmla="*/ 2 w 4"/>
                  <a:gd name="T11" fmla="*/ 7 h 4"/>
                  <a:gd name="T12" fmla="*/ 2 w 4"/>
                  <a:gd name="T13" fmla="*/ 7 h 4"/>
                  <a:gd name="T14" fmla="*/ 5 w 4"/>
                  <a:gd name="T15" fmla="*/ 7 h 4"/>
                  <a:gd name="T16" fmla="*/ 7 w 4"/>
                  <a:gd name="T17" fmla="*/ 7 h 4"/>
                  <a:gd name="T18" fmla="*/ 7 w 4"/>
                  <a:gd name="T19" fmla="*/ 5 h 4"/>
                  <a:gd name="T20" fmla="*/ 7 w 4"/>
                  <a:gd name="T21" fmla="*/ 7 h 4"/>
                  <a:gd name="T22" fmla="*/ 7 w 4"/>
                  <a:gd name="T23" fmla="*/ 7 h 4"/>
                  <a:gd name="T24" fmla="*/ 7 w 4"/>
                  <a:gd name="T25" fmla="*/ 7 h 4"/>
                  <a:gd name="T26" fmla="*/ 9 w 4"/>
                  <a:gd name="T27" fmla="*/ 5 h 4"/>
                  <a:gd name="T28" fmla="*/ 7 w 4"/>
                  <a:gd name="T29" fmla="*/ 7 h 4"/>
                  <a:gd name="T30" fmla="*/ 9 w 4"/>
                  <a:gd name="T31" fmla="*/ 7 h 4"/>
                  <a:gd name="T32" fmla="*/ 9 w 4"/>
                  <a:gd name="T33" fmla="*/ 5 h 4"/>
                  <a:gd name="T34" fmla="*/ 9 w 4"/>
                  <a:gd name="T35" fmla="*/ 2 h 4"/>
                  <a:gd name="T36" fmla="*/ 7 w 4"/>
                  <a:gd name="T37" fmla="*/ 5 h 4"/>
                  <a:gd name="T38" fmla="*/ 7 w 4"/>
                  <a:gd name="T39" fmla="*/ 5 h 4"/>
                  <a:gd name="T40" fmla="*/ 7 w 4"/>
                  <a:gd name="T41" fmla="*/ 2 h 4"/>
                  <a:gd name="T42" fmla="*/ 5 w 4"/>
                  <a:gd name="T43" fmla="*/ 5 h 4"/>
                  <a:gd name="T44" fmla="*/ 5 w 4"/>
                  <a:gd name="T45" fmla="*/ 5 h 4"/>
                  <a:gd name="T46" fmla="*/ 5 w 4"/>
                  <a:gd name="T47" fmla="*/ 5 h 4"/>
                  <a:gd name="T48" fmla="*/ 5 w 4"/>
                  <a:gd name="T49" fmla="*/ 5 h 4"/>
                  <a:gd name="T50" fmla="*/ 5 w 4"/>
                  <a:gd name="T51" fmla="*/ 7 h 4"/>
                  <a:gd name="T52" fmla="*/ 5 w 4"/>
                  <a:gd name="T53" fmla="*/ 2 h 4"/>
                  <a:gd name="T54" fmla="*/ 5 w 4"/>
                  <a:gd name="T55" fmla="*/ 5 h 4"/>
                  <a:gd name="T56" fmla="*/ 5 w 4"/>
                  <a:gd name="T57" fmla="*/ 5 h 4"/>
                  <a:gd name="T58" fmla="*/ 5 w 4"/>
                  <a:gd name="T59" fmla="*/ 2 h 4"/>
                  <a:gd name="T60" fmla="*/ 2 w 4"/>
                  <a:gd name="T61" fmla="*/ 5 h 4"/>
                  <a:gd name="T62" fmla="*/ 2 w 4"/>
                  <a:gd name="T63" fmla="*/ 5 h 4"/>
                  <a:gd name="T64" fmla="*/ 2 w 4"/>
                  <a:gd name="T65" fmla="*/ 5 h 4"/>
                  <a:gd name="T66" fmla="*/ 5 w 4"/>
                  <a:gd name="T67" fmla="*/ 2 h 4"/>
                  <a:gd name="T68" fmla="*/ 5 w 4"/>
                  <a:gd name="T69" fmla="*/ 0 h 4"/>
                  <a:gd name="T70" fmla="*/ 2 w 4"/>
                  <a:gd name="T71" fmla="*/ 5 h 4"/>
                  <a:gd name="T72" fmla="*/ 2 w 4"/>
                  <a:gd name="T73" fmla="*/ 2 h 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59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60" name="Freeform 2006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61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62" name="Freeform 2008"/>
              <p:cNvSpPr>
                <a:spLocks/>
              </p:cNvSpPr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63" name="Freeform 2009"/>
              <p:cNvSpPr>
                <a:spLocks/>
              </p:cNvSpPr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64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65" name="Freeform 2011"/>
              <p:cNvSpPr>
                <a:spLocks/>
              </p:cNvSpPr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2 w 3"/>
                  <a:gd name="T1" fmla="*/ 5 h 3"/>
                  <a:gd name="T2" fmla="*/ 2 w 3"/>
                  <a:gd name="T3" fmla="*/ 7 h 3"/>
                  <a:gd name="T4" fmla="*/ 5 w 3"/>
                  <a:gd name="T5" fmla="*/ 2 h 3"/>
                  <a:gd name="T6" fmla="*/ 2 w 3"/>
                  <a:gd name="T7" fmla="*/ 7 h 3"/>
                  <a:gd name="T8" fmla="*/ 5 w 3"/>
                  <a:gd name="T9" fmla="*/ 5 h 3"/>
                  <a:gd name="T10" fmla="*/ 5 w 3"/>
                  <a:gd name="T11" fmla="*/ 5 h 3"/>
                  <a:gd name="T12" fmla="*/ 7 w 3"/>
                  <a:gd name="T13" fmla="*/ 2 h 3"/>
                  <a:gd name="T14" fmla="*/ 5 w 3"/>
                  <a:gd name="T15" fmla="*/ 7 h 3"/>
                  <a:gd name="T16" fmla="*/ 5 w 3"/>
                  <a:gd name="T17" fmla="*/ 7 h 3"/>
                  <a:gd name="T18" fmla="*/ 5 w 3"/>
                  <a:gd name="T19" fmla="*/ 5 h 3"/>
                  <a:gd name="T20" fmla="*/ 7 w 3"/>
                  <a:gd name="T21" fmla="*/ 5 h 3"/>
                  <a:gd name="T22" fmla="*/ 7 w 3"/>
                  <a:gd name="T23" fmla="*/ 2 h 3"/>
                  <a:gd name="T24" fmla="*/ 7 w 3"/>
                  <a:gd name="T25" fmla="*/ 2 h 3"/>
                  <a:gd name="T26" fmla="*/ 7 w 3"/>
                  <a:gd name="T27" fmla="*/ 2 h 3"/>
                  <a:gd name="T28" fmla="*/ 7 w 3"/>
                  <a:gd name="T29" fmla="*/ 2 h 3"/>
                  <a:gd name="T30" fmla="*/ 7 w 3"/>
                  <a:gd name="T31" fmla="*/ 0 h 3"/>
                  <a:gd name="T32" fmla="*/ 7 w 3"/>
                  <a:gd name="T33" fmla="*/ 2 h 3"/>
                  <a:gd name="T34" fmla="*/ 7 w 3"/>
                  <a:gd name="T35" fmla="*/ 2 h 3"/>
                  <a:gd name="T36" fmla="*/ 5 w 3"/>
                  <a:gd name="T37" fmla="*/ 2 h 3"/>
                  <a:gd name="T38" fmla="*/ 7 w 3"/>
                  <a:gd name="T39" fmla="*/ 2 h 3"/>
                  <a:gd name="T40" fmla="*/ 5 w 3"/>
                  <a:gd name="T41" fmla="*/ 2 h 3"/>
                  <a:gd name="T42" fmla="*/ 5 w 3"/>
                  <a:gd name="T43" fmla="*/ 0 h 3"/>
                  <a:gd name="T44" fmla="*/ 5 w 3"/>
                  <a:gd name="T45" fmla="*/ 2 h 3"/>
                  <a:gd name="T46" fmla="*/ 5 w 3"/>
                  <a:gd name="T47" fmla="*/ 0 h 3"/>
                  <a:gd name="T48" fmla="*/ 5 w 3"/>
                  <a:gd name="T49" fmla="*/ 5 h 3"/>
                  <a:gd name="T50" fmla="*/ 5 w 3"/>
                  <a:gd name="T51" fmla="*/ 0 h 3"/>
                  <a:gd name="T52" fmla="*/ 5 w 3"/>
                  <a:gd name="T53" fmla="*/ 2 h 3"/>
                  <a:gd name="T54" fmla="*/ 5 w 3"/>
                  <a:gd name="T55" fmla="*/ 0 h 3"/>
                  <a:gd name="T56" fmla="*/ 2 w 3"/>
                  <a:gd name="T57" fmla="*/ 2 h 3"/>
                  <a:gd name="T58" fmla="*/ 2 w 3"/>
                  <a:gd name="T59" fmla="*/ 2 h 3"/>
                  <a:gd name="T60" fmla="*/ 2 w 3"/>
                  <a:gd name="T61" fmla="*/ 2 h 3"/>
                  <a:gd name="T62" fmla="*/ 2 w 3"/>
                  <a:gd name="T63" fmla="*/ 2 h 3"/>
                  <a:gd name="T64" fmla="*/ 2 w 3"/>
                  <a:gd name="T65" fmla="*/ 5 h 3"/>
                  <a:gd name="T66" fmla="*/ 2 w 3"/>
                  <a:gd name="T67" fmla="*/ 2 h 3"/>
                  <a:gd name="T68" fmla="*/ 2 w 3"/>
                  <a:gd name="T69" fmla="*/ 5 h 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66" name="Freeform 2012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67" name="Freeform 2013"/>
              <p:cNvSpPr>
                <a:spLocks/>
              </p:cNvSpPr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5 w 3"/>
                  <a:gd name="T1" fmla="*/ 5 h 3"/>
                  <a:gd name="T2" fmla="*/ 5 w 3"/>
                  <a:gd name="T3" fmla="*/ 2 h 3"/>
                  <a:gd name="T4" fmla="*/ 2 w 3"/>
                  <a:gd name="T5" fmla="*/ 7 h 3"/>
                  <a:gd name="T6" fmla="*/ 2 w 3"/>
                  <a:gd name="T7" fmla="*/ 7 h 3"/>
                  <a:gd name="T8" fmla="*/ 5 w 3"/>
                  <a:gd name="T9" fmla="*/ 2 h 3"/>
                  <a:gd name="T10" fmla="*/ 5 w 3"/>
                  <a:gd name="T11" fmla="*/ 2 h 3"/>
                  <a:gd name="T12" fmla="*/ 2 w 3"/>
                  <a:gd name="T13" fmla="*/ 5 h 3"/>
                  <a:gd name="T14" fmla="*/ 2 w 3"/>
                  <a:gd name="T15" fmla="*/ 5 h 3"/>
                  <a:gd name="T16" fmla="*/ 2 w 3"/>
                  <a:gd name="T17" fmla="*/ 5 h 3"/>
                  <a:gd name="T18" fmla="*/ 5 w 3"/>
                  <a:gd name="T19" fmla="*/ 2 h 3"/>
                  <a:gd name="T20" fmla="*/ 0 w 3"/>
                  <a:gd name="T21" fmla="*/ 7 h 3"/>
                  <a:gd name="T22" fmla="*/ 0 w 3"/>
                  <a:gd name="T23" fmla="*/ 7 h 3"/>
                  <a:gd name="T24" fmla="*/ 2 w 3"/>
                  <a:gd name="T25" fmla="*/ 5 h 3"/>
                  <a:gd name="T26" fmla="*/ 2 w 3"/>
                  <a:gd name="T27" fmla="*/ 5 h 3"/>
                  <a:gd name="T28" fmla="*/ 0 w 3"/>
                  <a:gd name="T29" fmla="*/ 7 h 3"/>
                  <a:gd name="T30" fmla="*/ 2 w 3"/>
                  <a:gd name="T31" fmla="*/ 7 h 3"/>
                  <a:gd name="T32" fmla="*/ 2 w 3"/>
                  <a:gd name="T33" fmla="*/ 7 h 3"/>
                  <a:gd name="T34" fmla="*/ 2 w 3"/>
                  <a:gd name="T35" fmla="*/ 7 h 3"/>
                  <a:gd name="T36" fmla="*/ 5 w 3"/>
                  <a:gd name="T37" fmla="*/ 5 h 3"/>
                  <a:gd name="T38" fmla="*/ 5 w 3"/>
                  <a:gd name="T39" fmla="*/ 5 h 3"/>
                  <a:gd name="T40" fmla="*/ 5 w 3"/>
                  <a:gd name="T41" fmla="*/ 2 h 3"/>
                  <a:gd name="T42" fmla="*/ 7 w 3"/>
                  <a:gd name="T43" fmla="*/ 2 h 3"/>
                  <a:gd name="T44" fmla="*/ 7 w 3"/>
                  <a:gd name="T45" fmla="*/ 2 h 3"/>
                  <a:gd name="T46" fmla="*/ 5 w 3"/>
                  <a:gd name="T47" fmla="*/ 5 h 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68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69" name="Freeform 2015"/>
              <p:cNvSpPr>
                <a:spLocks/>
              </p:cNvSpPr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3 h 1"/>
                  <a:gd name="T1" fmla="*/ 0 h 1"/>
                  <a:gd name="T2" fmla="*/ 3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70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71" name="Freeform 2017"/>
              <p:cNvSpPr>
                <a:spLocks/>
              </p:cNvSpPr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7 w 3"/>
                  <a:gd name="T1" fmla="*/ 0 h 4"/>
                  <a:gd name="T2" fmla="*/ 5 w 3"/>
                  <a:gd name="T3" fmla="*/ 5 h 4"/>
                  <a:gd name="T4" fmla="*/ 7 w 3"/>
                  <a:gd name="T5" fmla="*/ 2 h 4"/>
                  <a:gd name="T6" fmla="*/ 5 w 3"/>
                  <a:gd name="T7" fmla="*/ 5 h 4"/>
                  <a:gd name="T8" fmla="*/ 5 w 3"/>
                  <a:gd name="T9" fmla="*/ 2 h 4"/>
                  <a:gd name="T10" fmla="*/ 7 w 3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72" name="Freeform 2018"/>
              <p:cNvSpPr>
                <a:spLocks/>
              </p:cNvSpPr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3 w 4"/>
                  <a:gd name="T1" fmla="*/ 5 h 4"/>
                  <a:gd name="T2" fmla="*/ 3 w 4"/>
                  <a:gd name="T3" fmla="*/ 5 h 4"/>
                  <a:gd name="T4" fmla="*/ 3 w 4"/>
                  <a:gd name="T5" fmla="*/ 5 h 4"/>
                  <a:gd name="T6" fmla="*/ 3 w 4"/>
                  <a:gd name="T7" fmla="*/ 7 h 4"/>
                  <a:gd name="T8" fmla="*/ 3 w 4"/>
                  <a:gd name="T9" fmla="*/ 5 h 4"/>
                  <a:gd name="T10" fmla="*/ 5 w 4"/>
                  <a:gd name="T11" fmla="*/ 5 h 4"/>
                  <a:gd name="T12" fmla="*/ 5 w 4"/>
                  <a:gd name="T13" fmla="*/ 5 h 4"/>
                  <a:gd name="T14" fmla="*/ 5 w 4"/>
                  <a:gd name="T15" fmla="*/ 7 h 4"/>
                  <a:gd name="T16" fmla="*/ 5 w 4"/>
                  <a:gd name="T17" fmla="*/ 2 h 4"/>
                  <a:gd name="T18" fmla="*/ 5 w 4"/>
                  <a:gd name="T19" fmla="*/ 5 h 4"/>
                  <a:gd name="T20" fmla="*/ 5 w 4"/>
                  <a:gd name="T21" fmla="*/ 5 h 4"/>
                  <a:gd name="T22" fmla="*/ 5 w 4"/>
                  <a:gd name="T23" fmla="*/ 5 h 4"/>
                  <a:gd name="T24" fmla="*/ 5 w 4"/>
                  <a:gd name="T25" fmla="*/ 7 h 4"/>
                  <a:gd name="T26" fmla="*/ 5 w 4"/>
                  <a:gd name="T27" fmla="*/ 7 h 4"/>
                  <a:gd name="T28" fmla="*/ 5 w 4"/>
                  <a:gd name="T29" fmla="*/ 7 h 4"/>
                  <a:gd name="T30" fmla="*/ 8 w 4"/>
                  <a:gd name="T31" fmla="*/ 7 h 4"/>
                  <a:gd name="T32" fmla="*/ 8 w 4"/>
                  <a:gd name="T33" fmla="*/ 9 h 4"/>
                  <a:gd name="T34" fmla="*/ 8 w 4"/>
                  <a:gd name="T35" fmla="*/ 5 h 4"/>
                  <a:gd name="T36" fmla="*/ 10 w 4"/>
                  <a:gd name="T37" fmla="*/ 5 h 4"/>
                  <a:gd name="T38" fmla="*/ 8 w 4"/>
                  <a:gd name="T39" fmla="*/ 7 h 4"/>
                  <a:gd name="T40" fmla="*/ 10 w 4"/>
                  <a:gd name="T41" fmla="*/ 7 h 4"/>
                  <a:gd name="T42" fmla="*/ 8 w 4"/>
                  <a:gd name="T43" fmla="*/ 9 h 4"/>
                  <a:gd name="T44" fmla="*/ 10 w 4"/>
                  <a:gd name="T45" fmla="*/ 5 h 4"/>
                  <a:gd name="T46" fmla="*/ 10 w 4"/>
                  <a:gd name="T47" fmla="*/ 7 h 4"/>
                  <a:gd name="T48" fmla="*/ 10 w 4"/>
                  <a:gd name="T49" fmla="*/ 2 h 4"/>
                  <a:gd name="T50" fmla="*/ 10 w 4"/>
                  <a:gd name="T51" fmla="*/ 2 h 4"/>
                  <a:gd name="T52" fmla="*/ 8 w 4"/>
                  <a:gd name="T53" fmla="*/ 5 h 4"/>
                  <a:gd name="T54" fmla="*/ 8 w 4"/>
                  <a:gd name="T55" fmla="*/ 2 h 4"/>
                  <a:gd name="T56" fmla="*/ 8 w 4"/>
                  <a:gd name="T57" fmla="*/ 5 h 4"/>
                  <a:gd name="T58" fmla="*/ 8 w 4"/>
                  <a:gd name="T59" fmla="*/ 2 h 4"/>
                  <a:gd name="T60" fmla="*/ 8 w 4"/>
                  <a:gd name="T61" fmla="*/ 5 h 4"/>
                  <a:gd name="T62" fmla="*/ 8 w 4"/>
                  <a:gd name="T63" fmla="*/ 2 h 4"/>
                  <a:gd name="T64" fmla="*/ 5 w 4"/>
                  <a:gd name="T65" fmla="*/ 2 h 4"/>
                  <a:gd name="T66" fmla="*/ 5 w 4"/>
                  <a:gd name="T67" fmla="*/ 2 h 4"/>
                  <a:gd name="T68" fmla="*/ 3 w 4"/>
                  <a:gd name="T69" fmla="*/ 2 h 4"/>
                  <a:gd name="T70" fmla="*/ 3 w 4"/>
                  <a:gd name="T71" fmla="*/ 5 h 4"/>
                  <a:gd name="T72" fmla="*/ 5 w 4"/>
                  <a:gd name="T73" fmla="*/ 0 h 4"/>
                  <a:gd name="T74" fmla="*/ 3 w 4"/>
                  <a:gd name="T75" fmla="*/ 2 h 4"/>
                  <a:gd name="T76" fmla="*/ 3 w 4"/>
                  <a:gd name="T77" fmla="*/ 2 h 4"/>
                  <a:gd name="T78" fmla="*/ 3 w 4"/>
                  <a:gd name="T79" fmla="*/ 2 h 4"/>
                  <a:gd name="T80" fmla="*/ 3 w 4"/>
                  <a:gd name="T81" fmla="*/ 5 h 4"/>
                  <a:gd name="T82" fmla="*/ 3 w 4"/>
                  <a:gd name="T83" fmla="*/ 7 h 4"/>
                  <a:gd name="T84" fmla="*/ 3 w 4"/>
                  <a:gd name="T85" fmla="*/ 5 h 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73" name="Freeform 2019"/>
              <p:cNvSpPr>
                <a:spLocks/>
              </p:cNvSpPr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74" name="Freeform 2020"/>
              <p:cNvSpPr>
                <a:spLocks/>
              </p:cNvSpPr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75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76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77" name="Freeform 2023"/>
              <p:cNvSpPr>
                <a:spLocks/>
              </p:cNvSpPr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78" name="Freeform 2024"/>
              <p:cNvSpPr>
                <a:spLocks/>
              </p:cNvSpPr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79" name="Freeform 2025"/>
              <p:cNvSpPr>
                <a:spLocks/>
              </p:cNvSpPr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5 w 4"/>
                  <a:gd name="T1" fmla="*/ 7 h 6"/>
                  <a:gd name="T2" fmla="*/ 2 w 4"/>
                  <a:gd name="T3" fmla="*/ 9 h 6"/>
                  <a:gd name="T4" fmla="*/ 2 w 4"/>
                  <a:gd name="T5" fmla="*/ 12 h 6"/>
                  <a:gd name="T6" fmla="*/ 5 w 4"/>
                  <a:gd name="T7" fmla="*/ 9 h 6"/>
                  <a:gd name="T8" fmla="*/ 7 w 4"/>
                  <a:gd name="T9" fmla="*/ 9 h 6"/>
                  <a:gd name="T10" fmla="*/ 7 w 4"/>
                  <a:gd name="T11" fmla="*/ 9 h 6"/>
                  <a:gd name="T12" fmla="*/ 9 w 4"/>
                  <a:gd name="T13" fmla="*/ 7 h 6"/>
                  <a:gd name="T14" fmla="*/ 9 w 4"/>
                  <a:gd name="T15" fmla="*/ 5 h 6"/>
                  <a:gd name="T16" fmla="*/ 7 w 4"/>
                  <a:gd name="T17" fmla="*/ 5 h 6"/>
                  <a:gd name="T18" fmla="*/ 7 w 4"/>
                  <a:gd name="T19" fmla="*/ 7 h 6"/>
                  <a:gd name="T20" fmla="*/ 7 w 4"/>
                  <a:gd name="T21" fmla="*/ 7 h 6"/>
                  <a:gd name="T22" fmla="*/ 7 w 4"/>
                  <a:gd name="T23" fmla="*/ 7 h 6"/>
                  <a:gd name="T24" fmla="*/ 5 w 4"/>
                  <a:gd name="T25" fmla="*/ 7 h 6"/>
                  <a:gd name="T26" fmla="*/ 5 w 4"/>
                  <a:gd name="T27" fmla="*/ 5 h 6"/>
                  <a:gd name="T28" fmla="*/ 5 w 4"/>
                  <a:gd name="T29" fmla="*/ 7 h 6"/>
                  <a:gd name="T30" fmla="*/ 2 w 4"/>
                  <a:gd name="T31" fmla="*/ 7 h 6"/>
                  <a:gd name="T32" fmla="*/ 2 w 4"/>
                  <a:gd name="T33" fmla="*/ 5 h 6"/>
                  <a:gd name="T34" fmla="*/ 2 w 4"/>
                  <a:gd name="T35" fmla="*/ 7 h 6"/>
                  <a:gd name="T36" fmla="*/ 0 w 4"/>
                  <a:gd name="T37" fmla="*/ 5 h 6"/>
                  <a:gd name="T38" fmla="*/ 2 w 4"/>
                  <a:gd name="T39" fmla="*/ 7 h 6"/>
                  <a:gd name="T40" fmla="*/ 2 w 4"/>
                  <a:gd name="T41" fmla="*/ 5 h 6"/>
                  <a:gd name="T42" fmla="*/ 0 w 4"/>
                  <a:gd name="T43" fmla="*/ 9 h 6"/>
                  <a:gd name="T44" fmla="*/ 2 w 4"/>
                  <a:gd name="T45" fmla="*/ 9 h 6"/>
                  <a:gd name="T46" fmla="*/ 2 w 4"/>
                  <a:gd name="T47" fmla="*/ 9 h 6"/>
                  <a:gd name="T48" fmla="*/ 2 w 4"/>
                  <a:gd name="T49" fmla="*/ 9 h 6"/>
                  <a:gd name="T50" fmla="*/ 5 w 4"/>
                  <a:gd name="T51" fmla="*/ 12 h 6"/>
                  <a:gd name="T52" fmla="*/ 5 w 4"/>
                  <a:gd name="T53" fmla="*/ 9 h 6"/>
                  <a:gd name="T54" fmla="*/ 5 w 4"/>
                  <a:gd name="T55" fmla="*/ 9 h 6"/>
                  <a:gd name="T56" fmla="*/ 5 w 4"/>
                  <a:gd name="T57" fmla="*/ 9 h 6"/>
                  <a:gd name="T58" fmla="*/ 5 w 4"/>
                  <a:gd name="T59" fmla="*/ 9 h 6"/>
                  <a:gd name="T60" fmla="*/ 7 w 4"/>
                  <a:gd name="T61" fmla="*/ 9 h 6"/>
                  <a:gd name="T62" fmla="*/ 7 w 4"/>
                  <a:gd name="T63" fmla="*/ 12 h 6"/>
                  <a:gd name="T64" fmla="*/ 7 w 4"/>
                  <a:gd name="T65" fmla="*/ 12 h 6"/>
                  <a:gd name="T66" fmla="*/ 7 w 4"/>
                  <a:gd name="T67" fmla="*/ 9 h 6"/>
                  <a:gd name="T68" fmla="*/ 9 w 4"/>
                  <a:gd name="T69" fmla="*/ 9 h 6"/>
                  <a:gd name="T70" fmla="*/ 7 w 4"/>
                  <a:gd name="T71" fmla="*/ 7 h 6"/>
                  <a:gd name="T72" fmla="*/ 7 w 4"/>
                  <a:gd name="T73" fmla="*/ 5 h 6"/>
                  <a:gd name="T74" fmla="*/ 7 w 4"/>
                  <a:gd name="T75" fmla="*/ 7 h 6"/>
                  <a:gd name="T76" fmla="*/ 7 w 4"/>
                  <a:gd name="T77" fmla="*/ 9 h 6"/>
                  <a:gd name="T78" fmla="*/ 7 w 4"/>
                  <a:gd name="T79" fmla="*/ 5 h 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80" name="Freeform 2026"/>
              <p:cNvSpPr>
                <a:spLocks/>
              </p:cNvSpPr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2 h 1"/>
                  <a:gd name="T1" fmla="*/ 0 h 1"/>
                  <a:gd name="T2" fmla="*/ 2 h 1"/>
                  <a:gd name="T3" fmla="*/ 2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81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82" name="Freeform 2028"/>
              <p:cNvSpPr>
                <a:spLocks/>
              </p:cNvSpPr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83" name="Freeform 2029"/>
              <p:cNvSpPr>
                <a:spLocks/>
              </p:cNvSpPr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84" name="Freeform 2030"/>
              <p:cNvSpPr>
                <a:spLocks/>
              </p:cNvSpPr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5 w 4"/>
                  <a:gd name="T1" fmla="*/ 3 h 4"/>
                  <a:gd name="T2" fmla="*/ 2 w 4"/>
                  <a:gd name="T3" fmla="*/ 5 h 4"/>
                  <a:gd name="T4" fmla="*/ 2 w 4"/>
                  <a:gd name="T5" fmla="*/ 3 h 4"/>
                  <a:gd name="T6" fmla="*/ 0 w 4"/>
                  <a:gd name="T7" fmla="*/ 5 h 4"/>
                  <a:gd name="T8" fmla="*/ 5 w 4"/>
                  <a:gd name="T9" fmla="*/ 5 h 4"/>
                  <a:gd name="T10" fmla="*/ 5 w 4"/>
                  <a:gd name="T11" fmla="*/ 8 h 4"/>
                  <a:gd name="T12" fmla="*/ 7 w 4"/>
                  <a:gd name="T13" fmla="*/ 5 h 4"/>
                  <a:gd name="T14" fmla="*/ 7 w 4"/>
                  <a:gd name="T15" fmla="*/ 8 h 4"/>
                  <a:gd name="T16" fmla="*/ 7 w 4"/>
                  <a:gd name="T17" fmla="*/ 8 h 4"/>
                  <a:gd name="T18" fmla="*/ 7 w 4"/>
                  <a:gd name="T19" fmla="*/ 8 h 4"/>
                  <a:gd name="T20" fmla="*/ 7 w 4"/>
                  <a:gd name="T21" fmla="*/ 8 h 4"/>
                  <a:gd name="T22" fmla="*/ 7 w 4"/>
                  <a:gd name="T23" fmla="*/ 8 h 4"/>
                  <a:gd name="T24" fmla="*/ 9 w 4"/>
                  <a:gd name="T25" fmla="*/ 8 h 4"/>
                  <a:gd name="T26" fmla="*/ 7 w 4"/>
                  <a:gd name="T27" fmla="*/ 8 h 4"/>
                  <a:gd name="T28" fmla="*/ 9 w 4"/>
                  <a:gd name="T29" fmla="*/ 8 h 4"/>
                  <a:gd name="T30" fmla="*/ 9 w 4"/>
                  <a:gd name="T31" fmla="*/ 8 h 4"/>
                  <a:gd name="T32" fmla="*/ 9 w 4"/>
                  <a:gd name="T33" fmla="*/ 5 h 4"/>
                  <a:gd name="T34" fmla="*/ 9 w 4"/>
                  <a:gd name="T35" fmla="*/ 5 h 4"/>
                  <a:gd name="T36" fmla="*/ 9 w 4"/>
                  <a:gd name="T37" fmla="*/ 5 h 4"/>
                  <a:gd name="T38" fmla="*/ 9 w 4"/>
                  <a:gd name="T39" fmla="*/ 5 h 4"/>
                  <a:gd name="T40" fmla="*/ 9 w 4"/>
                  <a:gd name="T41" fmla="*/ 5 h 4"/>
                  <a:gd name="T42" fmla="*/ 9 w 4"/>
                  <a:gd name="T43" fmla="*/ 5 h 4"/>
                  <a:gd name="T44" fmla="*/ 9 w 4"/>
                  <a:gd name="T45" fmla="*/ 3 h 4"/>
                  <a:gd name="T46" fmla="*/ 9 w 4"/>
                  <a:gd name="T47" fmla="*/ 3 h 4"/>
                  <a:gd name="T48" fmla="*/ 9 w 4"/>
                  <a:gd name="T49" fmla="*/ 3 h 4"/>
                  <a:gd name="T50" fmla="*/ 9 w 4"/>
                  <a:gd name="T51" fmla="*/ 5 h 4"/>
                  <a:gd name="T52" fmla="*/ 7 w 4"/>
                  <a:gd name="T53" fmla="*/ 8 h 4"/>
                  <a:gd name="T54" fmla="*/ 7 w 4"/>
                  <a:gd name="T55" fmla="*/ 5 h 4"/>
                  <a:gd name="T56" fmla="*/ 9 w 4"/>
                  <a:gd name="T57" fmla="*/ 5 h 4"/>
                  <a:gd name="T58" fmla="*/ 7 w 4"/>
                  <a:gd name="T59" fmla="*/ 5 h 4"/>
                  <a:gd name="T60" fmla="*/ 9 w 4"/>
                  <a:gd name="T61" fmla="*/ 3 h 4"/>
                  <a:gd name="T62" fmla="*/ 7 w 4"/>
                  <a:gd name="T63" fmla="*/ 5 h 4"/>
                  <a:gd name="T64" fmla="*/ 7 w 4"/>
                  <a:gd name="T65" fmla="*/ 5 h 4"/>
                  <a:gd name="T66" fmla="*/ 7 w 4"/>
                  <a:gd name="T67" fmla="*/ 3 h 4"/>
                  <a:gd name="T68" fmla="*/ 5 w 4"/>
                  <a:gd name="T69" fmla="*/ 5 h 4"/>
                  <a:gd name="T70" fmla="*/ 5 w 4"/>
                  <a:gd name="T71" fmla="*/ 3 h 4"/>
                  <a:gd name="T72" fmla="*/ 5 w 4"/>
                  <a:gd name="T73" fmla="*/ 5 h 4"/>
                  <a:gd name="T74" fmla="*/ 5 w 4"/>
                  <a:gd name="T75" fmla="*/ 3 h 4"/>
                  <a:gd name="T76" fmla="*/ 5 w 4"/>
                  <a:gd name="T77" fmla="*/ 3 h 4"/>
                  <a:gd name="T78" fmla="*/ 2 w 4"/>
                  <a:gd name="T79" fmla="*/ 5 h 4"/>
                  <a:gd name="T80" fmla="*/ 5 w 4"/>
                  <a:gd name="T81" fmla="*/ 3 h 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85" name="Freeform 2031"/>
              <p:cNvSpPr>
                <a:spLocks/>
              </p:cNvSpPr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3 h 1"/>
                  <a:gd name="T2" fmla="*/ 2 w 1"/>
                  <a:gd name="T3" fmla="*/ 0 h 1"/>
                  <a:gd name="T4" fmla="*/ 0 w 1"/>
                  <a:gd name="T5" fmla="*/ 3 h 1"/>
                  <a:gd name="T6" fmla="*/ 0 w 1"/>
                  <a:gd name="T7" fmla="*/ 3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86" name="Freeform 2032"/>
              <p:cNvSpPr>
                <a:spLocks/>
              </p:cNvSpPr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5 w 4"/>
                  <a:gd name="T1" fmla="*/ 5 h 4"/>
                  <a:gd name="T2" fmla="*/ 2 w 4"/>
                  <a:gd name="T3" fmla="*/ 5 h 4"/>
                  <a:gd name="T4" fmla="*/ 5 w 4"/>
                  <a:gd name="T5" fmla="*/ 10 h 4"/>
                  <a:gd name="T6" fmla="*/ 7 w 4"/>
                  <a:gd name="T7" fmla="*/ 8 h 4"/>
                  <a:gd name="T8" fmla="*/ 7 w 4"/>
                  <a:gd name="T9" fmla="*/ 10 h 4"/>
                  <a:gd name="T10" fmla="*/ 9 w 4"/>
                  <a:gd name="T11" fmla="*/ 10 h 4"/>
                  <a:gd name="T12" fmla="*/ 7 w 4"/>
                  <a:gd name="T13" fmla="*/ 10 h 4"/>
                  <a:gd name="T14" fmla="*/ 7 w 4"/>
                  <a:gd name="T15" fmla="*/ 8 h 4"/>
                  <a:gd name="T16" fmla="*/ 7 w 4"/>
                  <a:gd name="T17" fmla="*/ 8 h 4"/>
                  <a:gd name="T18" fmla="*/ 9 w 4"/>
                  <a:gd name="T19" fmla="*/ 8 h 4"/>
                  <a:gd name="T20" fmla="*/ 7 w 4"/>
                  <a:gd name="T21" fmla="*/ 10 h 4"/>
                  <a:gd name="T22" fmla="*/ 7 w 4"/>
                  <a:gd name="T23" fmla="*/ 8 h 4"/>
                  <a:gd name="T24" fmla="*/ 7 w 4"/>
                  <a:gd name="T25" fmla="*/ 5 h 4"/>
                  <a:gd name="T26" fmla="*/ 7 w 4"/>
                  <a:gd name="T27" fmla="*/ 8 h 4"/>
                  <a:gd name="T28" fmla="*/ 7 w 4"/>
                  <a:gd name="T29" fmla="*/ 8 h 4"/>
                  <a:gd name="T30" fmla="*/ 7 w 4"/>
                  <a:gd name="T31" fmla="*/ 5 h 4"/>
                  <a:gd name="T32" fmla="*/ 5 w 4"/>
                  <a:gd name="T33" fmla="*/ 3 h 4"/>
                  <a:gd name="T34" fmla="*/ 2 w 4"/>
                  <a:gd name="T35" fmla="*/ 3 h 4"/>
                  <a:gd name="T36" fmla="*/ 5 w 4"/>
                  <a:gd name="T37" fmla="*/ 3 h 4"/>
                  <a:gd name="T38" fmla="*/ 5 w 4"/>
                  <a:gd name="T39" fmla="*/ 3 h 4"/>
                  <a:gd name="T40" fmla="*/ 2 w 4"/>
                  <a:gd name="T41" fmla="*/ 0 h 4"/>
                  <a:gd name="T42" fmla="*/ 5 w 4"/>
                  <a:gd name="T43" fmla="*/ 5 h 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87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88" name="Freeform 2034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89" name="Freeform 2035"/>
              <p:cNvSpPr>
                <a:spLocks/>
              </p:cNvSpPr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3 w 1"/>
                  <a:gd name="T1" fmla="*/ 0 h 3"/>
                  <a:gd name="T2" fmla="*/ 3 w 1"/>
                  <a:gd name="T3" fmla="*/ 2 h 3"/>
                  <a:gd name="T4" fmla="*/ 0 w 1"/>
                  <a:gd name="T5" fmla="*/ 7 h 3"/>
                  <a:gd name="T6" fmla="*/ 3 w 1"/>
                  <a:gd name="T7" fmla="*/ 2 h 3"/>
                  <a:gd name="T8" fmla="*/ 3 w 1"/>
                  <a:gd name="T9" fmla="*/ 5 h 3"/>
                  <a:gd name="T10" fmla="*/ 3 w 1"/>
                  <a:gd name="T11" fmla="*/ 2 h 3"/>
                  <a:gd name="T12" fmla="*/ 3 w 1"/>
                  <a:gd name="T13" fmla="*/ 2 h 3"/>
                  <a:gd name="T14" fmla="*/ 3 w 1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90" name="Freeform 2036"/>
              <p:cNvSpPr>
                <a:spLocks/>
              </p:cNvSpPr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91" name="Freeform 2037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2 h 1"/>
                  <a:gd name="T2" fmla="*/ 3 w 1"/>
                  <a:gd name="T3" fmla="*/ 0 h 1"/>
                  <a:gd name="T4" fmla="*/ 0 w 1"/>
                  <a:gd name="T5" fmla="*/ 2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92" name="Freeform 2038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93" name="Freeform 2039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2 h 1"/>
                  <a:gd name="T2" fmla="*/ 0 w 1"/>
                  <a:gd name="T3" fmla="*/ 2 h 1"/>
                  <a:gd name="T4" fmla="*/ 0 w 1"/>
                  <a:gd name="T5" fmla="*/ 2 h 1"/>
                  <a:gd name="T6" fmla="*/ 0 w 1"/>
                  <a:gd name="T7" fmla="*/ 0 h 1"/>
                  <a:gd name="T8" fmla="*/ 3 w 1"/>
                  <a:gd name="T9" fmla="*/ 0 h 1"/>
                  <a:gd name="T10" fmla="*/ 3 w 1"/>
                  <a:gd name="T11" fmla="*/ 0 h 1"/>
                  <a:gd name="T12" fmla="*/ 0 w 1"/>
                  <a:gd name="T13" fmla="*/ 2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94" name="Freeform 2040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95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96" name="Freeform 2042"/>
              <p:cNvSpPr>
                <a:spLocks/>
              </p:cNvSpPr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5 h 2"/>
                  <a:gd name="T1" fmla="*/ 3 h 2"/>
                  <a:gd name="T2" fmla="*/ 0 h 2"/>
                  <a:gd name="T3" fmla="*/ 0 h 2"/>
                  <a:gd name="T4" fmla="*/ 5 h 2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0" y="T0"/>
                  </a:cxn>
                  <a:cxn ang="T6">
                    <a:pos x="0" y="T1"/>
                  </a:cxn>
                  <a:cxn ang="T7">
                    <a:pos x="0" y="T2"/>
                  </a:cxn>
                  <a:cxn ang="T8">
                    <a:pos x="0" y="T3"/>
                  </a:cxn>
                  <a:cxn ang="T9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97" name="Freeform 2043"/>
              <p:cNvSpPr>
                <a:spLocks/>
              </p:cNvSpPr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98" name="Freeform 2044"/>
              <p:cNvSpPr>
                <a:spLocks/>
              </p:cNvSpPr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5 h 2"/>
                  <a:gd name="T1" fmla="*/ 3 h 2"/>
                  <a:gd name="T2" fmla="*/ 5 h 2"/>
                  <a:gd name="T3" fmla="*/ 5 h 2"/>
                  <a:gd name="T4" fmla="*/ 5 h 2"/>
                  <a:gd name="T5" fmla="*/ 5 h 2"/>
                  <a:gd name="T6" fmla="*/ 5 h 2"/>
                  <a:gd name="T7" fmla="*/ 3 h 2"/>
                  <a:gd name="T8" fmla="*/ 3 h 2"/>
                  <a:gd name="T9" fmla="*/ 3 h 2"/>
                  <a:gd name="T10" fmla="*/ 0 h 2"/>
                  <a:gd name="T11" fmla="*/ 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2">
                    <a:pos x="0" y="T0"/>
                  </a:cxn>
                  <a:cxn ang="T13">
                    <a:pos x="0" y="T1"/>
                  </a:cxn>
                  <a:cxn ang="T14">
                    <a:pos x="0" y="T2"/>
                  </a:cxn>
                  <a:cxn ang="T15">
                    <a:pos x="0" y="T3"/>
                  </a:cxn>
                  <a:cxn ang="T16">
                    <a:pos x="0" y="T4"/>
                  </a:cxn>
                  <a:cxn ang="T17">
                    <a:pos x="0" y="T5"/>
                  </a:cxn>
                  <a:cxn ang="T18">
                    <a:pos x="0" y="T6"/>
                  </a:cxn>
                  <a:cxn ang="T19">
                    <a:pos x="0" y="T7"/>
                  </a:cxn>
                  <a:cxn ang="T20">
                    <a:pos x="0" y="T8"/>
                  </a:cxn>
                  <a:cxn ang="T21">
                    <a:pos x="0" y="T9"/>
                  </a:cxn>
                  <a:cxn ang="T22">
                    <a:pos x="0" y="T10"/>
                  </a:cxn>
                  <a:cxn ang="T23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699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00" name="Freeform 2046"/>
              <p:cNvSpPr>
                <a:spLocks/>
              </p:cNvSpPr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5 h 2"/>
                  <a:gd name="T2" fmla="*/ 2 w 1"/>
                  <a:gd name="T3" fmla="*/ 5 h 2"/>
                  <a:gd name="T4" fmla="*/ 2 w 1"/>
                  <a:gd name="T5" fmla="*/ 5 h 2"/>
                  <a:gd name="T6" fmla="*/ 2 w 1"/>
                  <a:gd name="T7" fmla="*/ 3 h 2"/>
                  <a:gd name="T8" fmla="*/ 2 w 1"/>
                  <a:gd name="T9" fmla="*/ 5 h 2"/>
                  <a:gd name="T10" fmla="*/ 2 w 1"/>
                  <a:gd name="T11" fmla="*/ 0 h 2"/>
                  <a:gd name="T12" fmla="*/ 2 w 1"/>
                  <a:gd name="T13" fmla="*/ 3 h 2"/>
                  <a:gd name="T14" fmla="*/ 2 w 1"/>
                  <a:gd name="T15" fmla="*/ 3 h 2"/>
                  <a:gd name="T16" fmla="*/ 0 w 1"/>
                  <a:gd name="T17" fmla="*/ 3 h 2"/>
                  <a:gd name="T18" fmla="*/ 0 w 1"/>
                  <a:gd name="T19" fmla="*/ 3 h 2"/>
                  <a:gd name="T20" fmla="*/ 0 w 1"/>
                  <a:gd name="T21" fmla="*/ 5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01" name="Freeform 2047"/>
              <p:cNvSpPr>
                <a:spLocks/>
              </p:cNvSpPr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2 w 1"/>
                  <a:gd name="T1" fmla="*/ 0 h 1"/>
                  <a:gd name="T2" fmla="*/ 2 w 1"/>
                  <a:gd name="T3" fmla="*/ 0 h 1"/>
                  <a:gd name="T4" fmla="*/ 2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02" name="Freeform 2048"/>
              <p:cNvSpPr>
                <a:spLocks/>
              </p:cNvSpPr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03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04" name="Freeform 2050"/>
              <p:cNvSpPr>
                <a:spLocks/>
              </p:cNvSpPr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3 w 2"/>
                  <a:gd name="T1" fmla="*/ 0 h 3"/>
                  <a:gd name="T2" fmla="*/ 3 w 2"/>
                  <a:gd name="T3" fmla="*/ 2 h 3"/>
                  <a:gd name="T4" fmla="*/ 0 w 2"/>
                  <a:gd name="T5" fmla="*/ 2 h 3"/>
                  <a:gd name="T6" fmla="*/ 0 w 2"/>
                  <a:gd name="T7" fmla="*/ 5 h 3"/>
                  <a:gd name="T8" fmla="*/ 0 w 2"/>
                  <a:gd name="T9" fmla="*/ 5 h 3"/>
                  <a:gd name="T10" fmla="*/ 0 w 2"/>
                  <a:gd name="T11" fmla="*/ 5 h 3"/>
                  <a:gd name="T12" fmla="*/ 0 w 2"/>
                  <a:gd name="T13" fmla="*/ 5 h 3"/>
                  <a:gd name="T14" fmla="*/ 3 w 2"/>
                  <a:gd name="T15" fmla="*/ 5 h 3"/>
                  <a:gd name="T16" fmla="*/ 5 w 2"/>
                  <a:gd name="T17" fmla="*/ 5 h 3"/>
                  <a:gd name="T18" fmla="*/ 5 w 2"/>
                  <a:gd name="T19" fmla="*/ 2 h 3"/>
                  <a:gd name="T20" fmla="*/ 5 w 2"/>
                  <a:gd name="T21" fmla="*/ 5 h 3"/>
                  <a:gd name="T22" fmla="*/ 5 w 2"/>
                  <a:gd name="T23" fmla="*/ 5 h 3"/>
                  <a:gd name="T24" fmla="*/ 5 w 2"/>
                  <a:gd name="T25" fmla="*/ 5 h 3"/>
                  <a:gd name="T26" fmla="*/ 5 w 2"/>
                  <a:gd name="T27" fmla="*/ 2 h 3"/>
                  <a:gd name="T28" fmla="*/ 5 w 2"/>
                  <a:gd name="T29" fmla="*/ 5 h 3"/>
                  <a:gd name="T30" fmla="*/ 5 w 2"/>
                  <a:gd name="T31" fmla="*/ 5 h 3"/>
                  <a:gd name="T32" fmla="*/ 5 w 2"/>
                  <a:gd name="T33" fmla="*/ 2 h 3"/>
                  <a:gd name="T34" fmla="*/ 5 w 2"/>
                  <a:gd name="T35" fmla="*/ 0 h 3"/>
                  <a:gd name="T36" fmla="*/ 5 w 2"/>
                  <a:gd name="T37" fmla="*/ 5 h 3"/>
                  <a:gd name="T38" fmla="*/ 5 w 2"/>
                  <a:gd name="T39" fmla="*/ 2 h 3"/>
                  <a:gd name="T40" fmla="*/ 5 w 2"/>
                  <a:gd name="T41" fmla="*/ 0 h 3"/>
                  <a:gd name="T42" fmla="*/ 3 w 2"/>
                  <a:gd name="T43" fmla="*/ 2 h 3"/>
                  <a:gd name="T44" fmla="*/ 3 w 2"/>
                  <a:gd name="T45" fmla="*/ 2 h 3"/>
                  <a:gd name="T46" fmla="*/ 3 w 2"/>
                  <a:gd name="T47" fmla="*/ 2 h 3"/>
                  <a:gd name="T48" fmla="*/ 3 w 2"/>
                  <a:gd name="T49" fmla="*/ 2 h 3"/>
                  <a:gd name="T50" fmla="*/ 3 w 2"/>
                  <a:gd name="T51" fmla="*/ 5 h 3"/>
                  <a:gd name="T52" fmla="*/ 3 w 2"/>
                  <a:gd name="T53" fmla="*/ 0 h 3"/>
                  <a:gd name="T54" fmla="*/ 3 w 2"/>
                  <a:gd name="T55" fmla="*/ 2 h 3"/>
                  <a:gd name="T56" fmla="*/ 3 w 2"/>
                  <a:gd name="T57" fmla="*/ 2 h 3"/>
                  <a:gd name="T58" fmla="*/ 3 w 2"/>
                  <a:gd name="T59" fmla="*/ 0 h 3"/>
                  <a:gd name="T60" fmla="*/ 3 w 2"/>
                  <a:gd name="T61" fmla="*/ 2 h 3"/>
                  <a:gd name="T62" fmla="*/ 3 w 2"/>
                  <a:gd name="T63" fmla="*/ 2 h 3"/>
                  <a:gd name="T64" fmla="*/ 3 w 2"/>
                  <a:gd name="T65" fmla="*/ 2 h 3"/>
                  <a:gd name="T66" fmla="*/ 3 w 2"/>
                  <a:gd name="T67" fmla="*/ 0 h 3"/>
                  <a:gd name="T68" fmla="*/ 3 w 2"/>
                  <a:gd name="T69" fmla="*/ 0 h 3"/>
                  <a:gd name="T70" fmla="*/ 3 w 2"/>
                  <a:gd name="T71" fmla="*/ 2 h 3"/>
                  <a:gd name="T72" fmla="*/ 3 w 2"/>
                  <a:gd name="T73" fmla="*/ 0 h 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05" name="Freeform 2051"/>
              <p:cNvSpPr>
                <a:spLocks/>
              </p:cNvSpPr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06" name="Freeform 2052"/>
              <p:cNvSpPr>
                <a:spLocks/>
              </p:cNvSpPr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07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08" name="Freeform 2054"/>
              <p:cNvSpPr>
                <a:spLocks/>
              </p:cNvSpPr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09" name="Freeform 2055"/>
              <p:cNvSpPr>
                <a:spLocks/>
              </p:cNvSpPr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10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11" name="Freeform 2057"/>
              <p:cNvSpPr>
                <a:spLocks/>
              </p:cNvSpPr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8 w 4"/>
                  <a:gd name="T1" fmla="*/ 10 h 7"/>
                  <a:gd name="T2" fmla="*/ 8 w 4"/>
                  <a:gd name="T3" fmla="*/ 10 h 7"/>
                  <a:gd name="T4" fmla="*/ 5 w 4"/>
                  <a:gd name="T5" fmla="*/ 12 h 7"/>
                  <a:gd name="T6" fmla="*/ 5 w 4"/>
                  <a:gd name="T7" fmla="*/ 10 h 7"/>
                  <a:gd name="T8" fmla="*/ 3 w 4"/>
                  <a:gd name="T9" fmla="*/ 12 h 7"/>
                  <a:gd name="T10" fmla="*/ 5 w 4"/>
                  <a:gd name="T11" fmla="*/ 10 h 7"/>
                  <a:gd name="T12" fmla="*/ 3 w 4"/>
                  <a:gd name="T13" fmla="*/ 12 h 7"/>
                  <a:gd name="T14" fmla="*/ 5 w 4"/>
                  <a:gd name="T15" fmla="*/ 10 h 7"/>
                  <a:gd name="T16" fmla="*/ 5 w 4"/>
                  <a:gd name="T17" fmla="*/ 10 h 7"/>
                  <a:gd name="T18" fmla="*/ 5 w 4"/>
                  <a:gd name="T19" fmla="*/ 10 h 7"/>
                  <a:gd name="T20" fmla="*/ 5 w 4"/>
                  <a:gd name="T21" fmla="*/ 7 h 7"/>
                  <a:gd name="T22" fmla="*/ 8 w 4"/>
                  <a:gd name="T23" fmla="*/ 5 h 7"/>
                  <a:gd name="T24" fmla="*/ 5 w 4"/>
                  <a:gd name="T25" fmla="*/ 7 h 7"/>
                  <a:gd name="T26" fmla="*/ 8 w 4"/>
                  <a:gd name="T27" fmla="*/ 5 h 7"/>
                  <a:gd name="T28" fmla="*/ 3 w 4"/>
                  <a:gd name="T29" fmla="*/ 12 h 7"/>
                  <a:gd name="T30" fmla="*/ 0 w 4"/>
                  <a:gd name="T31" fmla="*/ 15 h 7"/>
                  <a:gd name="T32" fmla="*/ 3 w 4"/>
                  <a:gd name="T33" fmla="*/ 12 h 7"/>
                  <a:gd name="T34" fmla="*/ 3 w 4"/>
                  <a:gd name="T35" fmla="*/ 15 h 7"/>
                  <a:gd name="T36" fmla="*/ 3 w 4"/>
                  <a:gd name="T37" fmla="*/ 12 h 7"/>
                  <a:gd name="T38" fmla="*/ 3 w 4"/>
                  <a:gd name="T39" fmla="*/ 15 h 7"/>
                  <a:gd name="T40" fmla="*/ 3 w 4"/>
                  <a:gd name="T41" fmla="*/ 12 h 7"/>
                  <a:gd name="T42" fmla="*/ 3 w 4"/>
                  <a:gd name="T43" fmla="*/ 15 h 7"/>
                  <a:gd name="T44" fmla="*/ 3 w 4"/>
                  <a:gd name="T45" fmla="*/ 15 h 7"/>
                  <a:gd name="T46" fmla="*/ 3 w 4"/>
                  <a:gd name="T47" fmla="*/ 15 h 7"/>
                  <a:gd name="T48" fmla="*/ 5 w 4"/>
                  <a:gd name="T49" fmla="*/ 12 h 7"/>
                  <a:gd name="T50" fmla="*/ 3 w 4"/>
                  <a:gd name="T51" fmla="*/ 15 h 7"/>
                  <a:gd name="T52" fmla="*/ 3 w 4"/>
                  <a:gd name="T53" fmla="*/ 15 h 7"/>
                  <a:gd name="T54" fmla="*/ 3 w 4"/>
                  <a:gd name="T55" fmla="*/ 15 h 7"/>
                  <a:gd name="T56" fmla="*/ 5 w 4"/>
                  <a:gd name="T57" fmla="*/ 15 h 7"/>
                  <a:gd name="T58" fmla="*/ 5 w 4"/>
                  <a:gd name="T59" fmla="*/ 12 h 7"/>
                  <a:gd name="T60" fmla="*/ 5 w 4"/>
                  <a:gd name="T61" fmla="*/ 12 h 7"/>
                  <a:gd name="T62" fmla="*/ 5 w 4"/>
                  <a:gd name="T63" fmla="*/ 12 h 7"/>
                  <a:gd name="T64" fmla="*/ 8 w 4"/>
                  <a:gd name="T65" fmla="*/ 12 h 7"/>
                  <a:gd name="T66" fmla="*/ 5 w 4"/>
                  <a:gd name="T67" fmla="*/ 12 h 7"/>
                  <a:gd name="T68" fmla="*/ 8 w 4"/>
                  <a:gd name="T69" fmla="*/ 10 h 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12" name="Freeform 2058"/>
              <p:cNvSpPr>
                <a:spLocks/>
              </p:cNvSpPr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13" name="Freeform 2059"/>
              <p:cNvSpPr>
                <a:spLocks/>
              </p:cNvSpPr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5 h 3"/>
                  <a:gd name="T4" fmla="*/ 5 w 3"/>
                  <a:gd name="T5" fmla="*/ 2 h 3"/>
                  <a:gd name="T6" fmla="*/ 5 w 3"/>
                  <a:gd name="T7" fmla="*/ 2 h 3"/>
                  <a:gd name="T8" fmla="*/ 2 w 3"/>
                  <a:gd name="T9" fmla="*/ 5 h 3"/>
                  <a:gd name="T10" fmla="*/ 2 w 3"/>
                  <a:gd name="T11" fmla="*/ 5 h 3"/>
                  <a:gd name="T12" fmla="*/ 5 w 3"/>
                  <a:gd name="T13" fmla="*/ 2 h 3"/>
                  <a:gd name="T14" fmla="*/ 5 w 3"/>
                  <a:gd name="T15" fmla="*/ 2 h 3"/>
                  <a:gd name="T16" fmla="*/ 5 w 3"/>
                  <a:gd name="T17" fmla="*/ 2 h 3"/>
                  <a:gd name="T18" fmla="*/ 2 w 3"/>
                  <a:gd name="T19" fmla="*/ 5 h 3"/>
                  <a:gd name="T20" fmla="*/ 7 w 3"/>
                  <a:gd name="T21" fmla="*/ 0 h 3"/>
                  <a:gd name="T22" fmla="*/ 7 w 3"/>
                  <a:gd name="T23" fmla="*/ 0 h 3"/>
                  <a:gd name="T24" fmla="*/ 5 w 3"/>
                  <a:gd name="T25" fmla="*/ 2 h 3"/>
                  <a:gd name="T26" fmla="*/ 5 w 3"/>
                  <a:gd name="T27" fmla="*/ 2 h 3"/>
                  <a:gd name="T28" fmla="*/ 7 w 3"/>
                  <a:gd name="T29" fmla="*/ 0 h 3"/>
                  <a:gd name="T30" fmla="*/ 5 w 3"/>
                  <a:gd name="T31" fmla="*/ 0 h 3"/>
                  <a:gd name="T32" fmla="*/ 5 w 3"/>
                  <a:gd name="T33" fmla="*/ 0 h 3"/>
                  <a:gd name="T34" fmla="*/ 5 w 3"/>
                  <a:gd name="T35" fmla="*/ 2 h 3"/>
                  <a:gd name="T36" fmla="*/ 2 w 3"/>
                  <a:gd name="T37" fmla="*/ 5 h 3"/>
                  <a:gd name="T38" fmla="*/ 2 w 3"/>
                  <a:gd name="T39" fmla="*/ 2 h 3"/>
                  <a:gd name="T40" fmla="*/ 2 w 3"/>
                  <a:gd name="T41" fmla="*/ 5 h 3"/>
                  <a:gd name="T42" fmla="*/ 0 w 3"/>
                  <a:gd name="T43" fmla="*/ 5 h 3"/>
                  <a:gd name="T44" fmla="*/ 0 w 3"/>
                  <a:gd name="T45" fmla="*/ 7 h 3"/>
                  <a:gd name="T46" fmla="*/ 2 w 3"/>
                  <a:gd name="T47" fmla="*/ 2 h 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14" name="Freeform 2060"/>
              <p:cNvSpPr>
                <a:spLocks/>
              </p:cNvSpPr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15" name="Freeform 2061"/>
              <p:cNvSpPr>
                <a:spLocks/>
              </p:cNvSpPr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16" name="Freeform 2062"/>
              <p:cNvSpPr>
                <a:spLocks/>
              </p:cNvSpPr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17" name="Freeform 2063"/>
              <p:cNvSpPr>
                <a:spLocks/>
              </p:cNvSpPr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3 w 1"/>
                  <a:gd name="T1" fmla="*/ 0 h 2"/>
                  <a:gd name="T2" fmla="*/ 3 w 1"/>
                  <a:gd name="T3" fmla="*/ 0 h 2"/>
                  <a:gd name="T4" fmla="*/ 0 w 1"/>
                  <a:gd name="T5" fmla="*/ 4 h 2"/>
                  <a:gd name="T6" fmla="*/ 3 w 1"/>
                  <a:gd name="T7" fmla="*/ 2 h 2"/>
                  <a:gd name="T8" fmla="*/ 3 w 1"/>
                  <a:gd name="T9" fmla="*/ 2 h 2"/>
                  <a:gd name="T10" fmla="*/ 3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18" name="Freeform 2064"/>
              <p:cNvSpPr>
                <a:spLocks/>
              </p:cNvSpPr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3 w 4"/>
                  <a:gd name="T3" fmla="*/ 2 h 3"/>
                  <a:gd name="T4" fmla="*/ 3 w 4"/>
                  <a:gd name="T5" fmla="*/ 2 h 3"/>
                  <a:gd name="T6" fmla="*/ 3 w 4"/>
                  <a:gd name="T7" fmla="*/ 5 h 3"/>
                  <a:gd name="T8" fmla="*/ 3 w 4"/>
                  <a:gd name="T9" fmla="*/ 5 h 3"/>
                  <a:gd name="T10" fmla="*/ 5 w 4"/>
                  <a:gd name="T11" fmla="*/ 2 h 3"/>
                  <a:gd name="T12" fmla="*/ 5 w 4"/>
                  <a:gd name="T13" fmla="*/ 2 h 3"/>
                  <a:gd name="T14" fmla="*/ 3 w 4"/>
                  <a:gd name="T15" fmla="*/ 5 h 3"/>
                  <a:gd name="T16" fmla="*/ 5 w 4"/>
                  <a:gd name="T17" fmla="*/ 0 h 3"/>
                  <a:gd name="T18" fmla="*/ 5 w 4"/>
                  <a:gd name="T19" fmla="*/ 2 h 3"/>
                  <a:gd name="T20" fmla="*/ 5 w 4"/>
                  <a:gd name="T21" fmla="*/ 2 h 3"/>
                  <a:gd name="T22" fmla="*/ 5 w 4"/>
                  <a:gd name="T23" fmla="*/ 2 h 3"/>
                  <a:gd name="T24" fmla="*/ 5 w 4"/>
                  <a:gd name="T25" fmla="*/ 5 h 3"/>
                  <a:gd name="T26" fmla="*/ 5 w 4"/>
                  <a:gd name="T27" fmla="*/ 5 h 3"/>
                  <a:gd name="T28" fmla="*/ 5 w 4"/>
                  <a:gd name="T29" fmla="*/ 5 h 3"/>
                  <a:gd name="T30" fmla="*/ 5 w 4"/>
                  <a:gd name="T31" fmla="*/ 5 h 3"/>
                  <a:gd name="T32" fmla="*/ 5 w 4"/>
                  <a:gd name="T33" fmla="*/ 7 h 3"/>
                  <a:gd name="T34" fmla="*/ 8 w 4"/>
                  <a:gd name="T35" fmla="*/ 2 h 3"/>
                  <a:gd name="T36" fmla="*/ 8 w 4"/>
                  <a:gd name="T37" fmla="*/ 2 h 3"/>
                  <a:gd name="T38" fmla="*/ 5 w 4"/>
                  <a:gd name="T39" fmla="*/ 5 h 3"/>
                  <a:gd name="T40" fmla="*/ 8 w 4"/>
                  <a:gd name="T41" fmla="*/ 5 h 3"/>
                  <a:gd name="T42" fmla="*/ 5 w 4"/>
                  <a:gd name="T43" fmla="*/ 7 h 3"/>
                  <a:gd name="T44" fmla="*/ 8 w 4"/>
                  <a:gd name="T45" fmla="*/ 5 h 3"/>
                  <a:gd name="T46" fmla="*/ 8 w 4"/>
                  <a:gd name="T47" fmla="*/ 5 h 3"/>
                  <a:gd name="T48" fmla="*/ 10 w 4"/>
                  <a:gd name="T49" fmla="*/ 2 h 3"/>
                  <a:gd name="T50" fmla="*/ 8 w 4"/>
                  <a:gd name="T51" fmla="*/ 0 h 3"/>
                  <a:gd name="T52" fmla="*/ 8 w 4"/>
                  <a:gd name="T53" fmla="*/ 2 h 3"/>
                  <a:gd name="T54" fmla="*/ 8 w 4"/>
                  <a:gd name="T55" fmla="*/ 0 h 3"/>
                  <a:gd name="T56" fmla="*/ 8 w 4"/>
                  <a:gd name="T57" fmla="*/ 2 h 3"/>
                  <a:gd name="T58" fmla="*/ 8 w 4"/>
                  <a:gd name="T59" fmla="*/ 0 h 3"/>
                  <a:gd name="T60" fmla="*/ 8 w 4"/>
                  <a:gd name="T61" fmla="*/ 2 h 3"/>
                  <a:gd name="T62" fmla="*/ 8 w 4"/>
                  <a:gd name="T63" fmla="*/ 0 h 3"/>
                  <a:gd name="T64" fmla="*/ 5 w 4"/>
                  <a:gd name="T65" fmla="*/ 0 h 3"/>
                  <a:gd name="T66" fmla="*/ 5 w 4"/>
                  <a:gd name="T67" fmla="*/ 2 h 3"/>
                  <a:gd name="T68" fmla="*/ 5 w 4"/>
                  <a:gd name="T69" fmla="*/ 0 h 3"/>
                  <a:gd name="T70" fmla="*/ 3 w 4"/>
                  <a:gd name="T71" fmla="*/ 2 h 3"/>
                  <a:gd name="T72" fmla="*/ 5 w 4"/>
                  <a:gd name="T73" fmla="*/ 0 h 3"/>
                  <a:gd name="T74" fmla="*/ 5 w 4"/>
                  <a:gd name="T75" fmla="*/ 0 h 3"/>
                  <a:gd name="T76" fmla="*/ 5 w 4"/>
                  <a:gd name="T77" fmla="*/ 0 h 3"/>
                  <a:gd name="T78" fmla="*/ 5 w 4"/>
                  <a:gd name="T79" fmla="*/ 0 h 3"/>
                  <a:gd name="T80" fmla="*/ 3 w 4"/>
                  <a:gd name="T81" fmla="*/ 2 h 3"/>
                  <a:gd name="T82" fmla="*/ 3 w 4"/>
                  <a:gd name="T83" fmla="*/ 5 h 3"/>
                  <a:gd name="T84" fmla="*/ 3 w 4"/>
                  <a:gd name="T85" fmla="*/ 2 h 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19" name="Freeform 2065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20" name="Freeform 2066"/>
              <p:cNvSpPr>
                <a:spLocks/>
              </p:cNvSpPr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21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22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23" name="Freeform 2069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24" name="Freeform 2070"/>
              <p:cNvSpPr>
                <a:spLocks/>
              </p:cNvSpPr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25" name="Freeform 2071"/>
              <p:cNvSpPr>
                <a:spLocks/>
              </p:cNvSpPr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2 w 5"/>
                  <a:gd name="T1" fmla="*/ 5 h 7"/>
                  <a:gd name="T2" fmla="*/ 2 w 5"/>
                  <a:gd name="T3" fmla="*/ 7 h 7"/>
                  <a:gd name="T4" fmla="*/ 0 w 5"/>
                  <a:gd name="T5" fmla="*/ 7 h 7"/>
                  <a:gd name="T6" fmla="*/ 2 w 5"/>
                  <a:gd name="T7" fmla="*/ 7 h 7"/>
                  <a:gd name="T8" fmla="*/ 2 w 5"/>
                  <a:gd name="T9" fmla="*/ 7 h 7"/>
                  <a:gd name="T10" fmla="*/ 5 w 5"/>
                  <a:gd name="T11" fmla="*/ 7 h 7"/>
                  <a:gd name="T12" fmla="*/ 5 w 5"/>
                  <a:gd name="T13" fmla="*/ 7 h 7"/>
                  <a:gd name="T14" fmla="*/ 5 w 5"/>
                  <a:gd name="T15" fmla="*/ 7 h 7"/>
                  <a:gd name="T16" fmla="*/ 5 w 5"/>
                  <a:gd name="T17" fmla="*/ 10 h 7"/>
                  <a:gd name="T18" fmla="*/ 7 w 5"/>
                  <a:gd name="T19" fmla="*/ 5 h 7"/>
                  <a:gd name="T20" fmla="*/ 7 w 5"/>
                  <a:gd name="T21" fmla="*/ 5 h 7"/>
                  <a:gd name="T22" fmla="*/ 7 w 5"/>
                  <a:gd name="T23" fmla="*/ 7 h 7"/>
                  <a:gd name="T24" fmla="*/ 7 w 5"/>
                  <a:gd name="T25" fmla="*/ 7 h 7"/>
                  <a:gd name="T26" fmla="*/ 10 w 5"/>
                  <a:gd name="T27" fmla="*/ 7 h 7"/>
                  <a:gd name="T28" fmla="*/ 10 w 5"/>
                  <a:gd name="T29" fmla="*/ 7 h 7"/>
                  <a:gd name="T30" fmla="*/ 10 w 5"/>
                  <a:gd name="T31" fmla="*/ 7 h 7"/>
                  <a:gd name="T32" fmla="*/ 10 w 5"/>
                  <a:gd name="T33" fmla="*/ 7 h 7"/>
                  <a:gd name="T34" fmla="*/ 10 w 5"/>
                  <a:gd name="T35" fmla="*/ 7 h 7"/>
                  <a:gd name="T36" fmla="*/ 10 w 5"/>
                  <a:gd name="T37" fmla="*/ 7 h 7"/>
                  <a:gd name="T38" fmla="*/ 10 w 5"/>
                  <a:gd name="T39" fmla="*/ 12 h 7"/>
                  <a:gd name="T40" fmla="*/ 12 w 5"/>
                  <a:gd name="T41" fmla="*/ 7 h 7"/>
                  <a:gd name="T42" fmla="*/ 12 w 5"/>
                  <a:gd name="T43" fmla="*/ 7 h 7"/>
                  <a:gd name="T44" fmla="*/ 10 w 5"/>
                  <a:gd name="T45" fmla="*/ 7 h 7"/>
                  <a:gd name="T46" fmla="*/ 12 w 5"/>
                  <a:gd name="T47" fmla="*/ 5 h 7"/>
                  <a:gd name="T48" fmla="*/ 12 w 5"/>
                  <a:gd name="T49" fmla="*/ 5 h 7"/>
                  <a:gd name="T50" fmla="*/ 10 w 5"/>
                  <a:gd name="T51" fmla="*/ 5 h 7"/>
                  <a:gd name="T52" fmla="*/ 10 w 5"/>
                  <a:gd name="T53" fmla="*/ 7 h 7"/>
                  <a:gd name="T54" fmla="*/ 10 w 5"/>
                  <a:gd name="T55" fmla="*/ 5 h 7"/>
                  <a:gd name="T56" fmla="*/ 10 w 5"/>
                  <a:gd name="T57" fmla="*/ 2 h 7"/>
                  <a:gd name="T58" fmla="*/ 10 w 5"/>
                  <a:gd name="T59" fmla="*/ 2 h 7"/>
                  <a:gd name="T60" fmla="*/ 10 w 5"/>
                  <a:gd name="T61" fmla="*/ 2 h 7"/>
                  <a:gd name="T62" fmla="*/ 7 w 5"/>
                  <a:gd name="T63" fmla="*/ 7 h 7"/>
                  <a:gd name="T64" fmla="*/ 7 w 5"/>
                  <a:gd name="T65" fmla="*/ 5 h 7"/>
                  <a:gd name="T66" fmla="*/ 10 w 5"/>
                  <a:gd name="T67" fmla="*/ 5 h 7"/>
                  <a:gd name="T68" fmla="*/ 10 w 5"/>
                  <a:gd name="T69" fmla="*/ 2 h 7"/>
                  <a:gd name="T70" fmla="*/ 10 w 5"/>
                  <a:gd name="T71" fmla="*/ 2 h 7"/>
                  <a:gd name="T72" fmla="*/ 5 w 5"/>
                  <a:gd name="T73" fmla="*/ 7 h 7"/>
                  <a:gd name="T74" fmla="*/ 7 w 5"/>
                  <a:gd name="T75" fmla="*/ 5 h 7"/>
                  <a:gd name="T76" fmla="*/ 7 w 5"/>
                  <a:gd name="T77" fmla="*/ 2 h 7"/>
                  <a:gd name="T78" fmla="*/ 5 w 5"/>
                  <a:gd name="T79" fmla="*/ 5 h 7"/>
                  <a:gd name="T80" fmla="*/ 5 w 5"/>
                  <a:gd name="T81" fmla="*/ 5 h 7"/>
                  <a:gd name="T82" fmla="*/ 5 w 5"/>
                  <a:gd name="T83" fmla="*/ 2 h 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26" name="Freeform 2072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2 h 1"/>
                  <a:gd name="T1" fmla="*/ 0 h 1"/>
                  <a:gd name="T2" fmla="*/ 0 h 1"/>
                  <a:gd name="T3" fmla="*/ 2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27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28" name="Freeform 2074"/>
              <p:cNvSpPr>
                <a:spLocks/>
              </p:cNvSpPr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29" name="Freeform 2075"/>
              <p:cNvSpPr>
                <a:spLocks/>
              </p:cNvSpPr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30" name="Freeform 2076"/>
              <p:cNvSpPr>
                <a:spLocks/>
              </p:cNvSpPr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2 w 4"/>
                  <a:gd name="T9" fmla="*/ 2 h 3"/>
                  <a:gd name="T10" fmla="*/ 2 w 4"/>
                  <a:gd name="T11" fmla="*/ 5 h 3"/>
                  <a:gd name="T12" fmla="*/ 5 w 4"/>
                  <a:gd name="T13" fmla="*/ 2 h 3"/>
                  <a:gd name="T14" fmla="*/ 2 w 4"/>
                  <a:gd name="T15" fmla="*/ 5 h 3"/>
                  <a:gd name="T16" fmla="*/ 5 w 4"/>
                  <a:gd name="T17" fmla="*/ 5 h 3"/>
                  <a:gd name="T18" fmla="*/ 5 w 4"/>
                  <a:gd name="T19" fmla="*/ 2 h 3"/>
                  <a:gd name="T20" fmla="*/ 5 w 4"/>
                  <a:gd name="T21" fmla="*/ 5 h 3"/>
                  <a:gd name="T22" fmla="*/ 5 w 4"/>
                  <a:gd name="T23" fmla="*/ 2 h 3"/>
                  <a:gd name="T24" fmla="*/ 5 w 4"/>
                  <a:gd name="T25" fmla="*/ 2 h 3"/>
                  <a:gd name="T26" fmla="*/ 5 w 4"/>
                  <a:gd name="T27" fmla="*/ 5 h 3"/>
                  <a:gd name="T28" fmla="*/ 5 w 4"/>
                  <a:gd name="T29" fmla="*/ 2 h 3"/>
                  <a:gd name="T30" fmla="*/ 5 w 4"/>
                  <a:gd name="T31" fmla="*/ 5 h 3"/>
                  <a:gd name="T32" fmla="*/ 7 w 4"/>
                  <a:gd name="T33" fmla="*/ 2 h 3"/>
                  <a:gd name="T34" fmla="*/ 7 w 4"/>
                  <a:gd name="T35" fmla="*/ 2 h 3"/>
                  <a:gd name="T36" fmla="*/ 7 w 4"/>
                  <a:gd name="T37" fmla="*/ 2 h 3"/>
                  <a:gd name="T38" fmla="*/ 7 w 4"/>
                  <a:gd name="T39" fmla="*/ 2 h 3"/>
                  <a:gd name="T40" fmla="*/ 5 w 4"/>
                  <a:gd name="T41" fmla="*/ 2 h 3"/>
                  <a:gd name="T42" fmla="*/ 7 w 4"/>
                  <a:gd name="T43" fmla="*/ 2 h 3"/>
                  <a:gd name="T44" fmla="*/ 7 w 4"/>
                  <a:gd name="T45" fmla="*/ 0 h 3"/>
                  <a:gd name="T46" fmla="*/ 7 w 4"/>
                  <a:gd name="T47" fmla="*/ 0 h 3"/>
                  <a:gd name="T48" fmla="*/ 7 w 4"/>
                  <a:gd name="T49" fmla="*/ 0 h 3"/>
                  <a:gd name="T50" fmla="*/ 7 w 4"/>
                  <a:gd name="T51" fmla="*/ 0 h 3"/>
                  <a:gd name="T52" fmla="*/ 5 w 4"/>
                  <a:gd name="T53" fmla="*/ 2 h 3"/>
                  <a:gd name="T54" fmla="*/ 5 w 4"/>
                  <a:gd name="T55" fmla="*/ 2 h 3"/>
                  <a:gd name="T56" fmla="*/ 7 w 4"/>
                  <a:gd name="T57" fmla="*/ 2 h 3"/>
                  <a:gd name="T58" fmla="*/ 5 w 4"/>
                  <a:gd name="T59" fmla="*/ 2 h 3"/>
                  <a:gd name="T60" fmla="*/ 7 w 4"/>
                  <a:gd name="T61" fmla="*/ 0 h 3"/>
                  <a:gd name="T62" fmla="*/ 5 w 4"/>
                  <a:gd name="T63" fmla="*/ 2 h 3"/>
                  <a:gd name="T64" fmla="*/ 5 w 4"/>
                  <a:gd name="T65" fmla="*/ 2 h 3"/>
                  <a:gd name="T66" fmla="*/ 5 w 4"/>
                  <a:gd name="T67" fmla="*/ 0 h 3"/>
                  <a:gd name="T68" fmla="*/ 5 w 4"/>
                  <a:gd name="T69" fmla="*/ 2 h 3"/>
                  <a:gd name="T70" fmla="*/ 5 w 4"/>
                  <a:gd name="T71" fmla="*/ 0 h 3"/>
                  <a:gd name="T72" fmla="*/ 2 w 4"/>
                  <a:gd name="T73" fmla="*/ 2 h 3"/>
                  <a:gd name="T74" fmla="*/ 2 w 4"/>
                  <a:gd name="T75" fmla="*/ 0 h 3"/>
                  <a:gd name="T76" fmla="*/ 2 w 4"/>
                  <a:gd name="T77" fmla="*/ 2 h 3"/>
                  <a:gd name="T78" fmla="*/ 2 w 4"/>
                  <a:gd name="T79" fmla="*/ 2 h 3"/>
                  <a:gd name="T80" fmla="*/ 2 w 4"/>
                  <a:gd name="T81" fmla="*/ 0 h 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31" name="Freeform 2077"/>
              <p:cNvSpPr>
                <a:spLocks/>
              </p:cNvSpPr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2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32" name="Freeform 2078"/>
              <p:cNvSpPr>
                <a:spLocks/>
              </p:cNvSpPr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2 w 3"/>
                  <a:gd name="T5" fmla="*/ 4 h 2"/>
                  <a:gd name="T6" fmla="*/ 5 w 3"/>
                  <a:gd name="T7" fmla="*/ 2 h 2"/>
                  <a:gd name="T8" fmla="*/ 5 w 3"/>
                  <a:gd name="T9" fmla="*/ 2 h 2"/>
                  <a:gd name="T10" fmla="*/ 5 w 3"/>
                  <a:gd name="T11" fmla="*/ 2 h 2"/>
                  <a:gd name="T12" fmla="*/ 5 w 3"/>
                  <a:gd name="T13" fmla="*/ 2 h 2"/>
                  <a:gd name="T14" fmla="*/ 5 w 3"/>
                  <a:gd name="T15" fmla="*/ 2 h 2"/>
                  <a:gd name="T16" fmla="*/ 5 w 3"/>
                  <a:gd name="T17" fmla="*/ 2 h 2"/>
                  <a:gd name="T18" fmla="*/ 7 w 3"/>
                  <a:gd name="T19" fmla="*/ 0 h 2"/>
                  <a:gd name="T20" fmla="*/ 5 w 3"/>
                  <a:gd name="T21" fmla="*/ 2 h 2"/>
                  <a:gd name="T22" fmla="*/ 5 w 3"/>
                  <a:gd name="T23" fmla="*/ 0 h 2"/>
                  <a:gd name="T24" fmla="*/ 5 w 3"/>
                  <a:gd name="T25" fmla="*/ 0 h 2"/>
                  <a:gd name="T26" fmla="*/ 5 w 3"/>
                  <a:gd name="T27" fmla="*/ 0 h 2"/>
                  <a:gd name="T28" fmla="*/ 5 w 3"/>
                  <a:gd name="T29" fmla="*/ 2 h 2"/>
                  <a:gd name="T30" fmla="*/ 5 w 3"/>
                  <a:gd name="T31" fmla="*/ 0 h 2"/>
                  <a:gd name="T32" fmla="*/ 5 w 3"/>
                  <a:gd name="T33" fmla="*/ 0 h 2"/>
                  <a:gd name="T34" fmla="*/ 2 w 3"/>
                  <a:gd name="T35" fmla="*/ 2 h 2"/>
                  <a:gd name="T36" fmla="*/ 2 w 3"/>
                  <a:gd name="T37" fmla="*/ 0 h 2"/>
                  <a:gd name="T38" fmla="*/ 5 w 3"/>
                  <a:gd name="T39" fmla="*/ 0 h 2"/>
                  <a:gd name="T40" fmla="*/ 0 w 3"/>
                  <a:gd name="T41" fmla="*/ 2 h 2"/>
                  <a:gd name="T42" fmla="*/ 2 w 3"/>
                  <a:gd name="T43" fmla="*/ 2 h 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33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34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35" name="Freeform 2081"/>
              <p:cNvSpPr>
                <a:spLocks/>
              </p:cNvSpPr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5 w 2"/>
                  <a:gd name="T1" fmla="*/ 5 w 2"/>
                  <a:gd name="T2" fmla="*/ 0 w 2"/>
                  <a:gd name="T3" fmla="*/ 3 w 2"/>
                  <a:gd name="T4" fmla="*/ 3 w 2"/>
                  <a:gd name="T5" fmla="*/ 5 w 2"/>
                  <a:gd name="T6" fmla="*/ 5 w 2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36" name="Freeform 2082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37" name="Freeform 2083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38" name="Freeform 2084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2 w 1"/>
                  <a:gd name="T1" fmla="*/ 0 w 1"/>
                  <a:gd name="T2" fmla="*/ 2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39" name="Freeform 2085"/>
              <p:cNvSpPr>
                <a:spLocks/>
              </p:cNvSpPr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3 h 1"/>
                  <a:gd name="T4" fmla="*/ 0 w 2"/>
                  <a:gd name="T5" fmla="*/ 3 h 1"/>
                  <a:gd name="T6" fmla="*/ 3 w 2"/>
                  <a:gd name="T7" fmla="*/ 3 h 1"/>
                  <a:gd name="T8" fmla="*/ 3 w 2"/>
                  <a:gd name="T9" fmla="*/ 3 h 1"/>
                  <a:gd name="T10" fmla="*/ 5 w 2"/>
                  <a:gd name="T11" fmla="*/ 3 h 1"/>
                  <a:gd name="T12" fmla="*/ 0 w 2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40" name="Freeform 2086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41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42" name="Freeform 2088"/>
              <p:cNvSpPr>
                <a:spLocks/>
              </p:cNvSpPr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3 w 2"/>
                  <a:gd name="T2" fmla="*/ 5 w 2"/>
                  <a:gd name="T3" fmla="*/ 5 w 2"/>
                  <a:gd name="T4" fmla="*/ 0 w 2"/>
                  <a:gd name="T5" fmla="*/ 0 60000 65536"/>
                  <a:gd name="T6" fmla="*/ 0 60000 65536"/>
                  <a:gd name="T7" fmla="*/ 0 60000 65536"/>
                  <a:gd name="T8" fmla="*/ 0 60000 65536"/>
                  <a:gd name="T9" fmla="*/ 0 60000 65536"/>
                </a:gdLst>
                <a:ahLst/>
                <a:cxnLst>
                  <a:cxn ang="T5">
                    <a:pos x="T0" y="0"/>
                  </a:cxn>
                  <a:cxn ang="T6">
                    <a:pos x="T1" y="0"/>
                  </a:cxn>
                  <a:cxn ang="T7">
                    <a:pos x="T2" y="0"/>
                  </a:cxn>
                  <a:cxn ang="T8">
                    <a:pos x="T3" y="0"/>
                  </a:cxn>
                  <a:cxn ang="T9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43" name="Freeform 2089"/>
              <p:cNvSpPr>
                <a:spLocks/>
              </p:cNvSpPr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44" name="Freeform 2090"/>
              <p:cNvSpPr>
                <a:spLocks/>
              </p:cNvSpPr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2 h 1"/>
                  <a:gd name="T4" fmla="*/ 0 w 3"/>
                  <a:gd name="T5" fmla="*/ 2 h 1"/>
                  <a:gd name="T6" fmla="*/ 2 w 3"/>
                  <a:gd name="T7" fmla="*/ 2 h 1"/>
                  <a:gd name="T8" fmla="*/ 0 w 3"/>
                  <a:gd name="T9" fmla="*/ 2 h 1"/>
                  <a:gd name="T10" fmla="*/ 2 w 3"/>
                  <a:gd name="T11" fmla="*/ 2 h 1"/>
                  <a:gd name="T12" fmla="*/ 0 w 3"/>
                  <a:gd name="T13" fmla="*/ 2 h 1"/>
                  <a:gd name="T14" fmla="*/ 2 w 3"/>
                  <a:gd name="T15" fmla="*/ 2 h 1"/>
                  <a:gd name="T16" fmla="*/ 2 w 3"/>
                  <a:gd name="T17" fmla="*/ 2 h 1"/>
                  <a:gd name="T18" fmla="*/ 5 w 3"/>
                  <a:gd name="T19" fmla="*/ 2 h 1"/>
                  <a:gd name="T20" fmla="*/ 7 w 3"/>
                  <a:gd name="T21" fmla="*/ 2 h 1"/>
                  <a:gd name="T22" fmla="*/ 0 w 3"/>
                  <a:gd name="T23" fmla="*/ 0 h 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45" name="Freeform 2091"/>
              <p:cNvSpPr>
                <a:spLocks/>
              </p:cNvSpPr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46" name="Freeform 2092"/>
              <p:cNvSpPr>
                <a:spLocks/>
              </p:cNvSpPr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2 w 3"/>
                  <a:gd name="T2" fmla="*/ 0 w 3"/>
                  <a:gd name="T3" fmla="*/ 2 w 3"/>
                  <a:gd name="T4" fmla="*/ 0 w 3"/>
                  <a:gd name="T5" fmla="*/ 5 w 3"/>
                  <a:gd name="T6" fmla="*/ 5 w 3"/>
                  <a:gd name="T7" fmla="*/ 2 w 3"/>
                  <a:gd name="T8" fmla="*/ 2 w 3"/>
                  <a:gd name="T9" fmla="*/ 2 w 3"/>
                  <a:gd name="T10" fmla="*/ 0 w 3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</a:gdLst>
                <a:ahLst/>
                <a:cxnLst>
                  <a:cxn ang="T11">
                    <a:pos x="T0" y="0"/>
                  </a:cxn>
                  <a:cxn ang="T12">
                    <a:pos x="T1" y="0"/>
                  </a:cxn>
                  <a:cxn ang="T13">
                    <a:pos x="T2" y="0"/>
                  </a:cxn>
                  <a:cxn ang="T14">
                    <a:pos x="T3" y="0"/>
                  </a:cxn>
                  <a:cxn ang="T15">
                    <a:pos x="T4" y="0"/>
                  </a:cxn>
                  <a:cxn ang="T16">
                    <a:pos x="T5" y="0"/>
                  </a:cxn>
                  <a:cxn ang="T17">
                    <a:pos x="T6" y="0"/>
                  </a:cxn>
                  <a:cxn ang="T18">
                    <a:pos x="T7" y="0"/>
                  </a:cxn>
                  <a:cxn ang="T19">
                    <a:pos x="T8" y="0"/>
                  </a:cxn>
                  <a:cxn ang="T20">
                    <a:pos x="T9" y="0"/>
                  </a:cxn>
                  <a:cxn ang="T21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47" name="Freeform 2093"/>
              <p:cNvSpPr>
                <a:spLocks/>
              </p:cNvSpPr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48" name="Freeform 2094"/>
              <p:cNvSpPr>
                <a:spLocks/>
              </p:cNvSpPr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49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50" name="Freeform 2096"/>
              <p:cNvSpPr>
                <a:spLocks/>
              </p:cNvSpPr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7 w 3"/>
                  <a:gd name="T1" fmla="*/ 0 h 4"/>
                  <a:gd name="T2" fmla="*/ 5 w 3"/>
                  <a:gd name="T3" fmla="*/ 0 h 4"/>
                  <a:gd name="T4" fmla="*/ 2 w 3"/>
                  <a:gd name="T5" fmla="*/ 0 h 4"/>
                  <a:gd name="T6" fmla="*/ 0 w 3"/>
                  <a:gd name="T7" fmla="*/ 0 h 4"/>
                  <a:gd name="T8" fmla="*/ 2 w 3"/>
                  <a:gd name="T9" fmla="*/ 0 h 4"/>
                  <a:gd name="T10" fmla="*/ 0 w 3"/>
                  <a:gd name="T11" fmla="*/ 0 h 4"/>
                  <a:gd name="T12" fmla="*/ 2 w 3"/>
                  <a:gd name="T13" fmla="*/ 3 h 4"/>
                  <a:gd name="T14" fmla="*/ 2 w 3"/>
                  <a:gd name="T15" fmla="*/ 3 h 4"/>
                  <a:gd name="T16" fmla="*/ 2 w 3"/>
                  <a:gd name="T17" fmla="*/ 8 h 4"/>
                  <a:gd name="T18" fmla="*/ 5 w 3"/>
                  <a:gd name="T19" fmla="*/ 8 h 4"/>
                  <a:gd name="T20" fmla="*/ 2 w 3"/>
                  <a:gd name="T21" fmla="*/ 8 h 4"/>
                  <a:gd name="T22" fmla="*/ 2 w 3"/>
                  <a:gd name="T23" fmla="*/ 8 h 4"/>
                  <a:gd name="T24" fmla="*/ 2 w 3"/>
                  <a:gd name="T25" fmla="*/ 8 h 4"/>
                  <a:gd name="T26" fmla="*/ 5 w 3"/>
                  <a:gd name="T27" fmla="*/ 8 h 4"/>
                  <a:gd name="T28" fmla="*/ 2 w 3"/>
                  <a:gd name="T29" fmla="*/ 8 h 4"/>
                  <a:gd name="T30" fmla="*/ 5 w 3"/>
                  <a:gd name="T31" fmla="*/ 10 h 4"/>
                  <a:gd name="T32" fmla="*/ 5 w 3"/>
                  <a:gd name="T33" fmla="*/ 8 h 4"/>
                  <a:gd name="T34" fmla="*/ 7 w 3"/>
                  <a:gd name="T35" fmla="*/ 10 h 4"/>
                  <a:gd name="T36" fmla="*/ 2 w 3"/>
                  <a:gd name="T37" fmla="*/ 8 h 4"/>
                  <a:gd name="T38" fmla="*/ 5 w 3"/>
                  <a:gd name="T39" fmla="*/ 8 h 4"/>
                  <a:gd name="T40" fmla="*/ 7 w 3"/>
                  <a:gd name="T41" fmla="*/ 5 h 4"/>
                  <a:gd name="T42" fmla="*/ 5 w 3"/>
                  <a:gd name="T43" fmla="*/ 5 h 4"/>
                  <a:gd name="T44" fmla="*/ 5 w 3"/>
                  <a:gd name="T45" fmla="*/ 5 h 4"/>
                  <a:gd name="T46" fmla="*/ 5 w 3"/>
                  <a:gd name="T47" fmla="*/ 5 h 4"/>
                  <a:gd name="T48" fmla="*/ 5 w 3"/>
                  <a:gd name="T49" fmla="*/ 5 h 4"/>
                  <a:gd name="T50" fmla="*/ 2 w 3"/>
                  <a:gd name="T51" fmla="*/ 3 h 4"/>
                  <a:gd name="T52" fmla="*/ 7 w 3"/>
                  <a:gd name="T53" fmla="*/ 3 h 4"/>
                  <a:gd name="T54" fmla="*/ 5 w 3"/>
                  <a:gd name="T55" fmla="*/ 3 h 4"/>
                  <a:gd name="T56" fmla="*/ 2 w 3"/>
                  <a:gd name="T57" fmla="*/ 3 h 4"/>
                  <a:gd name="T58" fmla="*/ 7 w 3"/>
                  <a:gd name="T59" fmla="*/ 3 h 4"/>
                  <a:gd name="T60" fmla="*/ 5 w 3"/>
                  <a:gd name="T61" fmla="*/ 3 h 4"/>
                  <a:gd name="T62" fmla="*/ 2 w 3"/>
                  <a:gd name="T63" fmla="*/ 3 h 4"/>
                  <a:gd name="T64" fmla="*/ 5 w 3"/>
                  <a:gd name="T65" fmla="*/ 0 h 4"/>
                  <a:gd name="T66" fmla="*/ 7 w 3"/>
                  <a:gd name="T67" fmla="*/ 3 h 4"/>
                  <a:gd name="T68" fmla="*/ 7 w 3"/>
                  <a:gd name="T69" fmla="*/ 0 h 4"/>
                  <a:gd name="T70" fmla="*/ 5 w 3"/>
                  <a:gd name="T71" fmla="*/ 0 h 4"/>
                  <a:gd name="T72" fmla="*/ 7 w 3"/>
                  <a:gd name="T73" fmla="*/ 0 h 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51" name="Freeform 2097"/>
              <p:cNvSpPr>
                <a:spLocks/>
              </p:cNvSpPr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52" name="Freeform 2098"/>
              <p:cNvSpPr>
                <a:spLocks/>
              </p:cNvSpPr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53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54" name="Freeform 2100"/>
              <p:cNvSpPr>
                <a:spLocks/>
              </p:cNvSpPr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55" name="Freeform 2101"/>
              <p:cNvSpPr>
                <a:spLocks/>
              </p:cNvSpPr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56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57" name="Freeform 2103"/>
              <p:cNvSpPr>
                <a:spLocks/>
              </p:cNvSpPr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0 h 2"/>
                  <a:gd name="T4" fmla="*/ 5 w 4"/>
                  <a:gd name="T5" fmla="*/ 2 h 2"/>
                  <a:gd name="T6" fmla="*/ 2 w 4"/>
                  <a:gd name="T7" fmla="*/ 2 h 2"/>
                  <a:gd name="T8" fmla="*/ 5 w 4"/>
                  <a:gd name="T9" fmla="*/ 2 h 2"/>
                  <a:gd name="T10" fmla="*/ 2 w 4"/>
                  <a:gd name="T11" fmla="*/ 2 h 2"/>
                  <a:gd name="T12" fmla="*/ 7 w 4"/>
                  <a:gd name="T13" fmla="*/ 4 h 2"/>
                  <a:gd name="T14" fmla="*/ 2 w 4"/>
                  <a:gd name="T15" fmla="*/ 4 h 2"/>
                  <a:gd name="T16" fmla="*/ 2 w 4"/>
                  <a:gd name="T17" fmla="*/ 4 h 2"/>
                  <a:gd name="T18" fmla="*/ 5 w 4"/>
                  <a:gd name="T19" fmla="*/ 4 h 2"/>
                  <a:gd name="T20" fmla="*/ 7 w 4"/>
                  <a:gd name="T21" fmla="*/ 4 h 2"/>
                  <a:gd name="T22" fmla="*/ 9 w 4"/>
                  <a:gd name="T23" fmla="*/ 4 h 2"/>
                  <a:gd name="T24" fmla="*/ 7 w 4"/>
                  <a:gd name="T25" fmla="*/ 4 h 2"/>
                  <a:gd name="T26" fmla="*/ 9 w 4"/>
                  <a:gd name="T27" fmla="*/ 4 h 2"/>
                  <a:gd name="T28" fmla="*/ 7 w 4"/>
                  <a:gd name="T29" fmla="*/ 4 h 2"/>
                  <a:gd name="T30" fmla="*/ 9 w 4"/>
                  <a:gd name="T31" fmla="*/ 4 h 2"/>
                  <a:gd name="T32" fmla="*/ 7 w 4"/>
                  <a:gd name="T33" fmla="*/ 2 h 2"/>
                  <a:gd name="T34" fmla="*/ 7 w 4"/>
                  <a:gd name="T35" fmla="*/ 2 h 2"/>
                  <a:gd name="T36" fmla="*/ 5 w 4"/>
                  <a:gd name="T37" fmla="*/ 2 h 2"/>
                  <a:gd name="T38" fmla="*/ 7 w 4"/>
                  <a:gd name="T39" fmla="*/ 2 h 2"/>
                  <a:gd name="T40" fmla="*/ 7 w 4"/>
                  <a:gd name="T41" fmla="*/ 2 h 2"/>
                  <a:gd name="T42" fmla="*/ 9 w 4"/>
                  <a:gd name="T43" fmla="*/ 2 h 2"/>
                  <a:gd name="T44" fmla="*/ 7 w 4"/>
                  <a:gd name="T45" fmla="*/ 2 h 2"/>
                  <a:gd name="T46" fmla="*/ 9 w 4"/>
                  <a:gd name="T47" fmla="*/ 2 h 2"/>
                  <a:gd name="T48" fmla="*/ 5 w 4"/>
                  <a:gd name="T49" fmla="*/ 2 h 2"/>
                  <a:gd name="T50" fmla="*/ 7 w 4"/>
                  <a:gd name="T51" fmla="*/ 2 h 2"/>
                  <a:gd name="T52" fmla="*/ 7 w 4"/>
                  <a:gd name="T53" fmla="*/ 0 h 2"/>
                  <a:gd name="T54" fmla="*/ 7 w 4"/>
                  <a:gd name="T55" fmla="*/ 0 h 2"/>
                  <a:gd name="T56" fmla="*/ 7 w 4"/>
                  <a:gd name="T57" fmla="*/ 0 h 2"/>
                  <a:gd name="T58" fmla="*/ 5 w 4"/>
                  <a:gd name="T59" fmla="*/ 0 h 2"/>
                  <a:gd name="T60" fmla="*/ 5 w 4"/>
                  <a:gd name="T61" fmla="*/ 0 h 2"/>
                  <a:gd name="T62" fmla="*/ 5 w 4"/>
                  <a:gd name="T63" fmla="*/ 0 h 2"/>
                  <a:gd name="T64" fmla="*/ 2 w 4"/>
                  <a:gd name="T65" fmla="*/ 0 h 2"/>
                  <a:gd name="T66" fmla="*/ 5 w 4"/>
                  <a:gd name="T67" fmla="*/ 0 h 2"/>
                  <a:gd name="T68" fmla="*/ 2 w 4"/>
                  <a:gd name="T69" fmla="*/ 0 h 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58" name="Freeform 2104"/>
              <p:cNvSpPr>
                <a:spLocks/>
              </p:cNvSpPr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59" name="Freeform 2105"/>
              <p:cNvSpPr>
                <a:spLocks/>
              </p:cNvSpPr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4 w 5"/>
                  <a:gd name="T1" fmla="*/ 5 h 2"/>
                  <a:gd name="T2" fmla="*/ 7 w 5"/>
                  <a:gd name="T3" fmla="*/ 5 h 2"/>
                  <a:gd name="T4" fmla="*/ 4 w 5"/>
                  <a:gd name="T5" fmla="*/ 5 h 2"/>
                  <a:gd name="T6" fmla="*/ 2 w 5"/>
                  <a:gd name="T7" fmla="*/ 3 h 2"/>
                  <a:gd name="T8" fmla="*/ 7 w 5"/>
                  <a:gd name="T9" fmla="*/ 3 h 2"/>
                  <a:gd name="T10" fmla="*/ 7 w 5"/>
                  <a:gd name="T11" fmla="*/ 3 h 2"/>
                  <a:gd name="T12" fmla="*/ 4 w 5"/>
                  <a:gd name="T13" fmla="*/ 3 h 2"/>
                  <a:gd name="T14" fmla="*/ 2 w 5"/>
                  <a:gd name="T15" fmla="*/ 3 h 2"/>
                  <a:gd name="T16" fmla="*/ 4 w 5"/>
                  <a:gd name="T17" fmla="*/ 3 h 2"/>
                  <a:gd name="T18" fmla="*/ 7 w 5"/>
                  <a:gd name="T19" fmla="*/ 3 h 2"/>
                  <a:gd name="T20" fmla="*/ 0 w 5"/>
                  <a:gd name="T21" fmla="*/ 3 h 2"/>
                  <a:gd name="T22" fmla="*/ 0 w 5"/>
                  <a:gd name="T23" fmla="*/ 3 h 2"/>
                  <a:gd name="T24" fmla="*/ 4 w 5"/>
                  <a:gd name="T25" fmla="*/ 3 h 2"/>
                  <a:gd name="T26" fmla="*/ 2 w 5"/>
                  <a:gd name="T27" fmla="*/ 3 h 2"/>
                  <a:gd name="T28" fmla="*/ 2 w 5"/>
                  <a:gd name="T29" fmla="*/ 3 h 2"/>
                  <a:gd name="T30" fmla="*/ 2 w 5"/>
                  <a:gd name="T31" fmla="*/ 5 h 2"/>
                  <a:gd name="T32" fmla="*/ 2 w 5"/>
                  <a:gd name="T33" fmla="*/ 5 h 2"/>
                  <a:gd name="T34" fmla="*/ 2 w 5"/>
                  <a:gd name="T35" fmla="*/ 5 h 2"/>
                  <a:gd name="T36" fmla="*/ 4 w 5"/>
                  <a:gd name="T37" fmla="*/ 5 h 2"/>
                  <a:gd name="T38" fmla="*/ 4 w 5"/>
                  <a:gd name="T39" fmla="*/ 5 h 2"/>
                  <a:gd name="T40" fmla="*/ 7 w 5"/>
                  <a:gd name="T41" fmla="*/ 5 h 2"/>
                  <a:gd name="T42" fmla="*/ 9 w 5"/>
                  <a:gd name="T43" fmla="*/ 5 h 2"/>
                  <a:gd name="T44" fmla="*/ 9 w 5"/>
                  <a:gd name="T45" fmla="*/ 5 h 2"/>
                  <a:gd name="T46" fmla="*/ 4 w 5"/>
                  <a:gd name="T47" fmla="*/ 5 h 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60" name="Freeform 2106"/>
              <p:cNvSpPr>
                <a:spLocks/>
              </p:cNvSpPr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61" name="Freeform 2107"/>
              <p:cNvSpPr>
                <a:spLocks/>
              </p:cNvSpPr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762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9246" name="Group 2310"/>
            <p:cNvGrpSpPr>
              <a:grpSpLocks/>
            </p:cNvGrpSpPr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9363" name="Freeform 2110"/>
              <p:cNvSpPr>
                <a:spLocks/>
              </p:cNvSpPr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4 w 2"/>
                  <a:gd name="T5" fmla="*/ 2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64" name="Freeform 2111"/>
              <p:cNvSpPr>
                <a:spLocks/>
              </p:cNvSpPr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5 w 4"/>
                  <a:gd name="T1" fmla="*/ 10 h 4"/>
                  <a:gd name="T2" fmla="*/ 5 w 4"/>
                  <a:gd name="T3" fmla="*/ 8 h 4"/>
                  <a:gd name="T4" fmla="*/ 7 w 4"/>
                  <a:gd name="T5" fmla="*/ 10 h 4"/>
                  <a:gd name="T6" fmla="*/ 7 w 4"/>
                  <a:gd name="T7" fmla="*/ 8 h 4"/>
                  <a:gd name="T8" fmla="*/ 7 w 4"/>
                  <a:gd name="T9" fmla="*/ 8 h 4"/>
                  <a:gd name="T10" fmla="*/ 7 w 4"/>
                  <a:gd name="T11" fmla="*/ 8 h 4"/>
                  <a:gd name="T12" fmla="*/ 5 w 4"/>
                  <a:gd name="T13" fmla="*/ 8 h 4"/>
                  <a:gd name="T14" fmla="*/ 7 w 4"/>
                  <a:gd name="T15" fmla="*/ 8 h 4"/>
                  <a:gd name="T16" fmla="*/ 2 w 4"/>
                  <a:gd name="T17" fmla="*/ 8 h 4"/>
                  <a:gd name="T18" fmla="*/ 5 w 4"/>
                  <a:gd name="T19" fmla="*/ 5 h 4"/>
                  <a:gd name="T20" fmla="*/ 5 w 4"/>
                  <a:gd name="T21" fmla="*/ 5 h 4"/>
                  <a:gd name="T22" fmla="*/ 5 w 4"/>
                  <a:gd name="T23" fmla="*/ 5 h 4"/>
                  <a:gd name="T24" fmla="*/ 7 w 4"/>
                  <a:gd name="T25" fmla="*/ 5 h 4"/>
                  <a:gd name="T26" fmla="*/ 7 w 4"/>
                  <a:gd name="T27" fmla="*/ 5 h 4"/>
                  <a:gd name="T28" fmla="*/ 7 w 4"/>
                  <a:gd name="T29" fmla="*/ 5 h 4"/>
                  <a:gd name="T30" fmla="*/ 7 w 4"/>
                  <a:gd name="T31" fmla="*/ 3 h 4"/>
                  <a:gd name="T32" fmla="*/ 7 w 4"/>
                  <a:gd name="T33" fmla="*/ 3 h 4"/>
                  <a:gd name="T34" fmla="*/ 5 w 4"/>
                  <a:gd name="T35" fmla="*/ 3 h 4"/>
                  <a:gd name="T36" fmla="*/ 5 w 4"/>
                  <a:gd name="T37" fmla="*/ 3 h 4"/>
                  <a:gd name="T38" fmla="*/ 7 w 4"/>
                  <a:gd name="T39" fmla="*/ 3 h 4"/>
                  <a:gd name="T40" fmla="*/ 5 w 4"/>
                  <a:gd name="T41" fmla="*/ 3 h 4"/>
                  <a:gd name="T42" fmla="*/ 7 w 4"/>
                  <a:gd name="T43" fmla="*/ 3 h 4"/>
                  <a:gd name="T44" fmla="*/ 5 w 4"/>
                  <a:gd name="T45" fmla="*/ 3 h 4"/>
                  <a:gd name="T46" fmla="*/ 5 w 4"/>
                  <a:gd name="T47" fmla="*/ 3 h 4"/>
                  <a:gd name="T48" fmla="*/ 2 w 4"/>
                  <a:gd name="T49" fmla="*/ 3 h 4"/>
                  <a:gd name="T50" fmla="*/ 2 w 4"/>
                  <a:gd name="T51" fmla="*/ 3 h 4"/>
                  <a:gd name="T52" fmla="*/ 5 w 4"/>
                  <a:gd name="T53" fmla="*/ 5 h 4"/>
                  <a:gd name="T54" fmla="*/ 2 w 4"/>
                  <a:gd name="T55" fmla="*/ 5 h 4"/>
                  <a:gd name="T56" fmla="*/ 5 w 4"/>
                  <a:gd name="T57" fmla="*/ 5 h 4"/>
                  <a:gd name="T58" fmla="*/ 2 w 4"/>
                  <a:gd name="T59" fmla="*/ 5 h 4"/>
                  <a:gd name="T60" fmla="*/ 5 w 4"/>
                  <a:gd name="T61" fmla="*/ 5 h 4"/>
                  <a:gd name="T62" fmla="*/ 0 w 4"/>
                  <a:gd name="T63" fmla="*/ 5 h 4"/>
                  <a:gd name="T64" fmla="*/ 2 w 4"/>
                  <a:gd name="T65" fmla="*/ 8 h 4"/>
                  <a:gd name="T66" fmla="*/ 5 w 4"/>
                  <a:gd name="T67" fmla="*/ 8 h 4"/>
                  <a:gd name="T68" fmla="*/ 5 w 4"/>
                  <a:gd name="T69" fmla="*/ 10 h 4"/>
                  <a:gd name="T70" fmla="*/ 5 w 4"/>
                  <a:gd name="T71" fmla="*/ 10 h 4"/>
                  <a:gd name="T72" fmla="*/ 2 w 4"/>
                  <a:gd name="T73" fmla="*/ 10 h 4"/>
                  <a:gd name="T74" fmla="*/ 2 w 4"/>
                  <a:gd name="T75" fmla="*/ 10 h 4"/>
                  <a:gd name="T76" fmla="*/ 2 w 4"/>
                  <a:gd name="T77" fmla="*/ 10 h 4"/>
                  <a:gd name="T78" fmla="*/ 2 w 4"/>
                  <a:gd name="T79" fmla="*/ 10 h 4"/>
                  <a:gd name="T80" fmla="*/ 7 w 4"/>
                  <a:gd name="T81" fmla="*/ 10 h 4"/>
                  <a:gd name="T82" fmla="*/ 9 w 4"/>
                  <a:gd name="T83" fmla="*/ 10 h 4"/>
                  <a:gd name="T84" fmla="*/ 5 w 4"/>
                  <a:gd name="T85" fmla="*/ 10 h 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65" name="Freeform 2112"/>
              <p:cNvSpPr>
                <a:spLocks/>
              </p:cNvSpPr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66" name="Freeform 2113"/>
              <p:cNvSpPr>
                <a:spLocks/>
              </p:cNvSpPr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3 h 1"/>
                  <a:gd name="T1" fmla="*/ 3 h 1"/>
                  <a:gd name="T2" fmla="*/ 3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67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368" name="Freeform 2115"/>
              <p:cNvSpPr>
                <a:spLocks/>
              </p:cNvSpPr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69" name="Freeform 2116"/>
              <p:cNvSpPr>
                <a:spLocks/>
              </p:cNvSpPr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70" name="Freeform 2117"/>
              <p:cNvSpPr>
                <a:spLocks/>
              </p:cNvSpPr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71" name="Freeform 2118"/>
              <p:cNvSpPr>
                <a:spLocks/>
              </p:cNvSpPr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7 w 5"/>
                  <a:gd name="T1" fmla="*/ 0 h 6"/>
                  <a:gd name="T2" fmla="*/ 5 w 5"/>
                  <a:gd name="T3" fmla="*/ 0 h 6"/>
                  <a:gd name="T4" fmla="*/ 5 w 5"/>
                  <a:gd name="T5" fmla="*/ 0 h 6"/>
                  <a:gd name="T6" fmla="*/ 5 w 5"/>
                  <a:gd name="T7" fmla="*/ 2 h 6"/>
                  <a:gd name="T8" fmla="*/ 5 w 5"/>
                  <a:gd name="T9" fmla="*/ 2 h 6"/>
                  <a:gd name="T10" fmla="*/ 5 w 5"/>
                  <a:gd name="T11" fmla="*/ 5 h 6"/>
                  <a:gd name="T12" fmla="*/ 7 w 5"/>
                  <a:gd name="T13" fmla="*/ 5 h 6"/>
                  <a:gd name="T14" fmla="*/ 5 w 5"/>
                  <a:gd name="T15" fmla="*/ 7 h 6"/>
                  <a:gd name="T16" fmla="*/ 5 w 5"/>
                  <a:gd name="T17" fmla="*/ 7 h 6"/>
                  <a:gd name="T18" fmla="*/ 10 w 5"/>
                  <a:gd name="T19" fmla="*/ 7 h 6"/>
                  <a:gd name="T20" fmla="*/ 10 w 5"/>
                  <a:gd name="T21" fmla="*/ 9 h 6"/>
                  <a:gd name="T22" fmla="*/ 7 w 5"/>
                  <a:gd name="T23" fmla="*/ 9 h 6"/>
                  <a:gd name="T24" fmla="*/ 7 w 5"/>
                  <a:gd name="T25" fmla="*/ 9 h 6"/>
                  <a:gd name="T26" fmla="*/ 5 w 5"/>
                  <a:gd name="T27" fmla="*/ 12 h 6"/>
                  <a:gd name="T28" fmla="*/ 7 w 5"/>
                  <a:gd name="T29" fmla="*/ 12 h 6"/>
                  <a:gd name="T30" fmla="*/ 7 w 5"/>
                  <a:gd name="T31" fmla="*/ 12 h 6"/>
                  <a:gd name="T32" fmla="*/ 7 w 5"/>
                  <a:gd name="T33" fmla="*/ 12 h 6"/>
                  <a:gd name="T34" fmla="*/ 7 w 5"/>
                  <a:gd name="T35" fmla="*/ 14 h 6"/>
                  <a:gd name="T36" fmla="*/ 7 w 5"/>
                  <a:gd name="T37" fmla="*/ 14 h 6"/>
                  <a:gd name="T38" fmla="*/ 7 w 5"/>
                  <a:gd name="T39" fmla="*/ 14 h 6"/>
                  <a:gd name="T40" fmla="*/ 5 w 5"/>
                  <a:gd name="T41" fmla="*/ 14 h 6"/>
                  <a:gd name="T42" fmla="*/ 10 w 5"/>
                  <a:gd name="T43" fmla="*/ 14 h 6"/>
                  <a:gd name="T44" fmla="*/ 12 w 5"/>
                  <a:gd name="T45" fmla="*/ 14 h 6"/>
                  <a:gd name="T46" fmla="*/ 10 w 5"/>
                  <a:gd name="T47" fmla="*/ 14 h 6"/>
                  <a:gd name="T48" fmla="*/ 12 w 5"/>
                  <a:gd name="T49" fmla="*/ 12 h 6"/>
                  <a:gd name="T50" fmla="*/ 12 w 5"/>
                  <a:gd name="T51" fmla="*/ 12 h 6"/>
                  <a:gd name="T52" fmla="*/ 10 w 5"/>
                  <a:gd name="T53" fmla="*/ 12 h 6"/>
                  <a:gd name="T54" fmla="*/ 12 w 5"/>
                  <a:gd name="T55" fmla="*/ 12 h 6"/>
                  <a:gd name="T56" fmla="*/ 12 w 5"/>
                  <a:gd name="T57" fmla="*/ 9 h 6"/>
                  <a:gd name="T58" fmla="*/ 10 w 5"/>
                  <a:gd name="T59" fmla="*/ 9 h 6"/>
                  <a:gd name="T60" fmla="*/ 10 w 5"/>
                  <a:gd name="T61" fmla="*/ 9 h 6"/>
                  <a:gd name="T62" fmla="*/ 12 w 5"/>
                  <a:gd name="T63" fmla="*/ 9 h 6"/>
                  <a:gd name="T64" fmla="*/ 12 w 5"/>
                  <a:gd name="T65" fmla="*/ 7 h 6"/>
                  <a:gd name="T66" fmla="*/ 10 w 5"/>
                  <a:gd name="T67" fmla="*/ 7 h 6"/>
                  <a:gd name="T68" fmla="*/ 10 w 5"/>
                  <a:gd name="T69" fmla="*/ 7 h 6"/>
                  <a:gd name="T70" fmla="*/ 7 w 5"/>
                  <a:gd name="T71" fmla="*/ 5 h 6"/>
                  <a:gd name="T72" fmla="*/ 10 w 5"/>
                  <a:gd name="T73" fmla="*/ 5 h 6"/>
                  <a:gd name="T74" fmla="*/ 7 w 5"/>
                  <a:gd name="T75" fmla="*/ 2 h 6"/>
                  <a:gd name="T76" fmla="*/ 5 w 5"/>
                  <a:gd name="T77" fmla="*/ 2 h 6"/>
                  <a:gd name="T78" fmla="*/ 10 w 5"/>
                  <a:gd name="T79" fmla="*/ 2 h 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72" name="Freeform 2119"/>
              <p:cNvSpPr>
                <a:spLocks/>
              </p:cNvSpPr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73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374" name="Freeform 2121"/>
              <p:cNvSpPr>
                <a:spLocks/>
              </p:cNvSpPr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75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376" name="Freeform 2123"/>
              <p:cNvSpPr>
                <a:spLocks/>
              </p:cNvSpPr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5 w 4"/>
                  <a:gd name="T1" fmla="*/ 2 h 4"/>
                  <a:gd name="T2" fmla="*/ 5 w 4"/>
                  <a:gd name="T3" fmla="*/ 2 h 4"/>
                  <a:gd name="T4" fmla="*/ 5 w 4"/>
                  <a:gd name="T5" fmla="*/ 2 h 4"/>
                  <a:gd name="T6" fmla="*/ 2 w 4"/>
                  <a:gd name="T7" fmla="*/ 0 h 4"/>
                  <a:gd name="T8" fmla="*/ 5 w 4"/>
                  <a:gd name="T9" fmla="*/ 5 h 4"/>
                  <a:gd name="T10" fmla="*/ 2 w 4"/>
                  <a:gd name="T11" fmla="*/ 5 h 4"/>
                  <a:gd name="T12" fmla="*/ 5 w 4"/>
                  <a:gd name="T13" fmla="*/ 7 h 4"/>
                  <a:gd name="T14" fmla="*/ 2 w 4"/>
                  <a:gd name="T15" fmla="*/ 5 h 4"/>
                  <a:gd name="T16" fmla="*/ 2 w 4"/>
                  <a:gd name="T17" fmla="*/ 7 h 4"/>
                  <a:gd name="T18" fmla="*/ 2 w 4"/>
                  <a:gd name="T19" fmla="*/ 7 h 4"/>
                  <a:gd name="T20" fmla="*/ 2 w 4"/>
                  <a:gd name="T21" fmla="*/ 7 h 4"/>
                  <a:gd name="T22" fmla="*/ 2 w 4"/>
                  <a:gd name="T23" fmla="*/ 7 h 4"/>
                  <a:gd name="T24" fmla="*/ 2 w 4"/>
                  <a:gd name="T25" fmla="*/ 7 h 4"/>
                  <a:gd name="T26" fmla="*/ 2 w 4"/>
                  <a:gd name="T27" fmla="*/ 7 h 4"/>
                  <a:gd name="T28" fmla="*/ 5 w 4"/>
                  <a:gd name="T29" fmla="*/ 7 h 4"/>
                  <a:gd name="T30" fmla="*/ 2 w 4"/>
                  <a:gd name="T31" fmla="*/ 7 h 4"/>
                  <a:gd name="T32" fmla="*/ 5 w 4"/>
                  <a:gd name="T33" fmla="*/ 9 h 4"/>
                  <a:gd name="T34" fmla="*/ 5 w 4"/>
                  <a:gd name="T35" fmla="*/ 9 h 4"/>
                  <a:gd name="T36" fmla="*/ 5 w 4"/>
                  <a:gd name="T37" fmla="*/ 9 h 4"/>
                  <a:gd name="T38" fmla="*/ 5 w 4"/>
                  <a:gd name="T39" fmla="*/ 9 h 4"/>
                  <a:gd name="T40" fmla="*/ 5 w 4"/>
                  <a:gd name="T41" fmla="*/ 7 h 4"/>
                  <a:gd name="T42" fmla="*/ 7 w 4"/>
                  <a:gd name="T43" fmla="*/ 9 h 4"/>
                  <a:gd name="T44" fmla="*/ 7 w 4"/>
                  <a:gd name="T45" fmla="*/ 9 h 4"/>
                  <a:gd name="T46" fmla="*/ 7 w 4"/>
                  <a:gd name="T47" fmla="*/ 9 h 4"/>
                  <a:gd name="T48" fmla="*/ 7 w 4"/>
                  <a:gd name="T49" fmla="*/ 7 h 4"/>
                  <a:gd name="T50" fmla="*/ 7 w 4"/>
                  <a:gd name="T51" fmla="*/ 7 h 4"/>
                  <a:gd name="T52" fmla="*/ 5 w 4"/>
                  <a:gd name="T53" fmla="*/ 7 h 4"/>
                  <a:gd name="T54" fmla="*/ 5 w 4"/>
                  <a:gd name="T55" fmla="*/ 7 h 4"/>
                  <a:gd name="T56" fmla="*/ 5 w 4"/>
                  <a:gd name="T57" fmla="*/ 7 h 4"/>
                  <a:gd name="T58" fmla="*/ 5 w 4"/>
                  <a:gd name="T59" fmla="*/ 7 h 4"/>
                  <a:gd name="T60" fmla="*/ 7 w 4"/>
                  <a:gd name="T61" fmla="*/ 7 h 4"/>
                  <a:gd name="T62" fmla="*/ 5 w 4"/>
                  <a:gd name="T63" fmla="*/ 7 h 4"/>
                  <a:gd name="T64" fmla="*/ 5 w 4"/>
                  <a:gd name="T65" fmla="*/ 5 h 4"/>
                  <a:gd name="T66" fmla="*/ 7 w 4"/>
                  <a:gd name="T67" fmla="*/ 5 h 4"/>
                  <a:gd name="T68" fmla="*/ 5 w 4"/>
                  <a:gd name="T69" fmla="*/ 5 h 4"/>
                  <a:gd name="T70" fmla="*/ 7 w 4"/>
                  <a:gd name="T71" fmla="*/ 5 h 4"/>
                  <a:gd name="T72" fmla="*/ 5 w 4"/>
                  <a:gd name="T73" fmla="*/ 5 h 4"/>
                  <a:gd name="T74" fmla="*/ 5 w 4"/>
                  <a:gd name="T75" fmla="*/ 2 h 4"/>
                  <a:gd name="T76" fmla="*/ 5 w 4"/>
                  <a:gd name="T77" fmla="*/ 2 h 4"/>
                  <a:gd name="T78" fmla="*/ 2 w 4"/>
                  <a:gd name="T79" fmla="*/ 2 h 4"/>
                  <a:gd name="T80" fmla="*/ 5 w 4"/>
                  <a:gd name="T81" fmla="*/ 2 h 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77" name="Freeform 2124"/>
              <p:cNvSpPr>
                <a:spLocks/>
              </p:cNvSpPr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2 w 1"/>
                  <a:gd name="T1" fmla="*/ 0 h 1"/>
                  <a:gd name="T2" fmla="*/ 2 w 1"/>
                  <a:gd name="T3" fmla="*/ 2 h 1"/>
                  <a:gd name="T4" fmla="*/ 0 w 1"/>
                  <a:gd name="T5" fmla="*/ 0 h 1"/>
                  <a:gd name="T6" fmla="*/ 2 w 1"/>
                  <a:gd name="T7" fmla="*/ 0 h 1"/>
                  <a:gd name="T8" fmla="*/ 2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78" name="Freeform 2125"/>
              <p:cNvSpPr>
                <a:spLocks/>
              </p:cNvSpPr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3 w 2"/>
                  <a:gd name="T1" fmla="*/ 3 h 2"/>
                  <a:gd name="T2" fmla="*/ 3 w 2"/>
                  <a:gd name="T3" fmla="*/ 3 h 2"/>
                  <a:gd name="T4" fmla="*/ 0 w 2"/>
                  <a:gd name="T5" fmla="*/ 3 h 2"/>
                  <a:gd name="T6" fmla="*/ 3 w 2"/>
                  <a:gd name="T7" fmla="*/ 5 h 2"/>
                  <a:gd name="T8" fmla="*/ 0 w 2"/>
                  <a:gd name="T9" fmla="*/ 5 h 2"/>
                  <a:gd name="T10" fmla="*/ 3 w 2"/>
                  <a:gd name="T11" fmla="*/ 5 h 2"/>
                  <a:gd name="T12" fmla="*/ 3 w 2"/>
                  <a:gd name="T13" fmla="*/ 5 h 2"/>
                  <a:gd name="T14" fmla="*/ 3 w 2"/>
                  <a:gd name="T15" fmla="*/ 5 h 2"/>
                  <a:gd name="T16" fmla="*/ 3 w 2"/>
                  <a:gd name="T17" fmla="*/ 5 h 2"/>
                  <a:gd name="T18" fmla="*/ 5 w 2"/>
                  <a:gd name="T19" fmla="*/ 5 h 2"/>
                  <a:gd name="T20" fmla="*/ 3 w 2"/>
                  <a:gd name="T21" fmla="*/ 3 h 2"/>
                  <a:gd name="T22" fmla="*/ 5 w 2"/>
                  <a:gd name="T23" fmla="*/ 5 h 2"/>
                  <a:gd name="T24" fmla="*/ 5 w 2"/>
                  <a:gd name="T25" fmla="*/ 5 h 2"/>
                  <a:gd name="T26" fmla="*/ 5 w 2"/>
                  <a:gd name="T27" fmla="*/ 5 h 2"/>
                  <a:gd name="T28" fmla="*/ 3 w 2"/>
                  <a:gd name="T29" fmla="*/ 3 h 2"/>
                  <a:gd name="T30" fmla="*/ 5 w 2"/>
                  <a:gd name="T31" fmla="*/ 5 h 2"/>
                  <a:gd name="T32" fmla="*/ 5 w 2"/>
                  <a:gd name="T33" fmla="*/ 3 h 2"/>
                  <a:gd name="T34" fmla="*/ 3 w 2"/>
                  <a:gd name="T35" fmla="*/ 0 h 2"/>
                  <a:gd name="T36" fmla="*/ 5 w 2"/>
                  <a:gd name="T37" fmla="*/ 3 h 2"/>
                  <a:gd name="T38" fmla="*/ 5 w 2"/>
                  <a:gd name="T39" fmla="*/ 3 h 2"/>
                  <a:gd name="T40" fmla="*/ 3 w 2"/>
                  <a:gd name="T41" fmla="*/ 0 h 2"/>
                  <a:gd name="T42" fmla="*/ 3 w 2"/>
                  <a:gd name="T43" fmla="*/ 3 h 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79" name="Freeform 2126"/>
              <p:cNvSpPr>
                <a:spLocks/>
              </p:cNvSpPr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80" name="Freeform 2127"/>
              <p:cNvSpPr>
                <a:spLocks/>
              </p:cNvSpPr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708 w 395"/>
                  <a:gd name="T1" fmla="*/ 476 h 346"/>
                  <a:gd name="T2" fmla="*/ 673 w 395"/>
                  <a:gd name="T3" fmla="*/ 505 h 346"/>
                  <a:gd name="T4" fmla="*/ 628 w 395"/>
                  <a:gd name="T5" fmla="*/ 526 h 346"/>
                  <a:gd name="T6" fmla="*/ 620 w 395"/>
                  <a:gd name="T7" fmla="*/ 574 h 346"/>
                  <a:gd name="T8" fmla="*/ 611 w 395"/>
                  <a:gd name="T9" fmla="*/ 626 h 346"/>
                  <a:gd name="T10" fmla="*/ 537 w 395"/>
                  <a:gd name="T11" fmla="*/ 626 h 346"/>
                  <a:gd name="T12" fmla="*/ 468 w 395"/>
                  <a:gd name="T13" fmla="*/ 638 h 346"/>
                  <a:gd name="T14" fmla="*/ 452 w 395"/>
                  <a:gd name="T15" fmla="*/ 579 h 346"/>
                  <a:gd name="T16" fmla="*/ 454 w 395"/>
                  <a:gd name="T17" fmla="*/ 553 h 346"/>
                  <a:gd name="T18" fmla="*/ 454 w 395"/>
                  <a:gd name="T19" fmla="*/ 553 h 346"/>
                  <a:gd name="T20" fmla="*/ 494 w 395"/>
                  <a:gd name="T21" fmla="*/ 464 h 346"/>
                  <a:gd name="T22" fmla="*/ 435 w 395"/>
                  <a:gd name="T23" fmla="*/ 422 h 346"/>
                  <a:gd name="T24" fmla="*/ 433 w 395"/>
                  <a:gd name="T25" fmla="*/ 369 h 346"/>
                  <a:gd name="T26" fmla="*/ 521 w 395"/>
                  <a:gd name="T27" fmla="*/ 357 h 346"/>
                  <a:gd name="T28" fmla="*/ 525 w 395"/>
                  <a:gd name="T29" fmla="*/ 300 h 346"/>
                  <a:gd name="T30" fmla="*/ 511 w 395"/>
                  <a:gd name="T31" fmla="*/ 226 h 346"/>
                  <a:gd name="T32" fmla="*/ 499 w 395"/>
                  <a:gd name="T33" fmla="*/ 148 h 346"/>
                  <a:gd name="T34" fmla="*/ 452 w 395"/>
                  <a:gd name="T35" fmla="*/ 40 h 346"/>
                  <a:gd name="T36" fmla="*/ 428 w 395"/>
                  <a:gd name="T37" fmla="*/ 19 h 346"/>
                  <a:gd name="T38" fmla="*/ 309 w 395"/>
                  <a:gd name="T39" fmla="*/ 31 h 346"/>
                  <a:gd name="T40" fmla="*/ 254 w 395"/>
                  <a:gd name="T41" fmla="*/ 164 h 346"/>
                  <a:gd name="T42" fmla="*/ 233 w 395"/>
                  <a:gd name="T43" fmla="*/ 326 h 346"/>
                  <a:gd name="T44" fmla="*/ 195 w 395"/>
                  <a:gd name="T45" fmla="*/ 526 h 346"/>
                  <a:gd name="T46" fmla="*/ 176 w 395"/>
                  <a:gd name="T47" fmla="*/ 598 h 346"/>
                  <a:gd name="T48" fmla="*/ 150 w 395"/>
                  <a:gd name="T49" fmla="*/ 622 h 346"/>
                  <a:gd name="T50" fmla="*/ 83 w 395"/>
                  <a:gd name="T51" fmla="*/ 664 h 346"/>
                  <a:gd name="T52" fmla="*/ 36 w 395"/>
                  <a:gd name="T53" fmla="*/ 726 h 346"/>
                  <a:gd name="T54" fmla="*/ 2 w 395"/>
                  <a:gd name="T55" fmla="*/ 791 h 346"/>
                  <a:gd name="T56" fmla="*/ 10 w 395"/>
                  <a:gd name="T57" fmla="*/ 819 h 346"/>
                  <a:gd name="T58" fmla="*/ 40 w 395"/>
                  <a:gd name="T59" fmla="*/ 817 h 346"/>
                  <a:gd name="T60" fmla="*/ 112 w 395"/>
                  <a:gd name="T61" fmla="*/ 817 h 346"/>
                  <a:gd name="T62" fmla="*/ 254 w 395"/>
                  <a:gd name="T63" fmla="*/ 814 h 346"/>
                  <a:gd name="T64" fmla="*/ 354 w 395"/>
                  <a:gd name="T65" fmla="*/ 812 h 346"/>
                  <a:gd name="T66" fmla="*/ 468 w 395"/>
                  <a:gd name="T67" fmla="*/ 814 h 346"/>
                  <a:gd name="T68" fmla="*/ 568 w 395"/>
                  <a:gd name="T69" fmla="*/ 812 h 346"/>
                  <a:gd name="T70" fmla="*/ 687 w 395"/>
                  <a:gd name="T71" fmla="*/ 814 h 346"/>
                  <a:gd name="T72" fmla="*/ 739 w 395"/>
                  <a:gd name="T73" fmla="*/ 819 h 346"/>
                  <a:gd name="T74" fmla="*/ 787 w 395"/>
                  <a:gd name="T75" fmla="*/ 798 h 346"/>
                  <a:gd name="T76" fmla="*/ 851 w 395"/>
                  <a:gd name="T77" fmla="*/ 764 h 346"/>
                  <a:gd name="T78" fmla="*/ 901 w 395"/>
                  <a:gd name="T79" fmla="*/ 719 h 346"/>
                  <a:gd name="T80" fmla="*/ 925 w 395"/>
                  <a:gd name="T81" fmla="*/ 662 h 346"/>
                  <a:gd name="T82" fmla="*/ 865 w 395"/>
                  <a:gd name="T83" fmla="*/ 674 h 346"/>
                  <a:gd name="T84" fmla="*/ 937 w 395"/>
                  <a:gd name="T85" fmla="*/ 579 h 346"/>
                  <a:gd name="T86" fmla="*/ 918 w 395"/>
                  <a:gd name="T87" fmla="*/ 536 h 346"/>
                  <a:gd name="T88" fmla="*/ 856 w 395"/>
                  <a:gd name="T89" fmla="*/ 569 h 346"/>
                  <a:gd name="T90" fmla="*/ 882 w 395"/>
                  <a:gd name="T91" fmla="*/ 533 h 346"/>
                  <a:gd name="T92" fmla="*/ 901 w 395"/>
                  <a:gd name="T93" fmla="*/ 500 h 346"/>
                  <a:gd name="T94" fmla="*/ 915 w 395"/>
                  <a:gd name="T95" fmla="*/ 443 h 346"/>
                  <a:gd name="T96" fmla="*/ 872 w 395"/>
                  <a:gd name="T97" fmla="*/ 422 h 346"/>
                  <a:gd name="T98" fmla="*/ 832 w 395"/>
                  <a:gd name="T99" fmla="*/ 462 h 346"/>
                  <a:gd name="T100" fmla="*/ 839 w 395"/>
                  <a:gd name="T101" fmla="*/ 271 h 346"/>
                  <a:gd name="T102" fmla="*/ 849 w 395"/>
                  <a:gd name="T103" fmla="*/ 291 h 346"/>
                  <a:gd name="T104" fmla="*/ 858 w 395"/>
                  <a:gd name="T105" fmla="*/ 322 h 346"/>
                  <a:gd name="T106" fmla="*/ 863 w 395"/>
                  <a:gd name="T107" fmla="*/ 295 h 346"/>
                  <a:gd name="T108" fmla="*/ 820 w 395"/>
                  <a:gd name="T109" fmla="*/ 255 h 346"/>
                  <a:gd name="T110" fmla="*/ 787 w 395"/>
                  <a:gd name="T111" fmla="*/ 307 h 346"/>
                  <a:gd name="T112" fmla="*/ 782 w 395"/>
                  <a:gd name="T113" fmla="*/ 350 h 346"/>
                  <a:gd name="T114" fmla="*/ 770 w 395"/>
                  <a:gd name="T115" fmla="*/ 386 h 346"/>
                  <a:gd name="T116" fmla="*/ 708 w 395"/>
                  <a:gd name="T117" fmla="*/ 476 h 34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81" name="Freeform 2128"/>
              <p:cNvSpPr>
                <a:spLocks/>
              </p:cNvSpPr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116 h 64"/>
                  <a:gd name="T2" fmla="*/ 74 w 56"/>
                  <a:gd name="T3" fmla="*/ 67 h 64"/>
                  <a:gd name="T4" fmla="*/ 133 w 56"/>
                  <a:gd name="T5" fmla="*/ 40 h 64"/>
                  <a:gd name="T6" fmla="*/ 59 w 56"/>
                  <a:gd name="T7" fmla="*/ 114 h 64"/>
                  <a:gd name="T8" fmla="*/ 12 w 56"/>
                  <a:gd name="T9" fmla="*/ 152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82" name="Freeform 2129"/>
              <p:cNvSpPr>
                <a:spLocks/>
              </p:cNvSpPr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81 w 60"/>
                  <a:gd name="T1" fmla="*/ 38 h 58"/>
                  <a:gd name="T2" fmla="*/ 76 w 60"/>
                  <a:gd name="T3" fmla="*/ 45 h 58"/>
                  <a:gd name="T4" fmla="*/ 2 w 60"/>
                  <a:gd name="T5" fmla="*/ 93 h 58"/>
                  <a:gd name="T6" fmla="*/ 2 w 60"/>
                  <a:gd name="T7" fmla="*/ 98 h 58"/>
                  <a:gd name="T8" fmla="*/ 7 w 60"/>
                  <a:gd name="T9" fmla="*/ 100 h 58"/>
                  <a:gd name="T10" fmla="*/ 81 w 60"/>
                  <a:gd name="T11" fmla="*/ 50 h 58"/>
                  <a:gd name="T12" fmla="*/ 88 w 60"/>
                  <a:gd name="T13" fmla="*/ 45 h 58"/>
                  <a:gd name="T14" fmla="*/ 129 w 60"/>
                  <a:gd name="T15" fmla="*/ 12 h 58"/>
                  <a:gd name="T16" fmla="*/ 133 w 60"/>
                  <a:gd name="T17" fmla="*/ 21 h 58"/>
                  <a:gd name="T18" fmla="*/ 76 w 60"/>
                  <a:gd name="T19" fmla="*/ 81 h 58"/>
                  <a:gd name="T20" fmla="*/ 62 w 60"/>
                  <a:gd name="T21" fmla="*/ 93 h 58"/>
                  <a:gd name="T22" fmla="*/ 45 w 60"/>
                  <a:gd name="T23" fmla="*/ 102 h 58"/>
                  <a:gd name="T24" fmla="*/ 12 w 60"/>
                  <a:gd name="T25" fmla="*/ 131 h 58"/>
                  <a:gd name="T26" fmla="*/ 14 w 60"/>
                  <a:gd name="T27" fmla="*/ 138 h 58"/>
                  <a:gd name="T28" fmla="*/ 19 w 60"/>
                  <a:gd name="T29" fmla="*/ 136 h 58"/>
                  <a:gd name="T30" fmla="*/ 50 w 60"/>
                  <a:gd name="T31" fmla="*/ 109 h 58"/>
                  <a:gd name="T32" fmla="*/ 67 w 60"/>
                  <a:gd name="T33" fmla="*/ 98 h 58"/>
                  <a:gd name="T34" fmla="*/ 81 w 60"/>
                  <a:gd name="T35" fmla="*/ 88 h 58"/>
                  <a:gd name="T36" fmla="*/ 141 w 60"/>
                  <a:gd name="T37" fmla="*/ 21 h 58"/>
                  <a:gd name="T38" fmla="*/ 133 w 60"/>
                  <a:gd name="T39" fmla="*/ 5 h 58"/>
                  <a:gd name="T40" fmla="*/ 81 w 60"/>
                  <a:gd name="T41" fmla="*/ 38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83" name="Freeform 2130"/>
              <p:cNvSpPr>
                <a:spLocks/>
              </p:cNvSpPr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2 w 75"/>
                  <a:gd name="T1" fmla="*/ 7 h 22"/>
                  <a:gd name="T2" fmla="*/ 117 w 75"/>
                  <a:gd name="T3" fmla="*/ 7 h 22"/>
                  <a:gd name="T4" fmla="*/ 167 w 75"/>
                  <a:gd name="T5" fmla="*/ 10 h 22"/>
                  <a:gd name="T6" fmla="*/ 158 w 75"/>
                  <a:gd name="T7" fmla="*/ 34 h 22"/>
                  <a:gd name="T8" fmla="*/ 55 w 75"/>
                  <a:gd name="T9" fmla="*/ 43 h 22"/>
                  <a:gd name="T10" fmla="*/ 7 w 75"/>
                  <a:gd name="T11" fmla="*/ 5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84" name="Freeform 2131"/>
              <p:cNvSpPr>
                <a:spLocks/>
              </p:cNvSpPr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126 w 75"/>
                  <a:gd name="T1" fmla="*/ 5 h 25"/>
                  <a:gd name="T2" fmla="*/ 119 w 75"/>
                  <a:gd name="T3" fmla="*/ 7 h 25"/>
                  <a:gd name="T4" fmla="*/ 90 w 75"/>
                  <a:gd name="T5" fmla="*/ 12 h 25"/>
                  <a:gd name="T6" fmla="*/ 7 w 75"/>
                  <a:gd name="T7" fmla="*/ 7 h 25"/>
                  <a:gd name="T8" fmla="*/ 2 w 75"/>
                  <a:gd name="T9" fmla="*/ 7 h 25"/>
                  <a:gd name="T10" fmla="*/ 2 w 75"/>
                  <a:gd name="T11" fmla="*/ 14 h 25"/>
                  <a:gd name="T12" fmla="*/ 93 w 75"/>
                  <a:gd name="T13" fmla="*/ 19 h 25"/>
                  <a:gd name="T14" fmla="*/ 121 w 75"/>
                  <a:gd name="T15" fmla="*/ 14 h 25"/>
                  <a:gd name="T16" fmla="*/ 126 w 75"/>
                  <a:gd name="T17" fmla="*/ 14 h 25"/>
                  <a:gd name="T18" fmla="*/ 166 w 75"/>
                  <a:gd name="T19" fmla="*/ 14 h 25"/>
                  <a:gd name="T20" fmla="*/ 169 w 75"/>
                  <a:gd name="T21" fmla="*/ 22 h 25"/>
                  <a:gd name="T22" fmla="*/ 157 w 75"/>
                  <a:gd name="T23" fmla="*/ 31 h 25"/>
                  <a:gd name="T24" fmla="*/ 81 w 75"/>
                  <a:gd name="T25" fmla="*/ 41 h 25"/>
                  <a:gd name="T26" fmla="*/ 57 w 75"/>
                  <a:gd name="T27" fmla="*/ 43 h 25"/>
                  <a:gd name="T28" fmla="*/ 52 w 75"/>
                  <a:gd name="T29" fmla="*/ 43 h 25"/>
                  <a:gd name="T30" fmla="*/ 5 w 75"/>
                  <a:gd name="T31" fmla="*/ 53 h 25"/>
                  <a:gd name="T32" fmla="*/ 7 w 75"/>
                  <a:gd name="T33" fmla="*/ 58 h 25"/>
                  <a:gd name="T34" fmla="*/ 12 w 75"/>
                  <a:gd name="T35" fmla="*/ 58 h 25"/>
                  <a:gd name="T36" fmla="*/ 14 w 75"/>
                  <a:gd name="T37" fmla="*/ 55 h 25"/>
                  <a:gd name="T38" fmla="*/ 14 w 75"/>
                  <a:gd name="T39" fmla="*/ 55 h 25"/>
                  <a:gd name="T40" fmla="*/ 52 w 75"/>
                  <a:gd name="T41" fmla="*/ 50 h 25"/>
                  <a:gd name="T42" fmla="*/ 57 w 75"/>
                  <a:gd name="T43" fmla="*/ 50 h 25"/>
                  <a:gd name="T44" fmla="*/ 81 w 75"/>
                  <a:gd name="T45" fmla="*/ 50 h 25"/>
                  <a:gd name="T46" fmla="*/ 159 w 75"/>
                  <a:gd name="T47" fmla="*/ 38 h 25"/>
                  <a:gd name="T48" fmla="*/ 178 w 75"/>
                  <a:gd name="T49" fmla="*/ 24 h 25"/>
                  <a:gd name="T50" fmla="*/ 178 w 75"/>
                  <a:gd name="T51" fmla="*/ 22 h 25"/>
                  <a:gd name="T52" fmla="*/ 171 w 75"/>
                  <a:gd name="T53" fmla="*/ 10 h 25"/>
                  <a:gd name="T54" fmla="*/ 126 w 75"/>
                  <a:gd name="T55" fmla="*/ 5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85" name="Freeform 2132"/>
              <p:cNvSpPr>
                <a:spLocks/>
              </p:cNvSpPr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164 w 170"/>
                  <a:gd name="T1" fmla="*/ 333 h 148"/>
                  <a:gd name="T2" fmla="*/ 12 w 170"/>
                  <a:gd name="T3" fmla="*/ 269 h 148"/>
                  <a:gd name="T4" fmla="*/ 40 w 170"/>
                  <a:gd name="T5" fmla="*/ 197 h 148"/>
                  <a:gd name="T6" fmla="*/ 124 w 170"/>
                  <a:gd name="T7" fmla="*/ 186 h 148"/>
                  <a:gd name="T8" fmla="*/ 147 w 170"/>
                  <a:gd name="T9" fmla="*/ 67 h 148"/>
                  <a:gd name="T10" fmla="*/ 250 w 170"/>
                  <a:gd name="T11" fmla="*/ 98 h 148"/>
                  <a:gd name="T12" fmla="*/ 364 w 170"/>
                  <a:gd name="T13" fmla="*/ 40 h 148"/>
                  <a:gd name="T14" fmla="*/ 345 w 170"/>
                  <a:gd name="T15" fmla="*/ 178 h 148"/>
                  <a:gd name="T16" fmla="*/ 209 w 170"/>
                  <a:gd name="T17" fmla="*/ 193 h 148"/>
                  <a:gd name="T18" fmla="*/ 157 w 170"/>
                  <a:gd name="T19" fmla="*/ 338 h 1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86" name="Freeform 2133"/>
              <p:cNvSpPr>
                <a:spLocks/>
              </p:cNvSpPr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5 h 5"/>
                  <a:gd name="T4" fmla="*/ 0 w 3"/>
                  <a:gd name="T5" fmla="*/ 12 h 5"/>
                  <a:gd name="T6" fmla="*/ 2 w 3"/>
                  <a:gd name="T7" fmla="*/ 10 h 5"/>
                  <a:gd name="T8" fmla="*/ 7 w 3"/>
                  <a:gd name="T9" fmla="*/ 12 h 5"/>
                  <a:gd name="T10" fmla="*/ 7 w 3"/>
                  <a:gd name="T11" fmla="*/ 5 h 5"/>
                  <a:gd name="T12" fmla="*/ 2 w 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87" name="Freeform 2134"/>
              <p:cNvSpPr>
                <a:spLocks/>
              </p:cNvSpPr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5 w 5"/>
                  <a:gd name="T1" fmla="*/ 5 h 13"/>
                  <a:gd name="T2" fmla="*/ 0 w 5"/>
                  <a:gd name="T3" fmla="*/ 0 h 13"/>
                  <a:gd name="T4" fmla="*/ 5 w 5"/>
                  <a:gd name="T5" fmla="*/ 29 h 13"/>
                  <a:gd name="T6" fmla="*/ 7 w 5"/>
                  <a:gd name="T7" fmla="*/ 31 h 13"/>
                  <a:gd name="T8" fmla="*/ 12 w 5"/>
                  <a:gd name="T9" fmla="*/ 26 h 13"/>
                  <a:gd name="T10" fmla="*/ 10 w 5"/>
                  <a:gd name="T11" fmla="*/ 0 h 13"/>
                  <a:gd name="T12" fmla="*/ 5 w 5"/>
                  <a:gd name="T13" fmla="*/ 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88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203 w 86"/>
                  <a:gd name="T1" fmla="*/ 2 h 124"/>
                  <a:gd name="T2" fmla="*/ 169 w 86"/>
                  <a:gd name="T3" fmla="*/ 2 h 124"/>
                  <a:gd name="T4" fmla="*/ 105 w 86"/>
                  <a:gd name="T5" fmla="*/ 2 h 124"/>
                  <a:gd name="T6" fmla="*/ 5 w 86"/>
                  <a:gd name="T7" fmla="*/ 7 h 124"/>
                  <a:gd name="T8" fmla="*/ 0 w 86"/>
                  <a:gd name="T9" fmla="*/ 12 h 124"/>
                  <a:gd name="T10" fmla="*/ 2 w 86"/>
                  <a:gd name="T11" fmla="*/ 31 h 124"/>
                  <a:gd name="T12" fmla="*/ 2 w 86"/>
                  <a:gd name="T13" fmla="*/ 69 h 124"/>
                  <a:gd name="T14" fmla="*/ 5 w 86"/>
                  <a:gd name="T15" fmla="*/ 67 h 124"/>
                  <a:gd name="T16" fmla="*/ 2 w 86"/>
                  <a:gd name="T17" fmla="*/ 74 h 124"/>
                  <a:gd name="T18" fmla="*/ 7 w 86"/>
                  <a:gd name="T19" fmla="*/ 74 h 124"/>
                  <a:gd name="T20" fmla="*/ 12 w 86"/>
                  <a:gd name="T21" fmla="*/ 59 h 124"/>
                  <a:gd name="T22" fmla="*/ 10 w 86"/>
                  <a:gd name="T23" fmla="*/ 29 h 124"/>
                  <a:gd name="T24" fmla="*/ 10 w 86"/>
                  <a:gd name="T25" fmla="*/ 14 h 124"/>
                  <a:gd name="T26" fmla="*/ 105 w 86"/>
                  <a:gd name="T27" fmla="*/ 12 h 124"/>
                  <a:gd name="T28" fmla="*/ 169 w 86"/>
                  <a:gd name="T29" fmla="*/ 10 h 124"/>
                  <a:gd name="T30" fmla="*/ 198 w 86"/>
                  <a:gd name="T31" fmla="*/ 10 h 124"/>
                  <a:gd name="T32" fmla="*/ 195 w 86"/>
                  <a:gd name="T33" fmla="*/ 52 h 124"/>
                  <a:gd name="T34" fmla="*/ 176 w 86"/>
                  <a:gd name="T35" fmla="*/ 269 h 124"/>
                  <a:gd name="T36" fmla="*/ 93 w 86"/>
                  <a:gd name="T37" fmla="*/ 276 h 124"/>
                  <a:gd name="T38" fmla="*/ 41 w 86"/>
                  <a:gd name="T39" fmla="*/ 285 h 124"/>
                  <a:gd name="T40" fmla="*/ 36 w 86"/>
                  <a:gd name="T41" fmla="*/ 290 h 124"/>
                  <a:gd name="T42" fmla="*/ 41 w 86"/>
                  <a:gd name="T43" fmla="*/ 295 h 124"/>
                  <a:gd name="T44" fmla="*/ 93 w 86"/>
                  <a:gd name="T45" fmla="*/ 285 h 124"/>
                  <a:gd name="T46" fmla="*/ 179 w 86"/>
                  <a:gd name="T47" fmla="*/ 276 h 124"/>
                  <a:gd name="T48" fmla="*/ 184 w 86"/>
                  <a:gd name="T49" fmla="*/ 274 h 124"/>
                  <a:gd name="T50" fmla="*/ 205 w 86"/>
                  <a:gd name="T51" fmla="*/ 52 h 124"/>
                  <a:gd name="T52" fmla="*/ 205 w 86"/>
                  <a:gd name="T53" fmla="*/ 5 h 124"/>
                  <a:gd name="T54" fmla="*/ 205 w 86"/>
                  <a:gd name="T55" fmla="*/ 2 h 124"/>
                  <a:gd name="T56" fmla="*/ 203 w 86"/>
                  <a:gd name="T57" fmla="*/ 2 h 124"/>
                  <a:gd name="T58" fmla="*/ 181 w 86"/>
                  <a:gd name="T59" fmla="*/ 269 h 124"/>
                  <a:gd name="T60" fmla="*/ 181 w 86"/>
                  <a:gd name="T61" fmla="*/ 269 h 124"/>
                  <a:gd name="T62" fmla="*/ 181 w 86"/>
                  <a:gd name="T63" fmla="*/ 269 h 1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89" name="Freeform 2136"/>
              <p:cNvSpPr>
                <a:spLocks/>
              </p:cNvSpPr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95 w 152"/>
                  <a:gd name="T1" fmla="*/ 136 h 264"/>
                  <a:gd name="T2" fmla="*/ 64 w 152"/>
                  <a:gd name="T3" fmla="*/ 319 h 264"/>
                  <a:gd name="T4" fmla="*/ 60 w 152"/>
                  <a:gd name="T5" fmla="*/ 360 h 264"/>
                  <a:gd name="T6" fmla="*/ 0 w 152"/>
                  <a:gd name="T7" fmla="*/ 622 h 264"/>
                  <a:gd name="T8" fmla="*/ 2 w 152"/>
                  <a:gd name="T9" fmla="*/ 627 h 264"/>
                  <a:gd name="T10" fmla="*/ 7 w 152"/>
                  <a:gd name="T11" fmla="*/ 624 h 264"/>
                  <a:gd name="T12" fmla="*/ 69 w 152"/>
                  <a:gd name="T13" fmla="*/ 360 h 264"/>
                  <a:gd name="T14" fmla="*/ 74 w 152"/>
                  <a:gd name="T15" fmla="*/ 319 h 264"/>
                  <a:gd name="T16" fmla="*/ 105 w 152"/>
                  <a:gd name="T17" fmla="*/ 138 h 264"/>
                  <a:gd name="T18" fmla="*/ 224 w 152"/>
                  <a:gd name="T19" fmla="*/ 26 h 264"/>
                  <a:gd name="T20" fmla="*/ 336 w 152"/>
                  <a:gd name="T21" fmla="*/ 217 h 264"/>
                  <a:gd name="T22" fmla="*/ 341 w 152"/>
                  <a:gd name="T23" fmla="*/ 255 h 264"/>
                  <a:gd name="T24" fmla="*/ 348 w 152"/>
                  <a:gd name="T25" fmla="*/ 372 h 264"/>
                  <a:gd name="T26" fmla="*/ 350 w 152"/>
                  <a:gd name="T27" fmla="*/ 376 h 264"/>
                  <a:gd name="T28" fmla="*/ 355 w 152"/>
                  <a:gd name="T29" fmla="*/ 374 h 264"/>
                  <a:gd name="T30" fmla="*/ 350 w 152"/>
                  <a:gd name="T31" fmla="*/ 253 h 264"/>
                  <a:gd name="T32" fmla="*/ 345 w 152"/>
                  <a:gd name="T33" fmla="*/ 217 h 264"/>
                  <a:gd name="T34" fmla="*/ 226 w 152"/>
                  <a:gd name="T35" fmla="*/ 19 h 264"/>
                  <a:gd name="T36" fmla="*/ 95 w 152"/>
                  <a:gd name="T37" fmla="*/ 136 h 26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90" name="Freeform 2137"/>
              <p:cNvSpPr>
                <a:spLocks/>
              </p:cNvSpPr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21 w 24"/>
                  <a:gd name="T1" fmla="*/ 5 h 15"/>
                  <a:gd name="T2" fmla="*/ 0 w 24"/>
                  <a:gd name="T3" fmla="*/ 31 h 15"/>
                  <a:gd name="T4" fmla="*/ 2 w 24"/>
                  <a:gd name="T5" fmla="*/ 36 h 15"/>
                  <a:gd name="T6" fmla="*/ 7 w 24"/>
                  <a:gd name="T7" fmla="*/ 31 h 15"/>
                  <a:gd name="T8" fmla="*/ 26 w 24"/>
                  <a:gd name="T9" fmla="*/ 12 h 15"/>
                  <a:gd name="T10" fmla="*/ 52 w 24"/>
                  <a:gd name="T11" fmla="*/ 14 h 15"/>
                  <a:gd name="T12" fmla="*/ 57 w 24"/>
                  <a:gd name="T13" fmla="*/ 12 h 15"/>
                  <a:gd name="T14" fmla="*/ 55 w 24"/>
                  <a:gd name="T15" fmla="*/ 7 h 15"/>
                  <a:gd name="T16" fmla="*/ 21 w 24"/>
                  <a:gd name="T17" fmla="*/ 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91" name="Freeform 2138"/>
              <p:cNvSpPr>
                <a:spLocks/>
              </p:cNvSpPr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21 w 21"/>
                  <a:gd name="T1" fmla="*/ 10 h 18"/>
                  <a:gd name="T2" fmla="*/ 31 w 21"/>
                  <a:gd name="T3" fmla="*/ 33 h 18"/>
                  <a:gd name="T4" fmla="*/ 21 w 21"/>
                  <a:gd name="T5" fmla="*/ 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92" name="Freeform 2139"/>
              <p:cNvSpPr>
                <a:spLocks/>
              </p:cNvSpPr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297 w 169"/>
                  <a:gd name="T1" fmla="*/ 10 h 139"/>
                  <a:gd name="T2" fmla="*/ 247 w 169"/>
                  <a:gd name="T3" fmla="*/ 64 h 139"/>
                  <a:gd name="T4" fmla="*/ 226 w 169"/>
                  <a:gd name="T5" fmla="*/ 43 h 139"/>
                  <a:gd name="T6" fmla="*/ 145 w 169"/>
                  <a:gd name="T7" fmla="*/ 50 h 139"/>
                  <a:gd name="T8" fmla="*/ 102 w 169"/>
                  <a:gd name="T9" fmla="*/ 133 h 139"/>
                  <a:gd name="T10" fmla="*/ 102 w 169"/>
                  <a:gd name="T11" fmla="*/ 140 h 139"/>
                  <a:gd name="T12" fmla="*/ 112 w 169"/>
                  <a:gd name="T13" fmla="*/ 164 h 139"/>
                  <a:gd name="T14" fmla="*/ 50 w 169"/>
                  <a:gd name="T15" fmla="*/ 176 h 139"/>
                  <a:gd name="T16" fmla="*/ 12 w 169"/>
                  <a:gd name="T17" fmla="*/ 262 h 139"/>
                  <a:gd name="T18" fmla="*/ 100 w 169"/>
                  <a:gd name="T19" fmla="*/ 329 h 139"/>
                  <a:gd name="T20" fmla="*/ 159 w 169"/>
                  <a:gd name="T21" fmla="*/ 321 h 139"/>
                  <a:gd name="T22" fmla="*/ 162 w 169"/>
                  <a:gd name="T23" fmla="*/ 317 h 139"/>
                  <a:gd name="T24" fmla="*/ 155 w 169"/>
                  <a:gd name="T25" fmla="*/ 317 h 139"/>
                  <a:gd name="T26" fmla="*/ 100 w 169"/>
                  <a:gd name="T27" fmla="*/ 321 h 139"/>
                  <a:gd name="T28" fmla="*/ 19 w 169"/>
                  <a:gd name="T29" fmla="*/ 260 h 139"/>
                  <a:gd name="T30" fmla="*/ 52 w 169"/>
                  <a:gd name="T31" fmla="*/ 183 h 139"/>
                  <a:gd name="T32" fmla="*/ 128 w 169"/>
                  <a:gd name="T33" fmla="*/ 179 h 139"/>
                  <a:gd name="T34" fmla="*/ 128 w 169"/>
                  <a:gd name="T35" fmla="*/ 179 h 139"/>
                  <a:gd name="T36" fmla="*/ 128 w 169"/>
                  <a:gd name="T37" fmla="*/ 179 h 139"/>
                  <a:gd name="T38" fmla="*/ 133 w 169"/>
                  <a:gd name="T39" fmla="*/ 176 h 139"/>
                  <a:gd name="T40" fmla="*/ 133 w 169"/>
                  <a:gd name="T41" fmla="*/ 176 h 139"/>
                  <a:gd name="T42" fmla="*/ 133 w 169"/>
                  <a:gd name="T43" fmla="*/ 171 h 139"/>
                  <a:gd name="T44" fmla="*/ 131 w 169"/>
                  <a:gd name="T45" fmla="*/ 171 h 139"/>
                  <a:gd name="T46" fmla="*/ 131 w 169"/>
                  <a:gd name="T47" fmla="*/ 171 h 139"/>
                  <a:gd name="T48" fmla="*/ 109 w 169"/>
                  <a:gd name="T49" fmla="*/ 140 h 139"/>
                  <a:gd name="T50" fmla="*/ 150 w 169"/>
                  <a:gd name="T51" fmla="*/ 55 h 139"/>
                  <a:gd name="T52" fmla="*/ 221 w 169"/>
                  <a:gd name="T53" fmla="*/ 50 h 139"/>
                  <a:gd name="T54" fmla="*/ 243 w 169"/>
                  <a:gd name="T55" fmla="*/ 86 h 139"/>
                  <a:gd name="T56" fmla="*/ 243 w 169"/>
                  <a:gd name="T57" fmla="*/ 86 h 139"/>
                  <a:gd name="T58" fmla="*/ 243 w 169"/>
                  <a:gd name="T59" fmla="*/ 86 h 139"/>
                  <a:gd name="T60" fmla="*/ 247 w 169"/>
                  <a:gd name="T61" fmla="*/ 90 h 139"/>
                  <a:gd name="T62" fmla="*/ 252 w 169"/>
                  <a:gd name="T63" fmla="*/ 88 h 139"/>
                  <a:gd name="T64" fmla="*/ 252 w 169"/>
                  <a:gd name="T65" fmla="*/ 86 h 139"/>
                  <a:gd name="T66" fmla="*/ 252 w 169"/>
                  <a:gd name="T67" fmla="*/ 88 h 139"/>
                  <a:gd name="T68" fmla="*/ 300 w 169"/>
                  <a:gd name="T69" fmla="*/ 17 h 139"/>
                  <a:gd name="T70" fmla="*/ 366 w 169"/>
                  <a:gd name="T71" fmla="*/ 40 h 139"/>
                  <a:gd name="T72" fmla="*/ 376 w 169"/>
                  <a:gd name="T73" fmla="*/ 133 h 139"/>
                  <a:gd name="T74" fmla="*/ 343 w 169"/>
                  <a:gd name="T75" fmla="*/ 155 h 139"/>
                  <a:gd name="T76" fmla="*/ 338 w 169"/>
                  <a:gd name="T77" fmla="*/ 160 h 139"/>
                  <a:gd name="T78" fmla="*/ 340 w 169"/>
                  <a:gd name="T79" fmla="*/ 164 h 139"/>
                  <a:gd name="T80" fmla="*/ 383 w 169"/>
                  <a:gd name="T81" fmla="*/ 138 h 139"/>
                  <a:gd name="T82" fmla="*/ 373 w 169"/>
                  <a:gd name="T83" fmla="*/ 36 h 139"/>
                  <a:gd name="T84" fmla="*/ 297 w 169"/>
                  <a:gd name="T85" fmla="*/ 10 h 1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93" name="Freeform 2140"/>
              <p:cNvSpPr>
                <a:spLocks/>
              </p:cNvSpPr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390 w 214"/>
                  <a:gd name="T1" fmla="*/ 59 h 174"/>
                  <a:gd name="T2" fmla="*/ 371 w 214"/>
                  <a:gd name="T3" fmla="*/ 79 h 174"/>
                  <a:gd name="T4" fmla="*/ 197 w 214"/>
                  <a:gd name="T5" fmla="*/ 195 h 174"/>
                  <a:gd name="T6" fmla="*/ 181 w 214"/>
                  <a:gd name="T7" fmla="*/ 202 h 174"/>
                  <a:gd name="T8" fmla="*/ 74 w 214"/>
                  <a:gd name="T9" fmla="*/ 266 h 174"/>
                  <a:gd name="T10" fmla="*/ 2 w 214"/>
                  <a:gd name="T11" fmla="*/ 397 h 174"/>
                  <a:gd name="T12" fmla="*/ 10 w 214"/>
                  <a:gd name="T13" fmla="*/ 414 h 174"/>
                  <a:gd name="T14" fmla="*/ 14 w 214"/>
                  <a:gd name="T15" fmla="*/ 412 h 174"/>
                  <a:gd name="T16" fmla="*/ 14 w 214"/>
                  <a:gd name="T17" fmla="*/ 407 h 174"/>
                  <a:gd name="T18" fmla="*/ 10 w 214"/>
                  <a:gd name="T19" fmla="*/ 397 h 174"/>
                  <a:gd name="T20" fmla="*/ 81 w 214"/>
                  <a:gd name="T21" fmla="*/ 274 h 174"/>
                  <a:gd name="T22" fmla="*/ 186 w 214"/>
                  <a:gd name="T23" fmla="*/ 209 h 174"/>
                  <a:gd name="T24" fmla="*/ 202 w 214"/>
                  <a:gd name="T25" fmla="*/ 202 h 174"/>
                  <a:gd name="T26" fmla="*/ 376 w 214"/>
                  <a:gd name="T27" fmla="*/ 83 h 174"/>
                  <a:gd name="T28" fmla="*/ 395 w 214"/>
                  <a:gd name="T29" fmla="*/ 64 h 174"/>
                  <a:gd name="T30" fmla="*/ 473 w 214"/>
                  <a:gd name="T31" fmla="*/ 10 h 174"/>
                  <a:gd name="T32" fmla="*/ 490 w 214"/>
                  <a:gd name="T33" fmla="*/ 19 h 174"/>
                  <a:gd name="T34" fmla="*/ 497 w 214"/>
                  <a:gd name="T35" fmla="*/ 67 h 174"/>
                  <a:gd name="T36" fmla="*/ 397 w 214"/>
                  <a:gd name="T37" fmla="*/ 195 h 174"/>
                  <a:gd name="T38" fmla="*/ 397 w 214"/>
                  <a:gd name="T39" fmla="*/ 195 h 174"/>
                  <a:gd name="T40" fmla="*/ 395 w 214"/>
                  <a:gd name="T41" fmla="*/ 200 h 174"/>
                  <a:gd name="T42" fmla="*/ 395 w 214"/>
                  <a:gd name="T43" fmla="*/ 202 h 174"/>
                  <a:gd name="T44" fmla="*/ 400 w 214"/>
                  <a:gd name="T45" fmla="*/ 205 h 174"/>
                  <a:gd name="T46" fmla="*/ 400 w 214"/>
                  <a:gd name="T47" fmla="*/ 205 h 174"/>
                  <a:gd name="T48" fmla="*/ 402 w 214"/>
                  <a:gd name="T49" fmla="*/ 205 h 174"/>
                  <a:gd name="T50" fmla="*/ 402 w 214"/>
                  <a:gd name="T51" fmla="*/ 205 h 174"/>
                  <a:gd name="T52" fmla="*/ 402 w 214"/>
                  <a:gd name="T53" fmla="*/ 205 h 174"/>
                  <a:gd name="T54" fmla="*/ 419 w 214"/>
                  <a:gd name="T55" fmla="*/ 195 h 174"/>
                  <a:gd name="T56" fmla="*/ 473 w 214"/>
                  <a:gd name="T57" fmla="*/ 181 h 174"/>
                  <a:gd name="T58" fmla="*/ 483 w 214"/>
                  <a:gd name="T59" fmla="*/ 200 h 174"/>
                  <a:gd name="T60" fmla="*/ 419 w 214"/>
                  <a:gd name="T61" fmla="*/ 278 h 174"/>
                  <a:gd name="T62" fmla="*/ 390 w 214"/>
                  <a:gd name="T63" fmla="*/ 297 h 174"/>
                  <a:gd name="T64" fmla="*/ 390 w 214"/>
                  <a:gd name="T65" fmla="*/ 302 h 174"/>
                  <a:gd name="T66" fmla="*/ 395 w 214"/>
                  <a:gd name="T67" fmla="*/ 305 h 174"/>
                  <a:gd name="T68" fmla="*/ 471 w 214"/>
                  <a:gd name="T69" fmla="*/ 295 h 174"/>
                  <a:gd name="T70" fmla="*/ 471 w 214"/>
                  <a:gd name="T71" fmla="*/ 324 h 174"/>
                  <a:gd name="T72" fmla="*/ 383 w 214"/>
                  <a:gd name="T73" fmla="*/ 407 h 174"/>
                  <a:gd name="T74" fmla="*/ 383 w 214"/>
                  <a:gd name="T75" fmla="*/ 412 h 174"/>
                  <a:gd name="T76" fmla="*/ 388 w 214"/>
                  <a:gd name="T77" fmla="*/ 414 h 174"/>
                  <a:gd name="T78" fmla="*/ 478 w 214"/>
                  <a:gd name="T79" fmla="*/ 326 h 174"/>
                  <a:gd name="T80" fmla="*/ 476 w 214"/>
                  <a:gd name="T81" fmla="*/ 290 h 174"/>
                  <a:gd name="T82" fmla="*/ 419 w 214"/>
                  <a:gd name="T83" fmla="*/ 288 h 174"/>
                  <a:gd name="T84" fmla="*/ 423 w 214"/>
                  <a:gd name="T85" fmla="*/ 286 h 174"/>
                  <a:gd name="T86" fmla="*/ 490 w 214"/>
                  <a:gd name="T87" fmla="*/ 205 h 174"/>
                  <a:gd name="T88" fmla="*/ 490 w 214"/>
                  <a:gd name="T89" fmla="*/ 200 h 174"/>
                  <a:gd name="T90" fmla="*/ 478 w 214"/>
                  <a:gd name="T91" fmla="*/ 174 h 174"/>
                  <a:gd name="T92" fmla="*/ 435 w 214"/>
                  <a:gd name="T93" fmla="*/ 178 h 174"/>
                  <a:gd name="T94" fmla="*/ 504 w 214"/>
                  <a:gd name="T95" fmla="*/ 69 h 174"/>
                  <a:gd name="T96" fmla="*/ 509 w 214"/>
                  <a:gd name="T97" fmla="*/ 48 h 174"/>
                  <a:gd name="T98" fmla="*/ 497 w 214"/>
                  <a:gd name="T99" fmla="*/ 14 h 174"/>
                  <a:gd name="T100" fmla="*/ 473 w 214"/>
                  <a:gd name="T101" fmla="*/ 2 h 174"/>
                  <a:gd name="T102" fmla="*/ 390 w 214"/>
                  <a:gd name="T103" fmla="*/ 59 h 1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94" name="Freeform 2141"/>
              <p:cNvSpPr>
                <a:spLocks/>
              </p:cNvSpPr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207 w 136"/>
                  <a:gd name="T1" fmla="*/ 2 h 239"/>
                  <a:gd name="T2" fmla="*/ 172 w 136"/>
                  <a:gd name="T3" fmla="*/ 43 h 239"/>
                  <a:gd name="T4" fmla="*/ 2 w 136"/>
                  <a:gd name="T5" fmla="*/ 276 h 239"/>
                  <a:gd name="T6" fmla="*/ 0 w 136"/>
                  <a:gd name="T7" fmla="*/ 283 h 239"/>
                  <a:gd name="T8" fmla="*/ 5 w 136"/>
                  <a:gd name="T9" fmla="*/ 286 h 239"/>
                  <a:gd name="T10" fmla="*/ 181 w 136"/>
                  <a:gd name="T11" fmla="*/ 45 h 239"/>
                  <a:gd name="T12" fmla="*/ 210 w 136"/>
                  <a:gd name="T13" fmla="*/ 10 h 239"/>
                  <a:gd name="T14" fmla="*/ 241 w 136"/>
                  <a:gd name="T15" fmla="*/ 38 h 239"/>
                  <a:gd name="T16" fmla="*/ 248 w 136"/>
                  <a:gd name="T17" fmla="*/ 79 h 239"/>
                  <a:gd name="T18" fmla="*/ 222 w 136"/>
                  <a:gd name="T19" fmla="*/ 190 h 239"/>
                  <a:gd name="T20" fmla="*/ 205 w 136"/>
                  <a:gd name="T21" fmla="*/ 219 h 239"/>
                  <a:gd name="T22" fmla="*/ 205 w 136"/>
                  <a:gd name="T23" fmla="*/ 221 h 239"/>
                  <a:gd name="T24" fmla="*/ 207 w 136"/>
                  <a:gd name="T25" fmla="*/ 224 h 239"/>
                  <a:gd name="T26" fmla="*/ 212 w 136"/>
                  <a:gd name="T27" fmla="*/ 224 h 239"/>
                  <a:gd name="T28" fmla="*/ 226 w 136"/>
                  <a:gd name="T29" fmla="*/ 198 h 239"/>
                  <a:gd name="T30" fmla="*/ 274 w 136"/>
                  <a:gd name="T31" fmla="*/ 167 h 239"/>
                  <a:gd name="T32" fmla="*/ 295 w 136"/>
                  <a:gd name="T33" fmla="*/ 188 h 239"/>
                  <a:gd name="T34" fmla="*/ 295 w 136"/>
                  <a:gd name="T35" fmla="*/ 202 h 239"/>
                  <a:gd name="T36" fmla="*/ 243 w 136"/>
                  <a:gd name="T37" fmla="*/ 305 h 239"/>
                  <a:gd name="T38" fmla="*/ 224 w 136"/>
                  <a:gd name="T39" fmla="*/ 324 h 239"/>
                  <a:gd name="T40" fmla="*/ 222 w 136"/>
                  <a:gd name="T41" fmla="*/ 326 h 239"/>
                  <a:gd name="T42" fmla="*/ 224 w 136"/>
                  <a:gd name="T43" fmla="*/ 329 h 239"/>
                  <a:gd name="T44" fmla="*/ 229 w 136"/>
                  <a:gd name="T45" fmla="*/ 329 h 239"/>
                  <a:gd name="T46" fmla="*/ 248 w 136"/>
                  <a:gd name="T47" fmla="*/ 312 h 239"/>
                  <a:gd name="T48" fmla="*/ 303 w 136"/>
                  <a:gd name="T49" fmla="*/ 293 h 239"/>
                  <a:gd name="T50" fmla="*/ 317 w 136"/>
                  <a:gd name="T51" fmla="*/ 314 h 239"/>
                  <a:gd name="T52" fmla="*/ 255 w 136"/>
                  <a:gd name="T53" fmla="*/ 405 h 239"/>
                  <a:gd name="T54" fmla="*/ 238 w 136"/>
                  <a:gd name="T55" fmla="*/ 419 h 239"/>
                  <a:gd name="T56" fmla="*/ 238 w 136"/>
                  <a:gd name="T57" fmla="*/ 424 h 239"/>
                  <a:gd name="T58" fmla="*/ 243 w 136"/>
                  <a:gd name="T59" fmla="*/ 424 h 239"/>
                  <a:gd name="T60" fmla="*/ 245 w 136"/>
                  <a:gd name="T61" fmla="*/ 424 h 239"/>
                  <a:gd name="T62" fmla="*/ 307 w 136"/>
                  <a:gd name="T63" fmla="*/ 414 h 239"/>
                  <a:gd name="T64" fmla="*/ 267 w 136"/>
                  <a:gd name="T65" fmla="*/ 474 h 239"/>
                  <a:gd name="T66" fmla="*/ 264 w 136"/>
                  <a:gd name="T67" fmla="*/ 476 h 239"/>
                  <a:gd name="T68" fmla="*/ 181 w 136"/>
                  <a:gd name="T69" fmla="*/ 536 h 239"/>
                  <a:gd name="T70" fmla="*/ 164 w 136"/>
                  <a:gd name="T71" fmla="*/ 543 h 239"/>
                  <a:gd name="T72" fmla="*/ 119 w 136"/>
                  <a:gd name="T73" fmla="*/ 559 h 239"/>
                  <a:gd name="T74" fmla="*/ 117 w 136"/>
                  <a:gd name="T75" fmla="*/ 564 h 239"/>
                  <a:gd name="T76" fmla="*/ 122 w 136"/>
                  <a:gd name="T77" fmla="*/ 569 h 239"/>
                  <a:gd name="T78" fmla="*/ 167 w 136"/>
                  <a:gd name="T79" fmla="*/ 550 h 239"/>
                  <a:gd name="T80" fmla="*/ 183 w 136"/>
                  <a:gd name="T81" fmla="*/ 543 h 239"/>
                  <a:gd name="T82" fmla="*/ 272 w 136"/>
                  <a:gd name="T83" fmla="*/ 483 h 239"/>
                  <a:gd name="T84" fmla="*/ 272 w 136"/>
                  <a:gd name="T85" fmla="*/ 481 h 239"/>
                  <a:gd name="T86" fmla="*/ 314 w 136"/>
                  <a:gd name="T87" fmla="*/ 412 h 239"/>
                  <a:gd name="T88" fmla="*/ 267 w 136"/>
                  <a:gd name="T89" fmla="*/ 405 h 239"/>
                  <a:gd name="T90" fmla="*/ 324 w 136"/>
                  <a:gd name="T91" fmla="*/ 319 h 239"/>
                  <a:gd name="T92" fmla="*/ 324 w 136"/>
                  <a:gd name="T93" fmla="*/ 314 h 239"/>
                  <a:gd name="T94" fmla="*/ 305 w 136"/>
                  <a:gd name="T95" fmla="*/ 283 h 239"/>
                  <a:gd name="T96" fmla="*/ 264 w 136"/>
                  <a:gd name="T97" fmla="*/ 290 h 239"/>
                  <a:gd name="T98" fmla="*/ 305 w 136"/>
                  <a:gd name="T99" fmla="*/ 202 h 239"/>
                  <a:gd name="T100" fmla="*/ 303 w 136"/>
                  <a:gd name="T101" fmla="*/ 186 h 239"/>
                  <a:gd name="T102" fmla="*/ 274 w 136"/>
                  <a:gd name="T103" fmla="*/ 160 h 239"/>
                  <a:gd name="T104" fmla="*/ 236 w 136"/>
                  <a:gd name="T105" fmla="*/ 176 h 239"/>
                  <a:gd name="T106" fmla="*/ 255 w 136"/>
                  <a:gd name="T107" fmla="*/ 79 h 239"/>
                  <a:gd name="T108" fmla="*/ 248 w 136"/>
                  <a:gd name="T109" fmla="*/ 33 h 239"/>
                  <a:gd name="T110" fmla="*/ 207 w 136"/>
                  <a:gd name="T111" fmla="*/ 2 h 2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95" name="Freeform 2142"/>
              <p:cNvSpPr>
                <a:spLocks/>
              </p:cNvSpPr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96" name="Freeform 2143"/>
              <p:cNvSpPr>
                <a:spLocks/>
              </p:cNvSpPr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10 h 4"/>
                  <a:gd name="T1" fmla="*/ 10 h 4"/>
                  <a:gd name="T2" fmla="*/ 0 h 4"/>
                  <a:gd name="T3" fmla="*/ 5 h 4"/>
                  <a:gd name="T4" fmla="*/ 5 h 4"/>
                  <a:gd name="T5" fmla="*/ 8 h 4"/>
                  <a:gd name="T6" fmla="*/ 8 h 4"/>
                  <a:gd name="T7" fmla="*/ 1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60000 65536"/>
                </a:gdLst>
                <a:ahLst/>
                <a:cxnLst>
                  <a:cxn ang="T8">
                    <a:pos x="0" y="T0"/>
                  </a:cxn>
                  <a:cxn ang="T9">
                    <a:pos x="0" y="T1"/>
                  </a:cxn>
                  <a:cxn ang="T10">
                    <a:pos x="0" y="T2"/>
                  </a:cxn>
                  <a:cxn ang="T11">
                    <a:pos x="0" y="T3"/>
                  </a:cxn>
                  <a:cxn ang="T12">
                    <a:pos x="0" y="T4"/>
                  </a:cxn>
                  <a:cxn ang="T13">
                    <a:pos x="0" y="T5"/>
                  </a:cxn>
                  <a:cxn ang="T14">
                    <a:pos x="0" y="T6"/>
                  </a:cxn>
                  <a:cxn ang="T15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97" name="Freeform 2144"/>
              <p:cNvSpPr>
                <a:spLocks/>
              </p:cNvSpPr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98" name="Freeform 2145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399" name="Freeform 2146"/>
              <p:cNvSpPr>
                <a:spLocks/>
              </p:cNvSpPr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00" name="Freeform 2147"/>
              <p:cNvSpPr>
                <a:spLocks/>
              </p:cNvSpPr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5 h 2"/>
                  <a:gd name="T8" fmla="*/ 0 w 1"/>
                  <a:gd name="T9" fmla="*/ 3 h 2"/>
                  <a:gd name="T10" fmla="*/ 2 w 1"/>
                  <a:gd name="T11" fmla="*/ 5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01" name="Freeform 2148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02" name="Freeform 2149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03" name="Freeform 2150"/>
              <p:cNvSpPr>
                <a:spLocks/>
              </p:cNvSpPr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2 w 1"/>
                  <a:gd name="T1" fmla="*/ 0 h 3"/>
                  <a:gd name="T2" fmla="*/ 2 w 1"/>
                  <a:gd name="T3" fmla="*/ 3 h 3"/>
                  <a:gd name="T4" fmla="*/ 2 w 1"/>
                  <a:gd name="T5" fmla="*/ 8 h 3"/>
                  <a:gd name="T6" fmla="*/ 2 w 1"/>
                  <a:gd name="T7" fmla="*/ 5 h 3"/>
                  <a:gd name="T8" fmla="*/ 2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04" name="Freeform 2151"/>
              <p:cNvSpPr>
                <a:spLocks/>
              </p:cNvSpPr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05" name="Freeform 2152"/>
              <p:cNvSpPr>
                <a:spLocks/>
              </p:cNvSpPr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2 w 1"/>
                  <a:gd name="T1" fmla="*/ 0 h 4"/>
                  <a:gd name="T2" fmla="*/ 2 w 1"/>
                  <a:gd name="T3" fmla="*/ 5 h 4"/>
                  <a:gd name="T4" fmla="*/ 0 w 1"/>
                  <a:gd name="T5" fmla="*/ 2 h 4"/>
                  <a:gd name="T6" fmla="*/ 0 w 1"/>
                  <a:gd name="T7" fmla="*/ 2 h 4"/>
                  <a:gd name="T8" fmla="*/ 0 w 1"/>
                  <a:gd name="T9" fmla="*/ 0 h 4"/>
                  <a:gd name="T10" fmla="*/ 0 w 1"/>
                  <a:gd name="T11" fmla="*/ 2 h 4"/>
                  <a:gd name="T12" fmla="*/ 0 w 1"/>
                  <a:gd name="T13" fmla="*/ 0 h 4"/>
                  <a:gd name="T14" fmla="*/ 0 w 1"/>
                  <a:gd name="T15" fmla="*/ 5 h 4"/>
                  <a:gd name="T16" fmla="*/ 0 w 1"/>
                  <a:gd name="T17" fmla="*/ 5 h 4"/>
                  <a:gd name="T18" fmla="*/ 0 w 1"/>
                  <a:gd name="T19" fmla="*/ 7 h 4"/>
                  <a:gd name="T20" fmla="*/ 2 w 1"/>
                  <a:gd name="T21" fmla="*/ 9 h 4"/>
                  <a:gd name="T22" fmla="*/ 2 w 1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06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07" name="Freeform 2154"/>
              <p:cNvSpPr>
                <a:spLocks/>
              </p:cNvSpPr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2 h 5"/>
                  <a:gd name="T2" fmla="*/ 0 w 1"/>
                  <a:gd name="T3" fmla="*/ 5 h 5"/>
                  <a:gd name="T4" fmla="*/ 0 w 1"/>
                  <a:gd name="T5" fmla="*/ 2 h 5"/>
                  <a:gd name="T6" fmla="*/ 0 w 1"/>
                  <a:gd name="T7" fmla="*/ 5 h 5"/>
                  <a:gd name="T8" fmla="*/ 0 w 1"/>
                  <a:gd name="T9" fmla="*/ 5 h 5"/>
                  <a:gd name="T10" fmla="*/ 0 w 1"/>
                  <a:gd name="T11" fmla="*/ 10 h 5"/>
                  <a:gd name="T12" fmla="*/ 0 w 1"/>
                  <a:gd name="T13" fmla="*/ 7 h 5"/>
                  <a:gd name="T14" fmla="*/ 0 w 1"/>
                  <a:gd name="T15" fmla="*/ 7 h 5"/>
                  <a:gd name="T16" fmla="*/ 0 w 1"/>
                  <a:gd name="T17" fmla="*/ 5 h 5"/>
                  <a:gd name="T18" fmla="*/ 0 w 1"/>
                  <a:gd name="T19" fmla="*/ 5 h 5"/>
                  <a:gd name="T20" fmla="*/ 0 w 1"/>
                  <a:gd name="T21" fmla="*/ 2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08" name="Freeform 2155"/>
              <p:cNvSpPr>
                <a:spLocks/>
              </p:cNvSpPr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2 w 1"/>
                  <a:gd name="T1" fmla="*/ 3 h 1"/>
                  <a:gd name="T2" fmla="*/ 2 w 1"/>
                  <a:gd name="T3" fmla="*/ 3 h 1"/>
                  <a:gd name="T4" fmla="*/ 2 w 1"/>
                  <a:gd name="T5" fmla="*/ 3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09" name="Freeform 2156"/>
              <p:cNvSpPr>
                <a:spLocks/>
              </p:cNvSpPr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10" name="Freeform 2157"/>
              <p:cNvSpPr>
                <a:spLocks/>
              </p:cNvSpPr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11" name="Freeform 2158"/>
              <p:cNvSpPr>
                <a:spLocks/>
              </p:cNvSpPr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10 w 4"/>
                  <a:gd name="T1" fmla="*/ 10 h 5"/>
                  <a:gd name="T2" fmla="*/ 10 w 4"/>
                  <a:gd name="T3" fmla="*/ 7 h 5"/>
                  <a:gd name="T4" fmla="*/ 10 w 4"/>
                  <a:gd name="T5" fmla="*/ 5 h 5"/>
                  <a:gd name="T6" fmla="*/ 8 w 4"/>
                  <a:gd name="T7" fmla="*/ 0 h 5"/>
                  <a:gd name="T8" fmla="*/ 8 w 4"/>
                  <a:gd name="T9" fmla="*/ 2 h 5"/>
                  <a:gd name="T10" fmla="*/ 8 w 4"/>
                  <a:gd name="T11" fmla="*/ 0 h 5"/>
                  <a:gd name="T12" fmla="*/ 5 w 4"/>
                  <a:gd name="T13" fmla="*/ 2 h 5"/>
                  <a:gd name="T14" fmla="*/ 5 w 4"/>
                  <a:gd name="T15" fmla="*/ 2 h 5"/>
                  <a:gd name="T16" fmla="*/ 3 w 4"/>
                  <a:gd name="T17" fmla="*/ 2 h 5"/>
                  <a:gd name="T18" fmla="*/ 3 w 4"/>
                  <a:gd name="T19" fmla="*/ 7 h 5"/>
                  <a:gd name="T20" fmla="*/ 3 w 4"/>
                  <a:gd name="T21" fmla="*/ 5 h 5"/>
                  <a:gd name="T22" fmla="*/ 3 w 4"/>
                  <a:gd name="T23" fmla="*/ 5 h 5"/>
                  <a:gd name="T24" fmla="*/ 0 w 4"/>
                  <a:gd name="T25" fmla="*/ 2 h 5"/>
                  <a:gd name="T26" fmla="*/ 3 w 4"/>
                  <a:gd name="T27" fmla="*/ 7 h 5"/>
                  <a:gd name="T28" fmla="*/ 0 w 4"/>
                  <a:gd name="T29" fmla="*/ 2 h 5"/>
                  <a:gd name="T30" fmla="*/ 0 w 4"/>
                  <a:gd name="T31" fmla="*/ 7 h 5"/>
                  <a:gd name="T32" fmla="*/ 3 w 4"/>
                  <a:gd name="T33" fmla="*/ 10 h 5"/>
                  <a:gd name="T34" fmla="*/ 3 w 4"/>
                  <a:gd name="T35" fmla="*/ 12 h 5"/>
                  <a:gd name="T36" fmla="*/ 3 w 4"/>
                  <a:gd name="T37" fmla="*/ 5 h 5"/>
                  <a:gd name="T38" fmla="*/ 3 w 4"/>
                  <a:gd name="T39" fmla="*/ 7 h 5"/>
                  <a:gd name="T40" fmla="*/ 5 w 4"/>
                  <a:gd name="T41" fmla="*/ 10 h 5"/>
                  <a:gd name="T42" fmla="*/ 5 w 4"/>
                  <a:gd name="T43" fmla="*/ 5 h 5"/>
                  <a:gd name="T44" fmla="*/ 5 w 4"/>
                  <a:gd name="T45" fmla="*/ 7 h 5"/>
                  <a:gd name="T46" fmla="*/ 5 w 4"/>
                  <a:gd name="T47" fmla="*/ 5 h 5"/>
                  <a:gd name="T48" fmla="*/ 5 w 4"/>
                  <a:gd name="T49" fmla="*/ 7 h 5"/>
                  <a:gd name="T50" fmla="*/ 5 w 4"/>
                  <a:gd name="T51" fmla="*/ 2 h 5"/>
                  <a:gd name="T52" fmla="*/ 8 w 4"/>
                  <a:gd name="T53" fmla="*/ 10 h 5"/>
                  <a:gd name="T54" fmla="*/ 8 w 4"/>
                  <a:gd name="T55" fmla="*/ 7 h 5"/>
                  <a:gd name="T56" fmla="*/ 8 w 4"/>
                  <a:gd name="T57" fmla="*/ 5 h 5"/>
                  <a:gd name="T58" fmla="*/ 8 w 4"/>
                  <a:gd name="T59" fmla="*/ 10 h 5"/>
                  <a:gd name="T60" fmla="*/ 8 w 4"/>
                  <a:gd name="T61" fmla="*/ 5 h 5"/>
                  <a:gd name="T62" fmla="*/ 8 w 4"/>
                  <a:gd name="T63" fmla="*/ 5 h 5"/>
                  <a:gd name="T64" fmla="*/ 8 w 4"/>
                  <a:gd name="T65" fmla="*/ 5 h 5"/>
                  <a:gd name="T66" fmla="*/ 10 w 4"/>
                  <a:gd name="T67" fmla="*/ 10 h 5"/>
                  <a:gd name="T68" fmla="*/ 10 w 4"/>
                  <a:gd name="T69" fmla="*/ 10 h 5"/>
                  <a:gd name="T70" fmla="*/ 10 w 4"/>
                  <a:gd name="T71" fmla="*/ 5 h 5"/>
                  <a:gd name="T72" fmla="*/ 10 w 4"/>
                  <a:gd name="T73" fmla="*/ 10 h 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12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13" name="Freeform 2160"/>
              <p:cNvSpPr>
                <a:spLocks/>
              </p:cNvSpPr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14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15" name="Freeform 2162"/>
              <p:cNvSpPr>
                <a:spLocks/>
              </p:cNvSpPr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16" name="Freeform 2163"/>
              <p:cNvSpPr>
                <a:spLocks/>
              </p:cNvSpPr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17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18" name="Freeform 2165"/>
              <p:cNvSpPr>
                <a:spLocks/>
              </p:cNvSpPr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5 w 3"/>
                  <a:gd name="T1" fmla="*/ 3 h 6"/>
                  <a:gd name="T2" fmla="*/ 3 w 3"/>
                  <a:gd name="T3" fmla="*/ 3 h 6"/>
                  <a:gd name="T4" fmla="*/ 5 w 3"/>
                  <a:gd name="T5" fmla="*/ 8 h 6"/>
                  <a:gd name="T6" fmla="*/ 3 w 3"/>
                  <a:gd name="T7" fmla="*/ 3 h 6"/>
                  <a:gd name="T8" fmla="*/ 3 w 3"/>
                  <a:gd name="T9" fmla="*/ 8 h 6"/>
                  <a:gd name="T10" fmla="*/ 3 w 3"/>
                  <a:gd name="T11" fmla="*/ 5 h 6"/>
                  <a:gd name="T12" fmla="*/ 3 w 3"/>
                  <a:gd name="T13" fmla="*/ 10 h 6"/>
                  <a:gd name="T14" fmla="*/ 0 w 3"/>
                  <a:gd name="T15" fmla="*/ 5 h 6"/>
                  <a:gd name="T16" fmla="*/ 0 w 3"/>
                  <a:gd name="T17" fmla="*/ 5 h 6"/>
                  <a:gd name="T18" fmla="*/ 0 w 3"/>
                  <a:gd name="T19" fmla="*/ 5 h 6"/>
                  <a:gd name="T20" fmla="*/ 3 w 3"/>
                  <a:gd name="T21" fmla="*/ 10 h 6"/>
                  <a:gd name="T22" fmla="*/ 3 w 3"/>
                  <a:gd name="T23" fmla="*/ 13 h 6"/>
                  <a:gd name="T24" fmla="*/ 3 w 3"/>
                  <a:gd name="T25" fmla="*/ 10 h 6"/>
                  <a:gd name="T26" fmla="*/ 3 w 3"/>
                  <a:gd name="T27" fmla="*/ 13 h 6"/>
                  <a:gd name="T28" fmla="*/ 3 w 3"/>
                  <a:gd name="T29" fmla="*/ 10 h 6"/>
                  <a:gd name="T30" fmla="*/ 5 w 3"/>
                  <a:gd name="T31" fmla="*/ 13 h 6"/>
                  <a:gd name="T32" fmla="*/ 3 w 3"/>
                  <a:gd name="T33" fmla="*/ 10 h 6"/>
                  <a:gd name="T34" fmla="*/ 3 w 3"/>
                  <a:gd name="T35" fmla="*/ 13 h 6"/>
                  <a:gd name="T36" fmla="*/ 3 w 3"/>
                  <a:gd name="T37" fmla="*/ 10 h 6"/>
                  <a:gd name="T38" fmla="*/ 5 w 3"/>
                  <a:gd name="T39" fmla="*/ 13 h 6"/>
                  <a:gd name="T40" fmla="*/ 3 w 3"/>
                  <a:gd name="T41" fmla="*/ 10 h 6"/>
                  <a:gd name="T42" fmla="*/ 5 w 3"/>
                  <a:gd name="T43" fmla="*/ 13 h 6"/>
                  <a:gd name="T44" fmla="*/ 5 w 3"/>
                  <a:gd name="T45" fmla="*/ 10 h 6"/>
                  <a:gd name="T46" fmla="*/ 5 w 3"/>
                  <a:gd name="T47" fmla="*/ 13 h 6"/>
                  <a:gd name="T48" fmla="*/ 3 w 3"/>
                  <a:gd name="T49" fmla="*/ 8 h 6"/>
                  <a:gd name="T50" fmla="*/ 5 w 3"/>
                  <a:gd name="T51" fmla="*/ 10 h 6"/>
                  <a:gd name="T52" fmla="*/ 5 w 3"/>
                  <a:gd name="T53" fmla="*/ 10 h 6"/>
                  <a:gd name="T54" fmla="*/ 5 w 3"/>
                  <a:gd name="T55" fmla="*/ 10 h 6"/>
                  <a:gd name="T56" fmla="*/ 5 w 3"/>
                  <a:gd name="T57" fmla="*/ 8 h 6"/>
                  <a:gd name="T58" fmla="*/ 5 w 3"/>
                  <a:gd name="T59" fmla="*/ 8 h 6"/>
                  <a:gd name="T60" fmla="*/ 5 w 3"/>
                  <a:gd name="T61" fmla="*/ 5 h 6"/>
                  <a:gd name="T62" fmla="*/ 5 w 3"/>
                  <a:gd name="T63" fmla="*/ 8 h 6"/>
                  <a:gd name="T64" fmla="*/ 5 w 3"/>
                  <a:gd name="T65" fmla="*/ 3 h 6"/>
                  <a:gd name="T66" fmla="*/ 5 w 3"/>
                  <a:gd name="T67" fmla="*/ 5 h 6"/>
                  <a:gd name="T68" fmla="*/ 5 w 3"/>
                  <a:gd name="T69" fmla="*/ 3 h 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19" name="Freeform 2166"/>
              <p:cNvSpPr>
                <a:spLocks/>
              </p:cNvSpPr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20" name="Freeform 2167"/>
              <p:cNvSpPr>
                <a:spLocks/>
              </p:cNvSpPr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3 w 2"/>
                  <a:gd name="T1" fmla="*/ 10 h 7"/>
                  <a:gd name="T2" fmla="*/ 3 w 2"/>
                  <a:gd name="T3" fmla="*/ 12 h 7"/>
                  <a:gd name="T4" fmla="*/ 0 w 2"/>
                  <a:gd name="T5" fmla="*/ 7 h 7"/>
                  <a:gd name="T6" fmla="*/ 0 w 2"/>
                  <a:gd name="T7" fmla="*/ 5 h 7"/>
                  <a:gd name="T8" fmla="*/ 3 w 2"/>
                  <a:gd name="T9" fmla="*/ 10 h 7"/>
                  <a:gd name="T10" fmla="*/ 3 w 2"/>
                  <a:gd name="T11" fmla="*/ 10 h 7"/>
                  <a:gd name="T12" fmla="*/ 3 w 2"/>
                  <a:gd name="T13" fmla="*/ 7 h 7"/>
                  <a:gd name="T14" fmla="*/ 3 w 2"/>
                  <a:gd name="T15" fmla="*/ 5 h 7"/>
                  <a:gd name="T16" fmla="*/ 3 w 2"/>
                  <a:gd name="T17" fmla="*/ 7 h 7"/>
                  <a:gd name="T18" fmla="*/ 3 w 2"/>
                  <a:gd name="T19" fmla="*/ 10 h 7"/>
                  <a:gd name="T20" fmla="*/ 0 w 2"/>
                  <a:gd name="T21" fmla="*/ 0 h 7"/>
                  <a:gd name="T22" fmla="*/ 0 w 2"/>
                  <a:gd name="T23" fmla="*/ 2 h 7"/>
                  <a:gd name="T24" fmla="*/ 3 w 2"/>
                  <a:gd name="T25" fmla="*/ 5 h 7"/>
                  <a:gd name="T26" fmla="*/ 3 w 2"/>
                  <a:gd name="T27" fmla="*/ 5 h 7"/>
                  <a:gd name="T28" fmla="*/ 0 w 2"/>
                  <a:gd name="T29" fmla="*/ 2 h 7"/>
                  <a:gd name="T30" fmla="*/ 0 w 2"/>
                  <a:gd name="T31" fmla="*/ 2 h 7"/>
                  <a:gd name="T32" fmla="*/ 0 w 2"/>
                  <a:gd name="T33" fmla="*/ 2 h 7"/>
                  <a:gd name="T34" fmla="*/ 0 w 2"/>
                  <a:gd name="T35" fmla="*/ 5 h 7"/>
                  <a:gd name="T36" fmla="*/ 3 w 2"/>
                  <a:gd name="T37" fmla="*/ 10 h 7"/>
                  <a:gd name="T38" fmla="*/ 0 w 2"/>
                  <a:gd name="T39" fmla="*/ 7 h 7"/>
                  <a:gd name="T40" fmla="*/ 3 w 2"/>
                  <a:gd name="T41" fmla="*/ 12 h 7"/>
                  <a:gd name="T42" fmla="*/ 3 w 2"/>
                  <a:gd name="T43" fmla="*/ 15 h 7"/>
                  <a:gd name="T44" fmla="*/ 3 w 2"/>
                  <a:gd name="T45" fmla="*/ 15 h 7"/>
                  <a:gd name="T46" fmla="*/ 3 w 2"/>
                  <a:gd name="T47" fmla="*/ 10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21" name="Freeform 2168"/>
              <p:cNvSpPr>
                <a:spLocks/>
              </p:cNvSpPr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22" name="Freeform 2169"/>
              <p:cNvSpPr>
                <a:spLocks/>
              </p:cNvSpPr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2 w 1"/>
                  <a:gd name="T3" fmla="*/ 3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23" name="Freeform 2170"/>
              <p:cNvSpPr>
                <a:spLocks/>
              </p:cNvSpPr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2 w 1"/>
                  <a:gd name="T1" fmla="*/ 2 w 1"/>
                  <a:gd name="T2" fmla="*/ 0 w 1"/>
                  <a:gd name="T3" fmla="*/ 2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24" name="Freeform 2171"/>
              <p:cNvSpPr>
                <a:spLocks/>
              </p:cNvSpPr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3 w 2"/>
                  <a:gd name="T5" fmla="*/ 7 h 3"/>
                  <a:gd name="T6" fmla="*/ 3 w 2"/>
                  <a:gd name="T7" fmla="*/ 2 h 3"/>
                  <a:gd name="T8" fmla="*/ 3 w 2"/>
                  <a:gd name="T9" fmla="*/ 2 h 3"/>
                  <a:gd name="T10" fmla="*/ 0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25" name="Freeform 2172"/>
              <p:cNvSpPr>
                <a:spLocks/>
              </p:cNvSpPr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2 w 4"/>
                  <a:gd name="T1" fmla="*/ 9 h 6"/>
                  <a:gd name="T2" fmla="*/ 2 w 4"/>
                  <a:gd name="T3" fmla="*/ 9 h 6"/>
                  <a:gd name="T4" fmla="*/ 5 w 4"/>
                  <a:gd name="T5" fmla="*/ 9 h 6"/>
                  <a:gd name="T6" fmla="*/ 5 w 4"/>
                  <a:gd name="T7" fmla="*/ 12 h 6"/>
                  <a:gd name="T8" fmla="*/ 5 w 4"/>
                  <a:gd name="T9" fmla="*/ 9 h 6"/>
                  <a:gd name="T10" fmla="*/ 5 w 4"/>
                  <a:gd name="T11" fmla="*/ 9 h 6"/>
                  <a:gd name="T12" fmla="*/ 2 w 4"/>
                  <a:gd name="T13" fmla="*/ 7 h 6"/>
                  <a:gd name="T14" fmla="*/ 7 w 4"/>
                  <a:gd name="T15" fmla="*/ 9 h 6"/>
                  <a:gd name="T16" fmla="*/ 2 w 4"/>
                  <a:gd name="T17" fmla="*/ 5 h 6"/>
                  <a:gd name="T18" fmla="*/ 5 w 4"/>
                  <a:gd name="T19" fmla="*/ 7 h 6"/>
                  <a:gd name="T20" fmla="*/ 5 w 4"/>
                  <a:gd name="T21" fmla="*/ 7 h 6"/>
                  <a:gd name="T22" fmla="*/ 5 w 4"/>
                  <a:gd name="T23" fmla="*/ 7 h 6"/>
                  <a:gd name="T24" fmla="*/ 7 w 4"/>
                  <a:gd name="T25" fmla="*/ 9 h 6"/>
                  <a:gd name="T26" fmla="*/ 7 w 4"/>
                  <a:gd name="T27" fmla="*/ 9 h 6"/>
                  <a:gd name="T28" fmla="*/ 7 w 4"/>
                  <a:gd name="T29" fmla="*/ 9 h 6"/>
                  <a:gd name="T30" fmla="*/ 7 w 4"/>
                  <a:gd name="T31" fmla="*/ 7 h 6"/>
                  <a:gd name="T32" fmla="*/ 9 w 4"/>
                  <a:gd name="T33" fmla="*/ 9 h 6"/>
                  <a:gd name="T34" fmla="*/ 5 w 4"/>
                  <a:gd name="T35" fmla="*/ 5 h 6"/>
                  <a:gd name="T36" fmla="*/ 7 w 4"/>
                  <a:gd name="T37" fmla="*/ 5 h 6"/>
                  <a:gd name="T38" fmla="*/ 9 w 4"/>
                  <a:gd name="T39" fmla="*/ 7 h 6"/>
                  <a:gd name="T40" fmla="*/ 7 w 4"/>
                  <a:gd name="T41" fmla="*/ 5 h 6"/>
                  <a:gd name="T42" fmla="*/ 9 w 4"/>
                  <a:gd name="T43" fmla="*/ 9 h 6"/>
                  <a:gd name="T44" fmla="*/ 7 w 4"/>
                  <a:gd name="T45" fmla="*/ 5 h 6"/>
                  <a:gd name="T46" fmla="*/ 7 w 4"/>
                  <a:gd name="T47" fmla="*/ 5 h 6"/>
                  <a:gd name="T48" fmla="*/ 5 w 4"/>
                  <a:gd name="T49" fmla="*/ 0 h 6"/>
                  <a:gd name="T50" fmla="*/ 5 w 4"/>
                  <a:gd name="T51" fmla="*/ 2 h 6"/>
                  <a:gd name="T52" fmla="*/ 5 w 4"/>
                  <a:gd name="T53" fmla="*/ 5 h 6"/>
                  <a:gd name="T54" fmla="*/ 5 w 4"/>
                  <a:gd name="T55" fmla="*/ 2 h 6"/>
                  <a:gd name="T56" fmla="*/ 5 w 4"/>
                  <a:gd name="T57" fmla="*/ 5 h 6"/>
                  <a:gd name="T58" fmla="*/ 2 w 4"/>
                  <a:gd name="T59" fmla="*/ 2 h 6"/>
                  <a:gd name="T60" fmla="*/ 5 w 4"/>
                  <a:gd name="T61" fmla="*/ 5 h 6"/>
                  <a:gd name="T62" fmla="*/ 2 w 4"/>
                  <a:gd name="T63" fmla="*/ 2 h 6"/>
                  <a:gd name="T64" fmla="*/ 0 w 4"/>
                  <a:gd name="T65" fmla="*/ 5 h 6"/>
                  <a:gd name="T66" fmla="*/ 2 w 4"/>
                  <a:gd name="T67" fmla="*/ 7 h 6"/>
                  <a:gd name="T68" fmla="*/ 2 w 4"/>
                  <a:gd name="T69" fmla="*/ 7 h 6"/>
                  <a:gd name="T70" fmla="*/ 2 w 4"/>
                  <a:gd name="T71" fmla="*/ 9 h 6"/>
                  <a:gd name="T72" fmla="*/ 0 w 4"/>
                  <a:gd name="T73" fmla="*/ 5 h 6"/>
                  <a:gd name="T74" fmla="*/ 0 w 4"/>
                  <a:gd name="T75" fmla="*/ 5 h 6"/>
                  <a:gd name="T76" fmla="*/ 0 w 4"/>
                  <a:gd name="T77" fmla="*/ 5 h 6"/>
                  <a:gd name="T78" fmla="*/ 0 w 4"/>
                  <a:gd name="T79" fmla="*/ 5 h 6"/>
                  <a:gd name="T80" fmla="*/ 2 w 4"/>
                  <a:gd name="T81" fmla="*/ 12 h 6"/>
                  <a:gd name="T82" fmla="*/ 5 w 4"/>
                  <a:gd name="T83" fmla="*/ 12 h 6"/>
                  <a:gd name="T84" fmla="*/ 2 w 4"/>
                  <a:gd name="T85" fmla="*/ 9 h 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26" name="Freeform 2173"/>
              <p:cNvSpPr>
                <a:spLocks/>
              </p:cNvSpPr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27" name="Freeform 2174"/>
              <p:cNvSpPr>
                <a:spLocks/>
              </p:cNvSpPr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28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29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30" name="Freeform 2177"/>
              <p:cNvSpPr>
                <a:spLocks/>
              </p:cNvSpPr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31" name="Freeform 2178"/>
              <p:cNvSpPr>
                <a:spLocks/>
              </p:cNvSpPr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32" name="Freeform 2179"/>
              <p:cNvSpPr>
                <a:spLocks/>
              </p:cNvSpPr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12 w 7"/>
                  <a:gd name="T1" fmla="*/ 5 h 8"/>
                  <a:gd name="T2" fmla="*/ 7 w 7"/>
                  <a:gd name="T3" fmla="*/ 2 h 8"/>
                  <a:gd name="T4" fmla="*/ 5 w 7"/>
                  <a:gd name="T5" fmla="*/ 2 h 8"/>
                  <a:gd name="T6" fmla="*/ 7 w 7"/>
                  <a:gd name="T7" fmla="*/ 5 h 8"/>
                  <a:gd name="T8" fmla="*/ 7 w 7"/>
                  <a:gd name="T9" fmla="*/ 5 h 8"/>
                  <a:gd name="T10" fmla="*/ 5 w 7"/>
                  <a:gd name="T11" fmla="*/ 5 h 8"/>
                  <a:gd name="T12" fmla="*/ 7 w 7"/>
                  <a:gd name="T13" fmla="*/ 7 h 8"/>
                  <a:gd name="T14" fmla="*/ 7 w 7"/>
                  <a:gd name="T15" fmla="*/ 7 h 8"/>
                  <a:gd name="T16" fmla="*/ 5 w 7"/>
                  <a:gd name="T17" fmla="*/ 7 h 8"/>
                  <a:gd name="T18" fmla="*/ 10 w 7"/>
                  <a:gd name="T19" fmla="*/ 12 h 8"/>
                  <a:gd name="T20" fmla="*/ 10 w 7"/>
                  <a:gd name="T21" fmla="*/ 12 h 8"/>
                  <a:gd name="T22" fmla="*/ 7 w 7"/>
                  <a:gd name="T23" fmla="*/ 12 h 8"/>
                  <a:gd name="T24" fmla="*/ 7 w 7"/>
                  <a:gd name="T25" fmla="*/ 12 h 8"/>
                  <a:gd name="T26" fmla="*/ 5 w 7"/>
                  <a:gd name="T27" fmla="*/ 12 h 8"/>
                  <a:gd name="T28" fmla="*/ 5 w 7"/>
                  <a:gd name="T29" fmla="*/ 12 h 8"/>
                  <a:gd name="T30" fmla="*/ 7 w 7"/>
                  <a:gd name="T31" fmla="*/ 14 h 8"/>
                  <a:gd name="T32" fmla="*/ 5 w 7"/>
                  <a:gd name="T33" fmla="*/ 12 h 8"/>
                  <a:gd name="T34" fmla="*/ 5 w 7"/>
                  <a:gd name="T35" fmla="*/ 14 h 8"/>
                  <a:gd name="T36" fmla="*/ 2 w 7"/>
                  <a:gd name="T37" fmla="*/ 14 h 8"/>
                  <a:gd name="T38" fmla="*/ 5 w 7"/>
                  <a:gd name="T39" fmla="*/ 14 h 8"/>
                  <a:gd name="T40" fmla="*/ 2 w 7"/>
                  <a:gd name="T41" fmla="*/ 14 h 8"/>
                  <a:gd name="T42" fmla="*/ 7 w 7"/>
                  <a:gd name="T43" fmla="*/ 19 h 8"/>
                  <a:gd name="T44" fmla="*/ 7 w 7"/>
                  <a:gd name="T45" fmla="*/ 19 h 8"/>
                  <a:gd name="T46" fmla="*/ 7 w 7"/>
                  <a:gd name="T47" fmla="*/ 17 h 8"/>
                  <a:gd name="T48" fmla="*/ 10 w 7"/>
                  <a:gd name="T49" fmla="*/ 19 h 8"/>
                  <a:gd name="T50" fmla="*/ 10 w 7"/>
                  <a:gd name="T51" fmla="*/ 17 h 8"/>
                  <a:gd name="T52" fmla="*/ 10 w 7"/>
                  <a:gd name="T53" fmla="*/ 17 h 8"/>
                  <a:gd name="T54" fmla="*/ 10 w 7"/>
                  <a:gd name="T55" fmla="*/ 17 h 8"/>
                  <a:gd name="T56" fmla="*/ 10 w 7"/>
                  <a:gd name="T57" fmla="*/ 17 h 8"/>
                  <a:gd name="T58" fmla="*/ 10 w 7"/>
                  <a:gd name="T59" fmla="*/ 14 h 8"/>
                  <a:gd name="T60" fmla="*/ 10 w 7"/>
                  <a:gd name="T61" fmla="*/ 14 h 8"/>
                  <a:gd name="T62" fmla="*/ 12 w 7"/>
                  <a:gd name="T63" fmla="*/ 14 h 8"/>
                  <a:gd name="T64" fmla="*/ 12 w 7"/>
                  <a:gd name="T65" fmla="*/ 14 h 8"/>
                  <a:gd name="T66" fmla="*/ 10 w 7"/>
                  <a:gd name="T67" fmla="*/ 12 h 8"/>
                  <a:gd name="T68" fmla="*/ 10 w 7"/>
                  <a:gd name="T69" fmla="*/ 12 h 8"/>
                  <a:gd name="T70" fmla="*/ 10 w 7"/>
                  <a:gd name="T71" fmla="*/ 10 h 8"/>
                  <a:gd name="T72" fmla="*/ 12 w 7"/>
                  <a:gd name="T73" fmla="*/ 10 h 8"/>
                  <a:gd name="T74" fmla="*/ 12 w 7"/>
                  <a:gd name="T75" fmla="*/ 7 h 8"/>
                  <a:gd name="T76" fmla="*/ 7 w 7"/>
                  <a:gd name="T77" fmla="*/ 7 h 8"/>
                  <a:gd name="T78" fmla="*/ 12 w 7"/>
                  <a:gd name="T79" fmla="*/ 10 h 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33" name="Freeform 2180"/>
              <p:cNvSpPr>
                <a:spLocks/>
              </p:cNvSpPr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3 w 1"/>
                  <a:gd name="T3" fmla="*/ 3 h 1"/>
                  <a:gd name="T4" fmla="*/ 0 w 1"/>
                  <a:gd name="T5" fmla="*/ 3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34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35" name="Freeform 2182"/>
              <p:cNvSpPr>
                <a:spLocks/>
              </p:cNvSpPr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3 w 1"/>
                  <a:gd name="T1" fmla="*/ 3 w 1"/>
                  <a:gd name="T2" fmla="*/ 3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36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37" name="Freeform 2184"/>
              <p:cNvSpPr>
                <a:spLocks/>
              </p:cNvSpPr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9 w 6"/>
                  <a:gd name="T1" fmla="*/ 2 h 4"/>
                  <a:gd name="T2" fmla="*/ 7 w 6"/>
                  <a:gd name="T3" fmla="*/ 2 h 4"/>
                  <a:gd name="T4" fmla="*/ 9 w 6"/>
                  <a:gd name="T5" fmla="*/ 2 h 4"/>
                  <a:gd name="T6" fmla="*/ 5 w 6"/>
                  <a:gd name="T7" fmla="*/ 0 h 4"/>
                  <a:gd name="T8" fmla="*/ 7 w 6"/>
                  <a:gd name="T9" fmla="*/ 5 h 4"/>
                  <a:gd name="T10" fmla="*/ 5 w 6"/>
                  <a:gd name="T11" fmla="*/ 2 h 4"/>
                  <a:gd name="T12" fmla="*/ 7 w 6"/>
                  <a:gd name="T13" fmla="*/ 5 h 4"/>
                  <a:gd name="T14" fmla="*/ 5 w 6"/>
                  <a:gd name="T15" fmla="*/ 5 h 4"/>
                  <a:gd name="T16" fmla="*/ 5 w 6"/>
                  <a:gd name="T17" fmla="*/ 5 h 4"/>
                  <a:gd name="T18" fmla="*/ 7 w 6"/>
                  <a:gd name="T19" fmla="*/ 5 h 4"/>
                  <a:gd name="T20" fmla="*/ 5 w 6"/>
                  <a:gd name="T21" fmla="*/ 5 h 4"/>
                  <a:gd name="T22" fmla="*/ 5 w 6"/>
                  <a:gd name="T23" fmla="*/ 7 h 4"/>
                  <a:gd name="T24" fmla="*/ 7 w 6"/>
                  <a:gd name="T25" fmla="*/ 7 h 4"/>
                  <a:gd name="T26" fmla="*/ 5 w 6"/>
                  <a:gd name="T27" fmla="*/ 7 h 4"/>
                  <a:gd name="T28" fmla="*/ 7 w 6"/>
                  <a:gd name="T29" fmla="*/ 7 h 4"/>
                  <a:gd name="T30" fmla="*/ 5 w 6"/>
                  <a:gd name="T31" fmla="*/ 5 h 4"/>
                  <a:gd name="T32" fmla="*/ 7 w 6"/>
                  <a:gd name="T33" fmla="*/ 7 h 4"/>
                  <a:gd name="T34" fmla="*/ 9 w 6"/>
                  <a:gd name="T35" fmla="*/ 9 h 4"/>
                  <a:gd name="T36" fmla="*/ 7 w 6"/>
                  <a:gd name="T37" fmla="*/ 7 h 4"/>
                  <a:gd name="T38" fmla="*/ 7 w 6"/>
                  <a:gd name="T39" fmla="*/ 7 h 4"/>
                  <a:gd name="T40" fmla="*/ 7 w 6"/>
                  <a:gd name="T41" fmla="*/ 7 h 4"/>
                  <a:gd name="T42" fmla="*/ 9 w 6"/>
                  <a:gd name="T43" fmla="*/ 9 h 4"/>
                  <a:gd name="T44" fmla="*/ 12 w 6"/>
                  <a:gd name="T45" fmla="*/ 9 h 4"/>
                  <a:gd name="T46" fmla="*/ 12 w 6"/>
                  <a:gd name="T47" fmla="*/ 9 h 4"/>
                  <a:gd name="T48" fmla="*/ 12 w 6"/>
                  <a:gd name="T49" fmla="*/ 9 h 4"/>
                  <a:gd name="T50" fmla="*/ 9 w 6"/>
                  <a:gd name="T51" fmla="*/ 7 h 4"/>
                  <a:gd name="T52" fmla="*/ 7 w 6"/>
                  <a:gd name="T53" fmla="*/ 7 h 4"/>
                  <a:gd name="T54" fmla="*/ 7 w 6"/>
                  <a:gd name="T55" fmla="*/ 5 h 4"/>
                  <a:gd name="T56" fmla="*/ 9 w 6"/>
                  <a:gd name="T57" fmla="*/ 7 h 4"/>
                  <a:gd name="T58" fmla="*/ 7 w 6"/>
                  <a:gd name="T59" fmla="*/ 7 h 4"/>
                  <a:gd name="T60" fmla="*/ 12 w 6"/>
                  <a:gd name="T61" fmla="*/ 7 h 4"/>
                  <a:gd name="T62" fmla="*/ 7 w 6"/>
                  <a:gd name="T63" fmla="*/ 7 h 4"/>
                  <a:gd name="T64" fmla="*/ 9 w 6"/>
                  <a:gd name="T65" fmla="*/ 5 h 4"/>
                  <a:gd name="T66" fmla="*/ 9 w 6"/>
                  <a:gd name="T67" fmla="*/ 7 h 4"/>
                  <a:gd name="T68" fmla="*/ 7 w 6"/>
                  <a:gd name="T69" fmla="*/ 5 h 4"/>
                  <a:gd name="T70" fmla="*/ 9 w 6"/>
                  <a:gd name="T71" fmla="*/ 5 h 4"/>
                  <a:gd name="T72" fmla="*/ 7 w 6"/>
                  <a:gd name="T73" fmla="*/ 5 h 4"/>
                  <a:gd name="T74" fmla="*/ 9 w 6"/>
                  <a:gd name="T75" fmla="*/ 2 h 4"/>
                  <a:gd name="T76" fmla="*/ 9 w 6"/>
                  <a:gd name="T77" fmla="*/ 2 h 4"/>
                  <a:gd name="T78" fmla="*/ 5 w 6"/>
                  <a:gd name="T79" fmla="*/ 2 h 4"/>
                  <a:gd name="T80" fmla="*/ 9 w 6"/>
                  <a:gd name="T81" fmla="*/ 2 h 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38" name="Freeform 2185"/>
              <p:cNvSpPr>
                <a:spLocks/>
              </p:cNvSpPr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3 w 2"/>
                  <a:gd name="T3" fmla="*/ 2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39" name="Freeform 2186"/>
              <p:cNvSpPr>
                <a:spLocks/>
              </p:cNvSpPr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7 w 5"/>
                  <a:gd name="T1" fmla="*/ 3 h 2"/>
                  <a:gd name="T2" fmla="*/ 5 w 5"/>
                  <a:gd name="T3" fmla="*/ 0 h 2"/>
                  <a:gd name="T4" fmla="*/ 2 w 5"/>
                  <a:gd name="T5" fmla="*/ 3 h 2"/>
                  <a:gd name="T6" fmla="*/ 7 w 5"/>
                  <a:gd name="T7" fmla="*/ 3 h 2"/>
                  <a:gd name="T8" fmla="*/ 5 w 5"/>
                  <a:gd name="T9" fmla="*/ 3 h 2"/>
                  <a:gd name="T10" fmla="*/ 7 w 5"/>
                  <a:gd name="T11" fmla="*/ 3 h 2"/>
                  <a:gd name="T12" fmla="*/ 5 w 5"/>
                  <a:gd name="T13" fmla="*/ 3 h 2"/>
                  <a:gd name="T14" fmla="*/ 7 w 5"/>
                  <a:gd name="T15" fmla="*/ 3 h 2"/>
                  <a:gd name="T16" fmla="*/ 7 w 5"/>
                  <a:gd name="T17" fmla="*/ 3 h 2"/>
                  <a:gd name="T18" fmla="*/ 10 w 5"/>
                  <a:gd name="T19" fmla="*/ 5 h 2"/>
                  <a:gd name="T20" fmla="*/ 5 w 5"/>
                  <a:gd name="T21" fmla="*/ 3 h 2"/>
                  <a:gd name="T22" fmla="*/ 10 w 5"/>
                  <a:gd name="T23" fmla="*/ 3 h 2"/>
                  <a:gd name="T24" fmla="*/ 10 w 5"/>
                  <a:gd name="T25" fmla="*/ 3 h 2"/>
                  <a:gd name="T26" fmla="*/ 10 w 5"/>
                  <a:gd name="T27" fmla="*/ 3 h 2"/>
                  <a:gd name="T28" fmla="*/ 7 w 5"/>
                  <a:gd name="T29" fmla="*/ 3 h 2"/>
                  <a:gd name="T30" fmla="*/ 10 w 5"/>
                  <a:gd name="T31" fmla="*/ 3 h 2"/>
                  <a:gd name="T32" fmla="*/ 10 w 5"/>
                  <a:gd name="T33" fmla="*/ 3 h 2"/>
                  <a:gd name="T34" fmla="*/ 5 w 5"/>
                  <a:gd name="T35" fmla="*/ 0 h 2"/>
                  <a:gd name="T36" fmla="*/ 7 w 5"/>
                  <a:gd name="T37" fmla="*/ 3 h 2"/>
                  <a:gd name="T38" fmla="*/ 10 w 5"/>
                  <a:gd name="T39" fmla="*/ 3 h 2"/>
                  <a:gd name="T40" fmla="*/ 2 w 5"/>
                  <a:gd name="T41" fmla="*/ 0 h 2"/>
                  <a:gd name="T42" fmla="*/ 7 w 5"/>
                  <a:gd name="T43" fmla="*/ 3 h 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40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41" name="Freeform 2188"/>
              <p:cNvSpPr>
                <a:spLocks/>
              </p:cNvSpPr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42" name="Freeform 2189"/>
              <p:cNvSpPr>
                <a:spLocks/>
              </p:cNvSpPr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10 h 4"/>
                  <a:gd name="T2" fmla="*/ 0 w 2"/>
                  <a:gd name="T3" fmla="*/ 10 h 4"/>
                  <a:gd name="T4" fmla="*/ 5 w 2"/>
                  <a:gd name="T5" fmla="*/ 0 h 4"/>
                  <a:gd name="T6" fmla="*/ 0 w 2"/>
                  <a:gd name="T7" fmla="*/ 5 h 4"/>
                  <a:gd name="T8" fmla="*/ 3 w 2"/>
                  <a:gd name="T9" fmla="*/ 5 h 4"/>
                  <a:gd name="T10" fmla="*/ 0 w 2"/>
                  <a:gd name="T11" fmla="*/ 8 h 4"/>
                  <a:gd name="T12" fmla="*/ 3 w 2"/>
                  <a:gd name="T13" fmla="*/ 8 h 4"/>
                  <a:gd name="T14" fmla="*/ 0 w 2"/>
                  <a:gd name="T15" fmla="*/ 1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43" name="Freeform 2190"/>
              <p:cNvSpPr>
                <a:spLocks/>
              </p:cNvSpPr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44" name="Freeform 2191"/>
              <p:cNvSpPr>
                <a:spLocks/>
              </p:cNvSpPr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3 w 1"/>
                  <a:gd name="T1" fmla="*/ 3 h 2"/>
                  <a:gd name="T2" fmla="*/ 0 w 1"/>
                  <a:gd name="T3" fmla="*/ 5 h 2"/>
                  <a:gd name="T4" fmla="*/ 3 w 1"/>
                  <a:gd name="T5" fmla="*/ 0 h 2"/>
                  <a:gd name="T6" fmla="*/ 3 w 1"/>
                  <a:gd name="T7" fmla="*/ 3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45" name="Freeform 2192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46" name="Freeform 2193"/>
              <p:cNvSpPr>
                <a:spLocks/>
              </p:cNvSpPr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5 w 2"/>
                  <a:gd name="T1" fmla="*/ 3 h 3"/>
                  <a:gd name="T2" fmla="*/ 3 w 2"/>
                  <a:gd name="T3" fmla="*/ 3 h 3"/>
                  <a:gd name="T4" fmla="*/ 3 w 2"/>
                  <a:gd name="T5" fmla="*/ 3 h 3"/>
                  <a:gd name="T6" fmla="*/ 3 w 2"/>
                  <a:gd name="T7" fmla="*/ 5 h 3"/>
                  <a:gd name="T8" fmla="*/ 3 w 2"/>
                  <a:gd name="T9" fmla="*/ 5 h 3"/>
                  <a:gd name="T10" fmla="*/ 0 w 2"/>
                  <a:gd name="T11" fmla="*/ 8 h 3"/>
                  <a:gd name="T12" fmla="*/ 5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47" name="Freeform 2194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48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49" name="Freeform 2196"/>
              <p:cNvSpPr>
                <a:spLocks/>
              </p:cNvSpPr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2 w 1"/>
                  <a:gd name="T1" fmla="*/ 0 h 3"/>
                  <a:gd name="T2" fmla="*/ 0 w 1"/>
                  <a:gd name="T3" fmla="*/ 2 h 3"/>
                  <a:gd name="T4" fmla="*/ 0 w 1"/>
                  <a:gd name="T5" fmla="*/ 7 h 3"/>
                  <a:gd name="T6" fmla="*/ 2 w 1"/>
                  <a:gd name="T7" fmla="*/ 5 h 3"/>
                  <a:gd name="T8" fmla="*/ 2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50" name="Freeform 2197"/>
              <p:cNvSpPr>
                <a:spLocks/>
              </p:cNvSpPr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51" name="Freeform 2198"/>
              <p:cNvSpPr>
                <a:spLocks/>
              </p:cNvSpPr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5 w 2"/>
                  <a:gd name="T1" fmla="*/ 0 h 4"/>
                  <a:gd name="T2" fmla="*/ 3 w 2"/>
                  <a:gd name="T3" fmla="*/ 5 h 4"/>
                  <a:gd name="T4" fmla="*/ 3 w 2"/>
                  <a:gd name="T5" fmla="*/ 3 h 4"/>
                  <a:gd name="T6" fmla="*/ 3 w 2"/>
                  <a:gd name="T7" fmla="*/ 3 h 4"/>
                  <a:gd name="T8" fmla="*/ 3 w 2"/>
                  <a:gd name="T9" fmla="*/ 0 h 4"/>
                  <a:gd name="T10" fmla="*/ 0 w 2"/>
                  <a:gd name="T11" fmla="*/ 3 h 4"/>
                  <a:gd name="T12" fmla="*/ 0 w 2"/>
                  <a:gd name="T13" fmla="*/ 0 h 4"/>
                  <a:gd name="T14" fmla="*/ 0 w 2"/>
                  <a:gd name="T15" fmla="*/ 5 h 4"/>
                  <a:gd name="T16" fmla="*/ 0 w 2"/>
                  <a:gd name="T17" fmla="*/ 5 h 4"/>
                  <a:gd name="T18" fmla="*/ 0 w 2"/>
                  <a:gd name="T19" fmla="*/ 8 h 4"/>
                  <a:gd name="T20" fmla="*/ 3 w 2"/>
                  <a:gd name="T21" fmla="*/ 10 h 4"/>
                  <a:gd name="T22" fmla="*/ 5 w 2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52" name="Freeform 2199"/>
              <p:cNvSpPr>
                <a:spLocks/>
              </p:cNvSpPr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53" name="Freeform 2200"/>
              <p:cNvSpPr>
                <a:spLocks/>
              </p:cNvSpPr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3 h 4"/>
                  <a:gd name="T4" fmla="*/ 0 w 1"/>
                  <a:gd name="T5" fmla="*/ 0 h 4"/>
                  <a:gd name="T6" fmla="*/ 0 w 1"/>
                  <a:gd name="T7" fmla="*/ 5 h 4"/>
                  <a:gd name="T8" fmla="*/ 0 w 1"/>
                  <a:gd name="T9" fmla="*/ 3 h 4"/>
                  <a:gd name="T10" fmla="*/ 0 w 1"/>
                  <a:gd name="T11" fmla="*/ 8 h 4"/>
                  <a:gd name="T12" fmla="*/ 0 w 1"/>
                  <a:gd name="T13" fmla="*/ 8 h 4"/>
                  <a:gd name="T14" fmla="*/ 2 w 1"/>
                  <a:gd name="T15" fmla="*/ 8 h 4"/>
                  <a:gd name="T16" fmla="*/ 2 w 1"/>
                  <a:gd name="T17" fmla="*/ 5 h 4"/>
                  <a:gd name="T18" fmla="*/ 2 w 1"/>
                  <a:gd name="T19" fmla="*/ 5 h 4"/>
                  <a:gd name="T20" fmla="*/ 0 w 1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54" name="Freeform 2201"/>
              <p:cNvSpPr>
                <a:spLocks/>
              </p:cNvSpPr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55" name="Freeform 2202"/>
              <p:cNvSpPr>
                <a:spLocks/>
              </p:cNvSpPr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56" name="Freeform 2203"/>
              <p:cNvSpPr>
                <a:spLocks/>
              </p:cNvSpPr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3 h 1"/>
                  <a:gd name="T1" fmla="*/ 3 h 1"/>
                  <a:gd name="T2" fmla="*/ 0 h 1"/>
                  <a:gd name="T3" fmla="*/ 3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57" name="Freeform 2204"/>
              <p:cNvSpPr>
                <a:spLocks/>
              </p:cNvSpPr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21 w 9"/>
                  <a:gd name="T1" fmla="*/ 7 h 5"/>
                  <a:gd name="T2" fmla="*/ 19 w 9"/>
                  <a:gd name="T3" fmla="*/ 7 h 5"/>
                  <a:gd name="T4" fmla="*/ 21 w 9"/>
                  <a:gd name="T5" fmla="*/ 2 h 5"/>
                  <a:gd name="T6" fmla="*/ 19 w 9"/>
                  <a:gd name="T7" fmla="*/ 0 h 5"/>
                  <a:gd name="T8" fmla="*/ 19 w 9"/>
                  <a:gd name="T9" fmla="*/ 2 h 5"/>
                  <a:gd name="T10" fmla="*/ 19 w 9"/>
                  <a:gd name="T11" fmla="*/ 0 h 5"/>
                  <a:gd name="T12" fmla="*/ 14 w 9"/>
                  <a:gd name="T13" fmla="*/ 2 h 5"/>
                  <a:gd name="T14" fmla="*/ 14 w 9"/>
                  <a:gd name="T15" fmla="*/ 2 h 5"/>
                  <a:gd name="T16" fmla="*/ 5 w 9"/>
                  <a:gd name="T17" fmla="*/ 2 h 5"/>
                  <a:gd name="T18" fmla="*/ 5 w 9"/>
                  <a:gd name="T19" fmla="*/ 7 h 5"/>
                  <a:gd name="T20" fmla="*/ 5 w 9"/>
                  <a:gd name="T21" fmla="*/ 5 h 5"/>
                  <a:gd name="T22" fmla="*/ 5 w 9"/>
                  <a:gd name="T23" fmla="*/ 5 h 5"/>
                  <a:gd name="T24" fmla="*/ 2 w 9"/>
                  <a:gd name="T25" fmla="*/ 2 h 5"/>
                  <a:gd name="T26" fmla="*/ 2 w 9"/>
                  <a:gd name="T27" fmla="*/ 7 h 5"/>
                  <a:gd name="T28" fmla="*/ 2 w 9"/>
                  <a:gd name="T29" fmla="*/ 2 h 5"/>
                  <a:gd name="T30" fmla="*/ 0 w 9"/>
                  <a:gd name="T31" fmla="*/ 5 h 5"/>
                  <a:gd name="T32" fmla="*/ 2 w 9"/>
                  <a:gd name="T33" fmla="*/ 10 h 5"/>
                  <a:gd name="T34" fmla="*/ 0 w 9"/>
                  <a:gd name="T35" fmla="*/ 10 h 5"/>
                  <a:gd name="T36" fmla="*/ 7 w 9"/>
                  <a:gd name="T37" fmla="*/ 5 h 5"/>
                  <a:gd name="T38" fmla="*/ 7 w 9"/>
                  <a:gd name="T39" fmla="*/ 7 h 5"/>
                  <a:gd name="T40" fmla="*/ 9 w 9"/>
                  <a:gd name="T41" fmla="*/ 10 h 5"/>
                  <a:gd name="T42" fmla="*/ 12 w 9"/>
                  <a:gd name="T43" fmla="*/ 5 h 5"/>
                  <a:gd name="T44" fmla="*/ 12 w 9"/>
                  <a:gd name="T45" fmla="*/ 7 h 5"/>
                  <a:gd name="T46" fmla="*/ 12 w 9"/>
                  <a:gd name="T47" fmla="*/ 5 h 5"/>
                  <a:gd name="T48" fmla="*/ 12 w 9"/>
                  <a:gd name="T49" fmla="*/ 7 h 5"/>
                  <a:gd name="T50" fmla="*/ 12 w 9"/>
                  <a:gd name="T51" fmla="*/ 2 h 5"/>
                  <a:gd name="T52" fmla="*/ 14 w 9"/>
                  <a:gd name="T53" fmla="*/ 10 h 5"/>
                  <a:gd name="T54" fmla="*/ 14 w 9"/>
                  <a:gd name="T55" fmla="*/ 7 h 5"/>
                  <a:gd name="T56" fmla="*/ 14 w 9"/>
                  <a:gd name="T57" fmla="*/ 5 h 5"/>
                  <a:gd name="T58" fmla="*/ 16 w 9"/>
                  <a:gd name="T59" fmla="*/ 10 h 5"/>
                  <a:gd name="T60" fmla="*/ 16 w 9"/>
                  <a:gd name="T61" fmla="*/ 5 h 5"/>
                  <a:gd name="T62" fmla="*/ 16 w 9"/>
                  <a:gd name="T63" fmla="*/ 2 h 5"/>
                  <a:gd name="T64" fmla="*/ 19 w 9"/>
                  <a:gd name="T65" fmla="*/ 5 h 5"/>
                  <a:gd name="T66" fmla="*/ 19 w 9"/>
                  <a:gd name="T67" fmla="*/ 7 h 5"/>
                  <a:gd name="T68" fmla="*/ 19 w 9"/>
                  <a:gd name="T69" fmla="*/ 10 h 5"/>
                  <a:gd name="T70" fmla="*/ 19 w 9"/>
                  <a:gd name="T71" fmla="*/ 5 h 5"/>
                  <a:gd name="T72" fmla="*/ 21 w 9"/>
                  <a:gd name="T73" fmla="*/ 7 h 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58" name="Freeform 2205"/>
              <p:cNvSpPr>
                <a:spLocks/>
              </p:cNvSpPr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59" name="Freeform 2206"/>
              <p:cNvSpPr>
                <a:spLocks/>
              </p:cNvSpPr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60" name="Freeform 2207"/>
              <p:cNvSpPr>
                <a:spLocks/>
              </p:cNvSpPr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61" name="Freeform 2208"/>
              <p:cNvSpPr>
                <a:spLocks/>
              </p:cNvSpPr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62" name="Freeform 2209"/>
              <p:cNvSpPr>
                <a:spLocks/>
              </p:cNvSpPr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63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64" name="Freeform 2211"/>
              <p:cNvSpPr>
                <a:spLocks/>
              </p:cNvSpPr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8 w 4"/>
                  <a:gd name="T1" fmla="*/ 2 h 6"/>
                  <a:gd name="T2" fmla="*/ 5 w 4"/>
                  <a:gd name="T3" fmla="*/ 2 h 6"/>
                  <a:gd name="T4" fmla="*/ 8 w 4"/>
                  <a:gd name="T5" fmla="*/ 7 h 6"/>
                  <a:gd name="T6" fmla="*/ 5 w 4"/>
                  <a:gd name="T7" fmla="*/ 2 h 6"/>
                  <a:gd name="T8" fmla="*/ 3 w 4"/>
                  <a:gd name="T9" fmla="*/ 7 h 6"/>
                  <a:gd name="T10" fmla="*/ 3 w 4"/>
                  <a:gd name="T11" fmla="*/ 5 h 6"/>
                  <a:gd name="T12" fmla="*/ 3 w 4"/>
                  <a:gd name="T13" fmla="*/ 12 h 6"/>
                  <a:gd name="T14" fmla="*/ 0 w 4"/>
                  <a:gd name="T15" fmla="*/ 5 h 6"/>
                  <a:gd name="T16" fmla="*/ 0 w 4"/>
                  <a:gd name="T17" fmla="*/ 5 h 6"/>
                  <a:gd name="T18" fmla="*/ 0 w 4"/>
                  <a:gd name="T19" fmla="*/ 7 h 6"/>
                  <a:gd name="T20" fmla="*/ 0 w 4"/>
                  <a:gd name="T21" fmla="*/ 12 h 6"/>
                  <a:gd name="T22" fmla="*/ 0 w 4"/>
                  <a:gd name="T23" fmla="*/ 14 h 6"/>
                  <a:gd name="T24" fmla="*/ 3 w 4"/>
                  <a:gd name="T25" fmla="*/ 12 h 6"/>
                  <a:gd name="T26" fmla="*/ 3 w 4"/>
                  <a:gd name="T27" fmla="*/ 14 h 6"/>
                  <a:gd name="T28" fmla="*/ 3 w 4"/>
                  <a:gd name="T29" fmla="*/ 12 h 6"/>
                  <a:gd name="T30" fmla="*/ 3 w 4"/>
                  <a:gd name="T31" fmla="*/ 14 h 6"/>
                  <a:gd name="T32" fmla="*/ 3 w 4"/>
                  <a:gd name="T33" fmla="*/ 12 h 6"/>
                  <a:gd name="T34" fmla="*/ 3 w 4"/>
                  <a:gd name="T35" fmla="*/ 12 h 6"/>
                  <a:gd name="T36" fmla="*/ 3 w 4"/>
                  <a:gd name="T37" fmla="*/ 9 h 6"/>
                  <a:gd name="T38" fmla="*/ 5 w 4"/>
                  <a:gd name="T39" fmla="*/ 12 h 6"/>
                  <a:gd name="T40" fmla="*/ 3 w 4"/>
                  <a:gd name="T41" fmla="*/ 9 h 6"/>
                  <a:gd name="T42" fmla="*/ 8 w 4"/>
                  <a:gd name="T43" fmla="*/ 12 h 6"/>
                  <a:gd name="T44" fmla="*/ 8 w 4"/>
                  <a:gd name="T45" fmla="*/ 9 h 6"/>
                  <a:gd name="T46" fmla="*/ 5 w 4"/>
                  <a:gd name="T47" fmla="*/ 12 h 6"/>
                  <a:gd name="T48" fmla="*/ 5 w 4"/>
                  <a:gd name="T49" fmla="*/ 7 h 6"/>
                  <a:gd name="T50" fmla="*/ 8 w 4"/>
                  <a:gd name="T51" fmla="*/ 12 h 6"/>
                  <a:gd name="T52" fmla="*/ 10 w 4"/>
                  <a:gd name="T53" fmla="*/ 9 h 6"/>
                  <a:gd name="T54" fmla="*/ 10 w 4"/>
                  <a:gd name="T55" fmla="*/ 9 h 6"/>
                  <a:gd name="T56" fmla="*/ 10 w 4"/>
                  <a:gd name="T57" fmla="*/ 7 h 6"/>
                  <a:gd name="T58" fmla="*/ 10 w 4"/>
                  <a:gd name="T59" fmla="*/ 7 h 6"/>
                  <a:gd name="T60" fmla="*/ 8 w 4"/>
                  <a:gd name="T61" fmla="*/ 5 h 6"/>
                  <a:gd name="T62" fmla="*/ 10 w 4"/>
                  <a:gd name="T63" fmla="*/ 7 h 6"/>
                  <a:gd name="T64" fmla="*/ 8 w 4"/>
                  <a:gd name="T65" fmla="*/ 2 h 6"/>
                  <a:gd name="T66" fmla="*/ 8 w 4"/>
                  <a:gd name="T67" fmla="*/ 5 h 6"/>
                  <a:gd name="T68" fmla="*/ 8 w 4"/>
                  <a:gd name="T69" fmla="*/ 2 h 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65" name="Freeform 2212"/>
              <p:cNvSpPr>
                <a:spLocks/>
              </p:cNvSpPr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66" name="Freeform 2213"/>
              <p:cNvSpPr>
                <a:spLocks/>
              </p:cNvSpPr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2 w 3"/>
                  <a:gd name="T1" fmla="*/ 10 h 8"/>
                  <a:gd name="T2" fmla="*/ 5 w 3"/>
                  <a:gd name="T3" fmla="*/ 12 h 8"/>
                  <a:gd name="T4" fmla="*/ 2 w 3"/>
                  <a:gd name="T5" fmla="*/ 7 h 8"/>
                  <a:gd name="T6" fmla="*/ 2 w 3"/>
                  <a:gd name="T7" fmla="*/ 7 h 8"/>
                  <a:gd name="T8" fmla="*/ 5 w 3"/>
                  <a:gd name="T9" fmla="*/ 10 h 8"/>
                  <a:gd name="T10" fmla="*/ 5 w 3"/>
                  <a:gd name="T11" fmla="*/ 12 h 8"/>
                  <a:gd name="T12" fmla="*/ 5 w 3"/>
                  <a:gd name="T13" fmla="*/ 7 h 8"/>
                  <a:gd name="T14" fmla="*/ 2 w 3"/>
                  <a:gd name="T15" fmla="*/ 5 h 8"/>
                  <a:gd name="T16" fmla="*/ 5 w 3"/>
                  <a:gd name="T17" fmla="*/ 7 h 8"/>
                  <a:gd name="T18" fmla="*/ 7 w 3"/>
                  <a:gd name="T19" fmla="*/ 10 h 8"/>
                  <a:gd name="T20" fmla="*/ 2 w 3"/>
                  <a:gd name="T21" fmla="*/ 0 h 8"/>
                  <a:gd name="T22" fmla="*/ 2 w 3"/>
                  <a:gd name="T23" fmla="*/ 2 h 8"/>
                  <a:gd name="T24" fmla="*/ 5 w 3"/>
                  <a:gd name="T25" fmla="*/ 5 h 8"/>
                  <a:gd name="T26" fmla="*/ 5 w 3"/>
                  <a:gd name="T27" fmla="*/ 5 h 8"/>
                  <a:gd name="T28" fmla="*/ 2 w 3"/>
                  <a:gd name="T29" fmla="*/ 2 h 8"/>
                  <a:gd name="T30" fmla="*/ 0 w 3"/>
                  <a:gd name="T31" fmla="*/ 5 h 8"/>
                  <a:gd name="T32" fmla="*/ 0 w 3"/>
                  <a:gd name="T33" fmla="*/ 5 h 8"/>
                  <a:gd name="T34" fmla="*/ 0 w 3"/>
                  <a:gd name="T35" fmla="*/ 7 h 8"/>
                  <a:gd name="T36" fmla="*/ 2 w 3"/>
                  <a:gd name="T37" fmla="*/ 12 h 8"/>
                  <a:gd name="T38" fmla="*/ 0 w 3"/>
                  <a:gd name="T39" fmla="*/ 10 h 8"/>
                  <a:gd name="T40" fmla="*/ 2 w 3"/>
                  <a:gd name="T41" fmla="*/ 14 h 8"/>
                  <a:gd name="T42" fmla="*/ 2 w 3"/>
                  <a:gd name="T43" fmla="*/ 17 h 8"/>
                  <a:gd name="T44" fmla="*/ 5 w 3"/>
                  <a:gd name="T45" fmla="*/ 14 h 8"/>
                  <a:gd name="T46" fmla="*/ 2 w 3"/>
                  <a:gd name="T47" fmla="*/ 10 h 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67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68" name="Freeform 2215"/>
              <p:cNvSpPr>
                <a:spLocks/>
              </p:cNvSpPr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2 w 1"/>
                  <a:gd name="T3" fmla="*/ 2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69" name="Freeform 2216"/>
              <p:cNvSpPr>
                <a:spLocks/>
              </p:cNvSpPr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70" name="Freeform 2217"/>
              <p:cNvSpPr>
                <a:spLocks/>
              </p:cNvSpPr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3 w 2"/>
                  <a:gd name="T1" fmla="*/ 0 h 3"/>
                  <a:gd name="T2" fmla="*/ 0 w 2"/>
                  <a:gd name="T3" fmla="*/ 0 h 3"/>
                  <a:gd name="T4" fmla="*/ 5 w 2"/>
                  <a:gd name="T5" fmla="*/ 7 h 3"/>
                  <a:gd name="T6" fmla="*/ 3 w 2"/>
                  <a:gd name="T7" fmla="*/ 2 h 3"/>
                  <a:gd name="T8" fmla="*/ 3 w 2"/>
                  <a:gd name="T9" fmla="*/ 2 h 3"/>
                  <a:gd name="T10" fmla="*/ 3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71" name="Freeform 2218"/>
              <p:cNvSpPr>
                <a:spLocks/>
              </p:cNvSpPr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7 w 7"/>
                  <a:gd name="T1" fmla="*/ 16 h 10"/>
                  <a:gd name="T2" fmla="*/ 7 w 7"/>
                  <a:gd name="T3" fmla="*/ 16 h 10"/>
                  <a:gd name="T4" fmla="*/ 7 w 7"/>
                  <a:gd name="T5" fmla="*/ 18 h 10"/>
                  <a:gd name="T6" fmla="*/ 9 w 7"/>
                  <a:gd name="T7" fmla="*/ 18 h 10"/>
                  <a:gd name="T8" fmla="*/ 9 w 7"/>
                  <a:gd name="T9" fmla="*/ 16 h 10"/>
                  <a:gd name="T10" fmla="*/ 9 w 7"/>
                  <a:gd name="T11" fmla="*/ 14 h 10"/>
                  <a:gd name="T12" fmla="*/ 7 w 7"/>
                  <a:gd name="T13" fmla="*/ 12 h 10"/>
                  <a:gd name="T14" fmla="*/ 11 w 7"/>
                  <a:gd name="T15" fmla="*/ 14 h 10"/>
                  <a:gd name="T16" fmla="*/ 7 w 7"/>
                  <a:gd name="T17" fmla="*/ 12 h 10"/>
                  <a:gd name="T18" fmla="*/ 9 w 7"/>
                  <a:gd name="T19" fmla="*/ 12 h 10"/>
                  <a:gd name="T20" fmla="*/ 9 w 7"/>
                  <a:gd name="T21" fmla="*/ 12 h 10"/>
                  <a:gd name="T22" fmla="*/ 9 w 7"/>
                  <a:gd name="T23" fmla="*/ 9 h 10"/>
                  <a:gd name="T24" fmla="*/ 11 w 7"/>
                  <a:gd name="T25" fmla="*/ 12 h 10"/>
                  <a:gd name="T26" fmla="*/ 14 w 7"/>
                  <a:gd name="T27" fmla="*/ 9 h 10"/>
                  <a:gd name="T28" fmla="*/ 14 w 7"/>
                  <a:gd name="T29" fmla="*/ 9 h 10"/>
                  <a:gd name="T30" fmla="*/ 14 w 7"/>
                  <a:gd name="T31" fmla="*/ 7 h 10"/>
                  <a:gd name="T32" fmla="*/ 14 w 7"/>
                  <a:gd name="T33" fmla="*/ 7 h 10"/>
                  <a:gd name="T34" fmla="*/ 9 w 7"/>
                  <a:gd name="T35" fmla="*/ 5 h 10"/>
                  <a:gd name="T36" fmla="*/ 9 w 7"/>
                  <a:gd name="T37" fmla="*/ 5 h 10"/>
                  <a:gd name="T38" fmla="*/ 14 w 7"/>
                  <a:gd name="T39" fmla="*/ 5 h 10"/>
                  <a:gd name="T40" fmla="*/ 11 w 7"/>
                  <a:gd name="T41" fmla="*/ 5 h 10"/>
                  <a:gd name="T42" fmla="*/ 16 w 7"/>
                  <a:gd name="T43" fmla="*/ 2 h 10"/>
                  <a:gd name="T44" fmla="*/ 11 w 7"/>
                  <a:gd name="T45" fmla="*/ 2 h 10"/>
                  <a:gd name="T46" fmla="*/ 9 w 7"/>
                  <a:gd name="T47" fmla="*/ 2 h 10"/>
                  <a:gd name="T48" fmla="*/ 7 w 7"/>
                  <a:gd name="T49" fmla="*/ 2 h 10"/>
                  <a:gd name="T50" fmla="*/ 7 w 7"/>
                  <a:gd name="T51" fmla="*/ 5 h 10"/>
                  <a:gd name="T52" fmla="*/ 9 w 7"/>
                  <a:gd name="T53" fmla="*/ 7 h 10"/>
                  <a:gd name="T54" fmla="*/ 7 w 7"/>
                  <a:gd name="T55" fmla="*/ 7 h 10"/>
                  <a:gd name="T56" fmla="*/ 9 w 7"/>
                  <a:gd name="T57" fmla="*/ 7 h 10"/>
                  <a:gd name="T58" fmla="*/ 7 w 7"/>
                  <a:gd name="T59" fmla="*/ 7 h 10"/>
                  <a:gd name="T60" fmla="*/ 9 w 7"/>
                  <a:gd name="T61" fmla="*/ 7 h 10"/>
                  <a:gd name="T62" fmla="*/ 5 w 7"/>
                  <a:gd name="T63" fmla="*/ 7 h 10"/>
                  <a:gd name="T64" fmla="*/ 2 w 7"/>
                  <a:gd name="T65" fmla="*/ 12 h 10"/>
                  <a:gd name="T66" fmla="*/ 5 w 7"/>
                  <a:gd name="T67" fmla="*/ 14 h 10"/>
                  <a:gd name="T68" fmla="*/ 5 w 7"/>
                  <a:gd name="T69" fmla="*/ 16 h 10"/>
                  <a:gd name="T70" fmla="*/ 5 w 7"/>
                  <a:gd name="T71" fmla="*/ 18 h 10"/>
                  <a:gd name="T72" fmla="*/ 2 w 7"/>
                  <a:gd name="T73" fmla="*/ 14 h 10"/>
                  <a:gd name="T74" fmla="*/ 2 w 7"/>
                  <a:gd name="T75" fmla="*/ 14 h 10"/>
                  <a:gd name="T76" fmla="*/ 2 w 7"/>
                  <a:gd name="T77" fmla="*/ 16 h 10"/>
                  <a:gd name="T78" fmla="*/ 0 w 7"/>
                  <a:gd name="T79" fmla="*/ 16 h 10"/>
                  <a:gd name="T80" fmla="*/ 7 w 7"/>
                  <a:gd name="T81" fmla="*/ 21 h 10"/>
                  <a:gd name="T82" fmla="*/ 9 w 7"/>
                  <a:gd name="T83" fmla="*/ 21 h 10"/>
                  <a:gd name="T84" fmla="*/ 7 w 7"/>
                  <a:gd name="T85" fmla="*/ 16 h 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72" name="Freeform 2219"/>
              <p:cNvSpPr>
                <a:spLocks/>
              </p:cNvSpPr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73" name="Freeform 2220"/>
              <p:cNvSpPr>
                <a:spLocks/>
              </p:cNvSpPr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74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75" name="Freeform 2222"/>
              <p:cNvSpPr>
                <a:spLocks/>
              </p:cNvSpPr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76" name="Freeform 2223"/>
              <p:cNvSpPr>
                <a:spLocks/>
              </p:cNvSpPr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77" name="Freeform 2224"/>
              <p:cNvSpPr>
                <a:spLocks/>
              </p:cNvSpPr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78" name="Freeform 2225"/>
              <p:cNvSpPr>
                <a:spLocks/>
              </p:cNvSpPr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34 w 14"/>
                  <a:gd name="T1" fmla="*/ 7 h 8"/>
                  <a:gd name="T2" fmla="*/ 32 w 14"/>
                  <a:gd name="T3" fmla="*/ 5 h 8"/>
                  <a:gd name="T4" fmla="*/ 29 w 14"/>
                  <a:gd name="T5" fmla="*/ 2 h 8"/>
                  <a:gd name="T6" fmla="*/ 29 w 14"/>
                  <a:gd name="T7" fmla="*/ 5 h 8"/>
                  <a:gd name="T8" fmla="*/ 27 w 14"/>
                  <a:gd name="T9" fmla="*/ 7 h 8"/>
                  <a:gd name="T10" fmla="*/ 24 w 14"/>
                  <a:gd name="T11" fmla="*/ 7 h 8"/>
                  <a:gd name="T12" fmla="*/ 22 w 14"/>
                  <a:gd name="T13" fmla="*/ 10 h 8"/>
                  <a:gd name="T14" fmla="*/ 22 w 14"/>
                  <a:gd name="T15" fmla="*/ 10 h 8"/>
                  <a:gd name="T16" fmla="*/ 19 w 14"/>
                  <a:gd name="T17" fmla="*/ 10 h 8"/>
                  <a:gd name="T18" fmla="*/ 19 w 14"/>
                  <a:gd name="T19" fmla="*/ 14 h 8"/>
                  <a:gd name="T20" fmla="*/ 17 w 14"/>
                  <a:gd name="T21" fmla="*/ 14 h 8"/>
                  <a:gd name="T22" fmla="*/ 15 w 14"/>
                  <a:gd name="T23" fmla="*/ 12 h 8"/>
                  <a:gd name="T24" fmla="*/ 15 w 14"/>
                  <a:gd name="T25" fmla="*/ 12 h 8"/>
                  <a:gd name="T26" fmla="*/ 12 w 14"/>
                  <a:gd name="T27" fmla="*/ 10 h 8"/>
                  <a:gd name="T28" fmla="*/ 10 w 14"/>
                  <a:gd name="T29" fmla="*/ 12 h 8"/>
                  <a:gd name="T30" fmla="*/ 7 w 14"/>
                  <a:gd name="T31" fmla="*/ 14 h 8"/>
                  <a:gd name="T32" fmla="*/ 7 w 14"/>
                  <a:gd name="T33" fmla="*/ 12 h 8"/>
                  <a:gd name="T34" fmla="*/ 7 w 14"/>
                  <a:gd name="T35" fmla="*/ 12 h 8"/>
                  <a:gd name="T36" fmla="*/ 2 w 14"/>
                  <a:gd name="T37" fmla="*/ 10 h 8"/>
                  <a:gd name="T38" fmla="*/ 5 w 14"/>
                  <a:gd name="T39" fmla="*/ 12 h 8"/>
                  <a:gd name="T40" fmla="*/ 5 w 14"/>
                  <a:gd name="T41" fmla="*/ 10 h 8"/>
                  <a:gd name="T42" fmla="*/ 5 w 14"/>
                  <a:gd name="T43" fmla="*/ 17 h 8"/>
                  <a:gd name="T44" fmla="*/ 5 w 14"/>
                  <a:gd name="T45" fmla="*/ 17 h 8"/>
                  <a:gd name="T46" fmla="*/ 7 w 14"/>
                  <a:gd name="T47" fmla="*/ 17 h 8"/>
                  <a:gd name="T48" fmla="*/ 7 w 14"/>
                  <a:gd name="T49" fmla="*/ 19 h 8"/>
                  <a:gd name="T50" fmla="*/ 10 w 14"/>
                  <a:gd name="T51" fmla="*/ 19 h 8"/>
                  <a:gd name="T52" fmla="*/ 12 w 14"/>
                  <a:gd name="T53" fmla="*/ 17 h 8"/>
                  <a:gd name="T54" fmla="*/ 12 w 14"/>
                  <a:gd name="T55" fmla="*/ 19 h 8"/>
                  <a:gd name="T56" fmla="*/ 12 w 14"/>
                  <a:gd name="T57" fmla="*/ 19 h 8"/>
                  <a:gd name="T58" fmla="*/ 15 w 14"/>
                  <a:gd name="T59" fmla="*/ 17 h 8"/>
                  <a:gd name="T60" fmla="*/ 17 w 14"/>
                  <a:gd name="T61" fmla="*/ 17 h 8"/>
                  <a:gd name="T62" fmla="*/ 17 w 14"/>
                  <a:gd name="T63" fmla="*/ 19 h 8"/>
                  <a:gd name="T64" fmla="*/ 19 w 14"/>
                  <a:gd name="T65" fmla="*/ 19 h 8"/>
                  <a:gd name="T66" fmla="*/ 19 w 14"/>
                  <a:gd name="T67" fmla="*/ 17 h 8"/>
                  <a:gd name="T68" fmla="*/ 22 w 14"/>
                  <a:gd name="T69" fmla="*/ 14 h 8"/>
                  <a:gd name="T70" fmla="*/ 24 w 14"/>
                  <a:gd name="T71" fmla="*/ 12 h 8"/>
                  <a:gd name="T72" fmla="*/ 27 w 14"/>
                  <a:gd name="T73" fmla="*/ 12 h 8"/>
                  <a:gd name="T74" fmla="*/ 29 w 14"/>
                  <a:gd name="T75" fmla="*/ 12 h 8"/>
                  <a:gd name="T76" fmla="*/ 27 w 14"/>
                  <a:gd name="T77" fmla="*/ 7 h 8"/>
                  <a:gd name="T78" fmla="*/ 29 w 14"/>
                  <a:gd name="T79" fmla="*/ 12 h 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79" name="Freeform 2226"/>
              <p:cNvSpPr>
                <a:spLocks/>
              </p:cNvSpPr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80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81" name="Freeform 2228"/>
              <p:cNvSpPr>
                <a:spLocks/>
              </p:cNvSpPr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82" name="Freeform 2229"/>
              <p:cNvSpPr>
                <a:spLocks/>
              </p:cNvSpPr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83" name="Freeform 2230"/>
              <p:cNvSpPr>
                <a:spLocks/>
              </p:cNvSpPr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10 w 5"/>
                  <a:gd name="T1" fmla="*/ 5 h 8"/>
                  <a:gd name="T2" fmla="*/ 10 w 5"/>
                  <a:gd name="T3" fmla="*/ 2 h 8"/>
                  <a:gd name="T4" fmla="*/ 10 w 5"/>
                  <a:gd name="T5" fmla="*/ 2 h 8"/>
                  <a:gd name="T6" fmla="*/ 7 w 5"/>
                  <a:gd name="T7" fmla="*/ 0 h 8"/>
                  <a:gd name="T8" fmla="*/ 7 w 5"/>
                  <a:gd name="T9" fmla="*/ 7 h 8"/>
                  <a:gd name="T10" fmla="*/ 5 w 5"/>
                  <a:gd name="T11" fmla="*/ 7 h 8"/>
                  <a:gd name="T12" fmla="*/ 7 w 5"/>
                  <a:gd name="T13" fmla="*/ 10 h 8"/>
                  <a:gd name="T14" fmla="*/ 2 w 5"/>
                  <a:gd name="T15" fmla="*/ 7 h 8"/>
                  <a:gd name="T16" fmla="*/ 2 w 5"/>
                  <a:gd name="T17" fmla="*/ 10 h 8"/>
                  <a:gd name="T18" fmla="*/ 5 w 5"/>
                  <a:gd name="T19" fmla="*/ 12 h 8"/>
                  <a:gd name="T20" fmla="*/ 5 w 5"/>
                  <a:gd name="T21" fmla="*/ 10 h 8"/>
                  <a:gd name="T22" fmla="*/ 5 w 5"/>
                  <a:gd name="T23" fmla="*/ 12 h 8"/>
                  <a:gd name="T24" fmla="*/ 5 w 5"/>
                  <a:gd name="T25" fmla="*/ 12 h 8"/>
                  <a:gd name="T26" fmla="*/ 2 w 5"/>
                  <a:gd name="T27" fmla="*/ 12 h 8"/>
                  <a:gd name="T28" fmla="*/ 5 w 5"/>
                  <a:gd name="T29" fmla="*/ 12 h 8"/>
                  <a:gd name="T30" fmla="*/ 2 w 5"/>
                  <a:gd name="T31" fmla="*/ 12 h 8"/>
                  <a:gd name="T32" fmla="*/ 2 w 5"/>
                  <a:gd name="T33" fmla="*/ 14 h 8"/>
                  <a:gd name="T34" fmla="*/ 5 w 5"/>
                  <a:gd name="T35" fmla="*/ 17 h 8"/>
                  <a:gd name="T36" fmla="*/ 5 w 5"/>
                  <a:gd name="T37" fmla="*/ 14 h 8"/>
                  <a:gd name="T38" fmla="*/ 5 w 5"/>
                  <a:gd name="T39" fmla="*/ 14 h 8"/>
                  <a:gd name="T40" fmla="*/ 5 w 5"/>
                  <a:gd name="T41" fmla="*/ 12 h 8"/>
                  <a:gd name="T42" fmla="*/ 7 w 5"/>
                  <a:gd name="T43" fmla="*/ 17 h 8"/>
                  <a:gd name="T44" fmla="*/ 10 w 5"/>
                  <a:gd name="T45" fmla="*/ 17 h 8"/>
                  <a:gd name="T46" fmla="*/ 10 w 5"/>
                  <a:gd name="T47" fmla="*/ 17 h 8"/>
                  <a:gd name="T48" fmla="*/ 10 w 5"/>
                  <a:gd name="T49" fmla="*/ 14 h 8"/>
                  <a:gd name="T50" fmla="*/ 7 w 5"/>
                  <a:gd name="T51" fmla="*/ 14 h 8"/>
                  <a:gd name="T52" fmla="*/ 5 w 5"/>
                  <a:gd name="T53" fmla="*/ 12 h 8"/>
                  <a:gd name="T54" fmla="*/ 5 w 5"/>
                  <a:gd name="T55" fmla="*/ 10 h 8"/>
                  <a:gd name="T56" fmla="*/ 7 w 5"/>
                  <a:gd name="T57" fmla="*/ 12 h 8"/>
                  <a:gd name="T58" fmla="*/ 7 w 5"/>
                  <a:gd name="T59" fmla="*/ 12 h 8"/>
                  <a:gd name="T60" fmla="*/ 10 w 5"/>
                  <a:gd name="T61" fmla="*/ 14 h 8"/>
                  <a:gd name="T62" fmla="*/ 7 w 5"/>
                  <a:gd name="T63" fmla="*/ 12 h 8"/>
                  <a:gd name="T64" fmla="*/ 10 w 5"/>
                  <a:gd name="T65" fmla="*/ 10 h 8"/>
                  <a:gd name="T66" fmla="*/ 10 w 5"/>
                  <a:gd name="T67" fmla="*/ 10 h 8"/>
                  <a:gd name="T68" fmla="*/ 10 w 5"/>
                  <a:gd name="T69" fmla="*/ 10 h 8"/>
                  <a:gd name="T70" fmla="*/ 12 w 5"/>
                  <a:gd name="T71" fmla="*/ 7 h 8"/>
                  <a:gd name="T72" fmla="*/ 10 w 5"/>
                  <a:gd name="T73" fmla="*/ 7 h 8"/>
                  <a:gd name="T74" fmla="*/ 10 w 5"/>
                  <a:gd name="T75" fmla="*/ 5 h 8"/>
                  <a:gd name="T76" fmla="*/ 10 w 5"/>
                  <a:gd name="T77" fmla="*/ 5 h 8"/>
                  <a:gd name="T78" fmla="*/ 7 w 5"/>
                  <a:gd name="T79" fmla="*/ 2 h 8"/>
                  <a:gd name="T80" fmla="*/ 10 w 5"/>
                  <a:gd name="T81" fmla="*/ 5 h 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84" name="Freeform 2231"/>
              <p:cNvSpPr>
                <a:spLocks/>
              </p:cNvSpPr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4 w 2"/>
                  <a:gd name="T3" fmla="*/ 2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85" name="Freeform 2232"/>
              <p:cNvSpPr>
                <a:spLocks/>
              </p:cNvSpPr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5 w 3"/>
                  <a:gd name="T1" fmla="*/ 3 h 3"/>
                  <a:gd name="T2" fmla="*/ 2 w 3"/>
                  <a:gd name="T3" fmla="*/ 3 h 3"/>
                  <a:gd name="T4" fmla="*/ 0 w 3"/>
                  <a:gd name="T5" fmla="*/ 5 h 3"/>
                  <a:gd name="T6" fmla="*/ 5 w 3"/>
                  <a:gd name="T7" fmla="*/ 8 h 3"/>
                  <a:gd name="T8" fmla="*/ 2 w 3"/>
                  <a:gd name="T9" fmla="*/ 8 h 3"/>
                  <a:gd name="T10" fmla="*/ 5 w 3"/>
                  <a:gd name="T11" fmla="*/ 8 h 3"/>
                  <a:gd name="T12" fmla="*/ 2 w 3"/>
                  <a:gd name="T13" fmla="*/ 8 h 3"/>
                  <a:gd name="T14" fmla="*/ 5 w 3"/>
                  <a:gd name="T15" fmla="*/ 8 h 3"/>
                  <a:gd name="T16" fmla="*/ 5 w 3"/>
                  <a:gd name="T17" fmla="*/ 8 h 3"/>
                  <a:gd name="T18" fmla="*/ 5 w 3"/>
                  <a:gd name="T19" fmla="*/ 8 h 3"/>
                  <a:gd name="T20" fmla="*/ 2 w 3"/>
                  <a:gd name="T21" fmla="*/ 5 h 3"/>
                  <a:gd name="T22" fmla="*/ 7 w 3"/>
                  <a:gd name="T23" fmla="*/ 8 h 3"/>
                  <a:gd name="T24" fmla="*/ 7 w 3"/>
                  <a:gd name="T25" fmla="*/ 5 h 3"/>
                  <a:gd name="T26" fmla="*/ 7 w 3"/>
                  <a:gd name="T27" fmla="*/ 5 h 3"/>
                  <a:gd name="T28" fmla="*/ 5 w 3"/>
                  <a:gd name="T29" fmla="*/ 5 h 3"/>
                  <a:gd name="T30" fmla="*/ 7 w 3"/>
                  <a:gd name="T31" fmla="*/ 5 h 3"/>
                  <a:gd name="T32" fmla="*/ 7 w 3"/>
                  <a:gd name="T33" fmla="*/ 3 h 3"/>
                  <a:gd name="T34" fmla="*/ 2 w 3"/>
                  <a:gd name="T35" fmla="*/ 0 h 3"/>
                  <a:gd name="T36" fmla="*/ 5 w 3"/>
                  <a:gd name="T37" fmla="*/ 3 h 3"/>
                  <a:gd name="T38" fmla="*/ 7 w 3"/>
                  <a:gd name="T39" fmla="*/ 0 h 3"/>
                  <a:gd name="T40" fmla="*/ 2 w 3"/>
                  <a:gd name="T41" fmla="*/ 0 h 3"/>
                  <a:gd name="T42" fmla="*/ 5 w 3"/>
                  <a:gd name="T43" fmla="*/ 3 h 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86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87" name="Freeform 2234"/>
              <p:cNvSpPr>
                <a:spLocks/>
              </p:cNvSpPr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88" name="Freeform 2235"/>
              <p:cNvSpPr>
                <a:spLocks/>
              </p:cNvSpPr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2 w 1"/>
                  <a:gd name="T1" fmla="*/ 10 h 4"/>
                  <a:gd name="T2" fmla="*/ 2 w 1"/>
                  <a:gd name="T3" fmla="*/ 10 h 4"/>
                  <a:gd name="T4" fmla="*/ 2 w 1"/>
                  <a:gd name="T5" fmla="*/ 0 h 4"/>
                  <a:gd name="T6" fmla="*/ 0 w 1"/>
                  <a:gd name="T7" fmla="*/ 5 h 4"/>
                  <a:gd name="T8" fmla="*/ 2 w 1"/>
                  <a:gd name="T9" fmla="*/ 5 h 4"/>
                  <a:gd name="T10" fmla="*/ 0 w 1"/>
                  <a:gd name="T11" fmla="*/ 8 h 4"/>
                  <a:gd name="T12" fmla="*/ 2 w 1"/>
                  <a:gd name="T13" fmla="*/ 8 h 4"/>
                  <a:gd name="T14" fmla="*/ 2 w 1"/>
                  <a:gd name="T15" fmla="*/ 1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89" name="Freeform 2236"/>
              <p:cNvSpPr>
                <a:spLocks/>
              </p:cNvSpPr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90" name="Freeform 2237"/>
              <p:cNvSpPr>
                <a:spLocks/>
              </p:cNvSpPr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91" name="Freeform 2238"/>
              <p:cNvSpPr>
                <a:spLocks/>
              </p:cNvSpPr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92" name="Freeform 2239"/>
              <p:cNvSpPr>
                <a:spLocks/>
              </p:cNvSpPr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3 w 1"/>
                  <a:gd name="T1" fmla="*/ 0 h 3"/>
                  <a:gd name="T2" fmla="*/ 3 w 1"/>
                  <a:gd name="T3" fmla="*/ 0 h 3"/>
                  <a:gd name="T4" fmla="*/ 3 w 1"/>
                  <a:gd name="T5" fmla="*/ 0 h 3"/>
                  <a:gd name="T6" fmla="*/ 3 w 1"/>
                  <a:gd name="T7" fmla="*/ 5 h 3"/>
                  <a:gd name="T8" fmla="*/ 0 w 1"/>
                  <a:gd name="T9" fmla="*/ 5 h 3"/>
                  <a:gd name="T10" fmla="*/ 3 w 1"/>
                  <a:gd name="T11" fmla="*/ 8 h 3"/>
                  <a:gd name="T12" fmla="*/ 3 w 1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93" name="Freeform 2240"/>
              <p:cNvSpPr>
                <a:spLocks/>
              </p:cNvSpPr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94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95" name="Freeform 2242"/>
              <p:cNvSpPr>
                <a:spLocks/>
              </p:cNvSpPr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8 h 3"/>
                  <a:gd name="T6" fmla="*/ 2 w 1"/>
                  <a:gd name="T7" fmla="*/ 8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96" name="Freeform 2243"/>
              <p:cNvSpPr>
                <a:spLocks/>
              </p:cNvSpPr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97" name="Freeform 2244"/>
              <p:cNvSpPr>
                <a:spLocks/>
              </p:cNvSpPr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2 w 1"/>
                  <a:gd name="T1" fmla="*/ 0 h 4"/>
                  <a:gd name="T2" fmla="*/ 2 w 1"/>
                  <a:gd name="T3" fmla="*/ 5 h 4"/>
                  <a:gd name="T4" fmla="*/ 2 w 1"/>
                  <a:gd name="T5" fmla="*/ 2 h 4"/>
                  <a:gd name="T6" fmla="*/ 0 w 1"/>
                  <a:gd name="T7" fmla="*/ 2 h 4"/>
                  <a:gd name="T8" fmla="*/ 0 w 1"/>
                  <a:gd name="T9" fmla="*/ 0 h 4"/>
                  <a:gd name="T10" fmla="*/ 0 w 1"/>
                  <a:gd name="T11" fmla="*/ 2 h 4"/>
                  <a:gd name="T12" fmla="*/ 0 w 1"/>
                  <a:gd name="T13" fmla="*/ 0 h 4"/>
                  <a:gd name="T14" fmla="*/ 0 w 1"/>
                  <a:gd name="T15" fmla="*/ 5 h 4"/>
                  <a:gd name="T16" fmla="*/ 0 w 1"/>
                  <a:gd name="T17" fmla="*/ 5 h 4"/>
                  <a:gd name="T18" fmla="*/ 0 w 1"/>
                  <a:gd name="T19" fmla="*/ 7 h 4"/>
                  <a:gd name="T20" fmla="*/ 2 w 1"/>
                  <a:gd name="T21" fmla="*/ 9 h 4"/>
                  <a:gd name="T22" fmla="*/ 2 w 1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98" name="Freeform 2245"/>
              <p:cNvSpPr>
                <a:spLocks/>
              </p:cNvSpPr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499" name="Freeform 2246"/>
              <p:cNvSpPr>
                <a:spLocks/>
              </p:cNvSpPr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0 h 4"/>
                  <a:gd name="T6" fmla="*/ 0 w 1"/>
                  <a:gd name="T7" fmla="*/ 5 h 4"/>
                  <a:gd name="T8" fmla="*/ 3 w 1"/>
                  <a:gd name="T9" fmla="*/ 2 h 4"/>
                  <a:gd name="T10" fmla="*/ 3 w 1"/>
                  <a:gd name="T11" fmla="*/ 7 h 4"/>
                  <a:gd name="T12" fmla="*/ 3 w 1"/>
                  <a:gd name="T13" fmla="*/ 7 h 4"/>
                  <a:gd name="T14" fmla="*/ 3 w 1"/>
                  <a:gd name="T15" fmla="*/ 5 h 4"/>
                  <a:gd name="T16" fmla="*/ 3 w 1"/>
                  <a:gd name="T17" fmla="*/ 5 h 4"/>
                  <a:gd name="T18" fmla="*/ 3 w 1"/>
                  <a:gd name="T19" fmla="*/ 2 h 4"/>
                  <a:gd name="T20" fmla="*/ 0 w 1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00" name="Freeform 2247"/>
              <p:cNvSpPr>
                <a:spLocks/>
              </p:cNvSpPr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01" name="Freeform 2248"/>
              <p:cNvSpPr>
                <a:spLocks/>
              </p:cNvSpPr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02" name="Freeform 2249"/>
              <p:cNvSpPr>
                <a:spLocks/>
              </p:cNvSpPr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03" name="Freeform 2250"/>
              <p:cNvSpPr>
                <a:spLocks/>
              </p:cNvSpPr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16 w 7"/>
                  <a:gd name="T1" fmla="*/ 7 h 6"/>
                  <a:gd name="T2" fmla="*/ 16 w 7"/>
                  <a:gd name="T3" fmla="*/ 5 h 6"/>
                  <a:gd name="T4" fmla="*/ 14 w 7"/>
                  <a:gd name="T5" fmla="*/ 2 h 6"/>
                  <a:gd name="T6" fmla="*/ 11 w 7"/>
                  <a:gd name="T7" fmla="*/ 0 h 6"/>
                  <a:gd name="T8" fmla="*/ 11 w 7"/>
                  <a:gd name="T9" fmla="*/ 2 h 6"/>
                  <a:gd name="T10" fmla="*/ 11 w 7"/>
                  <a:gd name="T11" fmla="*/ 0 h 6"/>
                  <a:gd name="T12" fmla="*/ 9 w 7"/>
                  <a:gd name="T13" fmla="*/ 2 h 6"/>
                  <a:gd name="T14" fmla="*/ 9 w 7"/>
                  <a:gd name="T15" fmla="*/ 5 h 6"/>
                  <a:gd name="T16" fmla="*/ 2 w 7"/>
                  <a:gd name="T17" fmla="*/ 5 h 6"/>
                  <a:gd name="T18" fmla="*/ 5 w 7"/>
                  <a:gd name="T19" fmla="*/ 9 h 6"/>
                  <a:gd name="T20" fmla="*/ 2 w 7"/>
                  <a:gd name="T21" fmla="*/ 7 h 6"/>
                  <a:gd name="T22" fmla="*/ 2 w 7"/>
                  <a:gd name="T23" fmla="*/ 7 h 6"/>
                  <a:gd name="T24" fmla="*/ 2 w 7"/>
                  <a:gd name="T25" fmla="*/ 7 h 6"/>
                  <a:gd name="T26" fmla="*/ 2 w 7"/>
                  <a:gd name="T27" fmla="*/ 9 h 6"/>
                  <a:gd name="T28" fmla="*/ 0 w 7"/>
                  <a:gd name="T29" fmla="*/ 7 h 6"/>
                  <a:gd name="T30" fmla="*/ 0 w 7"/>
                  <a:gd name="T31" fmla="*/ 9 h 6"/>
                  <a:gd name="T32" fmla="*/ 2 w 7"/>
                  <a:gd name="T33" fmla="*/ 12 h 6"/>
                  <a:gd name="T34" fmla="*/ 2 w 7"/>
                  <a:gd name="T35" fmla="*/ 14 h 6"/>
                  <a:gd name="T36" fmla="*/ 5 w 7"/>
                  <a:gd name="T37" fmla="*/ 7 h 6"/>
                  <a:gd name="T38" fmla="*/ 5 w 7"/>
                  <a:gd name="T39" fmla="*/ 9 h 6"/>
                  <a:gd name="T40" fmla="*/ 9 w 7"/>
                  <a:gd name="T41" fmla="*/ 9 h 6"/>
                  <a:gd name="T42" fmla="*/ 9 w 7"/>
                  <a:gd name="T43" fmla="*/ 7 h 6"/>
                  <a:gd name="T44" fmla="*/ 9 w 7"/>
                  <a:gd name="T45" fmla="*/ 7 h 6"/>
                  <a:gd name="T46" fmla="*/ 9 w 7"/>
                  <a:gd name="T47" fmla="*/ 7 h 6"/>
                  <a:gd name="T48" fmla="*/ 9 w 7"/>
                  <a:gd name="T49" fmla="*/ 7 h 6"/>
                  <a:gd name="T50" fmla="*/ 9 w 7"/>
                  <a:gd name="T51" fmla="*/ 5 h 6"/>
                  <a:gd name="T52" fmla="*/ 11 w 7"/>
                  <a:gd name="T53" fmla="*/ 9 h 6"/>
                  <a:gd name="T54" fmla="*/ 11 w 7"/>
                  <a:gd name="T55" fmla="*/ 7 h 6"/>
                  <a:gd name="T56" fmla="*/ 11 w 7"/>
                  <a:gd name="T57" fmla="*/ 5 h 6"/>
                  <a:gd name="T58" fmla="*/ 14 w 7"/>
                  <a:gd name="T59" fmla="*/ 9 h 6"/>
                  <a:gd name="T60" fmla="*/ 11 w 7"/>
                  <a:gd name="T61" fmla="*/ 5 h 6"/>
                  <a:gd name="T62" fmla="*/ 11 w 7"/>
                  <a:gd name="T63" fmla="*/ 5 h 6"/>
                  <a:gd name="T64" fmla="*/ 14 w 7"/>
                  <a:gd name="T65" fmla="*/ 5 h 6"/>
                  <a:gd name="T66" fmla="*/ 14 w 7"/>
                  <a:gd name="T67" fmla="*/ 7 h 6"/>
                  <a:gd name="T68" fmla="*/ 16 w 7"/>
                  <a:gd name="T69" fmla="*/ 9 h 6"/>
                  <a:gd name="T70" fmla="*/ 14 w 7"/>
                  <a:gd name="T71" fmla="*/ 5 h 6"/>
                  <a:gd name="T72" fmla="*/ 16 w 7"/>
                  <a:gd name="T73" fmla="*/ 7 h 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04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05" name="Freeform 2252"/>
              <p:cNvSpPr>
                <a:spLocks/>
              </p:cNvSpPr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06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07" name="Freeform 2254"/>
              <p:cNvSpPr>
                <a:spLocks/>
              </p:cNvSpPr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2 w 1"/>
                  <a:gd name="T1" fmla="*/ 3 h 1"/>
                  <a:gd name="T2" fmla="*/ 0 w 1"/>
                  <a:gd name="T3" fmla="*/ 0 h 1"/>
                  <a:gd name="T4" fmla="*/ 2 w 1"/>
                  <a:gd name="T5" fmla="*/ 3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08" name="Freeform 2255"/>
              <p:cNvSpPr>
                <a:spLocks/>
              </p:cNvSpPr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09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10" name="Freeform 2257"/>
              <p:cNvSpPr>
                <a:spLocks/>
              </p:cNvSpPr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5 w 4"/>
                  <a:gd name="T1" fmla="*/ 2 h 5"/>
                  <a:gd name="T2" fmla="*/ 3 w 4"/>
                  <a:gd name="T3" fmla="*/ 2 h 5"/>
                  <a:gd name="T4" fmla="*/ 5 w 4"/>
                  <a:gd name="T5" fmla="*/ 7 h 5"/>
                  <a:gd name="T6" fmla="*/ 3 w 4"/>
                  <a:gd name="T7" fmla="*/ 2 h 5"/>
                  <a:gd name="T8" fmla="*/ 3 w 4"/>
                  <a:gd name="T9" fmla="*/ 7 h 5"/>
                  <a:gd name="T10" fmla="*/ 0 w 4"/>
                  <a:gd name="T11" fmla="*/ 4 h 5"/>
                  <a:gd name="T12" fmla="*/ 3 w 4"/>
                  <a:gd name="T13" fmla="*/ 9 h 5"/>
                  <a:gd name="T14" fmla="*/ 0 w 4"/>
                  <a:gd name="T15" fmla="*/ 4 h 5"/>
                  <a:gd name="T16" fmla="*/ 0 w 4"/>
                  <a:gd name="T17" fmla="*/ 4 h 5"/>
                  <a:gd name="T18" fmla="*/ 0 w 4"/>
                  <a:gd name="T19" fmla="*/ 7 h 5"/>
                  <a:gd name="T20" fmla="*/ 3 w 4"/>
                  <a:gd name="T21" fmla="*/ 9 h 5"/>
                  <a:gd name="T22" fmla="*/ 3 w 4"/>
                  <a:gd name="T23" fmla="*/ 11 h 5"/>
                  <a:gd name="T24" fmla="*/ 3 w 4"/>
                  <a:gd name="T25" fmla="*/ 9 h 5"/>
                  <a:gd name="T26" fmla="*/ 5 w 4"/>
                  <a:gd name="T27" fmla="*/ 11 h 5"/>
                  <a:gd name="T28" fmla="*/ 3 w 4"/>
                  <a:gd name="T29" fmla="*/ 9 h 5"/>
                  <a:gd name="T30" fmla="*/ 5 w 4"/>
                  <a:gd name="T31" fmla="*/ 11 h 5"/>
                  <a:gd name="T32" fmla="*/ 5 w 4"/>
                  <a:gd name="T33" fmla="*/ 9 h 5"/>
                  <a:gd name="T34" fmla="*/ 5 w 4"/>
                  <a:gd name="T35" fmla="*/ 9 h 5"/>
                  <a:gd name="T36" fmla="*/ 3 w 4"/>
                  <a:gd name="T37" fmla="*/ 7 h 5"/>
                  <a:gd name="T38" fmla="*/ 5 w 4"/>
                  <a:gd name="T39" fmla="*/ 9 h 5"/>
                  <a:gd name="T40" fmla="*/ 5 w 4"/>
                  <a:gd name="T41" fmla="*/ 9 h 5"/>
                  <a:gd name="T42" fmla="*/ 8 w 4"/>
                  <a:gd name="T43" fmla="*/ 9 h 5"/>
                  <a:gd name="T44" fmla="*/ 8 w 4"/>
                  <a:gd name="T45" fmla="*/ 9 h 5"/>
                  <a:gd name="T46" fmla="*/ 8 w 4"/>
                  <a:gd name="T47" fmla="*/ 9 h 5"/>
                  <a:gd name="T48" fmla="*/ 3 w 4"/>
                  <a:gd name="T49" fmla="*/ 4 h 5"/>
                  <a:gd name="T50" fmla="*/ 8 w 4"/>
                  <a:gd name="T51" fmla="*/ 9 h 5"/>
                  <a:gd name="T52" fmla="*/ 8 w 4"/>
                  <a:gd name="T53" fmla="*/ 7 h 5"/>
                  <a:gd name="T54" fmla="*/ 10 w 4"/>
                  <a:gd name="T55" fmla="*/ 7 h 5"/>
                  <a:gd name="T56" fmla="*/ 8 w 4"/>
                  <a:gd name="T57" fmla="*/ 4 h 5"/>
                  <a:gd name="T58" fmla="*/ 8 w 4"/>
                  <a:gd name="T59" fmla="*/ 4 h 5"/>
                  <a:gd name="T60" fmla="*/ 8 w 4"/>
                  <a:gd name="T61" fmla="*/ 4 h 5"/>
                  <a:gd name="T62" fmla="*/ 8 w 4"/>
                  <a:gd name="T63" fmla="*/ 4 h 5"/>
                  <a:gd name="T64" fmla="*/ 5 w 4"/>
                  <a:gd name="T65" fmla="*/ 2 h 5"/>
                  <a:gd name="T66" fmla="*/ 5 w 4"/>
                  <a:gd name="T67" fmla="*/ 4 h 5"/>
                  <a:gd name="T68" fmla="*/ 5 w 4"/>
                  <a:gd name="T69" fmla="*/ 2 h 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11" name="Freeform 2258"/>
              <p:cNvSpPr>
                <a:spLocks/>
              </p:cNvSpPr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12" name="Freeform 2259"/>
              <p:cNvSpPr>
                <a:spLocks/>
              </p:cNvSpPr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5 w 4"/>
                  <a:gd name="T1" fmla="*/ 7 h 6"/>
                  <a:gd name="T2" fmla="*/ 7 w 4"/>
                  <a:gd name="T3" fmla="*/ 9 h 6"/>
                  <a:gd name="T4" fmla="*/ 2 w 4"/>
                  <a:gd name="T5" fmla="*/ 5 h 6"/>
                  <a:gd name="T6" fmla="*/ 2 w 4"/>
                  <a:gd name="T7" fmla="*/ 5 h 6"/>
                  <a:gd name="T8" fmla="*/ 5 w 4"/>
                  <a:gd name="T9" fmla="*/ 7 h 6"/>
                  <a:gd name="T10" fmla="*/ 7 w 4"/>
                  <a:gd name="T11" fmla="*/ 7 h 6"/>
                  <a:gd name="T12" fmla="*/ 5 w 4"/>
                  <a:gd name="T13" fmla="*/ 5 h 6"/>
                  <a:gd name="T14" fmla="*/ 2 w 4"/>
                  <a:gd name="T15" fmla="*/ 2 h 6"/>
                  <a:gd name="T16" fmla="*/ 5 w 4"/>
                  <a:gd name="T17" fmla="*/ 5 h 6"/>
                  <a:gd name="T18" fmla="*/ 7 w 4"/>
                  <a:gd name="T19" fmla="*/ 7 h 6"/>
                  <a:gd name="T20" fmla="*/ 0 w 4"/>
                  <a:gd name="T21" fmla="*/ 0 h 6"/>
                  <a:gd name="T22" fmla="*/ 0 w 4"/>
                  <a:gd name="T23" fmla="*/ 0 h 6"/>
                  <a:gd name="T24" fmla="*/ 5 w 4"/>
                  <a:gd name="T25" fmla="*/ 2 h 6"/>
                  <a:gd name="T26" fmla="*/ 2 w 4"/>
                  <a:gd name="T27" fmla="*/ 2 h 6"/>
                  <a:gd name="T28" fmla="*/ 0 w 4"/>
                  <a:gd name="T29" fmla="*/ 0 h 6"/>
                  <a:gd name="T30" fmla="*/ 0 w 4"/>
                  <a:gd name="T31" fmla="*/ 5 h 6"/>
                  <a:gd name="T32" fmla="*/ 0 w 4"/>
                  <a:gd name="T33" fmla="*/ 2 h 6"/>
                  <a:gd name="T34" fmla="*/ 0 w 4"/>
                  <a:gd name="T35" fmla="*/ 5 h 6"/>
                  <a:gd name="T36" fmla="*/ 5 w 4"/>
                  <a:gd name="T37" fmla="*/ 7 h 6"/>
                  <a:gd name="T38" fmla="*/ 2 w 4"/>
                  <a:gd name="T39" fmla="*/ 7 h 6"/>
                  <a:gd name="T40" fmla="*/ 5 w 4"/>
                  <a:gd name="T41" fmla="*/ 9 h 6"/>
                  <a:gd name="T42" fmla="*/ 7 w 4"/>
                  <a:gd name="T43" fmla="*/ 12 h 6"/>
                  <a:gd name="T44" fmla="*/ 7 w 4"/>
                  <a:gd name="T45" fmla="*/ 9 h 6"/>
                  <a:gd name="T46" fmla="*/ 5 w 4"/>
                  <a:gd name="T47" fmla="*/ 7 h 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13" name="Freeform 2260"/>
              <p:cNvSpPr>
                <a:spLocks/>
              </p:cNvSpPr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14" name="Freeform 2261"/>
              <p:cNvSpPr>
                <a:spLocks/>
              </p:cNvSpPr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3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15" name="Freeform 2262"/>
              <p:cNvSpPr>
                <a:spLocks/>
              </p:cNvSpPr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16" name="Freeform 2263"/>
              <p:cNvSpPr>
                <a:spLocks/>
              </p:cNvSpPr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3 h 2"/>
                  <a:gd name="T4" fmla="*/ 7 w 3"/>
                  <a:gd name="T5" fmla="*/ 5 h 2"/>
                  <a:gd name="T6" fmla="*/ 2 w 3"/>
                  <a:gd name="T7" fmla="*/ 3 h 2"/>
                  <a:gd name="T8" fmla="*/ 2 w 3"/>
                  <a:gd name="T9" fmla="*/ 3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17" name="Freeform 2264"/>
              <p:cNvSpPr>
                <a:spLocks/>
              </p:cNvSpPr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7 w 5"/>
                  <a:gd name="T1" fmla="*/ 2 h 5"/>
                  <a:gd name="T2" fmla="*/ 5 w 5"/>
                  <a:gd name="T3" fmla="*/ 2 h 5"/>
                  <a:gd name="T4" fmla="*/ 7 w 5"/>
                  <a:gd name="T5" fmla="*/ 2 h 5"/>
                  <a:gd name="T6" fmla="*/ 7 w 5"/>
                  <a:gd name="T7" fmla="*/ 0 h 5"/>
                  <a:gd name="T8" fmla="*/ 5 w 5"/>
                  <a:gd name="T9" fmla="*/ 2 h 5"/>
                  <a:gd name="T10" fmla="*/ 5 w 5"/>
                  <a:gd name="T11" fmla="*/ 2 h 5"/>
                  <a:gd name="T12" fmla="*/ 2 w 5"/>
                  <a:gd name="T13" fmla="*/ 5 h 5"/>
                  <a:gd name="T14" fmla="*/ 2 w 5"/>
                  <a:gd name="T15" fmla="*/ 12 h 5"/>
                  <a:gd name="T16" fmla="*/ 2 w 5"/>
                  <a:gd name="T17" fmla="*/ 5 h 5"/>
                  <a:gd name="T18" fmla="*/ 5 w 5"/>
                  <a:gd name="T19" fmla="*/ 7 h 5"/>
                  <a:gd name="T20" fmla="*/ 5 w 5"/>
                  <a:gd name="T21" fmla="*/ 7 h 5"/>
                  <a:gd name="T22" fmla="*/ 5 w 5"/>
                  <a:gd name="T23" fmla="*/ 7 h 5"/>
                  <a:gd name="T24" fmla="*/ 5 w 5"/>
                  <a:gd name="T25" fmla="*/ 10 h 5"/>
                  <a:gd name="T26" fmla="*/ 7 w 5"/>
                  <a:gd name="T27" fmla="*/ 10 h 5"/>
                  <a:gd name="T28" fmla="*/ 7 w 5"/>
                  <a:gd name="T29" fmla="*/ 12 h 5"/>
                  <a:gd name="T30" fmla="*/ 10 w 5"/>
                  <a:gd name="T31" fmla="*/ 10 h 5"/>
                  <a:gd name="T32" fmla="*/ 10 w 5"/>
                  <a:gd name="T33" fmla="*/ 10 h 5"/>
                  <a:gd name="T34" fmla="*/ 10 w 5"/>
                  <a:gd name="T35" fmla="*/ 5 h 5"/>
                  <a:gd name="T36" fmla="*/ 10 w 5"/>
                  <a:gd name="T37" fmla="*/ 5 h 5"/>
                  <a:gd name="T38" fmla="*/ 10 w 5"/>
                  <a:gd name="T39" fmla="*/ 10 h 5"/>
                  <a:gd name="T40" fmla="*/ 10 w 5"/>
                  <a:gd name="T41" fmla="*/ 7 h 5"/>
                  <a:gd name="T42" fmla="*/ 10 w 5"/>
                  <a:gd name="T43" fmla="*/ 12 h 5"/>
                  <a:gd name="T44" fmla="*/ 12 w 5"/>
                  <a:gd name="T45" fmla="*/ 5 h 5"/>
                  <a:gd name="T46" fmla="*/ 12 w 5"/>
                  <a:gd name="T47" fmla="*/ 7 h 5"/>
                  <a:gd name="T48" fmla="*/ 12 w 5"/>
                  <a:gd name="T49" fmla="*/ 2 h 5"/>
                  <a:gd name="T50" fmla="*/ 7 w 5"/>
                  <a:gd name="T51" fmla="*/ 2 h 5"/>
                  <a:gd name="T52" fmla="*/ 7 w 5"/>
                  <a:gd name="T53" fmla="*/ 5 h 5"/>
                  <a:gd name="T54" fmla="*/ 7 w 5"/>
                  <a:gd name="T55" fmla="*/ 2 h 5"/>
                  <a:gd name="T56" fmla="*/ 7 w 5"/>
                  <a:gd name="T57" fmla="*/ 5 h 5"/>
                  <a:gd name="T58" fmla="*/ 7 w 5"/>
                  <a:gd name="T59" fmla="*/ 2 h 5"/>
                  <a:gd name="T60" fmla="*/ 7 w 5"/>
                  <a:gd name="T61" fmla="*/ 5 h 5"/>
                  <a:gd name="T62" fmla="*/ 7 w 5"/>
                  <a:gd name="T63" fmla="*/ 2 h 5"/>
                  <a:gd name="T64" fmla="*/ 2 w 5"/>
                  <a:gd name="T65" fmla="*/ 7 h 5"/>
                  <a:gd name="T66" fmla="*/ 2 w 5"/>
                  <a:gd name="T67" fmla="*/ 5 h 5"/>
                  <a:gd name="T68" fmla="*/ 5 w 5"/>
                  <a:gd name="T69" fmla="*/ 7 h 5"/>
                  <a:gd name="T70" fmla="*/ 7 w 5"/>
                  <a:gd name="T71" fmla="*/ 5 h 5"/>
                  <a:gd name="T72" fmla="*/ 2 w 5"/>
                  <a:gd name="T73" fmla="*/ 10 h 5"/>
                  <a:gd name="T74" fmla="*/ 2 w 5"/>
                  <a:gd name="T75" fmla="*/ 7 h 5"/>
                  <a:gd name="T76" fmla="*/ 5 w 5"/>
                  <a:gd name="T77" fmla="*/ 7 h 5"/>
                  <a:gd name="T78" fmla="*/ 2 w 5"/>
                  <a:gd name="T79" fmla="*/ 7 h 5"/>
                  <a:gd name="T80" fmla="*/ 10 w 5"/>
                  <a:gd name="T81" fmla="*/ 10 h 5"/>
                  <a:gd name="T82" fmla="*/ 10 w 5"/>
                  <a:gd name="T83" fmla="*/ 0 h 5"/>
                  <a:gd name="T84" fmla="*/ 7 w 5"/>
                  <a:gd name="T85" fmla="*/ 2 h 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18" name="Freeform 2265"/>
              <p:cNvSpPr>
                <a:spLocks/>
              </p:cNvSpPr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19" name="Freeform 2266"/>
              <p:cNvSpPr>
                <a:spLocks/>
              </p:cNvSpPr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3 h 1"/>
                  <a:gd name="T1" fmla="*/ 3 h 1"/>
                  <a:gd name="T2" fmla="*/ 3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20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21" name="Freeform 2268"/>
              <p:cNvSpPr>
                <a:spLocks/>
              </p:cNvSpPr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22" name="Freeform 2269"/>
              <p:cNvSpPr>
                <a:spLocks/>
              </p:cNvSpPr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23" name="Freeform 2270"/>
              <p:cNvSpPr>
                <a:spLocks/>
              </p:cNvSpPr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24" name="Freeform 2271"/>
              <p:cNvSpPr>
                <a:spLocks/>
              </p:cNvSpPr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21 w 10"/>
                  <a:gd name="T1" fmla="*/ 7 h 10"/>
                  <a:gd name="T2" fmla="*/ 18 w 10"/>
                  <a:gd name="T3" fmla="*/ 2 h 10"/>
                  <a:gd name="T4" fmla="*/ 16 w 10"/>
                  <a:gd name="T5" fmla="*/ 2 h 10"/>
                  <a:gd name="T6" fmla="*/ 16 w 10"/>
                  <a:gd name="T7" fmla="*/ 5 h 10"/>
                  <a:gd name="T8" fmla="*/ 16 w 10"/>
                  <a:gd name="T9" fmla="*/ 7 h 10"/>
                  <a:gd name="T10" fmla="*/ 14 w 10"/>
                  <a:gd name="T11" fmla="*/ 7 h 10"/>
                  <a:gd name="T12" fmla="*/ 14 w 10"/>
                  <a:gd name="T13" fmla="*/ 12 h 10"/>
                  <a:gd name="T14" fmla="*/ 14 w 10"/>
                  <a:gd name="T15" fmla="*/ 10 h 10"/>
                  <a:gd name="T16" fmla="*/ 12 w 10"/>
                  <a:gd name="T17" fmla="*/ 10 h 10"/>
                  <a:gd name="T18" fmla="*/ 14 w 10"/>
                  <a:gd name="T19" fmla="*/ 14 h 10"/>
                  <a:gd name="T20" fmla="*/ 12 w 10"/>
                  <a:gd name="T21" fmla="*/ 17 h 10"/>
                  <a:gd name="T22" fmla="*/ 12 w 10"/>
                  <a:gd name="T23" fmla="*/ 14 h 10"/>
                  <a:gd name="T24" fmla="*/ 9 w 10"/>
                  <a:gd name="T25" fmla="*/ 14 h 10"/>
                  <a:gd name="T26" fmla="*/ 7 w 10"/>
                  <a:gd name="T27" fmla="*/ 14 h 10"/>
                  <a:gd name="T28" fmla="*/ 7 w 10"/>
                  <a:gd name="T29" fmla="*/ 17 h 10"/>
                  <a:gd name="T30" fmla="*/ 5 w 10"/>
                  <a:gd name="T31" fmla="*/ 19 h 10"/>
                  <a:gd name="T32" fmla="*/ 5 w 10"/>
                  <a:gd name="T33" fmla="*/ 17 h 10"/>
                  <a:gd name="T34" fmla="*/ 5 w 10"/>
                  <a:gd name="T35" fmla="*/ 17 h 10"/>
                  <a:gd name="T36" fmla="*/ 0 w 10"/>
                  <a:gd name="T37" fmla="*/ 17 h 10"/>
                  <a:gd name="T38" fmla="*/ 2 w 10"/>
                  <a:gd name="T39" fmla="*/ 17 h 10"/>
                  <a:gd name="T40" fmla="*/ 2 w 10"/>
                  <a:gd name="T41" fmla="*/ 14 h 10"/>
                  <a:gd name="T42" fmla="*/ 5 w 10"/>
                  <a:gd name="T43" fmla="*/ 22 h 10"/>
                  <a:gd name="T44" fmla="*/ 5 w 10"/>
                  <a:gd name="T45" fmla="*/ 24 h 10"/>
                  <a:gd name="T46" fmla="*/ 5 w 10"/>
                  <a:gd name="T47" fmla="*/ 22 h 10"/>
                  <a:gd name="T48" fmla="*/ 7 w 10"/>
                  <a:gd name="T49" fmla="*/ 24 h 10"/>
                  <a:gd name="T50" fmla="*/ 9 w 10"/>
                  <a:gd name="T51" fmla="*/ 22 h 10"/>
                  <a:gd name="T52" fmla="*/ 9 w 10"/>
                  <a:gd name="T53" fmla="*/ 22 h 10"/>
                  <a:gd name="T54" fmla="*/ 9 w 10"/>
                  <a:gd name="T55" fmla="*/ 22 h 10"/>
                  <a:gd name="T56" fmla="*/ 12 w 10"/>
                  <a:gd name="T57" fmla="*/ 22 h 10"/>
                  <a:gd name="T58" fmla="*/ 12 w 10"/>
                  <a:gd name="T59" fmla="*/ 19 h 10"/>
                  <a:gd name="T60" fmla="*/ 12 w 10"/>
                  <a:gd name="T61" fmla="*/ 17 h 10"/>
                  <a:gd name="T62" fmla="*/ 14 w 10"/>
                  <a:gd name="T63" fmla="*/ 19 h 10"/>
                  <a:gd name="T64" fmla="*/ 16 w 10"/>
                  <a:gd name="T65" fmla="*/ 19 h 10"/>
                  <a:gd name="T66" fmla="*/ 14 w 10"/>
                  <a:gd name="T67" fmla="*/ 17 h 10"/>
                  <a:gd name="T68" fmla="*/ 16 w 10"/>
                  <a:gd name="T69" fmla="*/ 14 h 10"/>
                  <a:gd name="T70" fmla="*/ 16 w 10"/>
                  <a:gd name="T71" fmla="*/ 12 h 10"/>
                  <a:gd name="T72" fmla="*/ 18 w 10"/>
                  <a:gd name="T73" fmla="*/ 12 h 10"/>
                  <a:gd name="T74" fmla="*/ 18 w 10"/>
                  <a:gd name="T75" fmla="*/ 10 h 10"/>
                  <a:gd name="T76" fmla="*/ 16 w 10"/>
                  <a:gd name="T77" fmla="*/ 7 h 10"/>
                  <a:gd name="T78" fmla="*/ 21 w 10"/>
                  <a:gd name="T79" fmla="*/ 12 h 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25" name="Freeform 2272"/>
              <p:cNvSpPr>
                <a:spLocks/>
              </p:cNvSpPr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3 w 1"/>
                  <a:gd name="T3" fmla="*/ 2 h 1"/>
                  <a:gd name="T4" fmla="*/ 3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26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27" name="Freeform 2274"/>
              <p:cNvSpPr>
                <a:spLocks/>
              </p:cNvSpPr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28" name="Freeform 2275"/>
              <p:cNvSpPr>
                <a:spLocks/>
              </p:cNvSpPr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29" name="Freeform 2276"/>
              <p:cNvSpPr>
                <a:spLocks/>
              </p:cNvSpPr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8 w 4"/>
                  <a:gd name="T1" fmla="*/ 2 h 6"/>
                  <a:gd name="T2" fmla="*/ 5 w 4"/>
                  <a:gd name="T3" fmla="*/ 2 h 6"/>
                  <a:gd name="T4" fmla="*/ 8 w 4"/>
                  <a:gd name="T5" fmla="*/ 2 h 6"/>
                  <a:gd name="T6" fmla="*/ 5 w 4"/>
                  <a:gd name="T7" fmla="*/ 0 h 6"/>
                  <a:gd name="T8" fmla="*/ 5 w 4"/>
                  <a:gd name="T9" fmla="*/ 5 h 6"/>
                  <a:gd name="T10" fmla="*/ 3 w 4"/>
                  <a:gd name="T11" fmla="*/ 5 h 6"/>
                  <a:gd name="T12" fmla="*/ 5 w 4"/>
                  <a:gd name="T13" fmla="*/ 7 h 6"/>
                  <a:gd name="T14" fmla="*/ 3 w 4"/>
                  <a:gd name="T15" fmla="*/ 5 h 6"/>
                  <a:gd name="T16" fmla="*/ 3 w 4"/>
                  <a:gd name="T17" fmla="*/ 7 h 6"/>
                  <a:gd name="T18" fmla="*/ 5 w 4"/>
                  <a:gd name="T19" fmla="*/ 7 h 6"/>
                  <a:gd name="T20" fmla="*/ 3 w 4"/>
                  <a:gd name="T21" fmla="*/ 7 h 6"/>
                  <a:gd name="T22" fmla="*/ 5 w 4"/>
                  <a:gd name="T23" fmla="*/ 7 h 6"/>
                  <a:gd name="T24" fmla="*/ 3 w 4"/>
                  <a:gd name="T25" fmla="*/ 9 h 6"/>
                  <a:gd name="T26" fmla="*/ 3 w 4"/>
                  <a:gd name="T27" fmla="*/ 7 h 6"/>
                  <a:gd name="T28" fmla="*/ 5 w 4"/>
                  <a:gd name="T29" fmla="*/ 9 h 6"/>
                  <a:gd name="T30" fmla="*/ 3 w 4"/>
                  <a:gd name="T31" fmla="*/ 7 h 6"/>
                  <a:gd name="T32" fmla="*/ 3 w 4"/>
                  <a:gd name="T33" fmla="*/ 12 h 6"/>
                  <a:gd name="T34" fmla="*/ 5 w 4"/>
                  <a:gd name="T35" fmla="*/ 12 h 6"/>
                  <a:gd name="T36" fmla="*/ 5 w 4"/>
                  <a:gd name="T37" fmla="*/ 9 h 6"/>
                  <a:gd name="T38" fmla="*/ 5 w 4"/>
                  <a:gd name="T39" fmla="*/ 12 h 6"/>
                  <a:gd name="T40" fmla="*/ 5 w 4"/>
                  <a:gd name="T41" fmla="*/ 9 h 6"/>
                  <a:gd name="T42" fmla="*/ 8 w 4"/>
                  <a:gd name="T43" fmla="*/ 12 h 6"/>
                  <a:gd name="T44" fmla="*/ 10 w 4"/>
                  <a:gd name="T45" fmla="*/ 12 h 6"/>
                  <a:gd name="T46" fmla="*/ 10 w 4"/>
                  <a:gd name="T47" fmla="*/ 12 h 6"/>
                  <a:gd name="T48" fmla="*/ 10 w 4"/>
                  <a:gd name="T49" fmla="*/ 12 h 6"/>
                  <a:gd name="T50" fmla="*/ 8 w 4"/>
                  <a:gd name="T51" fmla="*/ 9 h 6"/>
                  <a:gd name="T52" fmla="*/ 5 w 4"/>
                  <a:gd name="T53" fmla="*/ 7 h 6"/>
                  <a:gd name="T54" fmla="*/ 5 w 4"/>
                  <a:gd name="T55" fmla="*/ 7 h 6"/>
                  <a:gd name="T56" fmla="*/ 8 w 4"/>
                  <a:gd name="T57" fmla="*/ 9 h 6"/>
                  <a:gd name="T58" fmla="*/ 8 w 4"/>
                  <a:gd name="T59" fmla="*/ 9 h 6"/>
                  <a:gd name="T60" fmla="*/ 10 w 4"/>
                  <a:gd name="T61" fmla="*/ 9 h 6"/>
                  <a:gd name="T62" fmla="*/ 8 w 4"/>
                  <a:gd name="T63" fmla="*/ 9 h 6"/>
                  <a:gd name="T64" fmla="*/ 8 w 4"/>
                  <a:gd name="T65" fmla="*/ 7 h 6"/>
                  <a:gd name="T66" fmla="*/ 10 w 4"/>
                  <a:gd name="T67" fmla="*/ 7 h 6"/>
                  <a:gd name="T68" fmla="*/ 8 w 4"/>
                  <a:gd name="T69" fmla="*/ 5 h 6"/>
                  <a:gd name="T70" fmla="*/ 10 w 4"/>
                  <a:gd name="T71" fmla="*/ 5 h 6"/>
                  <a:gd name="T72" fmla="*/ 8 w 4"/>
                  <a:gd name="T73" fmla="*/ 5 h 6"/>
                  <a:gd name="T74" fmla="*/ 8 w 4"/>
                  <a:gd name="T75" fmla="*/ 2 h 6"/>
                  <a:gd name="T76" fmla="*/ 8 w 4"/>
                  <a:gd name="T77" fmla="*/ 2 h 6"/>
                  <a:gd name="T78" fmla="*/ 5 w 4"/>
                  <a:gd name="T79" fmla="*/ 0 h 6"/>
                  <a:gd name="T80" fmla="*/ 8 w 4"/>
                  <a:gd name="T81" fmla="*/ 2 h 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30" name="Freeform 2277"/>
              <p:cNvSpPr>
                <a:spLocks/>
              </p:cNvSpPr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2 w 2"/>
                  <a:gd name="T1" fmla="*/ 3 h 1"/>
                  <a:gd name="T2" fmla="*/ 4 w 2"/>
                  <a:gd name="T3" fmla="*/ 3 h 1"/>
                  <a:gd name="T4" fmla="*/ 0 w 2"/>
                  <a:gd name="T5" fmla="*/ 0 h 1"/>
                  <a:gd name="T6" fmla="*/ 2 w 2"/>
                  <a:gd name="T7" fmla="*/ 3 h 1"/>
                  <a:gd name="T8" fmla="*/ 2 w 2"/>
                  <a:gd name="T9" fmla="*/ 3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31" name="Freeform 2278"/>
              <p:cNvSpPr>
                <a:spLocks/>
              </p:cNvSpPr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5 w 4"/>
                  <a:gd name="T1" fmla="*/ 3 h 3"/>
                  <a:gd name="T2" fmla="*/ 5 w 4"/>
                  <a:gd name="T3" fmla="*/ 3 h 3"/>
                  <a:gd name="T4" fmla="*/ 3 w 4"/>
                  <a:gd name="T5" fmla="*/ 5 h 3"/>
                  <a:gd name="T6" fmla="*/ 8 w 4"/>
                  <a:gd name="T7" fmla="*/ 5 h 3"/>
                  <a:gd name="T8" fmla="*/ 5 w 4"/>
                  <a:gd name="T9" fmla="*/ 5 h 3"/>
                  <a:gd name="T10" fmla="*/ 8 w 4"/>
                  <a:gd name="T11" fmla="*/ 8 h 3"/>
                  <a:gd name="T12" fmla="*/ 5 w 4"/>
                  <a:gd name="T13" fmla="*/ 5 h 3"/>
                  <a:gd name="T14" fmla="*/ 8 w 4"/>
                  <a:gd name="T15" fmla="*/ 8 h 3"/>
                  <a:gd name="T16" fmla="*/ 8 w 4"/>
                  <a:gd name="T17" fmla="*/ 5 h 3"/>
                  <a:gd name="T18" fmla="*/ 8 w 4"/>
                  <a:gd name="T19" fmla="*/ 8 h 3"/>
                  <a:gd name="T20" fmla="*/ 5 w 4"/>
                  <a:gd name="T21" fmla="*/ 5 h 3"/>
                  <a:gd name="T22" fmla="*/ 8 w 4"/>
                  <a:gd name="T23" fmla="*/ 5 h 3"/>
                  <a:gd name="T24" fmla="*/ 10 w 4"/>
                  <a:gd name="T25" fmla="*/ 5 h 3"/>
                  <a:gd name="T26" fmla="*/ 10 w 4"/>
                  <a:gd name="T27" fmla="*/ 5 h 3"/>
                  <a:gd name="T28" fmla="*/ 5 w 4"/>
                  <a:gd name="T29" fmla="*/ 5 h 3"/>
                  <a:gd name="T30" fmla="*/ 10 w 4"/>
                  <a:gd name="T31" fmla="*/ 5 h 3"/>
                  <a:gd name="T32" fmla="*/ 10 w 4"/>
                  <a:gd name="T33" fmla="*/ 3 h 3"/>
                  <a:gd name="T34" fmla="*/ 5 w 4"/>
                  <a:gd name="T35" fmla="*/ 0 h 3"/>
                  <a:gd name="T36" fmla="*/ 8 w 4"/>
                  <a:gd name="T37" fmla="*/ 3 h 3"/>
                  <a:gd name="T38" fmla="*/ 8 w 4"/>
                  <a:gd name="T39" fmla="*/ 3 h 3"/>
                  <a:gd name="T40" fmla="*/ 3 w 4"/>
                  <a:gd name="T41" fmla="*/ 0 h 3"/>
                  <a:gd name="T42" fmla="*/ 5 w 4"/>
                  <a:gd name="T43" fmla="*/ 3 h 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32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33" name="Freeform 2280"/>
              <p:cNvSpPr>
                <a:spLocks/>
              </p:cNvSpPr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34" name="Freeform 2281"/>
              <p:cNvSpPr>
                <a:spLocks/>
              </p:cNvSpPr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10 h 4"/>
                  <a:gd name="T2" fmla="*/ 0 w 1"/>
                  <a:gd name="T3" fmla="*/ 10 h 4"/>
                  <a:gd name="T4" fmla="*/ 2 w 1"/>
                  <a:gd name="T5" fmla="*/ 0 h 4"/>
                  <a:gd name="T6" fmla="*/ 0 w 1"/>
                  <a:gd name="T7" fmla="*/ 5 h 4"/>
                  <a:gd name="T8" fmla="*/ 2 w 1"/>
                  <a:gd name="T9" fmla="*/ 5 h 4"/>
                  <a:gd name="T10" fmla="*/ 0 w 1"/>
                  <a:gd name="T11" fmla="*/ 8 h 4"/>
                  <a:gd name="T12" fmla="*/ 0 w 1"/>
                  <a:gd name="T13" fmla="*/ 8 h 4"/>
                  <a:gd name="T14" fmla="*/ 0 w 1"/>
                  <a:gd name="T15" fmla="*/ 1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35" name="Freeform 2282"/>
              <p:cNvSpPr>
                <a:spLocks/>
              </p:cNvSpPr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3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36" name="Freeform 2283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 h 1"/>
                  <a:gd name="T4" fmla="*/ 2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37" name="Freeform 2284"/>
              <p:cNvSpPr>
                <a:spLocks/>
              </p:cNvSpPr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2 h 1"/>
                  <a:gd name="T1" fmla="*/ 2 h 1"/>
                  <a:gd name="T2" fmla="*/ 2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38" name="Freeform 2285"/>
              <p:cNvSpPr>
                <a:spLocks/>
              </p:cNvSpPr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2 w 1"/>
                  <a:gd name="T1" fmla="*/ 2 h 3"/>
                  <a:gd name="T2" fmla="*/ 2 w 1"/>
                  <a:gd name="T3" fmla="*/ 2 h 3"/>
                  <a:gd name="T4" fmla="*/ 2 w 1"/>
                  <a:gd name="T5" fmla="*/ 2 h 3"/>
                  <a:gd name="T6" fmla="*/ 2 w 1"/>
                  <a:gd name="T7" fmla="*/ 5 h 3"/>
                  <a:gd name="T8" fmla="*/ 0 w 1"/>
                  <a:gd name="T9" fmla="*/ 5 h 3"/>
                  <a:gd name="T10" fmla="*/ 0 w 1"/>
                  <a:gd name="T11" fmla="*/ 7 h 3"/>
                  <a:gd name="T12" fmla="*/ 2 w 1"/>
                  <a:gd name="T13" fmla="*/ 2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39" name="Freeform 2286"/>
              <p:cNvSpPr>
                <a:spLocks/>
              </p:cNvSpPr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40" name="Freeform 2287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41" name="Freeform 2288"/>
              <p:cNvSpPr>
                <a:spLocks/>
              </p:cNvSpPr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3 w 1"/>
                  <a:gd name="T1" fmla="*/ 2 h 4"/>
                  <a:gd name="T2" fmla="*/ 0 w 1"/>
                  <a:gd name="T3" fmla="*/ 5 h 4"/>
                  <a:gd name="T4" fmla="*/ 0 w 1"/>
                  <a:gd name="T5" fmla="*/ 9 h 4"/>
                  <a:gd name="T6" fmla="*/ 3 w 1"/>
                  <a:gd name="T7" fmla="*/ 7 h 4"/>
                  <a:gd name="T8" fmla="*/ 3 w 1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42" name="Freeform 2289"/>
              <p:cNvSpPr>
                <a:spLocks/>
              </p:cNvSpPr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43" name="Freeform 2290"/>
              <p:cNvSpPr>
                <a:spLocks/>
              </p:cNvSpPr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2 w 1"/>
                  <a:gd name="T1" fmla="*/ 0 h 4"/>
                  <a:gd name="T2" fmla="*/ 2 w 1"/>
                  <a:gd name="T3" fmla="*/ 5 h 4"/>
                  <a:gd name="T4" fmla="*/ 2 w 1"/>
                  <a:gd name="T5" fmla="*/ 0 h 4"/>
                  <a:gd name="T6" fmla="*/ 0 w 1"/>
                  <a:gd name="T7" fmla="*/ 2 h 4"/>
                  <a:gd name="T8" fmla="*/ 2 w 1"/>
                  <a:gd name="T9" fmla="*/ 0 h 4"/>
                  <a:gd name="T10" fmla="*/ 0 w 1"/>
                  <a:gd name="T11" fmla="*/ 2 h 4"/>
                  <a:gd name="T12" fmla="*/ 0 w 1"/>
                  <a:gd name="T13" fmla="*/ 0 h 4"/>
                  <a:gd name="T14" fmla="*/ 0 w 1"/>
                  <a:gd name="T15" fmla="*/ 5 h 4"/>
                  <a:gd name="T16" fmla="*/ 0 w 1"/>
                  <a:gd name="T17" fmla="*/ 2 h 4"/>
                  <a:gd name="T18" fmla="*/ 0 w 1"/>
                  <a:gd name="T19" fmla="*/ 5 h 4"/>
                  <a:gd name="T20" fmla="*/ 2 w 1"/>
                  <a:gd name="T21" fmla="*/ 7 h 4"/>
                  <a:gd name="T22" fmla="*/ 2 w 1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44" name="Freeform 2291"/>
              <p:cNvSpPr>
                <a:spLocks/>
              </p:cNvSpPr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45" name="Freeform 2292"/>
              <p:cNvSpPr>
                <a:spLocks/>
              </p:cNvSpPr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2 h 5"/>
                  <a:gd name="T6" fmla="*/ 0 w 1"/>
                  <a:gd name="T7" fmla="*/ 5 h 5"/>
                  <a:gd name="T8" fmla="*/ 0 w 1"/>
                  <a:gd name="T9" fmla="*/ 2 h 5"/>
                  <a:gd name="T10" fmla="*/ 3 w 1"/>
                  <a:gd name="T11" fmla="*/ 7 h 5"/>
                  <a:gd name="T12" fmla="*/ 0 w 1"/>
                  <a:gd name="T13" fmla="*/ 7 h 5"/>
                  <a:gd name="T14" fmla="*/ 3 w 1"/>
                  <a:gd name="T15" fmla="*/ 7 h 5"/>
                  <a:gd name="T16" fmla="*/ 3 w 1"/>
                  <a:gd name="T17" fmla="*/ 5 h 5"/>
                  <a:gd name="T18" fmla="*/ 3 w 1"/>
                  <a:gd name="T19" fmla="*/ 5 h 5"/>
                  <a:gd name="T20" fmla="*/ 0 w 1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46" name="Freeform 2293"/>
              <p:cNvSpPr>
                <a:spLocks/>
              </p:cNvSpPr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3 h 1"/>
                  <a:gd name="T2" fmla="*/ 2 w 1"/>
                  <a:gd name="T3" fmla="*/ 3 h 1"/>
                  <a:gd name="T4" fmla="*/ 0 w 1"/>
                  <a:gd name="T5" fmla="*/ 3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47" name="Freeform 2294"/>
              <p:cNvSpPr>
                <a:spLocks/>
              </p:cNvSpPr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48" name="Freeform 2295"/>
              <p:cNvSpPr>
                <a:spLocks/>
              </p:cNvSpPr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3 h 1"/>
                  <a:gd name="T1" fmla="*/ 3 h 1"/>
                  <a:gd name="T2" fmla="*/ 0 h 1"/>
                  <a:gd name="T3" fmla="*/ 3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49" name="Freeform 2296"/>
              <p:cNvSpPr>
                <a:spLocks/>
              </p:cNvSpPr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19 w 8"/>
                  <a:gd name="T1" fmla="*/ 5 h 8"/>
                  <a:gd name="T2" fmla="*/ 19 w 8"/>
                  <a:gd name="T3" fmla="*/ 5 h 8"/>
                  <a:gd name="T4" fmla="*/ 17 w 8"/>
                  <a:gd name="T5" fmla="*/ 2 h 8"/>
                  <a:gd name="T6" fmla="*/ 14 w 8"/>
                  <a:gd name="T7" fmla="*/ 0 h 8"/>
                  <a:gd name="T8" fmla="*/ 14 w 8"/>
                  <a:gd name="T9" fmla="*/ 2 h 8"/>
                  <a:gd name="T10" fmla="*/ 12 w 8"/>
                  <a:gd name="T11" fmla="*/ 0 h 8"/>
                  <a:gd name="T12" fmla="*/ 12 w 8"/>
                  <a:gd name="T13" fmla="*/ 2 h 8"/>
                  <a:gd name="T14" fmla="*/ 10 w 8"/>
                  <a:gd name="T15" fmla="*/ 5 h 8"/>
                  <a:gd name="T16" fmla="*/ 5 w 8"/>
                  <a:gd name="T17" fmla="*/ 7 h 8"/>
                  <a:gd name="T18" fmla="*/ 5 w 8"/>
                  <a:gd name="T19" fmla="*/ 12 h 8"/>
                  <a:gd name="T20" fmla="*/ 2 w 8"/>
                  <a:gd name="T21" fmla="*/ 10 h 8"/>
                  <a:gd name="T22" fmla="*/ 5 w 8"/>
                  <a:gd name="T23" fmla="*/ 10 h 8"/>
                  <a:gd name="T24" fmla="*/ 2 w 8"/>
                  <a:gd name="T25" fmla="*/ 10 h 8"/>
                  <a:gd name="T26" fmla="*/ 2 w 8"/>
                  <a:gd name="T27" fmla="*/ 14 h 8"/>
                  <a:gd name="T28" fmla="*/ 0 w 8"/>
                  <a:gd name="T29" fmla="*/ 10 h 8"/>
                  <a:gd name="T30" fmla="*/ 0 w 8"/>
                  <a:gd name="T31" fmla="*/ 12 h 8"/>
                  <a:gd name="T32" fmla="*/ 2 w 8"/>
                  <a:gd name="T33" fmla="*/ 14 h 8"/>
                  <a:gd name="T34" fmla="*/ 2 w 8"/>
                  <a:gd name="T35" fmla="*/ 17 h 8"/>
                  <a:gd name="T36" fmla="*/ 5 w 8"/>
                  <a:gd name="T37" fmla="*/ 10 h 8"/>
                  <a:gd name="T38" fmla="*/ 7 w 8"/>
                  <a:gd name="T39" fmla="*/ 12 h 8"/>
                  <a:gd name="T40" fmla="*/ 10 w 8"/>
                  <a:gd name="T41" fmla="*/ 12 h 8"/>
                  <a:gd name="T42" fmla="*/ 10 w 8"/>
                  <a:gd name="T43" fmla="*/ 10 h 8"/>
                  <a:gd name="T44" fmla="*/ 12 w 8"/>
                  <a:gd name="T45" fmla="*/ 10 h 8"/>
                  <a:gd name="T46" fmla="*/ 10 w 8"/>
                  <a:gd name="T47" fmla="*/ 7 h 8"/>
                  <a:gd name="T48" fmla="*/ 12 w 8"/>
                  <a:gd name="T49" fmla="*/ 10 h 8"/>
                  <a:gd name="T50" fmla="*/ 10 w 8"/>
                  <a:gd name="T51" fmla="*/ 5 h 8"/>
                  <a:gd name="T52" fmla="*/ 14 w 8"/>
                  <a:gd name="T53" fmla="*/ 10 h 8"/>
                  <a:gd name="T54" fmla="*/ 14 w 8"/>
                  <a:gd name="T55" fmla="*/ 7 h 8"/>
                  <a:gd name="T56" fmla="*/ 12 w 8"/>
                  <a:gd name="T57" fmla="*/ 5 h 8"/>
                  <a:gd name="T58" fmla="*/ 14 w 8"/>
                  <a:gd name="T59" fmla="*/ 10 h 8"/>
                  <a:gd name="T60" fmla="*/ 14 w 8"/>
                  <a:gd name="T61" fmla="*/ 5 h 8"/>
                  <a:gd name="T62" fmla="*/ 14 w 8"/>
                  <a:gd name="T63" fmla="*/ 5 h 8"/>
                  <a:gd name="T64" fmla="*/ 17 w 8"/>
                  <a:gd name="T65" fmla="*/ 5 h 8"/>
                  <a:gd name="T66" fmla="*/ 17 w 8"/>
                  <a:gd name="T67" fmla="*/ 7 h 8"/>
                  <a:gd name="T68" fmla="*/ 19 w 8"/>
                  <a:gd name="T69" fmla="*/ 10 h 8"/>
                  <a:gd name="T70" fmla="*/ 17 w 8"/>
                  <a:gd name="T71" fmla="*/ 5 h 8"/>
                  <a:gd name="T72" fmla="*/ 19 w 8"/>
                  <a:gd name="T73" fmla="*/ 5 h 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50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51" name="Freeform 2298"/>
              <p:cNvSpPr>
                <a:spLocks/>
              </p:cNvSpPr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52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53" name="Freeform 2300"/>
              <p:cNvSpPr>
                <a:spLocks/>
              </p:cNvSpPr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2 w 1"/>
                  <a:gd name="T1" fmla="*/ 3 h 1"/>
                  <a:gd name="T2" fmla="*/ 0 w 1"/>
                  <a:gd name="T3" fmla="*/ 0 h 1"/>
                  <a:gd name="T4" fmla="*/ 2 w 1"/>
                  <a:gd name="T5" fmla="*/ 3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54" name="Freeform 2301"/>
              <p:cNvSpPr>
                <a:spLocks/>
              </p:cNvSpPr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2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55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56" name="Freeform 2303"/>
              <p:cNvSpPr>
                <a:spLocks/>
              </p:cNvSpPr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5 w 5"/>
                  <a:gd name="T1" fmla="*/ 2 h 6"/>
                  <a:gd name="T2" fmla="*/ 2 w 5"/>
                  <a:gd name="T3" fmla="*/ 2 h 6"/>
                  <a:gd name="T4" fmla="*/ 7 w 5"/>
                  <a:gd name="T5" fmla="*/ 7 h 6"/>
                  <a:gd name="T6" fmla="*/ 2 w 5"/>
                  <a:gd name="T7" fmla="*/ 2 h 6"/>
                  <a:gd name="T8" fmla="*/ 5 w 5"/>
                  <a:gd name="T9" fmla="*/ 7 h 6"/>
                  <a:gd name="T10" fmla="*/ 2 w 5"/>
                  <a:gd name="T11" fmla="*/ 7 h 6"/>
                  <a:gd name="T12" fmla="*/ 5 w 5"/>
                  <a:gd name="T13" fmla="*/ 12 h 6"/>
                  <a:gd name="T14" fmla="*/ 0 w 5"/>
                  <a:gd name="T15" fmla="*/ 7 h 6"/>
                  <a:gd name="T16" fmla="*/ 0 w 5"/>
                  <a:gd name="T17" fmla="*/ 7 h 6"/>
                  <a:gd name="T18" fmla="*/ 0 w 5"/>
                  <a:gd name="T19" fmla="*/ 9 h 6"/>
                  <a:gd name="T20" fmla="*/ 2 w 5"/>
                  <a:gd name="T21" fmla="*/ 12 h 6"/>
                  <a:gd name="T22" fmla="*/ 5 w 5"/>
                  <a:gd name="T23" fmla="*/ 14 h 6"/>
                  <a:gd name="T24" fmla="*/ 5 w 5"/>
                  <a:gd name="T25" fmla="*/ 12 h 6"/>
                  <a:gd name="T26" fmla="*/ 7 w 5"/>
                  <a:gd name="T27" fmla="*/ 14 h 6"/>
                  <a:gd name="T28" fmla="*/ 5 w 5"/>
                  <a:gd name="T29" fmla="*/ 12 h 6"/>
                  <a:gd name="T30" fmla="*/ 7 w 5"/>
                  <a:gd name="T31" fmla="*/ 12 h 6"/>
                  <a:gd name="T32" fmla="*/ 7 w 5"/>
                  <a:gd name="T33" fmla="*/ 12 h 6"/>
                  <a:gd name="T34" fmla="*/ 7 w 5"/>
                  <a:gd name="T35" fmla="*/ 12 h 6"/>
                  <a:gd name="T36" fmla="*/ 5 w 5"/>
                  <a:gd name="T37" fmla="*/ 9 h 6"/>
                  <a:gd name="T38" fmla="*/ 7 w 5"/>
                  <a:gd name="T39" fmla="*/ 12 h 6"/>
                  <a:gd name="T40" fmla="*/ 7 w 5"/>
                  <a:gd name="T41" fmla="*/ 9 h 6"/>
                  <a:gd name="T42" fmla="*/ 10 w 5"/>
                  <a:gd name="T43" fmla="*/ 9 h 6"/>
                  <a:gd name="T44" fmla="*/ 7 w 5"/>
                  <a:gd name="T45" fmla="*/ 9 h 6"/>
                  <a:gd name="T46" fmla="*/ 10 w 5"/>
                  <a:gd name="T47" fmla="*/ 9 h 6"/>
                  <a:gd name="T48" fmla="*/ 5 w 5"/>
                  <a:gd name="T49" fmla="*/ 7 h 6"/>
                  <a:gd name="T50" fmla="*/ 10 w 5"/>
                  <a:gd name="T51" fmla="*/ 9 h 6"/>
                  <a:gd name="T52" fmla="*/ 10 w 5"/>
                  <a:gd name="T53" fmla="*/ 7 h 6"/>
                  <a:gd name="T54" fmla="*/ 10 w 5"/>
                  <a:gd name="T55" fmla="*/ 7 h 6"/>
                  <a:gd name="T56" fmla="*/ 10 w 5"/>
                  <a:gd name="T57" fmla="*/ 5 h 6"/>
                  <a:gd name="T58" fmla="*/ 10 w 5"/>
                  <a:gd name="T59" fmla="*/ 5 h 6"/>
                  <a:gd name="T60" fmla="*/ 7 w 5"/>
                  <a:gd name="T61" fmla="*/ 5 h 6"/>
                  <a:gd name="T62" fmla="*/ 10 w 5"/>
                  <a:gd name="T63" fmla="*/ 5 h 6"/>
                  <a:gd name="T64" fmla="*/ 5 w 5"/>
                  <a:gd name="T65" fmla="*/ 2 h 6"/>
                  <a:gd name="T66" fmla="*/ 7 w 5"/>
                  <a:gd name="T67" fmla="*/ 5 h 6"/>
                  <a:gd name="T68" fmla="*/ 5 w 5"/>
                  <a:gd name="T69" fmla="*/ 2 h 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57" name="Freeform 2304"/>
              <p:cNvSpPr>
                <a:spLocks/>
              </p:cNvSpPr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58" name="Freeform 2305"/>
              <p:cNvSpPr>
                <a:spLocks/>
              </p:cNvSpPr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5 w 5"/>
                  <a:gd name="T1" fmla="*/ 9 h 6"/>
                  <a:gd name="T2" fmla="*/ 7 w 5"/>
                  <a:gd name="T3" fmla="*/ 9 h 6"/>
                  <a:gd name="T4" fmla="*/ 2 w 5"/>
                  <a:gd name="T5" fmla="*/ 7 h 6"/>
                  <a:gd name="T6" fmla="*/ 2 w 5"/>
                  <a:gd name="T7" fmla="*/ 5 h 6"/>
                  <a:gd name="T8" fmla="*/ 7 w 5"/>
                  <a:gd name="T9" fmla="*/ 7 h 6"/>
                  <a:gd name="T10" fmla="*/ 7 w 5"/>
                  <a:gd name="T11" fmla="*/ 7 h 6"/>
                  <a:gd name="T12" fmla="*/ 5 w 5"/>
                  <a:gd name="T13" fmla="*/ 7 h 6"/>
                  <a:gd name="T14" fmla="*/ 5 w 5"/>
                  <a:gd name="T15" fmla="*/ 5 h 6"/>
                  <a:gd name="T16" fmla="*/ 5 w 5"/>
                  <a:gd name="T17" fmla="*/ 5 h 6"/>
                  <a:gd name="T18" fmla="*/ 10 w 5"/>
                  <a:gd name="T19" fmla="*/ 7 h 6"/>
                  <a:gd name="T20" fmla="*/ 0 w 5"/>
                  <a:gd name="T21" fmla="*/ 0 h 6"/>
                  <a:gd name="T22" fmla="*/ 2 w 5"/>
                  <a:gd name="T23" fmla="*/ 2 h 6"/>
                  <a:gd name="T24" fmla="*/ 5 w 5"/>
                  <a:gd name="T25" fmla="*/ 2 h 6"/>
                  <a:gd name="T26" fmla="*/ 5 w 5"/>
                  <a:gd name="T27" fmla="*/ 2 h 6"/>
                  <a:gd name="T28" fmla="*/ 2 w 5"/>
                  <a:gd name="T29" fmla="*/ 2 h 6"/>
                  <a:gd name="T30" fmla="*/ 0 w 5"/>
                  <a:gd name="T31" fmla="*/ 7 h 6"/>
                  <a:gd name="T32" fmla="*/ 0 w 5"/>
                  <a:gd name="T33" fmla="*/ 5 h 6"/>
                  <a:gd name="T34" fmla="*/ 2 w 5"/>
                  <a:gd name="T35" fmla="*/ 7 h 6"/>
                  <a:gd name="T36" fmla="*/ 5 w 5"/>
                  <a:gd name="T37" fmla="*/ 9 h 6"/>
                  <a:gd name="T38" fmla="*/ 5 w 5"/>
                  <a:gd name="T39" fmla="*/ 9 h 6"/>
                  <a:gd name="T40" fmla="*/ 7 w 5"/>
                  <a:gd name="T41" fmla="*/ 12 h 6"/>
                  <a:gd name="T42" fmla="*/ 10 w 5"/>
                  <a:gd name="T43" fmla="*/ 12 h 6"/>
                  <a:gd name="T44" fmla="*/ 10 w 5"/>
                  <a:gd name="T45" fmla="*/ 12 h 6"/>
                  <a:gd name="T46" fmla="*/ 5 w 5"/>
                  <a:gd name="T47" fmla="*/ 9 h 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59" name="Freeform 2306"/>
              <p:cNvSpPr>
                <a:spLocks/>
              </p:cNvSpPr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60" name="Freeform 2307"/>
              <p:cNvSpPr>
                <a:spLocks/>
              </p:cNvSpPr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61" name="Freeform 2308"/>
              <p:cNvSpPr>
                <a:spLocks/>
              </p:cNvSpPr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2 w 1"/>
                  <a:gd name="T1" fmla="*/ 2 h 1"/>
                  <a:gd name="T2" fmla="*/ 2 w 1"/>
                  <a:gd name="T3" fmla="*/ 0 h 1"/>
                  <a:gd name="T4" fmla="*/ 0 w 1"/>
                  <a:gd name="T5" fmla="*/ 0 h 1"/>
                  <a:gd name="T6" fmla="*/ 2 w 1"/>
                  <a:gd name="T7" fmla="*/ 2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  <p:sp>
            <p:nvSpPr>
              <p:cNvPr id="9562" name="Freeform 2309"/>
              <p:cNvSpPr>
                <a:spLocks/>
              </p:cNvSpPr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7 w 3"/>
                  <a:gd name="T5" fmla="*/ 4 h 2"/>
                  <a:gd name="T6" fmla="*/ 2 w 3"/>
                  <a:gd name="T7" fmla="*/ 2 h 2"/>
                  <a:gd name="T8" fmla="*/ 5 w 3"/>
                  <a:gd name="T9" fmla="*/ 2 h 2"/>
                  <a:gd name="T10" fmla="*/ 2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121920" tIns="60960" rIns="121920" bIns="60960"/>
              <a:lstStyle/>
              <a:p>
                <a:endParaRPr lang="en-US"/>
              </a:p>
            </p:txBody>
          </p:sp>
        </p:grpSp>
        <p:sp>
          <p:nvSpPr>
            <p:cNvPr id="9247" name="Freeform 2311"/>
            <p:cNvSpPr>
              <a:spLocks/>
            </p:cNvSpPr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9 w 6"/>
                <a:gd name="T1" fmla="*/ 14 h 7"/>
                <a:gd name="T2" fmla="*/ 9 w 6"/>
                <a:gd name="T3" fmla="*/ 11 h 7"/>
                <a:gd name="T4" fmla="*/ 12 w 6"/>
                <a:gd name="T5" fmla="*/ 14 h 7"/>
                <a:gd name="T6" fmla="*/ 12 w 6"/>
                <a:gd name="T7" fmla="*/ 14 h 7"/>
                <a:gd name="T8" fmla="*/ 12 w 6"/>
                <a:gd name="T9" fmla="*/ 11 h 7"/>
                <a:gd name="T10" fmla="*/ 12 w 6"/>
                <a:gd name="T11" fmla="*/ 11 h 7"/>
                <a:gd name="T12" fmla="*/ 9 w 6"/>
                <a:gd name="T13" fmla="*/ 9 h 7"/>
                <a:gd name="T14" fmla="*/ 14 w 6"/>
                <a:gd name="T15" fmla="*/ 9 h 7"/>
                <a:gd name="T16" fmla="*/ 7 w 6"/>
                <a:gd name="T17" fmla="*/ 9 h 7"/>
                <a:gd name="T18" fmla="*/ 9 w 6"/>
                <a:gd name="T19" fmla="*/ 7 h 7"/>
                <a:gd name="T20" fmla="*/ 9 w 6"/>
                <a:gd name="T21" fmla="*/ 7 h 7"/>
                <a:gd name="T22" fmla="*/ 9 w 6"/>
                <a:gd name="T23" fmla="*/ 7 h 7"/>
                <a:gd name="T24" fmla="*/ 12 w 6"/>
                <a:gd name="T25" fmla="*/ 7 h 7"/>
                <a:gd name="T26" fmla="*/ 12 w 6"/>
                <a:gd name="T27" fmla="*/ 5 h 7"/>
                <a:gd name="T28" fmla="*/ 14 w 6"/>
                <a:gd name="T29" fmla="*/ 5 h 7"/>
                <a:gd name="T30" fmla="*/ 14 w 6"/>
                <a:gd name="T31" fmla="*/ 5 h 7"/>
                <a:gd name="T32" fmla="*/ 7 w 6"/>
                <a:gd name="T33" fmla="*/ 7 h 7"/>
                <a:gd name="T34" fmla="*/ 7 w 6"/>
                <a:gd name="T35" fmla="*/ 9 h 7"/>
                <a:gd name="T36" fmla="*/ 9 w 6"/>
                <a:gd name="T37" fmla="*/ 5 h 7"/>
                <a:gd name="T38" fmla="*/ 12 w 6"/>
                <a:gd name="T39" fmla="*/ 5 h 7"/>
                <a:gd name="T40" fmla="*/ 9 w 6"/>
                <a:gd name="T41" fmla="*/ 7 h 7"/>
                <a:gd name="T42" fmla="*/ 9 w 6"/>
                <a:gd name="T43" fmla="*/ 7 h 7"/>
                <a:gd name="T44" fmla="*/ 9 w 6"/>
                <a:gd name="T45" fmla="*/ 9 h 7"/>
                <a:gd name="T46" fmla="*/ 12 w 6"/>
                <a:gd name="T47" fmla="*/ 5 h 7"/>
                <a:gd name="T48" fmla="*/ 14 w 6"/>
                <a:gd name="T49" fmla="*/ 7 h 7"/>
                <a:gd name="T50" fmla="*/ 14 w 6"/>
                <a:gd name="T51" fmla="*/ 2 h 7"/>
                <a:gd name="T52" fmla="*/ 9 w 6"/>
                <a:gd name="T53" fmla="*/ 0 h 7"/>
                <a:gd name="T54" fmla="*/ 9 w 6"/>
                <a:gd name="T55" fmla="*/ 5 h 7"/>
                <a:gd name="T56" fmla="*/ 5 w 6"/>
                <a:gd name="T57" fmla="*/ 5 h 7"/>
                <a:gd name="T58" fmla="*/ 9 w 6"/>
                <a:gd name="T59" fmla="*/ 5 h 7"/>
                <a:gd name="T60" fmla="*/ 5 w 6"/>
                <a:gd name="T61" fmla="*/ 5 h 7"/>
                <a:gd name="T62" fmla="*/ 9 w 6"/>
                <a:gd name="T63" fmla="*/ 5 h 7"/>
                <a:gd name="T64" fmla="*/ 5 w 6"/>
                <a:gd name="T65" fmla="*/ 5 h 7"/>
                <a:gd name="T66" fmla="*/ 5 w 6"/>
                <a:gd name="T67" fmla="*/ 11 h 7"/>
                <a:gd name="T68" fmla="*/ 7 w 6"/>
                <a:gd name="T69" fmla="*/ 11 h 7"/>
                <a:gd name="T70" fmla="*/ 7 w 6"/>
                <a:gd name="T71" fmla="*/ 14 h 7"/>
                <a:gd name="T72" fmla="*/ 9 w 6"/>
                <a:gd name="T73" fmla="*/ 14 h 7"/>
                <a:gd name="T74" fmla="*/ 2 w 6"/>
                <a:gd name="T75" fmla="*/ 11 h 7"/>
                <a:gd name="T76" fmla="*/ 5 w 6"/>
                <a:gd name="T77" fmla="*/ 14 h 7"/>
                <a:gd name="T78" fmla="*/ 5 w 6"/>
                <a:gd name="T79" fmla="*/ 14 h 7"/>
                <a:gd name="T80" fmla="*/ 5 w 6"/>
                <a:gd name="T81" fmla="*/ 14 h 7"/>
                <a:gd name="T82" fmla="*/ 9 w 6"/>
                <a:gd name="T83" fmla="*/ 16 h 7"/>
                <a:gd name="T84" fmla="*/ 14 w 6"/>
                <a:gd name="T85" fmla="*/ 14 h 7"/>
                <a:gd name="T86" fmla="*/ 9 w 6"/>
                <a:gd name="T87" fmla="*/ 14 h 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48" name="Freeform 2312"/>
            <p:cNvSpPr>
              <a:spLocks/>
            </p:cNvSpPr>
            <p:nvPr/>
          </p:nvSpPr>
          <p:spPr bwMode="auto">
            <a:xfrm>
              <a:off x="885" y="2981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49" name="Freeform 2313"/>
            <p:cNvSpPr>
              <a:spLocks/>
            </p:cNvSpPr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3 h 1"/>
                <a:gd name="T1" fmla="*/ 3 h 1"/>
                <a:gd name="T2" fmla="*/ 3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50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251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252" name="Freeform 2316"/>
            <p:cNvSpPr>
              <a:spLocks/>
            </p:cNvSpPr>
            <p:nvPr/>
          </p:nvSpPr>
          <p:spPr bwMode="auto">
            <a:xfrm>
              <a:off x="899" y="2978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53" name="Freeform 2317"/>
            <p:cNvSpPr>
              <a:spLocks/>
            </p:cNvSpPr>
            <p:nvPr/>
          </p:nvSpPr>
          <p:spPr bwMode="auto">
            <a:xfrm>
              <a:off x="909" y="2978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54" name="Freeform 2318"/>
            <p:cNvSpPr>
              <a:spLocks/>
            </p:cNvSpPr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21 w 11"/>
                <a:gd name="T1" fmla="*/ 2 h 11"/>
                <a:gd name="T2" fmla="*/ 17 w 11"/>
                <a:gd name="T3" fmla="*/ 0 h 11"/>
                <a:gd name="T4" fmla="*/ 14 w 11"/>
                <a:gd name="T5" fmla="*/ 0 h 11"/>
                <a:gd name="T6" fmla="*/ 17 w 11"/>
                <a:gd name="T7" fmla="*/ 2 h 11"/>
                <a:gd name="T8" fmla="*/ 17 w 11"/>
                <a:gd name="T9" fmla="*/ 7 h 11"/>
                <a:gd name="T10" fmla="*/ 14 w 11"/>
                <a:gd name="T11" fmla="*/ 7 h 11"/>
                <a:gd name="T12" fmla="*/ 14 w 11"/>
                <a:gd name="T13" fmla="*/ 12 h 11"/>
                <a:gd name="T14" fmla="*/ 14 w 11"/>
                <a:gd name="T15" fmla="*/ 12 h 11"/>
                <a:gd name="T16" fmla="*/ 12 w 11"/>
                <a:gd name="T17" fmla="*/ 12 h 11"/>
                <a:gd name="T18" fmla="*/ 17 w 11"/>
                <a:gd name="T19" fmla="*/ 17 h 11"/>
                <a:gd name="T20" fmla="*/ 14 w 11"/>
                <a:gd name="T21" fmla="*/ 17 h 11"/>
                <a:gd name="T22" fmla="*/ 12 w 11"/>
                <a:gd name="T23" fmla="*/ 17 h 11"/>
                <a:gd name="T24" fmla="*/ 9 w 11"/>
                <a:gd name="T25" fmla="*/ 17 h 11"/>
                <a:gd name="T26" fmla="*/ 7 w 11"/>
                <a:gd name="T27" fmla="*/ 17 h 11"/>
                <a:gd name="T28" fmla="*/ 7 w 11"/>
                <a:gd name="T29" fmla="*/ 20 h 11"/>
                <a:gd name="T30" fmla="*/ 7 w 11"/>
                <a:gd name="T31" fmla="*/ 22 h 11"/>
                <a:gd name="T32" fmla="*/ 5 w 11"/>
                <a:gd name="T33" fmla="*/ 20 h 11"/>
                <a:gd name="T34" fmla="*/ 5 w 11"/>
                <a:gd name="T35" fmla="*/ 20 h 11"/>
                <a:gd name="T36" fmla="*/ 0 w 11"/>
                <a:gd name="T37" fmla="*/ 20 h 11"/>
                <a:gd name="T38" fmla="*/ 2 w 11"/>
                <a:gd name="T39" fmla="*/ 22 h 11"/>
                <a:gd name="T40" fmla="*/ 2 w 11"/>
                <a:gd name="T41" fmla="*/ 20 h 11"/>
                <a:gd name="T42" fmla="*/ 2 w 11"/>
                <a:gd name="T43" fmla="*/ 27 h 11"/>
                <a:gd name="T44" fmla="*/ 5 w 11"/>
                <a:gd name="T45" fmla="*/ 27 h 11"/>
                <a:gd name="T46" fmla="*/ 5 w 11"/>
                <a:gd name="T47" fmla="*/ 27 h 11"/>
                <a:gd name="T48" fmla="*/ 7 w 11"/>
                <a:gd name="T49" fmla="*/ 27 h 11"/>
                <a:gd name="T50" fmla="*/ 9 w 11"/>
                <a:gd name="T51" fmla="*/ 27 h 11"/>
                <a:gd name="T52" fmla="*/ 12 w 11"/>
                <a:gd name="T53" fmla="*/ 25 h 11"/>
                <a:gd name="T54" fmla="*/ 12 w 11"/>
                <a:gd name="T55" fmla="*/ 25 h 11"/>
                <a:gd name="T56" fmla="*/ 12 w 11"/>
                <a:gd name="T57" fmla="*/ 25 h 11"/>
                <a:gd name="T58" fmla="*/ 14 w 11"/>
                <a:gd name="T59" fmla="*/ 22 h 11"/>
                <a:gd name="T60" fmla="*/ 14 w 11"/>
                <a:gd name="T61" fmla="*/ 20 h 11"/>
                <a:gd name="T62" fmla="*/ 17 w 11"/>
                <a:gd name="T63" fmla="*/ 22 h 11"/>
                <a:gd name="T64" fmla="*/ 19 w 11"/>
                <a:gd name="T65" fmla="*/ 20 h 11"/>
                <a:gd name="T66" fmla="*/ 17 w 11"/>
                <a:gd name="T67" fmla="*/ 17 h 11"/>
                <a:gd name="T68" fmla="*/ 17 w 11"/>
                <a:gd name="T69" fmla="*/ 15 h 11"/>
                <a:gd name="T70" fmla="*/ 19 w 11"/>
                <a:gd name="T71" fmla="*/ 12 h 11"/>
                <a:gd name="T72" fmla="*/ 19 w 11"/>
                <a:gd name="T73" fmla="*/ 12 h 11"/>
                <a:gd name="T74" fmla="*/ 21 w 11"/>
                <a:gd name="T75" fmla="*/ 7 h 11"/>
                <a:gd name="T76" fmla="*/ 17 w 11"/>
                <a:gd name="T77" fmla="*/ 7 h 11"/>
                <a:gd name="T78" fmla="*/ 21 w 11"/>
                <a:gd name="T79" fmla="*/ 10 h 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55" name="Freeform 2319"/>
            <p:cNvSpPr>
              <a:spLocks/>
            </p:cNvSpPr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2 w 1"/>
                <a:gd name="T2" fmla="*/ 0 w 1"/>
                <a:gd name="T3" fmla="*/ 0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56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257" name="Freeform 2321"/>
            <p:cNvSpPr>
              <a:spLocks/>
            </p:cNvSpPr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2 h 1"/>
                <a:gd name="T1" fmla="*/ 0 h 1"/>
                <a:gd name="T2" fmla="*/ 2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58" name="Freeform 2322"/>
            <p:cNvSpPr>
              <a:spLocks/>
            </p:cNvSpPr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59" name="Freeform 2323"/>
            <p:cNvSpPr>
              <a:spLocks/>
            </p:cNvSpPr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9 w 6"/>
                <a:gd name="T1" fmla="*/ 2 h 7"/>
                <a:gd name="T2" fmla="*/ 7 w 6"/>
                <a:gd name="T3" fmla="*/ 2 h 7"/>
                <a:gd name="T4" fmla="*/ 9 w 6"/>
                <a:gd name="T5" fmla="*/ 2 h 7"/>
                <a:gd name="T6" fmla="*/ 5 w 6"/>
                <a:gd name="T7" fmla="*/ 2 h 7"/>
                <a:gd name="T8" fmla="*/ 7 w 6"/>
                <a:gd name="T9" fmla="*/ 7 h 7"/>
                <a:gd name="T10" fmla="*/ 5 w 6"/>
                <a:gd name="T11" fmla="*/ 7 h 7"/>
                <a:gd name="T12" fmla="*/ 7 w 6"/>
                <a:gd name="T13" fmla="*/ 10 h 7"/>
                <a:gd name="T14" fmla="*/ 5 w 6"/>
                <a:gd name="T15" fmla="*/ 10 h 7"/>
                <a:gd name="T16" fmla="*/ 5 w 6"/>
                <a:gd name="T17" fmla="*/ 12 h 7"/>
                <a:gd name="T18" fmla="*/ 7 w 6"/>
                <a:gd name="T19" fmla="*/ 12 h 7"/>
                <a:gd name="T20" fmla="*/ 7 w 6"/>
                <a:gd name="T21" fmla="*/ 12 h 7"/>
                <a:gd name="T22" fmla="*/ 7 w 6"/>
                <a:gd name="T23" fmla="*/ 12 h 7"/>
                <a:gd name="T24" fmla="*/ 7 w 6"/>
                <a:gd name="T25" fmla="*/ 12 h 7"/>
                <a:gd name="T26" fmla="*/ 7 w 6"/>
                <a:gd name="T27" fmla="*/ 12 h 7"/>
                <a:gd name="T28" fmla="*/ 7 w 6"/>
                <a:gd name="T29" fmla="*/ 15 h 7"/>
                <a:gd name="T30" fmla="*/ 5 w 6"/>
                <a:gd name="T31" fmla="*/ 12 h 7"/>
                <a:gd name="T32" fmla="*/ 7 w 6"/>
                <a:gd name="T33" fmla="*/ 17 h 7"/>
                <a:gd name="T34" fmla="*/ 9 w 6"/>
                <a:gd name="T35" fmla="*/ 17 h 7"/>
                <a:gd name="T36" fmla="*/ 9 w 6"/>
                <a:gd name="T37" fmla="*/ 15 h 7"/>
                <a:gd name="T38" fmla="*/ 9 w 6"/>
                <a:gd name="T39" fmla="*/ 15 h 7"/>
                <a:gd name="T40" fmla="*/ 7 w 6"/>
                <a:gd name="T41" fmla="*/ 12 h 7"/>
                <a:gd name="T42" fmla="*/ 12 w 6"/>
                <a:gd name="T43" fmla="*/ 15 h 7"/>
                <a:gd name="T44" fmla="*/ 14 w 6"/>
                <a:gd name="T45" fmla="*/ 15 h 7"/>
                <a:gd name="T46" fmla="*/ 14 w 6"/>
                <a:gd name="T47" fmla="*/ 15 h 7"/>
                <a:gd name="T48" fmla="*/ 12 w 6"/>
                <a:gd name="T49" fmla="*/ 12 h 7"/>
                <a:gd name="T50" fmla="*/ 12 w 6"/>
                <a:gd name="T51" fmla="*/ 12 h 7"/>
                <a:gd name="T52" fmla="*/ 7 w 6"/>
                <a:gd name="T53" fmla="*/ 12 h 7"/>
                <a:gd name="T54" fmla="*/ 7 w 6"/>
                <a:gd name="T55" fmla="*/ 12 h 7"/>
                <a:gd name="T56" fmla="*/ 9 w 6"/>
                <a:gd name="T57" fmla="*/ 12 h 7"/>
                <a:gd name="T58" fmla="*/ 9 w 6"/>
                <a:gd name="T59" fmla="*/ 12 h 7"/>
                <a:gd name="T60" fmla="*/ 12 w 6"/>
                <a:gd name="T61" fmla="*/ 12 h 7"/>
                <a:gd name="T62" fmla="*/ 9 w 6"/>
                <a:gd name="T63" fmla="*/ 10 h 7"/>
                <a:gd name="T64" fmla="*/ 9 w 6"/>
                <a:gd name="T65" fmla="*/ 7 h 7"/>
                <a:gd name="T66" fmla="*/ 12 w 6"/>
                <a:gd name="T67" fmla="*/ 10 h 7"/>
                <a:gd name="T68" fmla="*/ 9 w 6"/>
                <a:gd name="T69" fmla="*/ 7 h 7"/>
                <a:gd name="T70" fmla="*/ 12 w 6"/>
                <a:gd name="T71" fmla="*/ 5 h 7"/>
                <a:gd name="T72" fmla="*/ 9 w 6"/>
                <a:gd name="T73" fmla="*/ 5 h 7"/>
                <a:gd name="T74" fmla="*/ 9 w 6"/>
                <a:gd name="T75" fmla="*/ 5 h 7"/>
                <a:gd name="T76" fmla="*/ 9 w 6"/>
                <a:gd name="T77" fmla="*/ 5 h 7"/>
                <a:gd name="T78" fmla="*/ 7 w 6"/>
                <a:gd name="T79" fmla="*/ 2 h 7"/>
                <a:gd name="T80" fmla="*/ 9 w 6"/>
                <a:gd name="T81" fmla="*/ 2 h 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60" name="Freeform 2324"/>
            <p:cNvSpPr>
              <a:spLocks/>
            </p:cNvSpPr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2 w 2"/>
                <a:gd name="T1" fmla="*/ 0 h 1"/>
                <a:gd name="T2" fmla="*/ 4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2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61" name="Freeform 2325"/>
            <p:cNvSpPr>
              <a:spLocks/>
            </p:cNvSpPr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5 w 5"/>
                <a:gd name="T1" fmla="*/ 3 h 2"/>
                <a:gd name="T2" fmla="*/ 2 w 5"/>
                <a:gd name="T3" fmla="*/ 3 h 2"/>
                <a:gd name="T4" fmla="*/ 2 w 5"/>
                <a:gd name="T5" fmla="*/ 5 h 2"/>
                <a:gd name="T6" fmla="*/ 7 w 5"/>
                <a:gd name="T7" fmla="*/ 5 h 2"/>
                <a:gd name="T8" fmla="*/ 5 w 5"/>
                <a:gd name="T9" fmla="*/ 5 h 2"/>
                <a:gd name="T10" fmla="*/ 7 w 5"/>
                <a:gd name="T11" fmla="*/ 5 h 2"/>
                <a:gd name="T12" fmla="*/ 7 w 5"/>
                <a:gd name="T13" fmla="*/ 5 h 2"/>
                <a:gd name="T14" fmla="*/ 7 w 5"/>
                <a:gd name="T15" fmla="*/ 5 h 2"/>
                <a:gd name="T16" fmla="*/ 7 w 5"/>
                <a:gd name="T17" fmla="*/ 5 h 2"/>
                <a:gd name="T18" fmla="*/ 10 w 5"/>
                <a:gd name="T19" fmla="*/ 5 h 2"/>
                <a:gd name="T20" fmla="*/ 5 w 5"/>
                <a:gd name="T21" fmla="*/ 5 h 2"/>
                <a:gd name="T22" fmla="*/ 7 w 5"/>
                <a:gd name="T23" fmla="*/ 3 h 2"/>
                <a:gd name="T24" fmla="*/ 10 w 5"/>
                <a:gd name="T25" fmla="*/ 3 h 2"/>
                <a:gd name="T26" fmla="*/ 7 w 5"/>
                <a:gd name="T27" fmla="*/ 3 h 2"/>
                <a:gd name="T28" fmla="*/ 5 w 5"/>
                <a:gd name="T29" fmla="*/ 3 h 2"/>
                <a:gd name="T30" fmla="*/ 10 w 5"/>
                <a:gd name="T31" fmla="*/ 3 h 2"/>
                <a:gd name="T32" fmla="*/ 7 w 5"/>
                <a:gd name="T33" fmla="*/ 0 h 2"/>
                <a:gd name="T34" fmla="*/ 2 w 5"/>
                <a:gd name="T35" fmla="*/ 0 h 2"/>
                <a:gd name="T36" fmla="*/ 5 w 5"/>
                <a:gd name="T37" fmla="*/ 0 h 2"/>
                <a:gd name="T38" fmla="*/ 7 w 5"/>
                <a:gd name="T39" fmla="*/ 0 h 2"/>
                <a:gd name="T40" fmla="*/ 2 w 5"/>
                <a:gd name="T41" fmla="*/ 3 h 2"/>
                <a:gd name="T42" fmla="*/ 5 w 5"/>
                <a:gd name="T43" fmla="*/ 3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62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263" name="Freeform 2327"/>
            <p:cNvSpPr>
              <a:spLocks/>
            </p:cNvSpPr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64" name="Freeform 2328"/>
            <p:cNvSpPr>
              <a:spLocks/>
            </p:cNvSpPr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7 w 3"/>
                <a:gd name="T1" fmla="*/ 8 h 3"/>
                <a:gd name="T2" fmla="*/ 7 w 3"/>
                <a:gd name="T3" fmla="*/ 8 h 3"/>
                <a:gd name="T4" fmla="*/ 0 w 3"/>
                <a:gd name="T5" fmla="*/ 0 h 3"/>
                <a:gd name="T6" fmla="*/ 5 w 3"/>
                <a:gd name="T7" fmla="*/ 5 h 3"/>
                <a:gd name="T8" fmla="*/ 2 w 3"/>
                <a:gd name="T9" fmla="*/ 3 h 3"/>
                <a:gd name="T10" fmla="*/ 5 w 3"/>
                <a:gd name="T11" fmla="*/ 5 h 3"/>
                <a:gd name="T12" fmla="*/ 5 w 3"/>
                <a:gd name="T13" fmla="*/ 5 h 3"/>
                <a:gd name="T14" fmla="*/ 7 w 3"/>
                <a:gd name="T15" fmla="*/ 8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65" name="Freeform 2329"/>
            <p:cNvSpPr>
              <a:spLocks/>
            </p:cNvSpPr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2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66" name="Freeform 2330"/>
            <p:cNvSpPr>
              <a:spLocks/>
            </p:cNvSpPr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3 h 2"/>
                <a:gd name="T2" fmla="*/ 3 w 1"/>
                <a:gd name="T3" fmla="*/ 5 h 2"/>
                <a:gd name="T4" fmla="*/ 0 w 1"/>
                <a:gd name="T5" fmla="*/ 0 h 2"/>
                <a:gd name="T6" fmla="*/ 0 w 1"/>
                <a:gd name="T7" fmla="*/ 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67" name="Freeform 2331"/>
            <p:cNvSpPr>
              <a:spLocks/>
            </p:cNvSpPr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3 h 1"/>
                <a:gd name="T1" fmla="*/ 3 h 1"/>
                <a:gd name="T2" fmla="*/ 3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68" name="Freeform 2332"/>
            <p:cNvSpPr>
              <a:spLocks/>
            </p:cNvSpPr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3 w 2"/>
                <a:gd name="T1" fmla="*/ 0 h 3"/>
                <a:gd name="T2" fmla="*/ 3 w 2"/>
                <a:gd name="T3" fmla="*/ 3 h 3"/>
                <a:gd name="T4" fmla="*/ 3 w 2"/>
                <a:gd name="T5" fmla="*/ 3 h 3"/>
                <a:gd name="T6" fmla="*/ 3 w 2"/>
                <a:gd name="T7" fmla="*/ 5 h 3"/>
                <a:gd name="T8" fmla="*/ 3 w 2"/>
                <a:gd name="T9" fmla="*/ 5 h 3"/>
                <a:gd name="T10" fmla="*/ 5 w 2"/>
                <a:gd name="T11" fmla="*/ 8 h 3"/>
                <a:gd name="T12" fmla="*/ 3 w 2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69" name="Freeform 2333"/>
            <p:cNvSpPr>
              <a:spLocks/>
            </p:cNvSpPr>
            <p:nvPr/>
          </p:nvSpPr>
          <p:spPr bwMode="auto">
            <a:xfrm>
              <a:off x="888" y="310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70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271" name="Freeform 2335"/>
            <p:cNvSpPr>
              <a:spLocks/>
            </p:cNvSpPr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2 w 1"/>
                <a:gd name="T5" fmla="*/ 8 h 3"/>
                <a:gd name="T6" fmla="*/ 2 w 1"/>
                <a:gd name="T7" fmla="*/ 8 h 3"/>
                <a:gd name="T8" fmla="*/ 0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72" name="Freeform 2336"/>
            <p:cNvSpPr>
              <a:spLocks/>
            </p:cNvSpPr>
            <p:nvPr/>
          </p:nvSpPr>
          <p:spPr bwMode="auto">
            <a:xfrm>
              <a:off x="892" y="3114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73" name="Freeform 2337"/>
            <p:cNvSpPr>
              <a:spLocks/>
            </p:cNvSpPr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3 w 2"/>
                <a:gd name="T3" fmla="*/ 5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2 h 4"/>
                <a:gd name="T12" fmla="*/ 0 w 2"/>
                <a:gd name="T13" fmla="*/ 0 h 4"/>
                <a:gd name="T14" fmla="*/ 0 w 2"/>
                <a:gd name="T15" fmla="*/ 5 h 4"/>
                <a:gd name="T16" fmla="*/ 0 w 2"/>
                <a:gd name="T17" fmla="*/ 5 h 4"/>
                <a:gd name="T18" fmla="*/ 3 w 2"/>
                <a:gd name="T19" fmla="*/ 7 h 4"/>
                <a:gd name="T20" fmla="*/ 3 w 2"/>
                <a:gd name="T21" fmla="*/ 7 h 4"/>
                <a:gd name="T22" fmla="*/ 0 w 2"/>
                <a:gd name="T23" fmla="*/ 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74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275" name="Freeform 2339"/>
            <p:cNvSpPr>
              <a:spLocks/>
            </p:cNvSpPr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3 h 4"/>
                <a:gd name="T2" fmla="*/ 3 w 2"/>
                <a:gd name="T3" fmla="*/ 5 h 4"/>
                <a:gd name="T4" fmla="*/ 0 w 2"/>
                <a:gd name="T5" fmla="*/ 3 h 4"/>
                <a:gd name="T6" fmla="*/ 3 w 2"/>
                <a:gd name="T7" fmla="*/ 5 h 4"/>
                <a:gd name="T8" fmla="*/ 3 w 2"/>
                <a:gd name="T9" fmla="*/ 3 h 4"/>
                <a:gd name="T10" fmla="*/ 5 w 2"/>
                <a:gd name="T11" fmla="*/ 8 h 4"/>
                <a:gd name="T12" fmla="*/ 3 w 2"/>
                <a:gd name="T13" fmla="*/ 8 h 4"/>
                <a:gd name="T14" fmla="*/ 5 w 2"/>
                <a:gd name="T15" fmla="*/ 5 h 4"/>
                <a:gd name="T16" fmla="*/ 5 w 2"/>
                <a:gd name="T17" fmla="*/ 5 h 4"/>
                <a:gd name="T18" fmla="*/ 5 w 2"/>
                <a:gd name="T19" fmla="*/ 5 h 4"/>
                <a:gd name="T20" fmla="*/ 0 w 2"/>
                <a:gd name="T21" fmla="*/ 3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76" name="Freeform 2340"/>
            <p:cNvSpPr>
              <a:spLocks/>
            </p:cNvSpPr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3 h 1"/>
                <a:gd name="T1" fmla="*/ 3 h 1"/>
                <a:gd name="T2" fmla="*/ 3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77" name="Freeform 2341"/>
            <p:cNvSpPr>
              <a:spLocks/>
            </p:cNvSpPr>
            <p:nvPr/>
          </p:nvSpPr>
          <p:spPr bwMode="auto">
            <a:xfrm>
              <a:off x="895" y="3109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78" name="Freeform 2342"/>
            <p:cNvSpPr>
              <a:spLocks/>
            </p:cNvSpPr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3 h 1"/>
                <a:gd name="T1" fmla="*/ 3 h 1"/>
                <a:gd name="T2" fmla="*/ 0 h 1"/>
                <a:gd name="T3" fmla="*/ 3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79" name="Freeform 2343"/>
            <p:cNvSpPr>
              <a:spLocks/>
            </p:cNvSpPr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5 w 5"/>
                <a:gd name="T1" fmla="*/ 12 h 7"/>
                <a:gd name="T2" fmla="*/ 5 w 5"/>
                <a:gd name="T3" fmla="*/ 12 h 7"/>
                <a:gd name="T4" fmla="*/ 5 w 5"/>
                <a:gd name="T5" fmla="*/ 10 h 7"/>
                <a:gd name="T6" fmla="*/ 5 w 5"/>
                <a:gd name="T7" fmla="*/ 5 h 7"/>
                <a:gd name="T8" fmla="*/ 5 w 5"/>
                <a:gd name="T9" fmla="*/ 7 h 7"/>
                <a:gd name="T10" fmla="*/ 5 w 5"/>
                <a:gd name="T11" fmla="*/ 5 h 7"/>
                <a:gd name="T12" fmla="*/ 2 w 5"/>
                <a:gd name="T13" fmla="*/ 5 h 7"/>
                <a:gd name="T14" fmla="*/ 2 w 5"/>
                <a:gd name="T15" fmla="*/ 7 h 7"/>
                <a:gd name="T16" fmla="*/ 0 w 5"/>
                <a:gd name="T17" fmla="*/ 7 h 7"/>
                <a:gd name="T18" fmla="*/ 5 w 5"/>
                <a:gd name="T19" fmla="*/ 10 h 7"/>
                <a:gd name="T20" fmla="*/ 2 w 5"/>
                <a:gd name="T21" fmla="*/ 10 h 7"/>
                <a:gd name="T22" fmla="*/ 2 w 5"/>
                <a:gd name="T23" fmla="*/ 10 h 7"/>
                <a:gd name="T24" fmla="*/ 0 w 5"/>
                <a:gd name="T25" fmla="*/ 10 h 7"/>
                <a:gd name="T26" fmla="*/ 5 w 5"/>
                <a:gd name="T27" fmla="*/ 12 h 7"/>
                <a:gd name="T28" fmla="*/ 0 w 5"/>
                <a:gd name="T29" fmla="*/ 10 h 7"/>
                <a:gd name="T30" fmla="*/ 2 w 5"/>
                <a:gd name="T31" fmla="*/ 12 h 7"/>
                <a:gd name="T32" fmla="*/ 5 w 5"/>
                <a:gd name="T33" fmla="*/ 15 h 7"/>
                <a:gd name="T34" fmla="*/ 5 w 5"/>
                <a:gd name="T35" fmla="*/ 17 h 7"/>
                <a:gd name="T36" fmla="*/ 5 w 5"/>
                <a:gd name="T37" fmla="*/ 10 h 7"/>
                <a:gd name="T38" fmla="*/ 5 w 5"/>
                <a:gd name="T39" fmla="*/ 10 h 7"/>
                <a:gd name="T40" fmla="*/ 10 w 5"/>
                <a:gd name="T41" fmla="*/ 7 h 7"/>
                <a:gd name="T42" fmla="*/ 5 w 5"/>
                <a:gd name="T43" fmla="*/ 5 h 7"/>
                <a:gd name="T44" fmla="*/ 0 w 5"/>
                <a:gd name="T45" fmla="*/ 10 h 7"/>
                <a:gd name="T46" fmla="*/ 0 w 5"/>
                <a:gd name="T47" fmla="*/ 10 h 7"/>
                <a:gd name="T48" fmla="*/ 0 w 5"/>
                <a:gd name="T49" fmla="*/ 12 h 7"/>
                <a:gd name="T50" fmla="*/ 2 w 5"/>
                <a:gd name="T51" fmla="*/ 7 h 7"/>
                <a:gd name="T52" fmla="*/ 2 w 5"/>
                <a:gd name="T53" fmla="*/ 12 h 7"/>
                <a:gd name="T54" fmla="*/ 2 w 5"/>
                <a:gd name="T55" fmla="*/ 10 h 7"/>
                <a:gd name="T56" fmla="*/ 2 w 5"/>
                <a:gd name="T57" fmla="*/ 10 h 7"/>
                <a:gd name="T58" fmla="*/ 2 w 5"/>
                <a:gd name="T59" fmla="*/ 12 h 7"/>
                <a:gd name="T60" fmla="*/ 2 w 5"/>
                <a:gd name="T61" fmla="*/ 10 h 7"/>
                <a:gd name="T62" fmla="*/ 2 w 5"/>
                <a:gd name="T63" fmla="*/ 7 h 7"/>
                <a:gd name="T64" fmla="*/ 5 w 5"/>
                <a:gd name="T65" fmla="*/ 10 h 7"/>
                <a:gd name="T66" fmla="*/ 5 w 5"/>
                <a:gd name="T67" fmla="*/ 12 h 7"/>
                <a:gd name="T68" fmla="*/ 5 w 5"/>
                <a:gd name="T69" fmla="*/ 15 h 7"/>
                <a:gd name="T70" fmla="*/ 5 w 5"/>
                <a:gd name="T71" fmla="*/ 10 h 7"/>
                <a:gd name="T72" fmla="*/ 5 w 5"/>
                <a:gd name="T73" fmla="*/ 12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80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281" name="Freeform 2345"/>
            <p:cNvSpPr>
              <a:spLocks/>
            </p:cNvSpPr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82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283" name="Freeform 2347"/>
            <p:cNvSpPr>
              <a:spLocks/>
            </p:cNvSpPr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84" name="Freeform 2348"/>
            <p:cNvSpPr>
              <a:spLocks/>
            </p:cNvSpPr>
            <p:nvPr/>
          </p:nvSpPr>
          <p:spPr bwMode="auto">
            <a:xfrm>
              <a:off x="902" y="3102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85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286" name="Freeform 2350"/>
            <p:cNvSpPr>
              <a:spLocks/>
            </p:cNvSpPr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5 w 3"/>
                <a:gd name="T1" fmla="*/ 2 h 6"/>
                <a:gd name="T2" fmla="*/ 5 w 3"/>
                <a:gd name="T3" fmla="*/ 2 h 6"/>
                <a:gd name="T4" fmla="*/ 5 w 3"/>
                <a:gd name="T5" fmla="*/ 7 h 6"/>
                <a:gd name="T6" fmla="*/ 5 w 3"/>
                <a:gd name="T7" fmla="*/ 2 h 6"/>
                <a:gd name="T8" fmla="*/ 2 w 3"/>
                <a:gd name="T9" fmla="*/ 7 h 6"/>
                <a:gd name="T10" fmla="*/ 2 w 3"/>
                <a:gd name="T11" fmla="*/ 5 h 6"/>
                <a:gd name="T12" fmla="*/ 2 w 3"/>
                <a:gd name="T13" fmla="*/ 9 h 6"/>
                <a:gd name="T14" fmla="*/ 2 w 3"/>
                <a:gd name="T15" fmla="*/ 5 h 6"/>
                <a:gd name="T16" fmla="*/ 2 w 3"/>
                <a:gd name="T17" fmla="*/ 2 h 6"/>
                <a:gd name="T18" fmla="*/ 0 w 3"/>
                <a:gd name="T19" fmla="*/ 5 h 6"/>
                <a:gd name="T20" fmla="*/ 0 w 3"/>
                <a:gd name="T21" fmla="*/ 9 h 6"/>
                <a:gd name="T22" fmla="*/ 0 w 3"/>
                <a:gd name="T23" fmla="*/ 12 h 6"/>
                <a:gd name="T24" fmla="*/ 2 w 3"/>
                <a:gd name="T25" fmla="*/ 9 h 6"/>
                <a:gd name="T26" fmla="*/ 2 w 3"/>
                <a:gd name="T27" fmla="*/ 12 h 6"/>
                <a:gd name="T28" fmla="*/ 2 w 3"/>
                <a:gd name="T29" fmla="*/ 9 h 6"/>
                <a:gd name="T30" fmla="*/ 2 w 3"/>
                <a:gd name="T31" fmla="*/ 12 h 6"/>
                <a:gd name="T32" fmla="*/ 2 w 3"/>
                <a:gd name="T33" fmla="*/ 12 h 6"/>
                <a:gd name="T34" fmla="*/ 2 w 3"/>
                <a:gd name="T35" fmla="*/ 12 h 6"/>
                <a:gd name="T36" fmla="*/ 2 w 3"/>
                <a:gd name="T37" fmla="*/ 9 h 6"/>
                <a:gd name="T38" fmla="*/ 2 w 3"/>
                <a:gd name="T39" fmla="*/ 12 h 6"/>
                <a:gd name="T40" fmla="*/ 2 w 3"/>
                <a:gd name="T41" fmla="*/ 9 h 6"/>
                <a:gd name="T42" fmla="*/ 5 w 3"/>
                <a:gd name="T43" fmla="*/ 12 h 6"/>
                <a:gd name="T44" fmla="*/ 5 w 3"/>
                <a:gd name="T45" fmla="*/ 9 h 6"/>
                <a:gd name="T46" fmla="*/ 5 w 3"/>
                <a:gd name="T47" fmla="*/ 12 h 6"/>
                <a:gd name="T48" fmla="*/ 2 w 3"/>
                <a:gd name="T49" fmla="*/ 7 h 6"/>
                <a:gd name="T50" fmla="*/ 5 w 3"/>
                <a:gd name="T51" fmla="*/ 12 h 6"/>
                <a:gd name="T52" fmla="*/ 5 w 3"/>
                <a:gd name="T53" fmla="*/ 9 h 6"/>
                <a:gd name="T54" fmla="*/ 5 w 3"/>
                <a:gd name="T55" fmla="*/ 12 h 6"/>
                <a:gd name="T56" fmla="*/ 7 w 3"/>
                <a:gd name="T57" fmla="*/ 9 h 6"/>
                <a:gd name="T58" fmla="*/ 5 w 3"/>
                <a:gd name="T59" fmla="*/ 7 h 6"/>
                <a:gd name="T60" fmla="*/ 5 w 3"/>
                <a:gd name="T61" fmla="*/ 7 h 6"/>
                <a:gd name="T62" fmla="*/ 5 w 3"/>
                <a:gd name="T63" fmla="*/ 7 h 6"/>
                <a:gd name="T64" fmla="*/ 5 w 3"/>
                <a:gd name="T65" fmla="*/ 5 h 6"/>
                <a:gd name="T66" fmla="*/ 5 w 3"/>
                <a:gd name="T67" fmla="*/ 7 h 6"/>
                <a:gd name="T68" fmla="*/ 5 w 3"/>
                <a:gd name="T69" fmla="*/ 2 h 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87" name="Freeform 2351"/>
            <p:cNvSpPr>
              <a:spLocks/>
            </p:cNvSpPr>
            <p:nvPr/>
          </p:nvSpPr>
          <p:spPr bwMode="auto">
            <a:xfrm>
              <a:off x="899" y="310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88" name="Freeform 2352"/>
            <p:cNvSpPr>
              <a:spLocks/>
            </p:cNvSpPr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3 w 2"/>
                <a:gd name="T1" fmla="*/ 9 h 7"/>
                <a:gd name="T2" fmla="*/ 5 w 2"/>
                <a:gd name="T3" fmla="*/ 11 h 7"/>
                <a:gd name="T4" fmla="*/ 3 w 2"/>
                <a:gd name="T5" fmla="*/ 7 h 7"/>
                <a:gd name="T6" fmla="*/ 3 w 2"/>
                <a:gd name="T7" fmla="*/ 5 h 7"/>
                <a:gd name="T8" fmla="*/ 5 w 2"/>
                <a:gd name="T9" fmla="*/ 9 h 7"/>
                <a:gd name="T10" fmla="*/ 5 w 2"/>
                <a:gd name="T11" fmla="*/ 11 h 7"/>
                <a:gd name="T12" fmla="*/ 3 w 2"/>
                <a:gd name="T13" fmla="*/ 7 h 7"/>
                <a:gd name="T14" fmla="*/ 3 w 2"/>
                <a:gd name="T15" fmla="*/ 7 h 7"/>
                <a:gd name="T16" fmla="*/ 3 w 2"/>
                <a:gd name="T17" fmla="*/ 7 h 7"/>
                <a:gd name="T18" fmla="*/ 5 w 2"/>
                <a:gd name="T19" fmla="*/ 9 h 7"/>
                <a:gd name="T20" fmla="*/ 3 w 2"/>
                <a:gd name="T21" fmla="*/ 2 h 7"/>
                <a:gd name="T22" fmla="*/ 3 w 2"/>
                <a:gd name="T23" fmla="*/ 2 h 7"/>
                <a:gd name="T24" fmla="*/ 5 w 2"/>
                <a:gd name="T25" fmla="*/ 7 h 7"/>
                <a:gd name="T26" fmla="*/ 3 w 2"/>
                <a:gd name="T27" fmla="*/ 5 h 7"/>
                <a:gd name="T28" fmla="*/ 3 w 2"/>
                <a:gd name="T29" fmla="*/ 2 h 7"/>
                <a:gd name="T30" fmla="*/ 0 w 2"/>
                <a:gd name="T31" fmla="*/ 5 h 7"/>
                <a:gd name="T32" fmla="*/ 0 w 2"/>
                <a:gd name="T33" fmla="*/ 5 h 7"/>
                <a:gd name="T34" fmla="*/ 3 w 2"/>
                <a:gd name="T35" fmla="*/ 7 h 7"/>
                <a:gd name="T36" fmla="*/ 3 w 2"/>
                <a:gd name="T37" fmla="*/ 9 h 7"/>
                <a:gd name="T38" fmla="*/ 3 w 2"/>
                <a:gd name="T39" fmla="*/ 9 h 7"/>
                <a:gd name="T40" fmla="*/ 3 w 2"/>
                <a:gd name="T41" fmla="*/ 11 h 7"/>
                <a:gd name="T42" fmla="*/ 3 w 2"/>
                <a:gd name="T43" fmla="*/ 14 h 7"/>
                <a:gd name="T44" fmla="*/ 5 w 2"/>
                <a:gd name="T45" fmla="*/ 14 h 7"/>
                <a:gd name="T46" fmla="*/ 3 w 2"/>
                <a:gd name="T47" fmla="*/ 9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89" name="Freeform 2353"/>
            <p:cNvSpPr>
              <a:spLocks/>
            </p:cNvSpPr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90" name="Freeform 2354"/>
            <p:cNvSpPr>
              <a:spLocks/>
            </p:cNvSpPr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2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91" name="Freeform 2355"/>
            <p:cNvSpPr>
              <a:spLocks/>
            </p:cNvSpPr>
            <p:nvPr/>
          </p:nvSpPr>
          <p:spPr bwMode="auto">
            <a:xfrm>
              <a:off x="907" y="3102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  <a:gd name="T3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  <a:cxn ang="T3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92" name="Freeform 2356"/>
            <p:cNvSpPr>
              <a:spLocks/>
            </p:cNvSpPr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3 w 1"/>
                <a:gd name="T5" fmla="*/ 7 h 3"/>
                <a:gd name="T6" fmla="*/ 3 w 1"/>
                <a:gd name="T7" fmla="*/ 2 h 3"/>
                <a:gd name="T8" fmla="*/ 3 w 1"/>
                <a:gd name="T9" fmla="*/ 2 h 3"/>
                <a:gd name="T10" fmla="*/ 0 w 1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93" name="Freeform 2357"/>
            <p:cNvSpPr>
              <a:spLocks/>
            </p:cNvSpPr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2 w 5"/>
                <a:gd name="T1" fmla="*/ 9 h 6"/>
                <a:gd name="T2" fmla="*/ 2 w 5"/>
                <a:gd name="T3" fmla="*/ 9 h 6"/>
                <a:gd name="T4" fmla="*/ 4 w 5"/>
                <a:gd name="T5" fmla="*/ 9 h 6"/>
                <a:gd name="T6" fmla="*/ 4 w 5"/>
                <a:gd name="T7" fmla="*/ 12 h 6"/>
                <a:gd name="T8" fmla="*/ 4 w 5"/>
                <a:gd name="T9" fmla="*/ 9 h 6"/>
                <a:gd name="T10" fmla="*/ 4 w 5"/>
                <a:gd name="T11" fmla="*/ 9 h 6"/>
                <a:gd name="T12" fmla="*/ 2 w 5"/>
                <a:gd name="T13" fmla="*/ 7 h 6"/>
                <a:gd name="T14" fmla="*/ 7 w 5"/>
                <a:gd name="T15" fmla="*/ 9 h 6"/>
                <a:gd name="T16" fmla="*/ 2 w 5"/>
                <a:gd name="T17" fmla="*/ 5 h 6"/>
                <a:gd name="T18" fmla="*/ 4 w 5"/>
                <a:gd name="T19" fmla="*/ 7 h 6"/>
                <a:gd name="T20" fmla="*/ 4 w 5"/>
                <a:gd name="T21" fmla="*/ 7 h 6"/>
                <a:gd name="T22" fmla="*/ 4 w 5"/>
                <a:gd name="T23" fmla="*/ 7 h 6"/>
                <a:gd name="T24" fmla="*/ 7 w 5"/>
                <a:gd name="T25" fmla="*/ 9 h 6"/>
                <a:gd name="T26" fmla="*/ 7 w 5"/>
                <a:gd name="T27" fmla="*/ 7 h 6"/>
                <a:gd name="T28" fmla="*/ 9 w 5"/>
                <a:gd name="T29" fmla="*/ 9 h 6"/>
                <a:gd name="T30" fmla="*/ 9 w 5"/>
                <a:gd name="T31" fmla="*/ 7 h 6"/>
                <a:gd name="T32" fmla="*/ 9 w 5"/>
                <a:gd name="T33" fmla="*/ 7 h 6"/>
                <a:gd name="T34" fmla="*/ 4 w 5"/>
                <a:gd name="T35" fmla="*/ 2 h 6"/>
                <a:gd name="T36" fmla="*/ 7 w 5"/>
                <a:gd name="T37" fmla="*/ 2 h 6"/>
                <a:gd name="T38" fmla="*/ 9 w 5"/>
                <a:gd name="T39" fmla="*/ 7 h 6"/>
                <a:gd name="T40" fmla="*/ 7 w 5"/>
                <a:gd name="T41" fmla="*/ 5 h 6"/>
                <a:gd name="T42" fmla="*/ 11 w 5"/>
                <a:gd name="T43" fmla="*/ 7 h 6"/>
                <a:gd name="T44" fmla="*/ 7 w 5"/>
                <a:gd name="T45" fmla="*/ 2 h 6"/>
                <a:gd name="T46" fmla="*/ 9 w 5"/>
                <a:gd name="T47" fmla="*/ 2 h 6"/>
                <a:gd name="T48" fmla="*/ 4 w 5"/>
                <a:gd name="T49" fmla="*/ 0 h 6"/>
                <a:gd name="T50" fmla="*/ 4 w 5"/>
                <a:gd name="T51" fmla="*/ 2 h 6"/>
                <a:gd name="T52" fmla="*/ 4 w 5"/>
                <a:gd name="T53" fmla="*/ 5 h 6"/>
                <a:gd name="T54" fmla="*/ 2 w 5"/>
                <a:gd name="T55" fmla="*/ 2 h 6"/>
                <a:gd name="T56" fmla="*/ 4 w 5"/>
                <a:gd name="T57" fmla="*/ 5 h 6"/>
                <a:gd name="T58" fmla="*/ 2 w 5"/>
                <a:gd name="T59" fmla="*/ 2 h 6"/>
                <a:gd name="T60" fmla="*/ 4 w 5"/>
                <a:gd name="T61" fmla="*/ 5 h 6"/>
                <a:gd name="T62" fmla="*/ 2 w 5"/>
                <a:gd name="T63" fmla="*/ 2 h 6"/>
                <a:gd name="T64" fmla="*/ 0 w 5"/>
                <a:gd name="T65" fmla="*/ 5 h 6"/>
                <a:gd name="T66" fmla="*/ 2 w 5"/>
                <a:gd name="T67" fmla="*/ 7 h 6"/>
                <a:gd name="T68" fmla="*/ 2 w 5"/>
                <a:gd name="T69" fmla="*/ 7 h 6"/>
                <a:gd name="T70" fmla="*/ 2 w 5"/>
                <a:gd name="T71" fmla="*/ 9 h 6"/>
                <a:gd name="T72" fmla="*/ 0 w 5"/>
                <a:gd name="T73" fmla="*/ 5 h 6"/>
                <a:gd name="T74" fmla="*/ 0 w 5"/>
                <a:gd name="T75" fmla="*/ 5 h 6"/>
                <a:gd name="T76" fmla="*/ 0 w 5"/>
                <a:gd name="T77" fmla="*/ 7 h 6"/>
                <a:gd name="T78" fmla="*/ 0 w 5"/>
                <a:gd name="T79" fmla="*/ 5 h 6"/>
                <a:gd name="T80" fmla="*/ 2 w 5"/>
                <a:gd name="T81" fmla="*/ 12 h 6"/>
                <a:gd name="T82" fmla="*/ 4 w 5"/>
                <a:gd name="T83" fmla="*/ 12 h 6"/>
                <a:gd name="T84" fmla="*/ 2 w 5"/>
                <a:gd name="T85" fmla="*/ 9 h 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94" name="Freeform 2358"/>
            <p:cNvSpPr>
              <a:spLocks/>
            </p:cNvSpPr>
            <p:nvPr/>
          </p:nvSpPr>
          <p:spPr bwMode="auto">
            <a:xfrm>
              <a:off x="907" y="3095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95" name="Freeform 2359"/>
            <p:cNvSpPr>
              <a:spLocks/>
            </p:cNvSpPr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2 w 1"/>
                <a:gd name="T1" fmla="*/ 2 w 1"/>
                <a:gd name="T2" fmla="*/ 2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96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297" name="Freeform 2361"/>
            <p:cNvSpPr>
              <a:spLocks/>
            </p:cNvSpPr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98" name="Freeform 2362"/>
            <p:cNvSpPr>
              <a:spLocks/>
            </p:cNvSpPr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299" name="Freeform 2363"/>
            <p:cNvSpPr>
              <a:spLocks/>
            </p:cNvSpPr>
            <p:nvPr/>
          </p:nvSpPr>
          <p:spPr bwMode="auto">
            <a:xfrm>
              <a:off x="921" y="3090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00" name="Freeform 2364"/>
            <p:cNvSpPr>
              <a:spLocks/>
            </p:cNvSpPr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10 w 7"/>
                <a:gd name="T1" fmla="*/ 2 h 8"/>
                <a:gd name="T2" fmla="*/ 5 w 7"/>
                <a:gd name="T3" fmla="*/ 0 h 8"/>
                <a:gd name="T4" fmla="*/ 5 w 7"/>
                <a:gd name="T5" fmla="*/ 0 h 8"/>
                <a:gd name="T6" fmla="*/ 5 w 7"/>
                <a:gd name="T7" fmla="*/ 2 h 8"/>
                <a:gd name="T8" fmla="*/ 5 w 7"/>
                <a:gd name="T9" fmla="*/ 2 h 8"/>
                <a:gd name="T10" fmla="*/ 5 w 7"/>
                <a:gd name="T11" fmla="*/ 5 h 8"/>
                <a:gd name="T12" fmla="*/ 7 w 7"/>
                <a:gd name="T13" fmla="*/ 7 h 8"/>
                <a:gd name="T14" fmla="*/ 5 w 7"/>
                <a:gd name="T15" fmla="*/ 7 h 8"/>
                <a:gd name="T16" fmla="*/ 5 w 7"/>
                <a:gd name="T17" fmla="*/ 7 h 8"/>
                <a:gd name="T18" fmla="*/ 10 w 7"/>
                <a:gd name="T19" fmla="*/ 10 h 8"/>
                <a:gd name="T20" fmla="*/ 10 w 7"/>
                <a:gd name="T21" fmla="*/ 12 h 8"/>
                <a:gd name="T22" fmla="*/ 7 w 7"/>
                <a:gd name="T23" fmla="*/ 10 h 8"/>
                <a:gd name="T24" fmla="*/ 5 w 7"/>
                <a:gd name="T25" fmla="*/ 12 h 8"/>
                <a:gd name="T26" fmla="*/ 5 w 7"/>
                <a:gd name="T27" fmla="*/ 12 h 8"/>
                <a:gd name="T28" fmla="*/ 5 w 7"/>
                <a:gd name="T29" fmla="*/ 12 h 8"/>
                <a:gd name="T30" fmla="*/ 7 w 7"/>
                <a:gd name="T31" fmla="*/ 14 h 8"/>
                <a:gd name="T32" fmla="*/ 5 w 7"/>
                <a:gd name="T33" fmla="*/ 14 h 8"/>
                <a:gd name="T34" fmla="*/ 5 w 7"/>
                <a:gd name="T35" fmla="*/ 14 h 8"/>
                <a:gd name="T36" fmla="*/ 2 w 7"/>
                <a:gd name="T37" fmla="*/ 17 h 8"/>
                <a:gd name="T38" fmla="*/ 5 w 7"/>
                <a:gd name="T39" fmla="*/ 14 h 8"/>
                <a:gd name="T40" fmla="*/ 2 w 7"/>
                <a:gd name="T41" fmla="*/ 14 h 8"/>
                <a:gd name="T42" fmla="*/ 10 w 7"/>
                <a:gd name="T43" fmla="*/ 19 h 8"/>
                <a:gd name="T44" fmla="*/ 10 w 7"/>
                <a:gd name="T45" fmla="*/ 19 h 8"/>
                <a:gd name="T46" fmla="*/ 10 w 7"/>
                <a:gd name="T47" fmla="*/ 17 h 8"/>
                <a:gd name="T48" fmla="*/ 10 w 7"/>
                <a:gd name="T49" fmla="*/ 17 h 8"/>
                <a:gd name="T50" fmla="*/ 12 w 7"/>
                <a:gd name="T51" fmla="*/ 17 h 8"/>
                <a:gd name="T52" fmla="*/ 10 w 7"/>
                <a:gd name="T53" fmla="*/ 14 h 8"/>
                <a:gd name="T54" fmla="*/ 12 w 7"/>
                <a:gd name="T55" fmla="*/ 14 h 8"/>
                <a:gd name="T56" fmla="*/ 12 w 7"/>
                <a:gd name="T57" fmla="*/ 14 h 8"/>
                <a:gd name="T58" fmla="*/ 10 w 7"/>
                <a:gd name="T59" fmla="*/ 14 h 8"/>
                <a:gd name="T60" fmla="*/ 10 w 7"/>
                <a:gd name="T61" fmla="*/ 12 h 8"/>
                <a:gd name="T62" fmla="*/ 12 w 7"/>
                <a:gd name="T63" fmla="*/ 12 h 8"/>
                <a:gd name="T64" fmla="*/ 12 w 7"/>
                <a:gd name="T65" fmla="*/ 12 h 8"/>
                <a:gd name="T66" fmla="*/ 10 w 7"/>
                <a:gd name="T67" fmla="*/ 10 h 8"/>
                <a:gd name="T68" fmla="*/ 10 w 7"/>
                <a:gd name="T69" fmla="*/ 10 h 8"/>
                <a:gd name="T70" fmla="*/ 10 w 7"/>
                <a:gd name="T71" fmla="*/ 7 h 8"/>
                <a:gd name="T72" fmla="*/ 10 w 7"/>
                <a:gd name="T73" fmla="*/ 7 h 8"/>
                <a:gd name="T74" fmla="*/ 10 w 7"/>
                <a:gd name="T75" fmla="*/ 5 h 8"/>
                <a:gd name="T76" fmla="*/ 7 w 7"/>
                <a:gd name="T77" fmla="*/ 5 h 8"/>
                <a:gd name="T78" fmla="*/ 12 w 7"/>
                <a:gd name="T79" fmla="*/ 5 h 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01" name="Freeform 2365"/>
            <p:cNvSpPr>
              <a:spLocks/>
            </p:cNvSpPr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2 h 1"/>
                <a:gd name="T2" fmla="*/ 0 h 1"/>
                <a:gd name="T3" fmla="*/ 0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02" name="Freeform 2366"/>
            <p:cNvSpPr>
              <a:spLocks/>
            </p:cNvSpPr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03" name="Freeform 2367"/>
            <p:cNvSpPr>
              <a:spLocks/>
            </p:cNvSpPr>
            <p:nvPr/>
          </p:nvSpPr>
          <p:spPr bwMode="auto">
            <a:xfrm>
              <a:off x="923" y="3078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04" name="Freeform 2368"/>
            <p:cNvSpPr>
              <a:spLocks/>
            </p:cNvSpPr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05" name="Freeform 2369"/>
            <p:cNvSpPr>
              <a:spLocks/>
            </p:cNvSpPr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10 w 6"/>
                <a:gd name="T1" fmla="*/ 5 h 5"/>
                <a:gd name="T2" fmla="*/ 8 w 6"/>
                <a:gd name="T3" fmla="*/ 2 h 5"/>
                <a:gd name="T4" fmla="*/ 10 w 6"/>
                <a:gd name="T5" fmla="*/ 2 h 5"/>
                <a:gd name="T6" fmla="*/ 5 w 6"/>
                <a:gd name="T7" fmla="*/ 0 h 5"/>
                <a:gd name="T8" fmla="*/ 8 w 6"/>
                <a:gd name="T9" fmla="*/ 5 h 5"/>
                <a:gd name="T10" fmla="*/ 5 w 6"/>
                <a:gd name="T11" fmla="*/ 5 h 5"/>
                <a:gd name="T12" fmla="*/ 8 w 6"/>
                <a:gd name="T13" fmla="*/ 7 h 5"/>
                <a:gd name="T14" fmla="*/ 5 w 6"/>
                <a:gd name="T15" fmla="*/ 7 h 5"/>
                <a:gd name="T16" fmla="*/ 5 w 6"/>
                <a:gd name="T17" fmla="*/ 7 h 5"/>
                <a:gd name="T18" fmla="*/ 8 w 6"/>
                <a:gd name="T19" fmla="*/ 7 h 5"/>
                <a:gd name="T20" fmla="*/ 8 w 6"/>
                <a:gd name="T21" fmla="*/ 7 h 5"/>
                <a:gd name="T22" fmla="*/ 8 w 6"/>
                <a:gd name="T23" fmla="*/ 7 h 5"/>
                <a:gd name="T24" fmla="*/ 8 w 6"/>
                <a:gd name="T25" fmla="*/ 10 h 5"/>
                <a:gd name="T26" fmla="*/ 8 w 6"/>
                <a:gd name="T27" fmla="*/ 7 h 5"/>
                <a:gd name="T28" fmla="*/ 8 w 6"/>
                <a:gd name="T29" fmla="*/ 10 h 5"/>
                <a:gd name="T30" fmla="*/ 5 w 6"/>
                <a:gd name="T31" fmla="*/ 7 h 5"/>
                <a:gd name="T32" fmla="*/ 8 w 6"/>
                <a:gd name="T33" fmla="*/ 10 h 5"/>
                <a:gd name="T34" fmla="*/ 10 w 6"/>
                <a:gd name="T35" fmla="*/ 12 h 5"/>
                <a:gd name="T36" fmla="*/ 10 w 6"/>
                <a:gd name="T37" fmla="*/ 10 h 5"/>
                <a:gd name="T38" fmla="*/ 10 w 6"/>
                <a:gd name="T39" fmla="*/ 10 h 5"/>
                <a:gd name="T40" fmla="*/ 8 w 6"/>
                <a:gd name="T41" fmla="*/ 10 h 5"/>
                <a:gd name="T42" fmla="*/ 10 w 6"/>
                <a:gd name="T43" fmla="*/ 10 h 5"/>
                <a:gd name="T44" fmla="*/ 13 w 6"/>
                <a:gd name="T45" fmla="*/ 10 h 5"/>
                <a:gd name="T46" fmla="*/ 13 w 6"/>
                <a:gd name="T47" fmla="*/ 10 h 5"/>
                <a:gd name="T48" fmla="*/ 13 w 6"/>
                <a:gd name="T49" fmla="*/ 10 h 5"/>
                <a:gd name="T50" fmla="*/ 13 w 6"/>
                <a:gd name="T51" fmla="*/ 10 h 5"/>
                <a:gd name="T52" fmla="*/ 8 w 6"/>
                <a:gd name="T53" fmla="*/ 7 h 5"/>
                <a:gd name="T54" fmla="*/ 8 w 6"/>
                <a:gd name="T55" fmla="*/ 7 h 5"/>
                <a:gd name="T56" fmla="*/ 10 w 6"/>
                <a:gd name="T57" fmla="*/ 10 h 5"/>
                <a:gd name="T58" fmla="*/ 10 w 6"/>
                <a:gd name="T59" fmla="*/ 7 h 5"/>
                <a:gd name="T60" fmla="*/ 13 w 6"/>
                <a:gd name="T61" fmla="*/ 10 h 5"/>
                <a:gd name="T62" fmla="*/ 10 w 6"/>
                <a:gd name="T63" fmla="*/ 7 h 5"/>
                <a:gd name="T64" fmla="*/ 10 w 6"/>
                <a:gd name="T65" fmla="*/ 7 h 5"/>
                <a:gd name="T66" fmla="*/ 13 w 6"/>
                <a:gd name="T67" fmla="*/ 7 h 5"/>
                <a:gd name="T68" fmla="*/ 10 w 6"/>
                <a:gd name="T69" fmla="*/ 7 h 5"/>
                <a:gd name="T70" fmla="*/ 10 w 6"/>
                <a:gd name="T71" fmla="*/ 5 h 5"/>
                <a:gd name="T72" fmla="*/ 10 w 6"/>
                <a:gd name="T73" fmla="*/ 5 h 5"/>
                <a:gd name="T74" fmla="*/ 10 w 6"/>
                <a:gd name="T75" fmla="*/ 5 h 5"/>
                <a:gd name="T76" fmla="*/ 10 w 6"/>
                <a:gd name="T77" fmla="*/ 5 h 5"/>
                <a:gd name="T78" fmla="*/ 8 w 6"/>
                <a:gd name="T79" fmla="*/ 2 h 5"/>
                <a:gd name="T80" fmla="*/ 10 w 6"/>
                <a:gd name="T81" fmla="*/ 5 h 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06" name="Freeform 2370"/>
            <p:cNvSpPr>
              <a:spLocks/>
            </p:cNvSpPr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3 w 2"/>
                <a:gd name="T1" fmla="*/ 3 h 1"/>
                <a:gd name="T2" fmla="*/ 5 w 2"/>
                <a:gd name="T3" fmla="*/ 3 h 1"/>
                <a:gd name="T4" fmla="*/ 0 w 2"/>
                <a:gd name="T5" fmla="*/ 0 h 1"/>
                <a:gd name="T6" fmla="*/ 3 w 2"/>
                <a:gd name="T7" fmla="*/ 0 h 1"/>
                <a:gd name="T8" fmla="*/ 3 w 2"/>
                <a:gd name="T9" fmla="*/ 3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07" name="Freeform 2371"/>
            <p:cNvSpPr>
              <a:spLocks/>
            </p:cNvSpPr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5 w 4"/>
                <a:gd name="T1" fmla="*/ 2 h 3"/>
                <a:gd name="T2" fmla="*/ 2 w 4"/>
                <a:gd name="T3" fmla="*/ 2 h 3"/>
                <a:gd name="T4" fmla="*/ 2 w 4"/>
                <a:gd name="T5" fmla="*/ 2 h 3"/>
                <a:gd name="T6" fmla="*/ 5 w 4"/>
                <a:gd name="T7" fmla="*/ 5 h 3"/>
                <a:gd name="T8" fmla="*/ 2 w 4"/>
                <a:gd name="T9" fmla="*/ 5 h 3"/>
                <a:gd name="T10" fmla="*/ 5 w 4"/>
                <a:gd name="T11" fmla="*/ 7 h 3"/>
                <a:gd name="T12" fmla="*/ 5 w 4"/>
                <a:gd name="T13" fmla="*/ 5 h 3"/>
                <a:gd name="T14" fmla="*/ 7 w 4"/>
                <a:gd name="T15" fmla="*/ 7 h 3"/>
                <a:gd name="T16" fmla="*/ 5 w 4"/>
                <a:gd name="T17" fmla="*/ 5 h 3"/>
                <a:gd name="T18" fmla="*/ 7 w 4"/>
                <a:gd name="T19" fmla="*/ 7 h 3"/>
                <a:gd name="T20" fmla="*/ 5 w 4"/>
                <a:gd name="T21" fmla="*/ 5 h 3"/>
                <a:gd name="T22" fmla="*/ 7 w 4"/>
                <a:gd name="T23" fmla="*/ 5 h 3"/>
                <a:gd name="T24" fmla="*/ 9 w 4"/>
                <a:gd name="T25" fmla="*/ 5 h 3"/>
                <a:gd name="T26" fmla="*/ 7 w 4"/>
                <a:gd name="T27" fmla="*/ 5 h 3"/>
                <a:gd name="T28" fmla="*/ 5 w 4"/>
                <a:gd name="T29" fmla="*/ 5 h 3"/>
                <a:gd name="T30" fmla="*/ 9 w 4"/>
                <a:gd name="T31" fmla="*/ 5 h 3"/>
                <a:gd name="T32" fmla="*/ 7 w 4"/>
                <a:gd name="T33" fmla="*/ 2 h 3"/>
                <a:gd name="T34" fmla="*/ 5 w 4"/>
                <a:gd name="T35" fmla="*/ 2 h 3"/>
                <a:gd name="T36" fmla="*/ 7 w 4"/>
                <a:gd name="T37" fmla="*/ 2 h 3"/>
                <a:gd name="T38" fmla="*/ 7 w 4"/>
                <a:gd name="T39" fmla="*/ 2 h 3"/>
                <a:gd name="T40" fmla="*/ 2 w 4"/>
                <a:gd name="T41" fmla="*/ 0 h 3"/>
                <a:gd name="T42" fmla="*/ 5 w 4"/>
                <a:gd name="T43" fmla="*/ 2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08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309" name="Freeform 2373"/>
            <p:cNvSpPr>
              <a:spLocks/>
            </p:cNvSpPr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10" name="Freeform 2374"/>
            <p:cNvSpPr>
              <a:spLocks/>
            </p:cNvSpPr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9 h 4"/>
                <a:gd name="T2" fmla="*/ 3 w 2"/>
                <a:gd name="T3" fmla="*/ 7 h 4"/>
                <a:gd name="T4" fmla="*/ 5 w 2"/>
                <a:gd name="T5" fmla="*/ 0 h 4"/>
                <a:gd name="T6" fmla="*/ 3 w 2"/>
                <a:gd name="T7" fmla="*/ 5 h 4"/>
                <a:gd name="T8" fmla="*/ 3 w 2"/>
                <a:gd name="T9" fmla="*/ 2 h 4"/>
                <a:gd name="T10" fmla="*/ 0 w 2"/>
                <a:gd name="T11" fmla="*/ 7 h 4"/>
                <a:gd name="T12" fmla="*/ 3 w 2"/>
                <a:gd name="T13" fmla="*/ 7 h 4"/>
                <a:gd name="T14" fmla="*/ 0 w 2"/>
                <a:gd name="T15" fmla="*/ 9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11" name="Freeform 2375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3 w 1"/>
                <a:gd name="T1" fmla="*/ 0 h 1"/>
                <a:gd name="T2" fmla="*/ 0 w 1"/>
                <a:gd name="T3" fmla="*/ 3 h 1"/>
                <a:gd name="T4" fmla="*/ 3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12" name="Freeform 2376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3 w 1"/>
                <a:gd name="T1" fmla="*/ 0 h 1"/>
                <a:gd name="T2" fmla="*/ 0 w 1"/>
                <a:gd name="T3" fmla="*/ 3 h 1"/>
                <a:gd name="T4" fmla="*/ 3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13" name="Freeform 2377"/>
            <p:cNvSpPr>
              <a:spLocks/>
            </p:cNvSpPr>
            <p:nvPr/>
          </p:nvSpPr>
          <p:spPr bwMode="auto">
            <a:xfrm>
              <a:off x="781" y="3109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14" name="Freeform 2378"/>
            <p:cNvSpPr>
              <a:spLocks/>
            </p:cNvSpPr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2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5 h 2"/>
                <a:gd name="T8" fmla="*/ 0 w 1"/>
                <a:gd name="T9" fmla="*/ 3 h 2"/>
                <a:gd name="T10" fmla="*/ 0 w 1"/>
                <a:gd name="T11" fmla="*/ 5 h 2"/>
                <a:gd name="T12" fmla="*/ 2 w 1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15" name="Freeform 2379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16" name="Freeform 2380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17" name="Freeform 2381"/>
            <p:cNvSpPr>
              <a:spLocks/>
            </p:cNvSpPr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2 w 1"/>
                <a:gd name="T1" fmla="*/ 0 h 3"/>
                <a:gd name="T2" fmla="*/ 0 w 1"/>
                <a:gd name="T3" fmla="*/ 2 h 3"/>
                <a:gd name="T4" fmla="*/ 0 w 1"/>
                <a:gd name="T5" fmla="*/ 7 h 3"/>
                <a:gd name="T6" fmla="*/ 2 w 1"/>
                <a:gd name="T7" fmla="*/ 7 h 3"/>
                <a:gd name="T8" fmla="*/ 2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18" name="Freeform 2382"/>
            <p:cNvSpPr>
              <a:spLocks/>
            </p:cNvSpPr>
            <p:nvPr/>
          </p:nvSpPr>
          <p:spPr bwMode="auto">
            <a:xfrm>
              <a:off x="783" y="3119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19" name="Freeform 2383"/>
            <p:cNvSpPr>
              <a:spLocks/>
            </p:cNvSpPr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2 w 1"/>
                <a:gd name="T1" fmla="*/ 2 h 4"/>
                <a:gd name="T2" fmla="*/ 2 w 1"/>
                <a:gd name="T3" fmla="*/ 5 h 4"/>
                <a:gd name="T4" fmla="*/ 2 w 1"/>
                <a:gd name="T5" fmla="*/ 2 h 4"/>
                <a:gd name="T6" fmla="*/ 0 w 1"/>
                <a:gd name="T7" fmla="*/ 5 h 4"/>
                <a:gd name="T8" fmla="*/ 2 w 1"/>
                <a:gd name="T9" fmla="*/ 0 h 4"/>
                <a:gd name="T10" fmla="*/ 0 w 1"/>
                <a:gd name="T11" fmla="*/ 5 h 4"/>
                <a:gd name="T12" fmla="*/ 0 w 1"/>
                <a:gd name="T13" fmla="*/ 0 h 4"/>
                <a:gd name="T14" fmla="*/ 0 w 1"/>
                <a:gd name="T15" fmla="*/ 5 h 4"/>
                <a:gd name="T16" fmla="*/ 0 w 1"/>
                <a:gd name="T17" fmla="*/ 5 h 4"/>
                <a:gd name="T18" fmla="*/ 0 w 1"/>
                <a:gd name="T19" fmla="*/ 7 h 4"/>
                <a:gd name="T20" fmla="*/ 2 w 1"/>
                <a:gd name="T21" fmla="*/ 9 h 4"/>
                <a:gd name="T22" fmla="*/ 2 w 1"/>
                <a:gd name="T23" fmla="*/ 2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20" name="Freeform 2384"/>
            <p:cNvSpPr>
              <a:spLocks/>
            </p:cNvSpPr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21" name="Freeform 2385"/>
            <p:cNvSpPr>
              <a:spLocks/>
            </p:cNvSpPr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3 w 1"/>
                <a:gd name="T1" fmla="*/ 0 h 5"/>
                <a:gd name="T2" fmla="*/ 3 w 1"/>
                <a:gd name="T3" fmla="*/ 2 h 5"/>
                <a:gd name="T4" fmla="*/ 3 w 1"/>
                <a:gd name="T5" fmla="*/ 2 h 5"/>
                <a:gd name="T6" fmla="*/ 0 w 1"/>
                <a:gd name="T7" fmla="*/ 4 h 5"/>
                <a:gd name="T8" fmla="*/ 3 w 1"/>
                <a:gd name="T9" fmla="*/ 2 h 5"/>
                <a:gd name="T10" fmla="*/ 3 w 1"/>
                <a:gd name="T11" fmla="*/ 7 h 5"/>
                <a:gd name="T12" fmla="*/ 3 w 1"/>
                <a:gd name="T13" fmla="*/ 7 h 5"/>
                <a:gd name="T14" fmla="*/ 3 w 1"/>
                <a:gd name="T15" fmla="*/ 7 h 5"/>
                <a:gd name="T16" fmla="*/ 3 w 1"/>
                <a:gd name="T17" fmla="*/ 4 h 5"/>
                <a:gd name="T18" fmla="*/ 3 w 1"/>
                <a:gd name="T19" fmla="*/ 4 h 5"/>
                <a:gd name="T20" fmla="*/ 3 w 1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22" name="Freeform 2386"/>
            <p:cNvSpPr>
              <a:spLocks/>
            </p:cNvSpPr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3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23" name="Freeform 2387"/>
            <p:cNvSpPr>
              <a:spLocks/>
            </p:cNvSpPr>
            <p:nvPr/>
          </p:nvSpPr>
          <p:spPr bwMode="auto">
            <a:xfrm>
              <a:off x="788" y="3119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24" name="Freeform 2388"/>
            <p:cNvSpPr>
              <a:spLocks/>
            </p:cNvSpPr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2 h 1"/>
                <a:gd name="T2" fmla="*/ 2 w 1"/>
                <a:gd name="T3" fmla="*/ 2 h 1"/>
                <a:gd name="T4" fmla="*/ 0 w 1"/>
                <a:gd name="T5" fmla="*/ 0 h 1"/>
                <a:gd name="T6" fmla="*/ 0 w 1"/>
                <a:gd name="T7" fmla="*/ 2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25" name="Freeform 2389"/>
            <p:cNvSpPr>
              <a:spLocks/>
            </p:cNvSpPr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17 w 7"/>
                <a:gd name="T1" fmla="*/ 7 h 5"/>
                <a:gd name="T2" fmla="*/ 15 w 7"/>
                <a:gd name="T3" fmla="*/ 7 h 5"/>
                <a:gd name="T4" fmla="*/ 15 w 7"/>
                <a:gd name="T5" fmla="*/ 2 h 5"/>
                <a:gd name="T6" fmla="*/ 15 w 7"/>
                <a:gd name="T7" fmla="*/ 0 h 5"/>
                <a:gd name="T8" fmla="*/ 15 w 7"/>
                <a:gd name="T9" fmla="*/ 2 h 5"/>
                <a:gd name="T10" fmla="*/ 12 w 7"/>
                <a:gd name="T11" fmla="*/ 0 h 5"/>
                <a:gd name="T12" fmla="*/ 12 w 7"/>
                <a:gd name="T13" fmla="*/ 0 h 5"/>
                <a:gd name="T14" fmla="*/ 10 w 7"/>
                <a:gd name="T15" fmla="*/ 2 h 5"/>
                <a:gd name="T16" fmla="*/ 2 w 7"/>
                <a:gd name="T17" fmla="*/ 2 h 5"/>
                <a:gd name="T18" fmla="*/ 2 w 7"/>
                <a:gd name="T19" fmla="*/ 7 h 5"/>
                <a:gd name="T20" fmla="*/ 2 w 7"/>
                <a:gd name="T21" fmla="*/ 5 h 5"/>
                <a:gd name="T22" fmla="*/ 2 w 7"/>
                <a:gd name="T23" fmla="*/ 5 h 5"/>
                <a:gd name="T24" fmla="*/ 0 w 7"/>
                <a:gd name="T25" fmla="*/ 2 h 5"/>
                <a:gd name="T26" fmla="*/ 0 w 7"/>
                <a:gd name="T27" fmla="*/ 7 h 5"/>
                <a:gd name="T28" fmla="*/ 0 w 7"/>
                <a:gd name="T29" fmla="*/ 2 h 5"/>
                <a:gd name="T30" fmla="*/ 0 w 7"/>
                <a:gd name="T31" fmla="*/ 5 h 5"/>
                <a:gd name="T32" fmla="*/ 0 w 7"/>
                <a:gd name="T33" fmla="*/ 10 h 5"/>
                <a:gd name="T34" fmla="*/ 0 w 7"/>
                <a:gd name="T35" fmla="*/ 10 h 5"/>
                <a:gd name="T36" fmla="*/ 5 w 7"/>
                <a:gd name="T37" fmla="*/ 5 h 5"/>
                <a:gd name="T38" fmla="*/ 5 w 7"/>
                <a:gd name="T39" fmla="*/ 7 h 5"/>
                <a:gd name="T40" fmla="*/ 7 w 7"/>
                <a:gd name="T41" fmla="*/ 10 h 5"/>
                <a:gd name="T42" fmla="*/ 7 w 7"/>
                <a:gd name="T43" fmla="*/ 5 h 5"/>
                <a:gd name="T44" fmla="*/ 7 w 7"/>
                <a:gd name="T45" fmla="*/ 7 h 5"/>
                <a:gd name="T46" fmla="*/ 7 w 7"/>
                <a:gd name="T47" fmla="*/ 5 h 5"/>
                <a:gd name="T48" fmla="*/ 10 w 7"/>
                <a:gd name="T49" fmla="*/ 7 h 5"/>
                <a:gd name="T50" fmla="*/ 10 w 7"/>
                <a:gd name="T51" fmla="*/ 2 h 5"/>
                <a:gd name="T52" fmla="*/ 12 w 7"/>
                <a:gd name="T53" fmla="*/ 10 h 5"/>
                <a:gd name="T54" fmla="*/ 10 w 7"/>
                <a:gd name="T55" fmla="*/ 7 h 5"/>
                <a:gd name="T56" fmla="*/ 10 w 7"/>
                <a:gd name="T57" fmla="*/ 5 h 5"/>
                <a:gd name="T58" fmla="*/ 12 w 7"/>
                <a:gd name="T59" fmla="*/ 7 h 5"/>
                <a:gd name="T60" fmla="*/ 12 w 7"/>
                <a:gd name="T61" fmla="*/ 5 h 5"/>
                <a:gd name="T62" fmla="*/ 12 w 7"/>
                <a:gd name="T63" fmla="*/ 2 h 5"/>
                <a:gd name="T64" fmla="*/ 15 w 7"/>
                <a:gd name="T65" fmla="*/ 5 h 5"/>
                <a:gd name="T66" fmla="*/ 15 w 7"/>
                <a:gd name="T67" fmla="*/ 7 h 5"/>
                <a:gd name="T68" fmla="*/ 15 w 7"/>
                <a:gd name="T69" fmla="*/ 10 h 5"/>
                <a:gd name="T70" fmla="*/ 15 w 7"/>
                <a:gd name="T71" fmla="*/ 5 h 5"/>
                <a:gd name="T72" fmla="*/ 17 w 7"/>
                <a:gd name="T73" fmla="*/ 7 h 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26" name="Freeform 2390"/>
            <p:cNvSpPr>
              <a:spLocks/>
            </p:cNvSpPr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27" name="Freeform 2391"/>
            <p:cNvSpPr>
              <a:spLocks/>
            </p:cNvSpPr>
            <p:nvPr/>
          </p:nvSpPr>
          <p:spPr bwMode="auto">
            <a:xfrm>
              <a:off x="807" y="3116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28" name="Freeform 2392"/>
            <p:cNvSpPr>
              <a:spLocks/>
            </p:cNvSpPr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29" name="Freeform 2393"/>
            <p:cNvSpPr>
              <a:spLocks/>
            </p:cNvSpPr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30" name="Freeform 2394"/>
            <p:cNvSpPr>
              <a:spLocks/>
            </p:cNvSpPr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2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31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332" name="Freeform 2396"/>
            <p:cNvSpPr>
              <a:spLocks/>
            </p:cNvSpPr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8 w 4"/>
                <a:gd name="T1" fmla="*/ 2 h 6"/>
                <a:gd name="T2" fmla="*/ 5 w 4"/>
                <a:gd name="T3" fmla="*/ 2 h 6"/>
                <a:gd name="T4" fmla="*/ 8 w 4"/>
                <a:gd name="T5" fmla="*/ 7 h 6"/>
                <a:gd name="T6" fmla="*/ 5 w 4"/>
                <a:gd name="T7" fmla="*/ 2 h 6"/>
                <a:gd name="T8" fmla="*/ 3 w 4"/>
                <a:gd name="T9" fmla="*/ 7 h 6"/>
                <a:gd name="T10" fmla="*/ 3 w 4"/>
                <a:gd name="T11" fmla="*/ 5 h 6"/>
                <a:gd name="T12" fmla="*/ 3 w 4"/>
                <a:gd name="T13" fmla="*/ 12 h 6"/>
                <a:gd name="T14" fmla="*/ 3 w 4"/>
                <a:gd name="T15" fmla="*/ 5 h 6"/>
                <a:gd name="T16" fmla="*/ 0 w 4"/>
                <a:gd name="T17" fmla="*/ 5 h 6"/>
                <a:gd name="T18" fmla="*/ 0 w 4"/>
                <a:gd name="T19" fmla="*/ 7 h 6"/>
                <a:gd name="T20" fmla="*/ 3 w 4"/>
                <a:gd name="T21" fmla="*/ 12 h 6"/>
                <a:gd name="T22" fmla="*/ 3 w 4"/>
                <a:gd name="T23" fmla="*/ 14 h 6"/>
                <a:gd name="T24" fmla="*/ 3 w 4"/>
                <a:gd name="T25" fmla="*/ 12 h 6"/>
                <a:gd name="T26" fmla="*/ 3 w 4"/>
                <a:gd name="T27" fmla="*/ 14 h 6"/>
                <a:gd name="T28" fmla="*/ 3 w 4"/>
                <a:gd name="T29" fmla="*/ 12 h 6"/>
                <a:gd name="T30" fmla="*/ 5 w 4"/>
                <a:gd name="T31" fmla="*/ 14 h 6"/>
                <a:gd name="T32" fmla="*/ 5 w 4"/>
                <a:gd name="T33" fmla="*/ 12 h 6"/>
                <a:gd name="T34" fmla="*/ 5 w 4"/>
                <a:gd name="T35" fmla="*/ 12 h 6"/>
                <a:gd name="T36" fmla="*/ 5 w 4"/>
                <a:gd name="T37" fmla="*/ 9 h 6"/>
                <a:gd name="T38" fmla="*/ 5 w 4"/>
                <a:gd name="T39" fmla="*/ 12 h 6"/>
                <a:gd name="T40" fmla="*/ 5 w 4"/>
                <a:gd name="T41" fmla="*/ 9 h 6"/>
                <a:gd name="T42" fmla="*/ 8 w 4"/>
                <a:gd name="T43" fmla="*/ 12 h 6"/>
                <a:gd name="T44" fmla="*/ 8 w 4"/>
                <a:gd name="T45" fmla="*/ 9 h 6"/>
                <a:gd name="T46" fmla="*/ 8 w 4"/>
                <a:gd name="T47" fmla="*/ 12 h 6"/>
                <a:gd name="T48" fmla="*/ 5 w 4"/>
                <a:gd name="T49" fmla="*/ 7 h 6"/>
                <a:gd name="T50" fmla="*/ 8 w 4"/>
                <a:gd name="T51" fmla="*/ 12 h 6"/>
                <a:gd name="T52" fmla="*/ 10 w 4"/>
                <a:gd name="T53" fmla="*/ 9 h 6"/>
                <a:gd name="T54" fmla="*/ 10 w 4"/>
                <a:gd name="T55" fmla="*/ 9 h 6"/>
                <a:gd name="T56" fmla="*/ 10 w 4"/>
                <a:gd name="T57" fmla="*/ 7 h 6"/>
                <a:gd name="T58" fmla="*/ 10 w 4"/>
                <a:gd name="T59" fmla="*/ 7 h 6"/>
                <a:gd name="T60" fmla="*/ 8 w 4"/>
                <a:gd name="T61" fmla="*/ 5 h 6"/>
                <a:gd name="T62" fmla="*/ 10 w 4"/>
                <a:gd name="T63" fmla="*/ 7 h 6"/>
                <a:gd name="T64" fmla="*/ 8 w 4"/>
                <a:gd name="T65" fmla="*/ 2 h 6"/>
                <a:gd name="T66" fmla="*/ 8 w 4"/>
                <a:gd name="T67" fmla="*/ 5 h 6"/>
                <a:gd name="T68" fmla="*/ 8 w 4"/>
                <a:gd name="T69" fmla="*/ 2 h 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33" name="Freeform 2397"/>
            <p:cNvSpPr>
              <a:spLocks/>
            </p:cNvSpPr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34" name="Freeform 2398"/>
            <p:cNvSpPr>
              <a:spLocks/>
            </p:cNvSpPr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5 w 3"/>
                <a:gd name="T1" fmla="*/ 7 h 6"/>
                <a:gd name="T2" fmla="*/ 7 w 3"/>
                <a:gd name="T3" fmla="*/ 9 h 6"/>
                <a:gd name="T4" fmla="*/ 2 w 3"/>
                <a:gd name="T5" fmla="*/ 5 h 6"/>
                <a:gd name="T6" fmla="*/ 2 w 3"/>
                <a:gd name="T7" fmla="*/ 5 h 6"/>
                <a:gd name="T8" fmla="*/ 5 w 3"/>
                <a:gd name="T9" fmla="*/ 7 h 6"/>
                <a:gd name="T10" fmla="*/ 7 w 3"/>
                <a:gd name="T11" fmla="*/ 7 h 6"/>
                <a:gd name="T12" fmla="*/ 5 w 3"/>
                <a:gd name="T13" fmla="*/ 5 h 6"/>
                <a:gd name="T14" fmla="*/ 5 w 3"/>
                <a:gd name="T15" fmla="*/ 2 h 6"/>
                <a:gd name="T16" fmla="*/ 5 w 3"/>
                <a:gd name="T17" fmla="*/ 5 h 6"/>
                <a:gd name="T18" fmla="*/ 7 w 3"/>
                <a:gd name="T19" fmla="*/ 7 h 6"/>
                <a:gd name="T20" fmla="*/ 2 w 3"/>
                <a:gd name="T21" fmla="*/ 0 h 6"/>
                <a:gd name="T22" fmla="*/ 2 w 3"/>
                <a:gd name="T23" fmla="*/ 0 h 6"/>
                <a:gd name="T24" fmla="*/ 5 w 3"/>
                <a:gd name="T25" fmla="*/ 2 h 6"/>
                <a:gd name="T26" fmla="*/ 5 w 3"/>
                <a:gd name="T27" fmla="*/ 2 h 6"/>
                <a:gd name="T28" fmla="*/ 2 w 3"/>
                <a:gd name="T29" fmla="*/ 0 h 6"/>
                <a:gd name="T30" fmla="*/ 0 w 3"/>
                <a:gd name="T31" fmla="*/ 2 h 6"/>
                <a:gd name="T32" fmla="*/ 0 w 3"/>
                <a:gd name="T33" fmla="*/ 2 h 6"/>
                <a:gd name="T34" fmla="*/ 2 w 3"/>
                <a:gd name="T35" fmla="*/ 5 h 6"/>
                <a:gd name="T36" fmla="*/ 5 w 3"/>
                <a:gd name="T37" fmla="*/ 7 h 6"/>
                <a:gd name="T38" fmla="*/ 2 w 3"/>
                <a:gd name="T39" fmla="*/ 7 h 6"/>
                <a:gd name="T40" fmla="*/ 5 w 3"/>
                <a:gd name="T41" fmla="*/ 9 h 6"/>
                <a:gd name="T42" fmla="*/ 5 w 3"/>
                <a:gd name="T43" fmla="*/ 12 h 6"/>
                <a:gd name="T44" fmla="*/ 7 w 3"/>
                <a:gd name="T45" fmla="*/ 12 h 6"/>
                <a:gd name="T46" fmla="*/ 5 w 3"/>
                <a:gd name="T47" fmla="*/ 7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35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336" name="Freeform 2400"/>
            <p:cNvSpPr>
              <a:spLocks/>
            </p:cNvSpPr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2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37" name="Freeform 2401"/>
            <p:cNvSpPr>
              <a:spLocks/>
            </p:cNvSpPr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3 h 1"/>
                <a:gd name="T1" fmla="*/ 0 h 1"/>
                <a:gd name="T2" fmla="*/ 0 h 1"/>
                <a:gd name="T3" fmla="*/ 3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38" name="Freeform 2402"/>
            <p:cNvSpPr>
              <a:spLocks/>
            </p:cNvSpPr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3 h 2"/>
                <a:gd name="T4" fmla="*/ 7 w 3"/>
                <a:gd name="T5" fmla="*/ 5 h 2"/>
                <a:gd name="T6" fmla="*/ 2 w 3"/>
                <a:gd name="T7" fmla="*/ 3 h 2"/>
                <a:gd name="T8" fmla="*/ 5 w 3"/>
                <a:gd name="T9" fmla="*/ 3 h 2"/>
                <a:gd name="T10" fmla="*/ 0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39" name="Freeform 2403"/>
            <p:cNvSpPr>
              <a:spLocks/>
            </p:cNvSpPr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9 w 6"/>
                <a:gd name="T1" fmla="*/ 10 h 5"/>
                <a:gd name="T2" fmla="*/ 9 w 6"/>
                <a:gd name="T3" fmla="*/ 10 h 5"/>
                <a:gd name="T4" fmla="*/ 12 w 6"/>
                <a:gd name="T5" fmla="*/ 10 h 5"/>
                <a:gd name="T6" fmla="*/ 12 w 6"/>
                <a:gd name="T7" fmla="*/ 10 h 5"/>
                <a:gd name="T8" fmla="*/ 12 w 6"/>
                <a:gd name="T9" fmla="*/ 10 h 5"/>
                <a:gd name="T10" fmla="*/ 9 w 6"/>
                <a:gd name="T11" fmla="*/ 7 h 5"/>
                <a:gd name="T12" fmla="*/ 7 w 6"/>
                <a:gd name="T13" fmla="*/ 7 h 5"/>
                <a:gd name="T14" fmla="*/ 12 w 6"/>
                <a:gd name="T15" fmla="*/ 5 h 5"/>
                <a:gd name="T16" fmla="*/ 5 w 6"/>
                <a:gd name="T17" fmla="*/ 7 h 5"/>
                <a:gd name="T18" fmla="*/ 7 w 6"/>
                <a:gd name="T19" fmla="*/ 5 h 5"/>
                <a:gd name="T20" fmla="*/ 7 w 6"/>
                <a:gd name="T21" fmla="*/ 5 h 5"/>
                <a:gd name="T22" fmla="*/ 7 w 6"/>
                <a:gd name="T23" fmla="*/ 5 h 5"/>
                <a:gd name="T24" fmla="*/ 9 w 6"/>
                <a:gd name="T25" fmla="*/ 2 h 5"/>
                <a:gd name="T26" fmla="*/ 9 w 6"/>
                <a:gd name="T27" fmla="*/ 2 h 5"/>
                <a:gd name="T28" fmla="*/ 9 w 6"/>
                <a:gd name="T29" fmla="*/ 2 h 5"/>
                <a:gd name="T30" fmla="*/ 5 w 6"/>
                <a:gd name="T31" fmla="*/ 7 h 5"/>
                <a:gd name="T32" fmla="*/ 7 w 6"/>
                <a:gd name="T33" fmla="*/ 10 h 5"/>
                <a:gd name="T34" fmla="*/ 7 w 6"/>
                <a:gd name="T35" fmla="*/ 10 h 5"/>
                <a:gd name="T36" fmla="*/ 9 w 6"/>
                <a:gd name="T37" fmla="*/ 7 h 5"/>
                <a:gd name="T38" fmla="*/ 9 w 6"/>
                <a:gd name="T39" fmla="*/ 10 h 5"/>
                <a:gd name="T40" fmla="*/ 9 w 6"/>
                <a:gd name="T41" fmla="*/ 2 h 5"/>
                <a:gd name="T42" fmla="*/ 9 w 6"/>
                <a:gd name="T43" fmla="*/ 5 h 5"/>
                <a:gd name="T44" fmla="*/ 9 w 6"/>
                <a:gd name="T45" fmla="*/ 7 h 5"/>
                <a:gd name="T46" fmla="*/ 9 w 6"/>
                <a:gd name="T47" fmla="*/ 5 h 5"/>
                <a:gd name="T48" fmla="*/ 12 w 6"/>
                <a:gd name="T49" fmla="*/ 10 h 5"/>
                <a:gd name="T50" fmla="*/ 12 w 6"/>
                <a:gd name="T51" fmla="*/ 5 h 5"/>
                <a:gd name="T52" fmla="*/ 12 w 6"/>
                <a:gd name="T53" fmla="*/ 5 h 5"/>
                <a:gd name="T54" fmla="*/ 9 w 6"/>
                <a:gd name="T55" fmla="*/ 0 h 5"/>
                <a:gd name="T56" fmla="*/ 7 w 6"/>
                <a:gd name="T57" fmla="*/ 0 h 5"/>
                <a:gd name="T58" fmla="*/ 7 w 6"/>
                <a:gd name="T59" fmla="*/ 5 h 5"/>
                <a:gd name="T60" fmla="*/ 7 w 6"/>
                <a:gd name="T61" fmla="*/ 0 h 5"/>
                <a:gd name="T62" fmla="*/ 7 w 6"/>
                <a:gd name="T63" fmla="*/ 5 h 5"/>
                <a:gd name="T64" fmla="*/ 7 w 6"/>
                <a:gd name="T65" fmla="*/ 0 h 5"/>
                <a:gd name="T66" fmla="*/ 7 w 6"/>
                <a:gd name="T67" fmla="*/ 5 h 5"/>
                <a:gd name="T68" fmla="*/ 5 w 6"/>
                <a:gd name="T69" fmla="*/ 0 h 5"/>
                <a:gd name="T70" fmla="*/ 5 w 6"/>
                <a:gd name="T71" fmla="*/ 10 h 5"/>
                <a:gd name="T72" fmla="*/ 7 w 6"/>
                <a:gd name="T73" fmla="*/ 10 h 5"/>
                <a:gd name="T74" fmla="*/ 7 w 6"/>
                <a:gd name="T75" fmla="*/ 12 h 5"/>
                <a:gd name="T76" fmla="*/ 9 w 6"/>
                <a:gd name="T77" fmla="*/ 12 h 5"/>
                <a:gd name="T78" fmla="*/ 2 w 6"/>
                <a:gd name="T79" fmla="*/ 10 h 5"/>
                <a:gd name="T80" fmla="*/ 5 w 6"/>
                <a:gd name="T81" fmla="*/ 12 h 5"/>
                <a:gd name="T82" fmla="*/ 5 w 6"/>
                <a:gd name="T83" fmla="*/ 12 h 5"/>
                <a:gd name="T84" fmla="*/ 5 w 6"/>
                <a:gd name="T85" fmla="*/ 12 h 5"/>
                <a:gd name="T86" fmla="*/ 9 w 6"/>
                <a:gd name="T87" fmla="*/ 12 h 5"/>
                <a:gd name="T88" fmla="*/ 14 w 6"/>
                <a:gd name="T89" fmla="*/ 12 h 5"/>
                <a:gd name="T90" fmla="*/ 9 w 6"/>
                <a:gd name="T91" fmla="*/ 10 h 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40" name="Freeform 2404"/>
            <p:cNvSpPr>
              <a:spLocks/>
            </p:cNvSpPr>
            <p:nvPr/>
          </p:nvSpPr>
          <p:spPr bwMode="auto">
            <a:xfrm>
              <a:off x="814" y="309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41" name="Freeform 2405"/>
            <p:cNvSpPr>
              <a:spLocks/>
            </p:cNvSpPr>
            <p:nvPr/>
          </p:nvSpPr>
          <p:spPr bwMode="auto">
            <a:xfrm>
              <a:off x="823" y="3093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42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343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344" name="Freeform 2408"/>
            <p:cNvSpPr>
              <a:spLocks/>
            </p:cNvSpPr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45" name="Freeform 2409"/>
            <p:cNvSpPr>
              <a:spLocks/>
            </p:cNvSpPr>
            <p:nvPr/>
          </p:nvSpPr>
          <p:spPr bwMode="auto">
            <a:xfrm>
              <a:off x="835" y="3093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46" name="Freeform 2410"/>
            <p:cNvSpPr>
              <a:spLocks/>
            </p:cNvSpPr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17 w 10"/>
                <a:gd name="T1" fmla="*/ 2 h 11"/>
                <a:gd name="T2" fmla="*/ 14 w 10"/>
                <a:gd name="T3" fmla="*/ 0 h 11"/>
                <a:gd name="T4" fmla="*/ 12 w 10"/>
                <a:gd name="T5" fmla="*/ 0 h 11"/>
                <a:gd name="T6" fmla="*/ 12 w 10"/>
                <a:gd name="T7" fmla="*/ 2 h 11"/>
                <a:gd name="T8" fmla="*/ 12 w 10"/>
                <a:gd name="T9" fmla="*/ 5 h 11"/>
                <a:gd name="T10" fmla="*/ 10 w 10"/>
                <a:gd name="T11" fmla="*/ 7 h 11"/>
                <a:gd name="T12" fmla="*/ 12 w 10"/>
                <a:gd name="T13" fmla="*/ 9 h 11"/>
                <a:gd name="T14" fmla="*/ 12 w 10"/>
                <a:gd name="T15" fmla="*/ 9 h 11"/>
                <a:gd name="T16" fmla="*/ 10 w 10"/>
                <a:gd name="T17" fmla="*/ 9 h 11"/>
                <a:gd name="T18" fmla="*/ 14 w 10"/>
                <a:gd name="T19" fmla="*/ 14 h 11"/>
                <a:gd name="T20" fmla="*/ 12 w 10"/>
                <a:gd name="T21" fmla="*/ 14 h 11"/>
                <a:gd name="T22" fmla="*/ 10 w 10"/>
                <a:gd name="T23" fmla="*/ 14 h 11"/>
                <a:gd name="T24" fmla="*/ 10 w 10"/>
                <a:gd name="T25" fmla="*/ 17 h 11"/>
                <a:gd name="T26" fmla="*/ 7 w 10"/>
                <a:gd name="T27" fmla="*/ 17 h 11"/>
                <a:gd name="T28" fmla="*/ 7 w 10"/>
                <a:gd name="T29" fmla="*/ 17 h 11"/>
                <a:gd name="T30" fmla="*/ 7 w 10"/>
                <a:gd name="T31" fmla="*/ 19 h 11"/>
                <a:gd name="T32" fmla="*/ 5 w 10"/>
                <a:gd name="T33" fmla="*/ 17 h 11"/>
                <a:gd name="T34" fmla="*/ 5 w 10"/>
                <a:gd name="T35" fmla="*/ 19 h 11"/>
                <a:gd name="T36" fmla="*/ 0 w 10"/>
                <a:gd name="T37" fmla="*/ 19 h 11"/>
                <a:gd name="T38" fmla="*/ 2 w 10"/>
                <a:gd name="T39" fmla="*/ 19 h 11"/>
                <a:gd name="T40" fmla="*/ 2 w 10"/>
                <a:gd name="T41" fmla="*/ 19 h 11"/>
                <a:gd name="T42" fmla="*/ 5 w 10"/>
                <a:gd name="T43" fmla="*/ 24 h 11"/>
                <a:gd name="T44" fmla="*/ 5 w 10"/>
                <a:gd name="T45" fmla="*/ 24 h 11"/>
                <a:gd name="T46" fmla="*/ 7 w 10"/>
                <a:gd name="T47" fmla="*/ 24 h 11"/>
                <a:gd name="T48" fmla="*/ 10 w 10"/>
                <a:gd name="T49" fmla="*/ 24 h 11"/>
                <a:gd name="T50" fmla="*/ 10 w 10"/>
                <a:gd name="T51" fmla="*/ 24 h 11"/>
                <a:gd name="T52" fmla="*/ 12 w 10"/>
                <a:gd name="T53" fmla="*/ 21 h 11"/>
                <a:gd name="T54" fmla="*/ 12 w 10"/>
                <a:gd name="T55" fmla="*/ 21 h 11"/>
                <a:gd name="T56" fmla="*/ 12 w 10"/>
                <a:gd name="T57" fmla="*/ 21 h 11"/>
                <a:gd name="T58" fmla="*/ 12 w 10"/>
                <a:gd name="T59" fmla="*/ 19 h 11"/>
                <a:gd name="T60" fmla="*/ 12 w 10"/>
                <a:gd name="T61" fmla="*/ 17 h 11"/>
                <a:gd name="T62" fmla="*/ 14 w 10"/>
                <a:gd name="T63" fmla="*/ 19 h 11"/>
                <a:gd name="T64" fmla="*/ 17 w 10"/>
                <a:gd name="T65" fmla="*/ 17 h 11"/>
                <a:gd name="T66" fmla="*/ 14 w 10"/>
                <a:gd name="T67" fmla="*/ 14 h 11"/>
                <a:gd name="T68" fmla="*/ 14 w 10"/>
                <a:gd name="T69" fmla="*/ 12 h 11"/>
                <a:gd name="T70" fmla="*/ 17 w 10"/>
                <a:gd name="T71" fmla="*/ 9 h 11"/>
                <a:gd name="T72" fmla="*/ 17 w 10"/>
                <a:gd name="T73" fmla="*/ 9 h 11"/>
                <a:gd name="T74" fmla="*/ 17 w 10"/>
                <a:gd name="T75" fmla="*/ 7 h 11"/>
                <a:gd name="T76" fmla="*/ 14 w 10"/>
                <a:gd name="T77" fmla="*/ 7 h 11"/>
                <a:gd name="T78" fmla="*/ 19 w 10"/>
                <a:gd name="T79" fmla="*/ 7 h 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47" name="Freeform 2411"/>
            <p:cNvSpPr>
              <a:spLocks/>
            </p:cNvSpPr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2 w 1"/>
                <a:gd name="T2" fmla="*/ 0 w 1"/>
                <a:gd name="T3" fmla="*/ 0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48" name="Freeform 2412"/>
            <p:cNvSpPr>
              <a:spLocks/>
            </p:cNvSpPr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49" name="Freeform 2413"/>
            <p:cNvSpPr>
              <a:spLocks/>
            </p:cNvSpPr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50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351" name="Freeform 2415"/>
            <p:cNvSpPr>
              <a:spLocks/>
            </p:cNvSpPr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7 w 5"/>
                <a:gd name="T1" fmla="*/ 5 h 7"/>
                <a:gd name="T2" fmla="*/ 5 w 5"/>
                <a:gd name="T3" fmla="*/ 2 h 7"/>
                <a:gd name="T4" fmla="*/ 7 w 5"/>
                <a:gd name="T5" fmla="*/ 2 h 7"/>
                <a:gd name="T6" fmla="*/ 2 w 5"/>
                <a:gd name="T7" fmla="*/ 0 h 7"/>
                <a:gd name="T8" fmla="*/ 5 w 5"/>
                <a:gd name="T9" fmla="*/ 7 h 7"/>
                <a:gd name="T10" fmla="*/ 2 w 5"/>
                <a:gd name="T11" fmla="*/ 7 h 7"/>
                <a:gd name="T12" fmla="*/ 5 w 5"/>
                <a:gd name="T13" fmla="*/ 9 h 7"/>
                <a:gd name="T14" fmla="*/ 2 w 5"/>
                <a:gd name="T15" fmla="*/ 9 h 7"/>
                <a:gd name="T16" fmla="*/ 2 w 5"/>
                <a:gd name="T17" fmla="*/ 11 h 7"/>
                <a:gd name="T18" fmla="*/ 5 w 5"/>
                <a:gd name="T19" fmla="*/ 11 h 7"/>
                <a:gd name="T20" fmla="*/ 5 w 5"/>
                <a:gd name="T21" fmla="*/ 11 h 7"/>
                <a:gd name="T22" fmla="*/ 5 w 5"/>
                <a:gd name="T23" fmla="*/ 11 h 7"/>
                <a:gd name="T24" fmla="*/ 5 w 5"/>
                <a:gd name="T25" fmla="*/ 11 h 7"/>
                <a:gd name="T26" fmla="*/ 5 w 5"/>
                <a:gd name="T27" fmla="*/ 11 h 7"/>
                <a:gd name="T28" fmla="*/ 5 w 5"/>
                <a:gd name="T29" fmla="*/ 11 h 7"/>
                <a:gd name="T30" fmla="*/ 2 w 5"/>
                <a:gd name="T31" fmla="*/ 11 h 7"/>
                <a:gd name="T32" fmla="*/ 5 w 5"/>
                <a:gd name="T33" fmla="*/ 14 h 7"/>
                <a:gd name="T34" fmla="*/ 7 w 5"/>
                <a:gd name="T35" fmla="*/ 16 h 7"/>
                <a:gd name="T36" fmla="*/ 7 w 5"/>
                <a:gd name="T37" fmla="*/ 14 h 7"/>
                <a:gd name="T38" fmla="*/ 7 w 5"/>
                <a:gd name="T39" fmla="*/ 14 h 7"/>
                <a:gd name="T40" fmla="*/ 5 w 5"/>
                <a:gd name="T41" fmla="*/ 11 h 7"/>
                <a:gd name="T42" fmla="*/ 10 w 5"/>
                <a:gd name="T43" fmla="*/ 14 h 7"/>
                <a:gd name="T44" fmla="*/ 12 w 5"/>
                <a:gd name="T45" fmla="*/ 14 h 7"/>
                <a:gd name="T46" fmla="*/ 12 w 5"/>
                <a:gd name="T47" fmla="*/ 14 h 7"/>
                <a:gd name="T48" fmla="*/ 10 w 5"/>
                <a:gd name="T49" fmla="*/ 11 h 7"/>
                <a:gd name="T50" fmla="*/ 10 w 5"/>
                <a:gd name="T51" fmla="*/ 11 h 7"/>
                <a:gd name="T52" fmla="*/ 5 w 5"/>
                <a:gd name="T53" fmla="*/ 11 h 7"/>
                <a:gd name="T54" fmla="*/ 5 w 5"/>
                <a:gd name="T55" fmla="*/ 9 h 7"/>
                <a:gd name="T56" fmla="*/ 10 w 5"/>
                <a:gd name="T57" fmla="*/ 11 h 7"/>
                <a:gd name="T58" fmla="*/ 7 w 5"/>
                <a:gd name="T59" fmla="*/ 11 h 7"/>
                <a:gd name="T60" fmla="*/ 10 w 5"/>
                <a:gd name="T61" fmla="*/ 11 h 7"/>
                <a:gd name="T62" fmla="*/ 7 w 5"/>
                <a:gd name="T63" fmla="*/ 9 h 7"/>
                <a:gd name="T64" fmla="*/ 7 w 5"/>
                <a:gd name="T65" fmla="*/ 7 h 7"/>
                <a:gd name="T66" fmla="*/ 10 w 5"/>
                <a:gd name="T67" fmla="*/ 9 h 7"/>
                <a:gd name="T68" fmla="*/ 7 w 5"/>
                <a:gd name="T69" fmla="*/ 7 h 7"/>
                <a:gd name="T70" fmla="*/ 10 w 5"/>
                <a:gd name="T71" fmla="*/ 7 h 7"/>
                <a:gd name="T72" fmla="*/ 7 w 5"/>
                <a:gd name="T73" fmla="*/ 7 h 7"/>
                <a:gd name="T74" fmla="*/ 7 w 5"/>
                <a:gd name="T75" fmla="*/ 5 h 7"/>
                <a:gd name="T76" fmla="*/ 7 w 5"/>
                <a:gd name="T77" fmla="*/ 5 h 7"/>
                <a:gd name="T78" fmla="*/ 5 w 5"/>
                <a:gd name="T79" fmla="*/ 2 h 7"/>
                <a:gd name="T80" fmla="*/ 7 w 5"/>
                <a:gd name="T81" fmla="*/ 5 h 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52" name="Freeform 2416"/>
            <p:cNvSpPr>
              <a:spLocks/>
            </p:cNvSpPr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3 w 2"/>
                <a:gd name="T1" fmla="*/ 0 h 1"/>
                <a:gd name="T2" fmla="*/ 5 w 2"/>
                <a:gd name="T3" fmla="*/ 2 h 1"/>
                <a:gd name="T4" fmla="*/ 0 w 2"/>
                <a:gd name="T5" fmla="*/ 0 h 1"/>
                <a:gd name="T6" fmla="*/ 3 w 2"/>
                <a:gd name="T7" fmla="*/ 0 h 1"/>
                <a:gd name="T8" fmla="*/ 3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53" name="Freeform 2417"/>
            <p:cNvSpPr>
              <a:spLocks/>
            </p:cNvSpPr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5 w 4"/>
                <a:gd name="T1" fmla="*/ 2 h 3"/>
                <a:gd name="T2" fmla="*/ 5 w 4"/>
                <a:gd name="T3" fmla="*/ 2 h 3"/>
                <a:gd name="T4" fmla="*/ 2 w 4"/>
                <a:gd name="T5" fmla="*/ 5 h 3"/>
                <a:gd name="T6" fmla="*/ 5 w 4"/>
                <a:gd name="T7" fmla="*/ 7 h 3"/>
                <a:gd name="T8" fmla="*/ 2 w 4"/>
                <a:gd name="T9" fmla="*/ 7 h 3"/>
                <a:gd name="T10" fmla="*/ 7 w 4"/>
                <a:gd name="T11" fmla="*/ 7 h 3"/>
                <a:gd name="T12" fmla="*/ 5 w 4"/>
                <a:gd name="T13" fmla="*/ 7 h 3"/>
                <a:gd name="T14" fmla="*/ 7 w 4"/>
                <a:gd name="T15" fmla="*/ 7 h 3"/>
                <a:gd name="T16" fmla="*/ 7 w 4"/>
                <a:gd name="T17" fmla="*/ 7 h 3"/>
                <a:gd name="T18" fmla="*/ 7 w 4"/>
                <a:gd name="T19" fmla="*/ 7 h 3"/>
                <a:gd name="T20" fmla="*/ 5 w 4"/>
                <a:gd name="T21" fmla="*/ 5 h 3"/>
                <a:gd name="T22" fmla="*/ 7 w 4"/>
                <a:gd name="T23" fmla="*/ 7 h 3"/>
                <a:gd name="T24" fmla="*/ 9 w 4"/>
                <a:gd name="T25" fmla="*/ 5 h 3"/>
                <a:gd name="T26" fmla="*/ 7 w 4"/>
                <a:gd name="T27" fmla="*/ 5 h 3"/>
                <a:gd name="T28" fmla="*/ 5 w 4"/>
                <a:gd name="T29" fmla="*/ 5 h 3"/>
                <a:gd name="T30" fmla="*/ 9 w 4"/>
                <a:gd name="T31" fmla="*/ 5 h 3"/>
                <a:gd name="T32" fmla="*/ 7 w 4"/>
                <a:gd name="T33" fmla="*/ 2 h 3"/>
                <a:gd name="T34" fmla="*/ 5 w 4"/>
                <a:gd name="T35" fmla="*/ 0 h 3"/>
                <a:gd name="T36" fmla="*/ 7 w 4"/>
                <a:gd name="T37" fmla="*/ 2 h 3"/>
                <a:gd name="T38" fmla="*/ 7 w 4"/>
                <a:gd name="T39" fmla="*/ 0 h 3"/>
                <a:gd name="T40" fmla="*/ 2 w 4"/>
                <a:gd name="T41" fmla="*/ 0 h 3"/>
                <a:gd name="T42" fmla="*/ 5 w 4"/>
                <a:gd name="T43" fmla="*/ 2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54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9355" name="Freeform 2419"/>
            <p:cNvSpPr>
              <a:spLocks/>
            </p:cNvSpPr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71 w 41"/>
                <a:gd name="T1" fmla="*/ 7 h 41"/>
                <a:gd name="T2" fmla="*/ 5 w 41"/>
                <a:gd name="T3" fmla="*/ 48 h 41"/>
                <a:gd name="T4" fmla="*/ 71 w 41"/>
                <a:gd name="T5" fmla="*/ 81 h 41"/>
                <a:gd name="T6" fmla="*/ 69 w 41"/>
                <a:gd name="T7" fmla="*/ 1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56" name="Freeform 2420"/>
            <p:cNvSpPr>
              <a:spLocks/>
            </p:cNvSpPr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47 w 31"/>
                <a:gd name="T1" fmla="*/ 17 h 23"/>
                <a:gd name="T2" fmla="*/ 26 w 31"/>
                <a:gd name="T3" fmla="*/ 48 h 23"/>
                <a:gd name="T4" fmla="*/ 49 w 31"/>
                <a:gd name="T5" fmla="*/ 1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57" name="Freeform 2421"/>
            <p:cNvSpPr>
              <a:spLocks/>
            </p:cNvSpPr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121 w 79"/>
                <a:gd name="T1" fmla="*/ 0 h 5"/>
                <a:gd name="T2" fmla="*/ 47 w 79"/>
                <a:gd name="T3" fmla="*/ 2 h 5"/>
                <a:gd name="T4" fmla="*/ 38 w 79"/>
                <a:gd name="T5" fmla="*/ 2 h 5"/>
                <a:gd name="T6" fmla="*/ 2 w 79"/>
                <a:gd name="T7" fmla="*/ 0 h 5"/>
                <a:gd name="T8" fmla="*/ 0 w 79"/>
                <a:gd name="T9" fmla="*/ 7 h 5"/>
                <a:gd name="T10" fmla="*/ 38 w 79"/>
                <a:gd name="T11" fmla="*/ 10 h 5"/>
                <a:gd name="T12" fmla="*/ 47 w 79"/>
                <a:gd name="T13" fmla="*/ 10 h 5"/>
                <a:gd name="T14" fmla="*/ 121 w 79"/>
                <a:gd name="T15" fmla="*/ 7 h 5"/>
                <a:gd name="T16" fmla="*/ 187 w 79"/>
                <a:gd name="T17" fmla="*/ 7 h 5"/>
                <a:gd name="T18" fmla="*/ 187 w 79"/>
                <a:gd name="T19" fmla="*/ 0 h 5"/>
                <a:gd name="T20" fmla="*/ 121 w 79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58" name="Freeform 2422"/>
            <p:cNvSpPr>
              <a:spLocks/>
            </p:cNvSpPr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3 w 4"/>
                <a:gd name="T3" fmla="*/ 7 h 13"/>
                <a:gd name="T4" fmla="*/ 0 w 4"/>
                <a:gd name="T5" fmla="*/ 5 h 13"/>
                <a:gd name="T6" fmla="*/ 3 w 4"/>
                <a:gd name="T7" fmla="*/ 17 h 13"/>
                <a:gd name="T8" fmla="*/ 5 w 4"/>
                <a:gd name="T9" fmla="*/ 29 h 13"/>
                <a:gd name="T10" fmla="*/ 10 w 4"/>
                <a:gd name="T11" fmla="*/ 29 h 13"/>
                <a:gd name="T12" fmla="*/ 10 w 4"/>
                <a:gd name="T13" fmla="*/ 24 h 13"/>
                <a:gd name="T14" fmla="*/ 10 w 4"/>
                <a:gd name="T15" fmla="*/ 24 h 13"/>
                <a:gd name="T16" fmla="*/ 10 w 4"/>
                <a:gd name="T17" fmla="*/ 17 h 13"/>
                <a:gd name="T18" fmla="*/ 8 w 4"/>
                <a:gd name="T19" fmla="*/ 0 h 13"/>
                <a:gd name="T20" fmla="*/ 0 w 4"/>
                <a:gd name="T21" fmla="*/ 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59" name="Freeform 2423"/>
            <p:cNvSpPr>
              <a:spLocks/>
            </p:cNvSpPr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5 w 4"/>
                <a:gd name="T1" fmla="*/ 0 h 13"/>
                <a:gd name="T2" fmla="*/ 0 w 4"/>
                <a:gd name="T3" fmla="*/ 5 h 13"/>
                <a:gd name="T4" fmla="*/ 0 w 4"/>
                <a:gd name="T5" fmla="*/ 10 h 13"/>
                <a:gd name="T6" fmla="*/ 3 w 4"/>
                <a:gd name="T7" fmla="*/ 29 h 13"/>
                <a:gd name="T8" fmla="*/ 8 w 4"/>
                <a:gd name="T9" fmla="*/ 31 h 13"/>
                <a:gd name="T10" fmla="*/ 10 w 4"/>
                <a:gd name="T11" fmla="*/ 24 h 13"/>
                <a:gd name="T12" fmla="*/ 10 w 4"/>
                <a:gd name="T13" fmla="*/ 12 h 13"/>
                <a:gd name="T14" fmla="*/ 10 w 4"/>
                <a:gd name="T15" fmla="*/ 5 h 13"/>
                <a:gd name="T16" fmla="*/ 5 w 4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60" name="Freeform 2424"/>
            <p:cNvSpPr>
              <a:spLocks/>
            </p:cNvSpPr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2 w 5"/>
                <a:gd name="T1" fmla="*/ 2 h 11"/>
                <a:gd name="T2" fmla="*/ 2 w 5"/>
                <a:gd name="T3" fmla="*/ 21 h 11"/>
                <a:gd name="T4" fmla="*/ 7 w 5"/>
                <a:gd name="T5" fmla="*/ 24 h 11"/>
                <a:gd name="T6" fmla="*/ 10 w 5"/>
                <a:gd name="T7" fmla="*/ 19 h 11"/>
                <a:gd name="T8" fmla="*/ 10 w 5"/>
                <a:gd name="T9" fmla="*/ 5 h 11"/>
                <a:gd name="T10" fmla="*/ 7 w 5"/>
                <a:gd name="T11" fmla="*/ 0 h 11"/>
                <a:gd name="T12" fmla="*/ 2 w 5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61" name="Freeform 2425"/>
            <p:cNvSpPr>
              <a:spLocks/>
            </p:cNvSpPr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3 w 4"/>
                <a:gd name="T1" fmla="*/ 2 h 11"/>
                <a:gd name="T2" fmla="*/ 3 w 4"/>
                <a:gd name="T3" fmla="*/ 24 h 11"/>
                <a:gd name="T4" fmla="*/ 8 w 4"/>
                <a:gd name="T5" fmla="*/ 26 h 11"/>
                <a:gd name="T6" fmla="*/ 10 w 4"/>
                <a:gd name="T7" fmla="*/ 21 h 11"/>
                <a:gd name="T8" fmla="*/ 10 w 4"/>
                <a:gd name="T9" fmla="*/ 5 h 11"/>
                <a:gd name="T10" fmla="*/ 8 w 4"/>
                <a:gd name="T11" fmla="*/ 0 h 11"/>
                <a:gd name="T12" fmla="*/ 3 w 4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  <p:sp>
          <p:nvSpPr>
            <p:cNvPr id="9362" name="Freeform 2426"/>
            <p:cNvSpPr>
              <a:spLocks/>
            </p:cNvSpPr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2 w 5"/>
                <a:gd name="T1" fmla="*/ 5 h 13"/>
                <a:gd name="T2" fmla="*/ 2 w 5"/>
                <a:gd name="T3" fmla="*/ 26 h 13"/>
                <a:gd name="T4" fmla="*/ 7 w 5"/>
                <a:gd name="T5" fmla="*/ 31 h 13"/>
                <a:gd name="T6" fmla="*/ 10 w 5"/>
                <a:gd name="T7" fmla="*/ 26 h 13"/>
                <a:gd name="T8" fmla="*/ 10 w 5"/>
                <a:gd name="T9" fmla="*/ 7 h 13"/>
                <a:gd name="T10" fmla="*/ 7 w 5"/>
                <a:gd name="T11" fmla="*/ 2 h 13"/>
                <a:gd name="T12" fmla="*/ 2 w 5"/>
                <a:gd name="T13" fmla="*/ 5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endParaRPr lang="en-US"/>
            </a:p>
          </p:txBody>
        </p:sp>
      </p:grpSp>
      <p:sp>
        <p:nvSpPr>
          <p:cNvPr id="751" name="Rectangle 3"/>
          <p:cNvSpPr txBox="1">
            <a:spLocks noChangeArrowheads="1"/>
          </p:cNvSpPr>
          <p:nvPr/>
        </p:nvSpPr>
        <p:spPr>
          <a:xfrm>
            <a:off x="2843213" y="1217613"/>
            <a:ext cx="6705600" cy="381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altLang="en-US" sz="24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18 ô </a:t>
            </a:r>
            <a:r>
              <a:rPr lang="en-US" altLang="en-US" sz="24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altLang="en-US" sz="24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17 ô </a:t>
            </a:r>
            <a:r>
              <a:rPr lang="en-US" altLang="en-US" sz="24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altLang="en-US" sz="24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? Ô </a:t>
            </a:r>
            <a:r>
              <a:rPr lang="en-US" altLang="en-US" sz="24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endParaRPr lang="en-US" altLang="en-US" sz="2400" kern="0" dirty="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2" name="Text Box 4"/>
          <p:cNvSpPr txBox="1">
            <a:spLocks noChangeArrowheads="1"/>
          </p:cNvSpPr>
          <p:nvPr/>
        </p:nvSpPr>
        <p:spPr bwMode="auto">
          <a:xfrm>
            <a:off x="5214938" y="304800"/>
            <a:ext cx="1524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66"/>
                </a:solidFill>
                <a:latin typeface=".VnTime" panose="020B7200000000000000" pitchFamily="34" charset="0"/>
              </a:rPr>
              <a:t>Tãm t¾t</a:t>
            </a:r>
          </a:p>
        </p:txBody>
      </p:sp>
      <p:sp>
        <p:nvSpPr>
          <p:cNvPr id="753" name="Text Box 14"/>
          <p:cNvSpPr txBox="1">
            <a:spLocks noChangeArrowheads="1"/>
          </p:cNvSpPr>
          <p:nvPr/>
        </p:nvSpPr>
        <p:spPr bwMode="auto">
          <a:xfrm>
            <a:off x="5205413" y="2814638"/>
            <a:ext cx="1524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240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 ô tô</a:t>
            </a:r>
          </a:p>
        </p:txBody>
      </p:sp>
      <p:sp>
        <p:nvSpPr>
          <p:cNvPr id="754" name="Line 21"/>
          <p:cNvSpPr>
            <a:spLocks noChangeShapeType="1"/>
          </p:cNvSpPr>
          <p:nvPr/>
        </p:nvSpPr>
        <p:spPr bwMode="auto">
          <a:xfrm>
            <a:off x="2538413" y="2208213"/>
            <a:ext cx="68580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5" name="Arc 22"/>
          <p:cNvSpPr>
            <a:spLocks/>
          </p:cNvSpPr>
          <p:nvPr/>
        </p:nvSpPr>
        <p:spPr bwMode="auto">
          <a:xfrm>
            <a:off x="2538413" y="1743075"/>
            <a:ext cx="2590800" cy="617538"/>
          </a:xfrm>
          <a:custGeom>
            <a:avLst/>
            <a:gdLst>
              <a:gd name="T0" fmla="*/ 0 w 42534"/>
              <a:gd name="T1" fmla="*/ 14442103 h 21600"/>
              <a:gd name="T2" fmla="*/ 157808921 w 42534"/>
              <a:gd name="T3" fmla="*/ 14698753 h 21600"/>
              <a:gd name="T4" fmla="*/ 78800546 w 42534"/>
              <a:gd name="T5" fmla="*/ 17655183 h 21600"/>
              <a:gd name="T6" fmla="*/ 0 60000 65536"/>
              <a:gd name="T7" fmla="*/ 0 60000 65536"/>
              <a:gd name="T8" fmla="*/ 0 60000 65536"/>
              <a:gd name="T9" fmla="*/ 0 w 42534"/>
              <a:gd name="T10" fmla="*/ 0 h 21600"/>
              <a:gd name="T11" fmla="*/ 42534 w 4253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34" h="21600" fill="none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</a:path>
              <a:path w="42534" h="21600" stroke="0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  <a:lnTo>
                  <a:pt x="21239" y="21600"/>
                </a:lnTo>
                <a:lnTo>
                  <a:pt x="-1" y="17668"/>
                </a:lnTo>
                <a:close/>
              </a:path>
            </a:pathLst>
          </a:custGeom>
          <a:noFill/>
          <a:ln w="9525" cap="rnd">
            <a:solidFill>
              <a:srgbClr val="00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6" name="Line 23"/>
          <p:cNvSpPr>
            <a:spLocks noChangeShapeType="1"/>
          </p:cNvSpPr>
          <p:nvPr/>
        </p:nvSpPr>
        <p:spPr bwMode="auto">
          <a:xfrm>
            <a:off x="2538413" y="2055813"/>
            <a:ext cx="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0" name="Line 24"/>
          <p:cNvSpPr>
            <a:spLocks noChangeShapeType="1"/>
          </p:cNvSpPr>
          <p:nvPr/>
        </p:nvSpPr>
        <p:spPr bwMode="auto">
          <a:xfrm>
            <a:off x="5129213" y="2055813"/>
            <a:ext cx="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1" name="Line 25"/>
          <p:cNvSpPr>
            <a:spLocks noChangeShapeType="1"/>
          </p:cNvSpPr>
          <p:nvPr/>
        </p:nvSpPr>
        <p:spPr bwMode="auto">
          <a:xfrm>
            <a:off x="7415213" y="2055813"/>
            <a:ext cx="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2" name="Line 26"/>
          <p:cNvSpPr>
            <a:spLocks noChangeShapeType="1"/>
          </p:cNvSpPr>
          <p:nvPr/>
        </p:nvSpPr>
        <p:spPr bwMode="auto">
          <a:xfrm>
            <a:off x="9396413" y="2055813"/>
            <a:ext cx="0" cy="3048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3" name="Arc 27"/>
          <p:cNvSpPr>
            <a:spLocks/>
          </p:cNvSpPr>
          <p:nvPr/>
        </p:nvSpPr>
        <p:spPr bwMode="auto">
          <a:xfrm>
            <a:off x="5129213" y="1674813"/>
            <a:ext cx="2286000" cy="617537"/>
          </a:xfrm>
          <a:custGeom>
            <a:avLst/>
            <a:gdLst>
              <a:gd name="T0" fmla="*/ 0 w 42534"/>
              <a:gd name="T1" fmla="*/ 14442155 h 21600"/>
              <a:gd name="T2" fmla="*/ 122861617 w 42534"/>
              <a:gd name="T3" fmla="*/ 14698805 h 21600"/>
              <a:gd name="T4" fmla="*/ 61349922 w 42534"/>
              <a:gd name="T5" fmla="*/ 17655240 h 21600"/>
              <a:gd name="T6" fmla="*/ 0 60000 65536"/>
              <a:gd name="T7" fmla="*/ 0 60000 65536"/>
              <a:gd name="T8" fmla="*/ 0 60000 65536"/>
              <a:gd name="T9" fmla="*/ 0 w 42534"/>
              <a:gd name="T10" fmla="*/ 0 h 21600"/>
              <a:gd name="T11" fmla="*/ 42534 w 4253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34" h="21600" fill="none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</a:path>
              <a:path w="42534" h="21600" stroke="0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  <a:lnTo>
                  <a:pt x="21239" y="21600"/>
                </a:lnTo>
                <a:lnTo>
                  <a:pt x="-1" y="17668"/>
                </a:lnTo>
                <a:close/>
              </a:path>
            </a:pathLst>
          </a:custGeom>
          <a:noFill/>
          <a:ln w="9525" cap="rnd">
            <a:solidFill>
              <a:srgbClr val="00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4" name="Arc 28"/>
          <p:cNvSpPr>
            <a:spLocks/>
          </p:cNvSpPr>
          <p:nvPr/>
        </p:nvSpPr>
        <p:spPr bwMode="auto">
          <a:xfrm>
            <a:off x="7415213" y="1751013"/>
            <a:ext cx="1981200" cy="617537"/>
          </a:xfrm>
          <a:custGeom>
            <a:avLst/>
            <a:gdLst>
              <a:gd name="T0" fmla="*/ 0 w 42534"/>
              <a:gd name="T1" fmla="*/ 14442155 h 21600"/>
              <a:gd name="T2" fmla="*/ 92282725 w 42534"/>
              <a:gd name="T3" fmla="*/ 14698805 h 21600"/>
              <a:gd name="T4" fmla="*/ 46080623 w 42534"/>
              <a:gd name="T5" fmla="*/ 17655240 h 21600"/>
              <a:gd name="T6" fmla="*/ 0 60000 65536"/>
              <a:gd name="T7" fmla="*/ 0 60000 65536"/>
              <a:gd name="T8" fmla="*/ 0 60000 65536"/>
              <a:gd name="T9" fmla="*/ 0 w 42534"/>
              <a:gd name="T10" fmla="*/ 0 h 21600"/>
              <a:gd name="T11" fmla="*/ 42534 w 4253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34" h="21600" fill="none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</a:path>
              <a:path w="42534" h="21600" stroke="0" extrusionOk="0">
                <a:moveTo>
                  <a:pt x="-1" y="17668"/>
                </a:moveTo>
                <a:cubicBezTo>
                  <a:pt x="1894" y="7429"/>
                  <a:pt x="10825" y="-1"/>
                  <a:pt x="21239" y="0"/>
                </a:cubicBezTo>
                <a:cubicBezTo>
                  <a:pt x="31772" y="0"/>
                  <a:pt x="40770" y="7598"/>
                  <a:pt x="42534" y="17982"/>
                </a:cubicBezTo>
                <a:lnTo>
                  <a:pt x="21239" y="21600"/>
                </a:lnTo>
                <a:lnTo>
                  <a:pt x="-1" y="17668"/>
                </a:lnTo>
                <a:close/>
              </a:path>
            </a:pathLst>
          </a:custGeom>
          <a:noFill/>
          <a:ln w="9525" cap="rnd">
            <a:solidFill>
              <a:srgbClr val="00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5" name="Arc 29"/>
          <p:cNvSpPr>
            <a:spLocks/>
          </p:cNvSpPr>
          <p:nvPr/>
        </p:nvSpPr>
        <p:spPr bwMode="auto">
          <a:xfrm>
            <a:off x="2581275" y="1217613"/>
            <a:ext cx="6788150" cy="1600200"/>
          </a:xfrm>
          <a:custGeom>
            <a:avLst/>
            <a:gdLst>
              <a:gd name="T0" fmla="*/ 1333419580 w 34557"/>
              <a:gd name="T1" fmla="*/ 70629420 h 21600"/>
              <a:gd name="T2" fmla="*/ 0 w 34557"/>
              <a:gd name="T3" fmla="*/ 71644806 h 21600"/>
              <a:gd name="T4" fmla="*/ 664028081 w 34557"/>
              <a:gd name="T5" fmla="*/ 0 h 21600"/>
              <a:gd name="T6" fmla="*/ 0 60000 65536"/>
              <a:gd name="T7" fmla="*/ 0 60000 65536"/>
              <a:gd name="T8" fmla="*/ 0 60000 65536"/>
              <a:gd name="T9" fmla="*/ 0 w 34557"/>
              <a:gd name="T10" fmla="*/ 0 h 21600"/>
              <a:gd name="T11" fmla="*/ 34557 w 3455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557" h="21600" fill="none" extrusionOk="0">
                <a:moveTo>
                  <a:pt x="34556" y="12868"/>
                </a:moveTo>
                <a:cubicBezTo>
                  <a:pt x="30482" y="18361"/>
                  <a:pt x="24047" y="21599"/>
                  <a:pt x="17209" y="21600"/>
                </a:cubicBezTo>
                <a:cubicBezTo>
                  <a:pt x="10451" y="21600"/>
                  <a:pt x="4083" y="18437"/>
                  <a:pt x="-1" y="13054"/>
                </a:cubicBezTo>
              </a:path>
              <a:path w="34557" h="21600" stroke="0" extrusionOk="0">
                <a:moveTo>
                  <a:pt x="34556" y="12868"/>
                </a:moveTo>
                <a:cubicBezTo>
                  <a:pt x="30482" y="18361"/>
                  <a:pt x="24047" y="21599"/>
                  <a:pt x="17209" y="21600"/>
                </a:cubicBezTo>
                <a:cubicBezTo>
                  <a:pt x="10451" y="21600"/>
                  <a:pt x="4083" y="18437"/>
                  <a:pt x="-1" y="13054"/>
                </a:cubicBezTo>
                <a:lnTo>
                  <a:pt x="17209" y="0"/>
                </a:lnTo>
                <a:lnTo>
                  <a:pt x="34556" y="12868"/>
                </a:lnTo>
                <a:close/>
              </a:path>
            </a:pathLst>
          </a:custGeom>
          <a:noFill/>
          <a:ln w="9525" cap="rnd">
            <a:solidFill>
              <a:srgbClr val="0000FF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" name="Rectangle 758"/>
          <p:cNvSpPr/>
          <p:nvPr/>
        </p:nvSpPr>
        <p:spPr>
          <a:xfrm>
            <a:off x="7694613" y="6089650"/>
            <a:ext cx="3287712" cy="831850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400" b="1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	</a:t>
            </a:r>
            <a:endParaRPr lang="en-US" sz="2400" b="1" dirty="0">
              <a:solidFill>
                <a:srgbClr val="FF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P001 4 hàng" pitchFamily="34" charset="0"/>
              <a:cs typeface="Times New Roman" pitchFamily="18" charset="0"/>
            </a:endParaRPr>
          </a:p>
          <a:p>
            <a:pPr eaLnBrk="1" hangingPunct="1">
              <a:defRPr/>
            </a:pPr>
            <a:r>
              <a:rPr lang="en-US" sz="2400" b="1" u="sng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Đáp </a:t>
            </a:r>
            <a:r>
              <a:rPr lang="en-US" sz="2400" b="1" u="sng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số</a:t>
            </a:r>
            <a:r>
              <a:rPr 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: 10 ô </a:t>
            </a:r>
            <a:r>
              <a:rPr 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tô</a:t>
            </a:r>
            <a:r>
              <a:rPr 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.</a:t>
            </a:r>
          </a:p>
        </p:txBody>
      </p:sp>
      <p:sp>
        <p:nvSpPr>
          <p:cNvPr id="766" name="Rectangle 3"/>
          <p:cNvSpPr>
            <a:spLocks noChangeArrowheads="1"/>
          </p:cNvSpPr>
          <p:nvPr/>
        </p:nvSpPr>
        <p:spPr bwMode="auto">
          <a:xfrm>
            <a:off x="3086100" y="6489700"/>
            <a:ext cx="2808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400" b="1" u="sng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Đáp </a:t>
            </a:r>
            <a:r>
              <a:rPr lang="en-US" sz="2400" b="1" u="sng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số</a:t>
            </a:r>
            <a:r>
              <a:rPr 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: 10 ô </a:t>
            </a:r>
            <a:r>
              <a:rPr lang="en-US" sz="2400" b="1" dirty="0" err="1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tô</a:t>
            </a:r>
            <a:r>
              <a:rPr lang="en-US" sz="2400" b="1" dirty="0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P001 4 hàng" pitchFamily="34" charset="0"/>
                <a:cs typeface="Times New Roman" pitchFamily="18" charset="0"/>
              </a:rPr>
              <a:t>.</a:t>
            </a:r>
          </a:p>
        </p:txBody>
      </p:sp>
      <p:sp>
        <p:nvSpPr>
          <p:cNvPr id="767" name="Rectangle 766"/>
          <p:cNvSpPr>
            <a:spLocks noChangeArrowheads="1"/>
          </p:cNvSpPr>
          <p:nvPr/>
        </p:nvSpPr>
        <p:spPr bwMode="auto">
          <a:xfrm>
            <a:off x="2365375" y="3384550"/>
            <a:ext cx="2854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b="1" u="sng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Bài giải:</a:t>
            </a:r>
            <a:r>
              <a:rPr lang="en-US" altLang="en-US" sz="28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(cách 1</a:t>
            </a:r>
            <a:r>
              <a:rPr lang="en-US" altLang="en-US" sz="32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768" name="Rectangle 767"/>
          <p:cNvSpPr>
            <a:spLocks noChangeArrowheads="1"/>
          </p:cNvSpPr>
          <p:nvPr/>
        </p:nvSpPr>
        <p:spPr bwMode="auto">
          <a:xfrm>
            <a:off x="6181725" y="4083050"/>
            <a:ext cx="54006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Số ô tô còn lại sau lần đầu rời bến là :</a:t>
            </a:r>
          </a:p>
        </p:txBody>
      </p:sp>
      <p:sp>
        <p:nvSpPr>
          <p:cNvPr id="769" name="Rectangle 768"/>
          <p:cNvSpPr>
            <a:spLocks noChangeArrowheads="1"/>
          </p:cNvSpPr>
          <p:nvPr/>
        </p:nvSpPr>
        <p:spPr bwMode="auto">
          <a:xfrm>
            <a:off x="6986588" y="4689475"/>
            <a:ext cx="27241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45 – 18 = 27 (ô tô)</a:t>
            </a:r>
          </a:p>
        </p:txBody>
      </p:sp>
      <p:sp>
        <p:nvSpPr>
          <p:cNvPr id="770" name="Rectangle 769"/>
          <p:cNvSpPr>
            <a:spLocks noChangeArrowheads="1"/>
          </p:cNvSpPr>
          <p:nvPr/>
        </p:nvSpPr>
        <p:spPr bwMode="auto">
          <a:xfrm>
            <a:off x="6181725" y="5264150"/>
            <a:ext cx="5348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Số ô tô còn lại sau hai lần rời bến là :</a:t>
            </a:r>
            <a:endParaRPr lang="en-US" altLang="en-US">
              <a:solidFill>
                <a:srgbClr val="FF0066"/>
              </a:solidFill>
            </a:endParaRPr>
          </a:p>
        </p:txBody>
      </p:sp>
      <p:sp>
        <p:nvSpPr>
          <p:cNvPr id="771" name="Rectangle 770"/>
          <p:cNvSpPr>
            <a:spLocks noChangeArrowheads="1"/>
          </p:cNvSpPr>
          <p:nvPr/>
        </p:nvSpPr>
        <p:spPr bwMode="auto">
          <a:xfrm>
            <a:off x="6902450" y="5883275"/>
            <a:ext cx="26400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27 – 17 = 10 (ô tô)</a:t>
            </a:r>
          </a:p>
        </p:txBody>
      </p:sp>
      <p:sp>
        <p:nvSpPr>
          <p:cNvPr id="772" name="Rectangle 771"/>
          <p:cNvSpPr>
            <a:spLocks noChangeArrowheads="1"/>
          </p:cNvSpPr>
          <p:nvPr/>
        </p:nvSpPr>
        <p:spPr bwMode="auto">
          <a:xfrm>
            <a:off x="5678488" y="3444875"/>
            <a:ext cx="46021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4" eaLnBrk="1" hangingPunct="1"/>
            <a:r>
              <a:rPr lang="en-US" altLang="en-US" sz="2800" b="1" u="sng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Bài giải:</a:t>
            </a:r>
            <a:r>
              <a:rPr lang="en-US" altLang="en-US" sz="24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(cách 2)</a:t>
            </a:r>
          </a:p>
        </p:txBody>
      </p:sp>
      <p:sp>
        <p:nvSpPr>
          <p:cNvPr id="773" name="Rectangle 772"/>
          <p:cNvSpPr>
            <a:spLocks noChangeArrowheads="1"/>
          </p:cNvSpPr>
          <p:nvPr/>
        </p:nvSpPr>
        <p:spPr bwMode="auto">
          <a:xfrm>
            <a:off x="1625600" y="4040188"/>
            <a:ext cx="4124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Số ô tô cả hai lần rời bến là :</a:t>
            </a:r>
          </a:p>
        </p:txBody>
      </p:sp>
      <p:sp>
        <p:nvSpPr>
          <p:cNvPr id="774" name="Rectangle 773"/>
          <p:cNvSpPr>
            <a:spLocks noChangeArrowheads="1"/>
          </p:cNvSpPr>
          <p:nvPr/>
        </p:nvSpPr>
        <p:spPr bwMode="auto">
          <a:xfrm>
            <a:off x="2365375" y="4659313"/>
            <a:ext cx="2700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18 + 17 = 35 (ô tô)</a:t>
            </a:r>
          </a:p>
        </p:txBody>
      </p:sp>
      <p:sp>
        <p:nvSpPr>
          <p:cNvPr id="775" name="Rectangle 774"/>
          <p:cNvSpPr>
            <a:spLocks noChangeArrowheads="1"/>
          </p:cNvSpPr>
          <p:nvPr/>
        </p:nvSpPr>
        <p:spPr bwMode="auto">
          <a:xfrm>
            <a:off x="1597025" y="5264150"/>
            <a:ext cx="35766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Số ô tô bến xe còn lại là :</a:t>
            </a:r>
            <a:endParaRPr lang="en-US" altLang="en-US">
              <a:solidFill>
                <a:srgbClr val="FF0066"/>
              </a:solidFill>
            </a:endParaRPr>
          </a:p>
        </p:txBody>
      </p:sp>
      <p:sp>
        <p:nvSpPr>
          <p:cNvPr id="776" name="Rectangle 775"/>
          <p:cNvSpPr>
            <a:spLocks noChangeArrowheads="1"/>
          </p:cNvSpPr>
          <p:nvPr/>
        </p:nvSpPr>
        <p:spPr bwMode="auto">
          <a:xfrm>
            <a:off x="2389188" y="5913438"/>
            <a:ext cx="2713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45 – 35 = 10 (ô tô)</a:t>
            </a:r>
          </a:p>
        </p:txBody>
      </p:sp>
      <p:cxnSp>
        <p:nvCxnSpPr>
          <p:cNvPr id="777" name="Straight Connector 776"/>
          <p:cNvCxnSpPr/>
          <p:nvPr/>
        </p:nvCxnSpPr>
        <p:spPr>
          <a:xfrm>
            <a:off x="5922963" y="3309938"/>
            <a:ext cx="0" cy="3998912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28686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7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7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7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5" dur="20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7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 nodeType="clickPar">
                      <p:stCondLst>
                        <p:cond delay="indefinite"/>
                      </p:stCondLst>
                      <p:childTnLst>
                        <p:par>
                          <p:cTn id="1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5" dur="2000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0" dur="200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 nodeType="clickPar">
                      <p:stCondLst>
                        <p:cond delay="indefinite"/>
                      </p:stCondLst>
                      <p:childTnLst>
                        <p:par>
                          <p:cTn id="1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5" dur="2000"/>
                                        <p:tgtEl>
                                          <p:spTgt spid="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 nodeType="clickPar">
                      <p:stCondLst>
                        <p:cond delay="indefinite"/>
                      </p:stCondLst>
                      <p:childTnLst>
                        <p:par>
                          <p:cTn id="1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8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0" dur="20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5" dur="200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1" grpId="0" build="p"/>
      <p:bldP spid="752" grpId="0"/>
      <p:bldP spid="753" grpId="0"/>
      <p:bldP spid="759" grpId="0"/>
      <p:bldP spid="766" grpId="0"/>
      <p:bldP spid="767" grpId="0"/>
      <p:bldP spid="768" grpId="0"/>
      <p:bldP spid="769" grpId="0"/>
      <p:bldP spid="770" grpId="0"/>
      <p:bldP spid="771" grpId="0"/>
      <p:bldP spid="772" grpId="0"/>
      <p:bldP spid="773" grpId="0"/>
      <p:bldP spid="774" grpId="0"/>
      <p:bldP spid="775" grpId="0"/>
      <p:bldP spid="77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 7"/>
          <p:cNvSpPr/>
          <p:nvPr/>
        </p:nvSpPr>
        <p:spPr>
          <a:xfrm rot="16200000">
            <a:off x="4273550" y="4065588"/>
            <a:ext cx="466725" cy="0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349943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9" name="任意多边形 8"/>
          <p:cNvSpPr/>
          <p:nvPr/>
        </p:nvSpPr>
        <p:spPr>
          <a:xfrm>
            <a:off x="3930650" y="2681288"/>
            <a:ext cx="1150938" cy="1150937"/>
          </a:xfrm>
          <a:custGeom>
            <a:avLst/>
            <a:gdLst>
              <a:gd name="connsiteX0" fmla="*/ 0 w 863397"/>
              <a:gd name="connsiteY0" fmla="*/ 431699 h 863397"/>
              <a:gd name="connsiteX1" fmla="*/ 431699 w 863397"/>
              <a:gd name="connsiteY1" fmla="*/ 0 h 863397"/>
              <a:gd name="connsiteX2" fmla="*/ 863398 w 863397"/>
              <a:gd name="connsiteY2" fmla="*/ 431699 h 863397"/>
              <a:gd name="connsiteX3" fmla="*/ 431699 w 863397"/>
              <a:gd name="connsiteY3" fmla="*/ 863398 h 863397"/>
              <a:gd name="connsiteX4" fmla="*/ 0 w 863397"/>
              <a:gd name="connsiteY4" fmla="*/ 431699 h 863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3397" h="863397">
                <a:moveTo>
                  <a:pt x="0" y="431699"/>
                </a:moveTo>
                <a:cubicBezTo>
                  <a:pt x="0" y="193278"/>
                  <a:pt x="193278" y="0"/>
                  <a:pt x="431699" y="0"/>
                </a:cubicBezTo>
                <a:cubicBezTo>
                  <a:pt x="670120" y="0"/>
                  <a:pt x="863398" y="193278"/>
                  <a:pt x="863398" y="431699"/>
                </a:cubicBezTo>
                <a:cubicBezTo>
                  <a:pt x="863398" y="670120"/>
                  <a:pt x="670120" y="863398"/>
                  <a:pt x="431699" y="863398"/>
                </a:cubicBezTo>
                <a:cubicBezTo>
                  <a:pt x="193278" y="863398"/>
                  <a:pt x="0" y="670120"/>
                  <a:pt x="0" y="431699"/>
                </a:cubicBezTo>
                <a:close/>
              </a:path>
            </a:pathLst>
          </a:custGeom>
          <a:solidFill>
            <a:schemeClr val="accent3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226163" tIns="226163" rIns="226163" bIns="226163" spcCol="1270" anchor="ctr"/>
          <a:lstStyle/>
          <a:p>
            <a:pPr algn="ctr" defTabSz="1007508" eaLnBrk="1" hangingPunct="1">
              <a:lnSpc>
                <a:spcPct val="90000"/>
              </a:lnSpc>
              <a:spcAft>
                <a:spcPct val="35000"/>
              </a:spcAft>
              <a:defRPr/>
            </a:pPr>
            <a:endParaRPr lang="zh-CN" altLang="en-US" sz="2267">
              <a:solidFill>
                <a:srgbClr val="FF0066"/>
              </a:solidFill>
            </a:endParaRPr>
          </a:p>
        </p:txBody>
      </p:sp>
      <p:sp>
        <p:nvSpPr>
          <p:cNvPr id="10" name="任意多边形 9"/>
          <p:cNvSpPr/>
          <p:nvPr/>
        </p:nvSpPr>
        <p:spPr>
          <a:xfrm rot="1800000">
            <a:off x="5359400" y="5732463"/>
            <a:ext cx="242888" cy="0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182271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1" name="任意多边形 10"/>
          <p:cNvSpPr/>
          <p:nvPr/>
        </p:nvSpPr>
        <p:spPr>
          <a:xfrm>
            <a:off x="5586413" y="5549900"/>
            <a:ext cx="1150937" cy="1150938"/>
          </a:xfrm>
          <a:custGeom>
            <a:avLst/>
            <a:gdLst>
              <a:gd name="connsiteX0" fmla="*/ 0 w 863397"/>
              <a:gd name="connsiteY0" fmla="*/ 431699 h 863397"/>
              <a:gd name="connsiteX1" fmla="*/ 431699 w 863397"/>
              <a:gd name="connsiteY1" fmla="*/ 0 h 863397"/>
              <a:gd name="connsiteX2" fmla="*/ 863398 w 863397"/>
              <a:gd name="connsiteY2" fmla="*/ 431699 h 863397"/>
              <a:gd name="connsiteX3" fmla="*/ 431699 w 863397"/>
              <a:gd name="connsiteY3" fmla="*/ 863398 h 863397"/>
              <a:gd name="connsiteX4" fmla="*/ 0 w 863397"/>
              <a:gd name="connsiteY4" fmla="*/ 431699 h 863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3397" h="863397">
                <a:moveTo>
                  <a:pt x="0" y="431699"/>
                </a:moveTo>
                <a:cubicBezTo>
                  <a:pt x="0" y="193278"/>
                  <a:pt x="193278" y="0"/>
                  <a:pt x="431699" y="0"/>
                </a:cubicBezTo>
                <a:cubicBezTo>
                  <a:pt x="670120" y="0"/>
                  <a:pt x="863398" y="193278"/>
                  <a:pt x="863398" y="431699"/>
                </a:cubicBezTo>
                <a:cubicBezTo>
                  <a:pt x="863398" y="670120"/>
                  <a:pt x="670120" y="863398"/>
                  <a:pt x="431699" y="863398"/>
                </a:cubicBezTo>
                <a:cubicBezTo>
                  <a:pt x="193278" y="863398"/>
                  <a:pt x="0" y="670120"/>
                  <a:pt x="0" y="431699"/>
                </a:cubicBezTo>
                <a:close/>
              </a:path>
            </a:pathLst>
          </a:custGeom>
          <a:solidFill>
            <a:schemeClr val="accent3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226163" tIns="226163" rIns="226163" bIns="226163" spcCol="1270" anchor="ctr"/>
          <a:lstStyle/>
          <a:p>
            <a:pPr algn="ctr" defTabSz="1007508" eaLnBrk="1" hangingPunct="1">
              <a:lnSpc>
                <a:spcPct val="90000"/>
              </a:lnSpc>
              <a:spcAft>
                <a:spcPct val="35000"/>
              </a:spcAft>
              <a:defRPr/>
            </a:pPr>
            <a:endParaRPr lang="zh-CN" altLang="en-US" sz="2267">
              <a:solidFill>
                <a:srgbClr val="FF0066"/>
              </a:solidFill>
            </a:endParaRPr>
          </a:p>
        </p:txBody>
      </p:sp>
      <p:sp>
        <p:nvSpPr>
          <p:cNvPr id="12" name="任意多边形 11"/>
          <p:cNvSpPr/>
          <p:nvPr/>
        </p:nvSpPr>
        <p:spPr>
          <a:xfrm rot="9000000">
            <a:off x="3409950" y="5732463"/>
            <a:ext cx="242888" cy="0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182271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3" name="任意多边形 12"/>
          <p:cNvSpPr/>
          <p:nvPr/>
        </p:nvSpPr>
        <p:spPr>
          <a:xfrm>
            <a:off x="2274888" y="5549900"/>
            <a:ext cx="1152525" cy="1150938"/>
          </a:xfrm>
          <a:custGeom>
            <a:avLst/>
            <a:gdLst>
              <a:gd name="connsiteX0" fmla="*/ 0 w 863397"/>
              <a:gd name="connsiteY0" fmla="*/ 431699 h 863397"/>
              <a:gd name="connsiteX1" fmla="*/ 431699 w 863397"/>
              <a:gd name="connsiteY1" fmla="*/ 0 h 863397"/>
              <a:gd name="connsiteX2" fmla="*/ 863398 w 863397"/>
              <a:gd name="connsiteY2" fmla="*/ 431699 h 863397"/>
              <a:gd name="connsiteX3" fmla="*/ 431699 w 863397"/>
              <a:gd name="connsiteY3" fmla="*/ 863398 h 863397"/>
              <a:gd name="connsiteX4" fmla="*/ 0 w 863397"/>
              <a:gd name="connsiteY4" fmla="*/ 431699 h 863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3397" h="863397">
                <a:moveTo>
                  <a:pt x="0" y="431699"/>
                </a:moveTo>
                <a:cubicBezTo>
                  <a:pt x="0" y="193278"/>
                  <a:pt x="193278" y="0"/>
                  <a:pt x="431699" y="0"/>
                </a:cubicBezTo>
                <a:cubicBezTo>
                  <a:pt x="670120" y="0"/>
                  <a:pt x="863398" y="193278"/>
                  <a:pt x="863398" y="431699"/>
                </a:cubicBezTo>
                <a:cubicBezTo>
                  <a:pt x="863398" y="670120"/>
                  <a:pt x="670120" y="863398"/>
                  <a:pt x="431699" y="863398"/>
                </a:cubicBezTo>
                <a:cubicBezTo>
                  <a:pt x="193278" y="863398"/>
                  <a:pt x="0" y="670120"/>
                  <a:pt x="0" y="431699"/>
                </a:cubicBezTo>
                <a:close/>
              </a:path>
            </a:pathLst>
          </a:custGeom>
          <a:solidFill>
            <a:schemeClr val="accent3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226163" tIns="226163" rIns="226163" bIns="226163" spcCol="1270" anchor="ctr"/>
          <a:lstStyle/>
          <a:p>
            <a:pPr algn="ctr" defTabSz="1007508" eaLnBrk="1" hangingPunct="1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altLang="zh-CN" sz="2267">
                <a:solidFill>
                  <a:srgbClr val="FF0066"/>
                </a:solidFill>
              </a:rPr>
              <a:t> </a:t>
            </a:r>
            <a:endParaRPr lang="zh-CN" altLang="en-US" sz="2267">
              <a:solidFill>
                <a:srgbClr val="FF0066"/>
              </a:solidFill>
            </a:endParaRPr>
          </a:p>
        </p:txBody>
      </p:sp>
      <p:cxnSp>
        <p:nvCxnSpPr>
          <p:cNvPr id="32" name="直接连接符 31"/>
          <p:cNvCxnSpPr/>
          <p:nvPr/>
        </p:nvCxnSpPr>
        <p:spPr>
          <a:xfrm>
            <a:off x="5507038" y="3479800"/>
            <a:ext cx="261937" cy="0"/>
          </a:xfrm>
          <a:prstGeom prst="lin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>
            <a:off x="6988175" y="5781675"/>
            <a:ext cx="261938" cy="0"/>
          </a:xfrm>
          <a:prstGeom prst="lin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/>
          <p:nvPr/>
        </p:nvCxnSpPr>
        <p:spPr>
          <a:xfrm>
            <a:off x="1749425" y="5765800"/>
            <a:ext cx="261938" cy="0"/>
          </a:xfrm>
          <a:prstGeom prst="lin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51" name="Freeform 5"/>
          <p:cNvSpPr>
            <a:spLocks noEditPoints="1"/>
          </p:cNvSpPr>
          <p:nvPr/>
        </p:nvSpPr>
        <p:spPr bwMode="auto">
          <a:xfrm>
            <a:off x="4254500" y="3035300"/>
            <a:ext cx="504825" cy="444500"/>
          </a:xfrm>
          <a:custGeom>
            <a:avLst/>
            <a:gdLst>
              <a:gd name="T0" fmla="*/ 377151 w 700"/>
              <a:gd name="T1" fmla="*/ 393832 h 618"/>
              <a:gd name="T2" fmla="*/ 126677 w 700"/>
              <a:gd name="T3" fmla="*/ 393832 h 618"/>
              <a:gd name="T4" fmla="*/ 103645 w 700"/>
              <a:gd name="T5" fmla="*/ 419752 h 618"/>
              <a:gd name="T6" fmla="*/ 126677 w 700"/>
              <a:gd name="T7" fmla="*/ 444951 h 618"/>
              <a:gd name="T8" fmla="*/ 377151 w 700"/>
              <a:gd name="T9" fmla="*/ 444951 h 618"/>
              <a:gd name="T10" fmla="*/ 400183 w 700"/>
              <a:gd name="T11" fmla="*/ 419752 h 618"/>
              <a:gd name="T12" fmla="*/ 377151 w 700"/>
              <a:gd name="T13" fmla="*/ 393832 h 618"/>
              <a:gd name="T14" fmla="*/ 377151 w 700"/>
              <a:gd name="T15" fmla="*/ 393832 h 618"/>
              <a:gd name="T16" fmla="*/ 487274 w 700"/>
              <a:gd name="T17" fmla="*/ 101518 h 618"/>
              <a:gd name="T18" fmla="*/ 480796 w 700"/>
              <a:gd name="T19" fmla="*/ 95758 h 618"/>
              <a:gd name="T20" fmla="*/ 450566 w 700"/>
              <a:gd name="T21" fmla="*/ 86398 h 618"/>
              <a:gd name="T22" fmla="*/ 398024 w 700"/>
              <a:gd name="T23" fmla="*/ 140397 h 618"/>
              <a:gd name="T24" fmla="*/ 420337 w 700"/>
              <a:gd name="T25" fmla="*/ 184316 h 618"/>
              <a:gd name="T26" fmla="*/ 360597 w 700"/>
              <a:gd name="T27" fmla="*/ 228955 h 618"/>
              <a:gd name="T28" fmla="*/ 329647 w 700"/>
              <a:gd name="T29" fmla="*/ 107278 h 618"/>
              <a:gd name="T30" fmla="*/ 374272 w 700"/>
              <a:gd name="T31" fmla="*/ 53999 h 618"/>
              <a:gd name="T32" fmla="*/ 321010 w 700"/>
              <a:gd name="T33" fmla="*/ 0 h 618"/>
              <a:gd name="T34" fmla="*/ 268468 w 700"/>
              <a:gd name="T35" fmla="*/ 53999 h 618"/>
              <a:gd name="T36" fmla="*/ 296539 w 700"/>
              <a:gd name="T37" fmla="*/ 101518 h 618"/>
              <a:gd name="T38" fmla="*/ 251194 w 700"/>
              <a:gd name="T39" fmla="*/ 173516 h 618"/>
              <a:gd name="T40" fmla="*/ 205850 w 700"/>
              <a:gd name="T41" fmla="*/ 100798 h 618"/>
              <a:gd name="T42" fmla="*/ 232481 w 700"/>
              <a:gd name="T43" fmla="*/ 53999 h 618"/>
              <a:gd name="T44" fmla="*/ 179219 w 700"/>
              <a:gd name="T45" fmla="*/ 0 h 618"/>
              <a:gd name="T46" fmla="*/ 126677 w 700"/>
              <a:gd name="T47" fmla="*/ 53999 h 618"/>
              <a:gd name="T48" fmla="*/ 162664 w 700"/>
              <a:gd name="T49" fmla="*/ 105118 h 618"/>
              <a:gd name="T50" fmla="*/ 172741 w 700"/>
              <a:gd name="T51" fmla="*/ 107278 h 618"/>
              <a:gd name="T52" fmla="*/ 138193 w 700"/>
              <a:gd name="T53" fmla="*/ 224635 h 618"/>
              <a:gd name="T54" fmla="*/ 83491 w 700"/>
              <a:gd name="T55" fmla="*/ 184316 h 618"/>
              <a:gd name="T56" fmla="*/ 105804 w 700"/>
              <a:gd name="T57" fmla="*/ 140397 h 618"/>
              <a:gd name="T58" fmla="*/ 53262 w 700"/>
              <a:gd name="T59" fmla="*/ 86398 h 618"/>
              <a:gd name="T60" fmla="*/ 40306 w 700"/>
              <a:gd name="T61" fmla="*/ 87838 h 618"/>
              <a:gd name="T62" fmla="*/ 6478 w 700"/>
              <a:gd name="T63" fmla="*/ 115198 h 618"/>
              <a:gd name="T64" fmla="*/ 0 w 700"/>
              <a:gd name="T65" fmla="*/ 140397 h 618"/>
              <a:gd name="T66" fmla="*/ 10796 w 700"/>
              <a:gd name="T67" fmla="*/ 172797 h 618"/>
              <a:gd name="T68" fmla="*/ 25911 w 700"/>
              <a:gd name="T69" fmla="*/ 187196 h 618"/>
              <a:gd name="T70" fmla="*/ 53262 w 700"/>
              <a:gd name="T71" fmla="*/ 194396 h 618"/>
              <a:gd name="T72" fmla="*/ 61179 w 700"/>
              <a:gd name="T73" fmla="*/ 193676 h 618"/>
              <a:gd name="T74" fmla="*/ 116600 w 700"/>
              <a:gd name="T75" fmla="*/ 354953 h 618"/>
              <a:gd name="T76" fmla="*/ 387228 w 700"/>
              <a:gd name="T77" fmla="*/ 354953 h 618"/>
              <a:gd name="T78" fmla="*/ 444808 w 700"/>
              <a:gd name="T79" fmla="*/ 198716 h 618"/>
              <a:gd name="T80" fmla="*/ 445528 w 700"/>
              <a:gd name="T81" fmla="*/ 194396 h 618"/>
              <a:gd name="T82" fmla="*/ 450566 w 700"/>
              <a:gd name="T83" fmla="*/ 194396 h 618"/>
              <a:gd name="T84" fmla="*/ 477197 w 700"/>
              <a:gd name="T85" fmla="*/ 187196 h 618"/>
              <a:gd name="T86" fmla="*/ 498070 w 700"/>
              <a:gd name="T87" fmla="*/ 163437 h 618"/>
              <a:gd name="T88" fmla="*/ 503828 w 700"/>
              <a:gd name="T89" fmla="*/ 140397 h 618"/>
              <a:gd name="T90" fmla="*/ 487274 w 700"/>
              <a:gd name="T91" fmla="*/ 101518 h 618"/>
              <a:gd name="T92" fmla="*/ 487274 w 700"/>
              <a:gd name="T93" fmla="*/ 101518 h 61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700"/>
              <a:gd name="T142" fmla="*/ 0 h 618"/>
              <a:gd name="T143" fmla="*/ 700 w 700"/>
              <a:gd name="T144" fmla="*/ 618 h 61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700" h="618">
                <a:moveTo>
                  <a:pt x="524" y="547"/>
                </a:moveTo>
                <a:cubicBezTo>
                  <a:pt x="176" y="547"/>
                  <a:pt x="176" y="547"/>
                  <a:pt x="176" y="547"/>
                </a:cubicBezTo>
                <a:cubicBezTo>
                  <a:pt x="158" y="547"/>
                  <a:pt x="144" y="562"/>
                  <a:pt x="144" y="583"/>
                </a:cubicBezTo>
                <a:cubicBezTo>
                  <a:pt x="144" y="603"/>
                  <a:pt x="158" y="618"/>
                  <a:pt x="176" y="618"/>
                </a:cubicBezTo>
                <a:cubicBezTo>
                  <a:pt x="524" y="618"/>
                  <a:pt x="524" y="618"/>
                  <a:pt x="524" y="618"/>
                </a:cubicBezTo>
                <a:cubicBezTo>
                  <a:pt x="542" y="618"/>
                  <a:pt x="556" y="603"/>
                  <a:pt x="556" y="583"/>
                </a:cubicBezTo>
                <a:cubicBezTo>
                  <a:pt x="556" y="562"/>
                  <a:pt x="542" y="547"/>
                  <a:pt x="524" y="547"/>
                </a:cubicBezTo>
                <a:cubicBezTo>
                  <a:pt x="524" y="547"/>
                  <a:pt x="524" y="547"/>
                  <a:pt x="524" y="547"/>
                </a:cubicBezTo>
                <a:close/>
                <a:moveTo>
                  <a:pt x="677" y="141"/>
                </a:moveTo>
                <a:cubicBezTo>
                  <a:pt x="675" y="138"/>
                  <a:pt x="672" y="136"/>
                  <a:pt x="668" y="133"/>
                </a:cubicBezTo>
                <a:cubicBezTo>
                  <a:pt x="656" y="125"/>
                  <a:pt x="642" y="120"/>
                  <a:pt x="626" y="120"/>
                </a:cubicBezTo>
                <a:cubicBezTo>
                  <a:pt x="586" y="120"/>
                  <a:pt x="553" y="153"/>
                  <a:pt x="553" y="195"/>
                </a:cubicBezTo>
                <a:cubicBezTo>
                  <a:pt x="553" y="220"/>
                  <a:pt x="565" y="242"/>
                  <a:pt x="584" y="256"/>
                </a:cubicBezTo>
                <a:cubicBezTo>
                  <a:pt x="571" y="271"/>
                  <a:pt x="523" y="325"/>
                  <a:pt x="501" y="318"/>
                </a:cubicBezTo>
                <a:cubicBezTo>
                  <a:pt x="466" y="308"/>
                  <a:pt x="459" y="160"/>
                  <a:pt x="458" y="149"/>
                </a:cubicBezTo>
                <a:cubicBezTo>
                  <a:pt x="493" y="143"/>
                  <a:pt x="520" y="112"/>
                  <a:pt x="520" y="75"/>
                </a:cubicBezTo>
                <a:cubicBezTo>
                  <a:pt x="520" y="33"/>
                  <a:pt x="487" y="0"/>
                  <a:pt x="446" y="0"/>
                </a:cubicBezTo>
                <a:cubicBezTo>
                  <a:pt x="406" y="0"/>
                  <a:pt x="373" y="33"/>
                  <a:pt x="373" y="75"/>
                </a:cubicBezTo>
                <a:cubicBezTo>
                  <a:pt x="373" y="103"/>
                  <a:pt x="389" y="128"/>
                  <a:pt x="412" y="141"/>
                </a:cubicBezTo>
                <a:cubicBezTo>
                  <a:pt x="404" y="162"/>
                  <a:pt x="371" y="242"/>
                  <a:pt x="349" y="241"/>
                </a:cubicBezTo>
                <a:cubicBezTo>
                  <a:pt x="326" y="241"/>
                  <a:pt x="293" y="158"/>
                  <a:pt x="286" y="140"/>
                </a:cubicBezTo>
                <a:cubicBezTo>
                  <a:pt x="308" y="127"/>
                  <a:pt x="323" y="103"/>
                  <a:pt x="323" y="75"/>
                </a:cubicBezTo>
                <a:cubicBezTo>
                  <a:pt x="323" y="33"/>
                  <a:pt x="290" y="0"/>
                  <a:pt x="249" y="0"/>
                </a:cubicBezTo>
                <a:cubicBezTo>
                  <a:pt x="209" y="0"/>
                  <a:pt x="176" y="33"/>
                  <a:pt x="176" y="75"/>
                </a:cubicBezTo>
                <a:cubicBezTo>
                  <a:pt x="176" y="108"/>
                  <a:pt x="197" y="136"/>
                  <a:pt x="226" y="146"/>
                </a:cubicBezTo>
                <a:cubicBezTo>
                  <a:pt x="230" y="148"/>
                  <a:pt x="235" y="149"/>
                  <a:pt x="240" y="149"/>
                </a:cubicBezTo>
                <a:cubicBezTo>
                  <a:pt x="240" y="149"/>
                  <a:pt x="225" y="304"/>
                  <a:pt x="192" y="312"/>
                </a:cubicBezTo>
                <a:cubicBezTo>
                  <a:pt x="164" y="319"/>
                  <a:pt x="127" y="271"/>
                  <a:pt x="116" y="256"/>
                </a:cubicBezTo>
                <a:cubicBezTo>
                  <a:pt x="135" y="243"/>
                  <a:pt x="147" y="220"/>
                  <a:pt x="147" y="195"/>
                </a:cubicBezTo>
                <a:cubicBezTo>
                  <a:pt x="147" y="153"/>
                  <a:pt x="114" y="120"/>
                  <a:pt x="74" y="120"/>
                </a:cubicBezTo>
                <a:cubicBezTo>
                  <a:pt x="67" y="120"/>
                  <a:pt x="61" y="121"/>
                  <a:pt x="56" y="122"/>
                </a:cubicBezTo>
                <a:cubicBezTo>
                  <a:pt x="45" y="123"/>
                  <a:pt x="21" y="129"/>
                  <a:pt x="9" y="160"/>
                </a:cubicBezTo>
                <a:cubicBezTo>
                  <a:pt x="3" y="170"/>
                  <a:pt x="0" y="182"/>
                  <a:pt x="0" y="195"/>
                </a:cubicBezTo>
                <a:cubicBezTo>
                  <a:pt x="0" y="212"/>
                  <a:pt x="6" y="228"/>
                  <a:pt x="15" y="240"/>
                </a:cubicBezTo>
                <a:cubicBezTo>
                  <a:pt x="20" y="248"/>
                  <a:pt x="27" y="255"/>
                  <a:pt x="36" y="260"/>
                </a:cubicBezTo>
                <a:cubicBezTo>
                  <a:pt x="47" y="266"/>
                  <a:pt x="60" y="270"/>
                  <a:pt x="74" y="270"/>
                </a:cubicBezTo>
                <a:cubicBezTo>
                  <a:pt x="77" y="270"/>
                  <a:pt x="81" y="270"/>
                  <a:pt x="85" y="269"/>
                </a:cubicBezTo>
                <a:cubicBezTo>
                  <a:pt x="87" y="290"/>
                  <a:pt x="118" y="491"/>
                  <a:pt x="162" y="493"/>
                </a:cubicBezTo>
                <a:cubicBezTo>
                  <a:pt x="162" y="493"/>
                  <a:pt x="488" y="493"/>
                  <a:pt x="538" y="493"/>
                </a:cubicBezTo>
                <a:cubicBezTo>
                  <a:pt x="585" y="493"/>
                  <a:pt x="618" y="276"/>
                  <a:pt x="618" y="276"/>
                </a:cubicBezTo>
                <a:cubicBezTo>
                  <a:pt x="619" y="270"/>
                  <a:pt x="619" y="270"/>
                  <a:pt x="619" y="270"/>
                </a:cubicBezTo>
                <a:cubicBezTo>
                  <a:pt x="622" y="270"/>
                  <a:pt x="624" y="270"/>
                  <a:pt x="626" y="270"/>
                </a:cubicBezTo>
                <a:cubicBezTo>
                  <a:pt x="640" y="270"/>
                  <a:pt x="652" y="266"/>
                  <a:pt x="663" y="260"/>
                </a:cubicBezTo>
                <a:cubicBezTo>
                  <a:pt x="675" y="256"/>
                  <a:pt x="687" y="246"/>
                  <a:pt x="692" y="227"/>
                </a:cubicBezTo>
                <a:cubicBezTo>
                  <a:pt x="697" y="218"/>
                  <a:pt x="700" y="207"/>
                  <a:pt x="700" y="195"/>
                </a:cubicBezTo>
                <a:cubicBezTo>
                  <a:pt x="700" y="174"/>
                  <a:pt x="691" y="155"/>
                  <a:pt x="677" y="141"/>
                </a:cubicBezTo>
                <a:cubicBezTo>
                  <a:pt x="677" y="141"/>
                  <a:pt x="677" y="141"/>
                  <a:pt x="677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zh-CN">
                <a:solidFill>
                  <a:srgbClr val="FF0066"/>
                </a:solidFill>
                <a:ea typeface="宋体" panose="02010600030101010101" pitchFamily="2" charset="-122"/>
              </a:rPr>
              <a:t> </a:t>
            </a:r>
            <a:endParaRPr lang="zh-CN" altLang="en-US">
              <a:solidFill>
                <a:srgbClr val="FF0066"/>
              </a:solidFill>
              <a:ea typeface="宋体" panose="02010600030101010101" pitchFamily="2" charset="-122"/>
            </a:endParaRPr>
          </a:p>
        </p:txBody>
      </p:sp>
      <p:sp>
        <p:nvSpPr>
          <p:cNvPr id="10252" name="Freeform 16"/>
          <p:cNvSpPr>
            <a:spLocks noEditPoints="1"/>
          </p:cNvSpPr>
          <p:nvPr/>
        </p:nvSpPr>
        <p:spPr bwMode="auto">
          <a:xfrm>
            <a:off x="4027488" y="4765675"/>
            <a:ext cx="958850" cy="868363"/>
          </a:xfrm>
          <a:custGeom>
            <a:avLst/>
            <a:gdLst>
              <a:gd name="T0" fmla="*/ 489753 w 794"/>
              <a:gd name="T1" fmla="*/ 100263 h 718"/>
              <a:gd name="T2" fmla="*/ 347411 w 794"/>
              <a:gd name="T3" fmla="*/ 14496 h 718"/>
              <a:gd name="T4" fmla="*/ 12063 w 794"/>
              <a:gd name="T5" fmla="*/ 339445 h 718"/>
              <a:gd name="T6" fmla="*/ 148373 w 794"/>
              <a:gd name="T7" fmla="*/ 530307 h 718"/>
              <a:gd name="T8" fmla="*/ 208688 w 794"/>
              <a:gd name="T9" fmla="*/ 595539 h 718"/>
              <a:gd name="T10" fmla="*/ 215926 w 794"/>
              <a:gd name="T11" fmla="*/ 594331 h 718"/>
              <a:gd name="T12" fmla="*/ 212307 w 794"/>
              <a:gd name="T13" fmla="*/ 599162 h 718"/>
              <a:gd name="T14" fmla="*/ 278653 w 794"/>
              <a:gd name="T15" fmla="*/ 657146 h 718"/>
              <a:gd name="T16" fmla="*/ 282271 w 794"/>
              <a:gd name="T17" fmla="*/ 660770 h 718"/>
              <a:gd name="T18" fmla="*/ 282271 w 794"/>
              <a:gd name="T19" fmla="*/ 660770 h 718"/>
              <a:gd name="T20" fmla="*/ 341380 w 794"/>
              <a:gd name="T21" fmla="*/ 726001 h 718"/>
              <a:gd name="T22" fmla="*/ 347411 w 794"/>
              <a:gd name="T23" fmla="*/ 721169 h 718"/>
              <a:gd name="T24" fmla="*/ 348617 w 794"/>
              <a:gd name="T25" fmla="*/ 726001 h 718"/>
              <a:gd name="T26" fmla="*/ 344998 w 794"/>
              <a:gd name="T27" fmla="*/ 729625 h 718"/>
              <a:gd name="T28" fmla="*/ 412551 w 794"/>
              <a:gd name="T29" fmla="*/ 786401 h 718"/>
              <a:gd name="T30" fmla="*/ 528354 w 794"/>
              <a:gd name="T31" fmla="*/ 867336 h 718"/>
              <a:gd name="T32" fmla="*/ 612795 w 794"/>
              <a:gd name="T33" fmla="*/ 780361 h 718"/>
              <a:gd name="T34" fmla="*/ 698441 w 794"/>
              <a:gd name="T35" fmla="*/ 694594 h 718"/>
              <a:gd name="T36" fmla="*/ 785294 w 794"/>
              <a:gd name="T37" fmla="*/ 606410 h 718"/>
              <a:gd name="T38" fmla="*/ 854052 w 794"/>
              <a:gd name="T39" fmla="*/ 471116 h 718"/>
              <a:gd name="T40" fmla="*/ 786500 w 794"/>
              <a:gd name="T41" fmla="*/ 559299 h 718"/>
              <a:gd name="T42" fmla="*/ 685172 w 794"/>
              <a:gd name="T43" fmla="*/ 486820 h 718"/>
              <a:gd name="T44" fmla="*/ 727392 w 794"/>
              <a:gd name="T45" fmla="*/ 582251 h 718"/>
              <a:gd name="T46" fmla="*/ 675522 w 794"/>
              <a:gd name="T47" fmla="*/ 636610 h 718"/>
              <a:gd name="T48" fmla="*/ 599525 w 794"/>
              <a:gd name="T49" fmla="*/ 572587 h 718"/>
              <a:gd name="T50" fmla="*/ 582637 w 794"/>
              <a:gd name="T51" fmla="*/ 613658 h 718"/>
              <a:gd name="T52" fmla="*/ 614001 w 794"/>
              <a:gd name="T53" fmla="*/ 732041 h 718"/>
              <a:gd name="T54" fmla="*/ 529561 w 794"/>
              <a:gd name="T55" fmla="*/ 666810 h 718"/>
              <a:gd name="T56" fmla="*/ 496991 w 794"/>
              <a:gd name="T57" fmla="*/ 700634 h 718"/>
              <a:gd name="T58" fmla="*/ 528354 w 794"/>
              <a:gd name="T59" fmla="*/ 820224 h 718"/>
              <a:gd name="T60" fmla="*/ 447533 w 794"/>
              <a:gd name="T61" fmla="*/ 750161 h 718"/>
              <a:gd name="T62" fmla="*/ 382393 w 794"/>
              <a:gd name="T63" fmla="*/ 690970 h 718"/>
              <a:gd name="T64" fmla="*/ 378775 w 794"/>
              <a:gd name="T65" fmla="*/ 689762 h 718"/>
              <a:gd name="T66" fmla="*/ 379981 w 794"/>
              <a:gd name="T67" fmla="*/ 623322 h 718"/>
              <a:gd name="T68" fmla="*/ 316048 w 794"/>
              <a:gd name="T69" fmla="*/ 625738 h 718"/>
              <a:gd name="T70" fmla="*/ 312429 w 794"/>
              <a:gd name="T71" fmla="*/ 622114 h 718"/>
              <a:gd name="T72" fmla="*/ 312429 w 794"/>
              <a:gd name="T73" fmla="*/ 622114 h 718"/>
              <a:gd name="T74" fmla="*/ 250908 w 794"/>
              <a:gd name="T75" fmla="*/ 559299 h 718"/>
              <a:gd name="T76" fmla="*/ 244877 w 794"/>
              <a:gd name="T77" fmla="*/ 559299 h 718"/>
              <a:gd name="T78" fmla="*/ 247289 w 794"/>
              <a:gd name="T79" fmla="*/ 555675 h 718"/>
              <a:gd name="T80" fmla="*/ 182150 w 794"/>
              <a:gd name="T81" fmla="*/ 496483 h 718"/>
              <a:gd name="T82" fmla="*/ 54283 w 794"/>
              <a:gd name="T83" fmla="*/ 310453 h 718"/>
              <a:gd name="T84" fmla="*/ 313635 w 794"/>
              <a:gd name="T85" fmla="*/ 55567 h 718"/>
              <a:gd name="T86" fmla="*/ 227989 w 794"/>
              <a:gd name="T87" fmla="*/ 341861 h 718"/>
              <a:gd name="T88" fmla="*/ 262971 w 794"/>
              <a:gd name="T89" fmla="*/ 420380 h 718"/>
              <a:gd name="T90" fmla="*/ 269002 w 794"/>
              <a:gd name="T91" fmla="*/ 419172 h 718"/>
              <a:gd name="T92" fmla="*/ 612795 w 794"/>
              <a:gd name="T93" fmla="*/ 304413 h 718"/>
              <a:gd name="T94" fmla="*/ 753930 w 794"/>
              <a:gd name="T95" fmla="*/ 439708 h 71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94"/>
              <a:gd name="T145" fmla="*/ 0 h 718"/>
              <a:gd name="T146" fmla="*/ 794 w 794"/>
              <a:gd name="T147" fmla="*/ 718 h 71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94" h="718">
                <a:moveTo>
                  <a:pt x="794" y="218"/>
                </a:moveTo>
                <a:cubicBezTo>
                  <a:pt x="794" y="97"/>
                  <a:pt x="696" y="0"/>
                  <a:pt x="576" y="0"/>
                </a:cubicBezTo>
                <a:cubicBezTo>
                  <a:pt x="507" y="0"/>
                  <a:pt x="446" y="32"/>
                  <a:pt x="406" y="83"/>
                </a:cubicBezTo>
                <a:cubicBezTo>
                  <a:pt x="405" y="83"/>
                  <a:pt x="405" y="83"/>
                  <a:pt x="405" y="83"/>
                </a:cubicBezTo>
                <a:cubicBezTo>
                  <a:pt x="368" y="47"/>
                  <a:pt x="326" y="25"/>
                  <a:pt x="288" y="12"/>
                </a:cubicBezTo>
                <a:cubicBezTo>
                  <a:pt x="288" y="12"/>
                  <a:pt x="288" y="12"/>
                  <a:pt x="288" y="12"/>
                </a:cubicBezTo>
                <a:cubicBezTo>
                  <a:pt x="266" y="4"/>
                  <a:pt x="242" y="0"/>
                  <a:pt x="218" y="0"/>
                </a:cubicBezTo>
                <a:cubicBezTo>
                  <a:pt x="98" y="0"/>
                  <a:pt x="0" y="97"/>
                  <a:pt x="0" y="218"/>
                </a:cubicBezTo>
                <a:cubicBezTo>
                  <a:pt x="0" y="240"/>
                  <a:pt x="3" y="261"/>
                  <a:pt x="10" y="281"/>
                </a:cubicBezTo>
                <a:cubicBezTo>
                  <a:pt x="10" y="281"/>
                  <a:pt x="10" y="281"/>
                  <a:pt x="10" y="281"/>
                </a:cubicBezTo>
                <a:cubicBezTo>
                  <a:pt x="27" y="343"/>
                  <a:pt x="63" y="382"/>
                  <a:pt x="74" y="391"/>
                </a:cubicBezTo>
                <a:cubicBezTo>
                  <a:pt x="123" y="439"/>
                  <a:pt x="123" y="439"/>
                  <a:pt x="123" y="439"/>
                </a:cubicBezTo>
                <a:cubicBezTo>
                  <a:pt x="120" y="442"/>
                  <a:pt x="120" y="442"/>
                  <a:pt x="120" y="442"/>
                </a:cubicBezTo>
                <a:cubicBezTo>
                  <a:pt x="106" y="457"/>
                  <a:pt x="107" y="480"/>
                  <a:pt x="121" y="494"/>
                </a:cubicBezTo>
                <a:cubicBezTo>
                  <a:pt x="136" y="508"/>
                  <a:pt x="159" y="508"/>
                  <a:pt x="173" y="493"/>
                </a:cubicBezTo>
                <a:cubicBezTo>
                  <a:pt x="176" y="490"/>
                  <a:pt x="176" y="490"/>
                  <a:pt x="176" y="490"/>
                </a:cubicBezTo>
                <a:cubicBezTo>
                  <a:pt x="176" y="490"/>
                  <a:pt x="177" y="490"/>
                  <a:pt x="177" y="490"/>
                </a:cubicBezTo>
                <a:cubicBezTo>
                  <a:pt x="178" y="490"/>
                  <a:pt x="179" y="491"/>
                  <a:pt x="179" y="492"/>
                </a:cubicBezTo>
                <a:cubicBezTo>
                  <a:pt x="179" y="492"/>
                  <a:pt x="179" y="493"/>
                  <a:pt x="179" y="493"/>
                </a:cubicBezTo>
                <a:cubicBezTo>
                  <a:pt x="179" y="493"/>
                  <a:pt x="179" y="493"/>
                  <a:pt x="179" y="493"/>
                </a:cubicBezTo>
                <a:cubicBezTo>
                  <a:pt x="176" y="496"/>
                  <a:pt x="176" y="496"/>
                  <a:pt x="176" y="496"/>
                </a:cubicBezTo>
                <a:cubicBezTo>
                  <a:pt x="162" y="510"/>
                  <a:pt x="162" y="534"/>
                  <a:pt x="176" y="548"/>
                </a:cubicBezTo>
                <a:cubicBezTo>
                  <a:pt x="191" y="562"/>
                  <a:pt x="214" y="561"/>
                  <a:pt x="228" y="547"/>
                </a:cubicBezTo>
                <a:cubicBezTo>
                  <a:pt x="231" y="544"/>
                  <a:pt x="231" y="544"/>
                  <a:pt x="231" y="544"/>
                </a:cubicBezTo>
                <a:cubicBezTo>
                  <a:pt x="231" y="544"/>
                  <a:pt x="232" y="543"/>
                  <a:pt x="232" y="543"/>
                </a:cubicBezTo>
                <a:cubicBezTo>
                  <a:pt x="234" y="543"/>
                  <a:pt x="234" y="544"/>
                  <a:pt x="234" y="545"/>
                </a:cubicBezTo>
                <a:cubicBezTo>
                  <a:pt x="234" y="546"/>
                  <a:pt x="234" y="546"/>
                  <a:pt x="234" y="547"/>
                </a:cubicBezTo>
                <a:cubicBezTo>
                  <a:pt x="234" y="547"/>
                  <a:pt x="234" y="547"/>
                  <a:pt x="234" y="547"/>
                </a:cubicBezTo>
                <a:cubicBezTo>
                  <a:pt x="234" y="547"/>
                  <a:pt x="234" y="547"/>
                  <a:pt x="234" y="547"/>
                </a:cubicBezTo>
                <a:cubicBezTo>
                  <a:pt x="234" y="547"/>
                  <a:pt x="234" y="547"/>
                  <a:pt x="234" y="547"/>
                </a:cubicBezTo>
                <a:cubicBezTo>
                  <a:pt x="231" y="550"/>
                  <a:pt x="231" y="550"/>
                  <a:pt x="231" y="550"/>
                </a:cubicBezTo>
                <a:cubicBezTo>
                  <a:pt x="217" y="564"/>
                  <a:pt x="217" y="587"/>
                  <a:pt x="232" y="601"/>
                </a:cubicBezTo>
                <a:cubicBezTo>
                  <a:pt x="246" y="616"/>
                  <a:pt x="269" y="615"/>
                  <a:pt x="283" y="601"/>
                </a:cubicBezTo>
                <a:cubicBezTo>
                  <a:pt x="286" y="598"/>
                  <a:pt x="286" y="598"/>
                  <a:pt x="286" y="598"/>
                </a:cubicBezTo>
                <a:cubicBezTo>
                  <a:pt x="286" y="598"/>
                  <a:pt x="286" y="598"/>
                  <a:pt x="286" y="598"/>
                </a:cubicBezTo>
                <a:cubicBezTo>
                  <a:pt x="287" y="598"/>
                  <a:pt x="287" y="597"/>
                  <a:pt x="288" y="597"/>
                </a:cubicBezTo>
                <a:cubicBezTo>
                  <a:pt x="289" y="597"/>
                  <a:pt x="290" y="598"/>
                  <a:pt x="290" y="599"/>
                </a:cubicBezTo>
                <a:cubicBezTo>
                  <a:pt x="290" y="600"/>
                  <a:pt x="289" y="600"/>
                  <a:pt x="289" y="601"/>
                </a:cubicBezTo>
                <a:cubicBezTo>
                  <a:pt x="289" y="601"/>
                  <a:pt x="289" y="601"/>
                  <a:pt x="289" y="601"/>
                </a:cubicBezTo>
                <a:cubicBezTo>
                  <a:pt x="289" y="601"/>
                  <a:pt x="289" y="601"/>
                  <a:pt x="289" y="601"/>
                </a:cubicBezTo>
                <a:cubicBezTo>
                  <a:pt x="289" y="601"/>
                  <a:pt x="289" y="601"/>
                  <a:pt x="289" y="601"/>
                </a:cubicBezTo>
                <a:cubicBezTo>
                  <a:pt x="286" y="604"/>
                  <a:pt x="286" y="604"/>
                  <a:pt x="286" y="604"/>
                </a:cubicBezTo>
                <a:cubicBezTo>
                  <a:pt x="272" y="618"/>
                  <a:pt x="273" y="641"/>
                  <a:pt x="287" y="655"/>
                </a:cubicBezTo>
                <a:cubicBezTo>
                  <a:pt x="301" y="669"/>
                  <a:pt x="325" y="669"/>
                  <a:pt x="339" y="655"/>
                </a:cubicBezTo>
                <a:cubicBezTo>
                  <a:pt x="342" y="651"/>
                  <a:pt x="342" y="651"/>
                  <a:pt x="342" y="651"/>
                </a:cubicBezTo>
                <a:cubicBezTo>
                  <a:pt x="341" y="652"/>
                  <a:pt x="341" y="652"/>
                  <a:pt x="341" y="652"/>
                </a:cubicBezTo>
                <a:cubicBezTo>
                  <a:pt x="390" y="699"/>
                  <a:pt x="390" y="699"/>
                  <a:pt x="390" y="699"/>
                </a:cubicBezTo>
                <a:cubicBezTo>
                  <a:pt x="403" y="711"/>
                  <a:pt x="420" y="718"/>
                  <a:pt x="438" y="718"/>
                </a:cubicBezTo>
                <a:cubicBezTo>
                  <a:pt x="439" y="718"/>
                  <a:pt x="439" y="718"/>
                  <a:pt x="439" y="718"/>
                </a:cubicBezTo>
                <a:cubicBezTo>
                  <a:pt x="458" y="718"/>
                  <a:pt x="476" y="710"/>
                  <a:pt x="489" y="696"/>
                </a:cubicBezTo>
                <a:cubicBezTo>
                  <a:pt x="502" y="683"/>
                  <a:pt x="508" y="665"/>
                  <a:pt x="508" y="646"/>
                </a:cubicBezTo>
                <a:cubicBezTo>
                  <a:pt x="509" y="646"/>
                  <a:pt x="509" y="646"/>
                  <a:pt x="510" y="646"/>
                </a:cubicBezTo>
                <a:cubicBezTo>
                  <a:pt x="529" y="645"/>
                  <a:pt x="547" y="638"/>
                  <a:pt x="560" y="624"/>
                </a:cubicBezTo>
                <a:cubicBezTo>
                  <a:pt x="573" y="611"/>
                  <a:pt x="580" y="593"/>
                  <a:pt x="579" y="575"/>
                </a:cubicBezTo>
                <a:cubicBezTo>
                  <a:pt x="580" y="575"/>
                  <a:pt x="581" y="575"/>
                  <a:pt x="582" y="575"/>
                </a:cubicBezTo>
                <a:cubicBezTo>
                  <a:pt x="601" y="574"/>
                  <a:pt x="619" y="567"/>
                  <a:pt x="632" y="553"/>
                </a:cubicBezTo>
                <a:cubicBezTo>
                  <a:pt x="645" y="539"/>
                  <a:pt x="652" y="521"/>
                  <a:pt x="651" y="502"/>
                </a:cubicBezTo>
                <a:cubicBezTo>
                  <a:pt x="652" y="502"/>
                  <a:pt x="653" y="502"/>
                  <a:pt x="653" y="502"/>
                </a:cubicBezTo>
                <a:cubicBezTo>
                  <a:pt x="672" y="502"/>
                  <a:pt x="690" y="494"/>
                  <a:pt x="703" y="481"/>
                </a:cubicBezTo>
                <a:cubicBezTo>
                  <a:pt x="727" y="455"/>
                  <a:pt x="729" y="417"/>
                  <a:pt x="708" y="390"/>
                </a:cubicBezTo>
                <a:cubicBezTo>
                  <a:pt x="759" y="350"/>
                  <a:pt x="794" y="287"/>
                  <a:pt x="794" y="218"/>
                </a:cubicBezTo>
                <a:close/>
                <a:moveTo>
                  <a:pt x="675" y="454"/>
                </a:moveTo>
                <a:cubicBezTo>
                  <a:pt x="669" y="460"/>
                  <a:pt x="661" y="463"/>
                  <a:pt x="652" y="463"/>
                </a:cubicBezTo>
                <a:cubicBezTo>
                  <a:pt x="644" y="463"/>
                  <a:pt x="637" y="460"/>
                  <a:pt x="631" y="455"/>
                </a:cubicBezTo>
                <a:cubicBezTo>
                  <a:pt x="580" y="407"/>
                  <a:pt x="580" y="407"/>
                  <a:pt x="580" y="407"/>
                </a:cubicBezTo>
                <a:cubicBezTo>
                  <a:pt x="577" y="404"/>
                  <a:pt x="573" y="403"/>
                  <a:pt x="568" y="403"/>
                </a:cubicBezTo>
                <a:cubicBezTo>
                  <a:pt x="557" y="403"/>
                  <a:pt x="549" y="412"/>
                  <a:pt x="549" y="423"/>
                </a:cubicBezTo>
                <a:cubicBezTo>
                  <a:pt x="549" y="429"/>
                  <a:pt x="552" y="435"/>
                  <a:pt x="556" y="438"/>
                </a:cubicBezTo>
                <a:cubicBezTo>
                  <a:pt x="603" y="482"/>
                  <a:pt x="603" y="482"/>
                  <a:pt x="603" y="482"/>
                </a:cubicBezTo>
                <a:cubicBezTo>
                  <a:pt x="615" y="494"/>
                  <a:pt x="615" y="514"/>
                  <a:pt x="604" y="526"/>
                </a:cubicBezTo>
                <a:cubicBezTo>
                  <a:pt x="598" y="532"/>
                  <a:pt x="590" y="535"/>
                  <a:pt x="581" y="535"/>
                </a:cubicBezTo>
                <a:cubicBezTo>
                  <a:pt x="573" y="535"/>
                  <a:pt x="565" y="532"/>
                  <a:pt x="560" y="527"/>
                </a:cubicBezTo>
                <a:cubicBezTo>
                  <a:pt x="510" y="479"/>
                  <a:pt x="510" y="479"/>
                  <a:pt x="510" y="479"/>
                </a:cubicBezTo>
                <a:cubicBezTo>
                  <a:pt x="510" y="479"/>
                  <a:pt x="510" y="479"/>
                  <a:pt x="510" y="479"/>
                </a:cubicBezTo>
                <a:cubicBezTo>
                  <a:pt x="507" y="476"/>
                  <a:pt x="502" y="474"/>
                  <a:pt x="497" y="474"/>
                </a:cubicBezTo>
                <a:cubicBezTo>
                  <a:pt x="486" y="474"/>
                  <a:pt x="477" y="483"/>
                  <a:pt x="477" y="494"/>
                </a:cubicBezTo>
                <a:cubicBezTo>
                  <a:pt x="477" y="499"/>
                  <a:pt x="479" y="504"/>
                  <a:pt x="483" y="508"/>
                </a:cubicBezTo>
                <a:cubicBezTo>
                  <a:pt x="483" y="508"/>
                  <a:pt x="483" y="508"/>
                  <a:pt x="483" y="508"/>
                </a:cubicBezTo>
                <a:cubicBezTo>
                  <a:pt x="531" y="553"/>
                  <a:pt x="531" y="553"/>
                  <a:pt x="531" y="553"/>
                </a:cubicBezTo>
                <a:cubicBezTo>
                  <a:pt x="543" y="565"/>
                  <a:pt x="543" y="585"/>
                  <a:pt x="532" y="597"/>
                </a:cubicBezTo>
                <a:cubicBezTo>
                  <a:pt x="526" y="603"/>
                  <a:pt x="518" y="606"/>
                  <a:pt x="509" y="606"/>
                </a:cubicBezTo>
                <a:cubicBezTo>
                  <a:pt x="501" y="606"/>
                  <a:pt x="494" y="603"/>
                  <a:pt x="488" y="598"/>
                </a:cubicBezTo>
                <a:cubicBezTo>
                  <a:pt x="439" y="552"/>
                  <a:pt x="439" y="552"/>
                  <a:pt x="439" y="552"/>
                </a:cubicBezTo>
                <a:cubicBezTo>
                  <a:pt x="439" y="552"/>
                  <a:pt x="439" y="552"/>
                  <a:pt x="439" y="552"/>
                </a:cubicBezTo>
                <a:cubicBezTo>
                  <a:pt x="436" y="548"/>
                  <a:pt x="431" y="546"/>
                  <a:pt x="425" y="546"/>
                </a:cubicBezTo>
                <a:cubicBezTo>
                  <a:pt x="414" y="546"/>
                  <a:pt x="405" y="555"/>
                  <a:pt x="405" y="566"/>
                </a:cubicBezTo>
                <a:cubicBezTo>
                  <a:pt x="405" y="572"/>
                  <a:pt x="408" y="577"/>
                  <a:pt x="412" y="580"/>
                </a:cubicBezTo>
                <a:cubicBezTo>
                  <a:pt x="459" y="625"/>
                  <a:pt x="459" y="625"/>
                  <a:pt x="459" y="625"/>
                </a:cubicBezTo>
                <a:cubicBezTo>
                  <a:pt x="472" y="637"/>
                  <a:pt x="472" y="657"/>
                  <a:pt x="461" y="669"/>
                </a:cubicBezTo>
                <a:cubicBezTo>
                  <a:pt x="455" y="675"/>
                  <a:pt x="447" y="679"/>
                  <a:pt x="438" y="679"/>
                </a:cubicBezTo>
                <a:cubicBezTo>
                  <a:pt x="430" y="679"/>
                  <a:pt x="422" y="676"/>
                  <a:pt x="417" y="670"/>
                </a:cubicBezTo>
                <a:cubicBezTo>
                  <a:pt x="368" y="624"/>
                  <a:pt x="368" y="624"/>
                  <a:pt x="368" y="624"/>
                </a:cubicBezTo>
                <a:cubicBezTo>
                  <a:pt x="371" y="621"/>
                  <a:pt x="371" y="621"/>
                  <a:pt x="371" y="621"/>
                </a:cubicBezTo>
                <a:cubicBezTo>
                  <a:pt x="385" y="607"/>
                  <a:pt x="385" y="584"/>
                  <a:pt x="371" y="570"/>
                </a:cubicBezTo>
                <a:cubicBezTo>
                  <a:pt x="356" y="555"/>
                  <a:pt x="333" y="556"/>
                  <a:pt x="319" y="570"/>
                </a:cubicBezTo>
                <a:cubicBezTo>
                  <a:pt x="317" y="572"/>
                  <a:pt x="317" y="572"/>
                  <a:pt x="317" y="572"/>
                </a:cubicBezTo>
                <a:cubicBezTo>
                  <a:pt x="317" y="572"/>
                  <a:pt x="317" y="572"/>
                  <a:pt x="317" y="572"/>
                </a:cubicBezTo>
                <a:cubicBezTo>
                  <a:pt x="317" y="572"/>
                  <a:pt x="316" y="572"/>
                  <a:pt x="316" y="572"/>
                </a:cubicBezTo>
                <a:cubicBezTo>
                  <a:pt x="315" y="572"/>
                  <a:pt x="314" y="572"/>
                  <a:pt x="314" y="571"/>
                </a:cubicBezTo>
                <a:cubicBezTo>
                  <a:pt x="314" y="570"/>
                  <a:pt x="314" y="569"/>
                  <a:pt x="314" y="569"/>
                </a:cubicBezTo>
                <a:cubicBezTo>
                  <a:pt x="316" y="567"/>
                  <a:pt x="316" y="567"/>
                  <a:pt x="316" y="567"/>
                </a:cubicBezTo>
                <a:cubicBezTo>
                  <a:pt x="330" y="553"/>
                  <a:pt x="330" y="530"/>
                  <a:pt x="315" y="516"/>
                </a:cubicBezTo>
                <a:cubicBezTo>
                  <a:pt x="301" y="502"/>
                  <a:pt x="278" y="502"/>
                  <a:pt x="264" y="516"/>
                </a:cubicBezTo>
                <a:cubicBezTo>
                  <a:pt x="262" y="518"/>
                  <a:pt x="262" y="518"/>
                  <a:pt x="262" y="518"/>
                </a:cubicBezTo>
                <a:cubicBezTo>
                  <a:pt x="262" y="518"/>
                  <a:pt x="262" y="518"/>
                  <a:pt x="262" y="518"/>
                </a:cubicBezTo>
                <a:cubicBezTo>
                  <a:pt x="261" y="518"/>
                  <a:pt x="261" y="519"/>
                  <a:pt x="261" y="519"/>
                </a:cubicBezTo>
                <a:cubicBezTo>
                  <a:pt x="260" y="519"/>
                  <a:pt x="259" y="518"/>
                  <a:pt x="259" y="517"/>
                </a:cubicBezTo>
                <a:cubicBezTo>
                  <a:pt x="259" y="516"/>
                  <a:pt x="259" y="516"/>
                  <a:pt x="259" y="515"/>
                </a:cubicBezTo>
                <a:cubicBezTo>
                  <a:pt x="259" y="515"/>
                  <a:pt x="259" y="515"/>
                  <a:pt x="259" y="515"/>
                </a:cubicBezTo>
                <a:cubicBezTo>
                  <a:pt x="259" y="515"/>
                  <a:pt x="259" y="515"/>
                  <a:pt x="259" y="515"/>
                </a:cubicBezTo>
                <a:cubicBezTo>
                  <a:pt x="259" y="515"/>
                  <a:pt x="259" y="515"/>
                  <a:pt x="259" y="515"/>
                </a:cubicBezTo>
                <a:cubicBezTo>
                  <a:pt x="261" y="514"/>
                  <a:pt x="261" y="514"/>
                  <a:pt x="261" y="514"/>
                </a:cubicBezTo>
                <a:cubicBezTo>
                  <a:pt x="275" y="499"/>
                  <a:pt x="275" y="476"/>
                  <a:pt x="260" y="462"/>
                </a:cubicBezTo>
                <a:cubicBezTo>
                  <a:pt x="246" y="448"/>
                  <a:pt x="222" y="448"/>
                  <a:pt x="208" y="463"/>
                </a:cubicBezTo>
                <a:cubicBezTo>
                  <a:pt x="206" y="464"/>
                  <a:pt x="206" y="464"/>
                  <a:pt x="206" y="464"/>
                </a:cubicBezTo>
                <a:cubicBezTo>
                  <a:pt x="206" y="465"/>
                  <a:pt x="206" y="465"/>
                  <a:pt x="205" y="465"/>
                </a:cubicBezTo>
                <a:cubicBezTo>
                  <a:pt x="204" y="465"/>
                  <a:pt x="203" y="464"/>
                  <a:pt x="203" y="463"/>
                </a:cubicBezTo>
                <a:cubicBezTo>
                  <a:pt x="203" y="463"/>
                  <a:pt x="203" y="462"/>
                  <a:pt x="204" y="462"/>
                </a:cubicBezTo>
                <a:cubicBezTo>
                  <a:pt x="204" y="462"/>
                  <a:pt x="204" y="462"/>
                  <a:pt x="204" y="462"/>
                </a:cubicBezTo>
                <a:cubicBezTo>
                  <a:pt x="205" y="460"/>
                  <a:pt x="205" y="460"/>
                  <a:pt x="205" y="460"/>
                </a:cubicBezTo>
                <a:cubicBezTo>
                  <a:pt x="219" y="445"/>
                  <a:pt x="219" y="422"/>
                  <a:pt x="205" y="408"/>
                </a:cubicBezTo>
                <a:cubicBezTo>
                  <a:pt x="190" y="394"/>
                  <a:pt x="167" y="394"/>
                  <a:pt x="153" y="409"/>
                </a:cubicBezTo>
                <a:cubicBezTo>
                  <a:pt x="151" y="411"/>
                  <a:pt x="151" y="411"/>
                  <a:pt x="151" y="411"/>
                </a:cubicBezTo>
                <a:cubicBezTo>
                  <a:pt x="100" y="361"/>
                  <a:pt x="100" y="361"/>
                  <a:pt x="100" y="361"/>
                </a:cubicBezTo>
                <a:cubicBezTo>
                  <a:pt x="100" y="361"/>
                  <a:pt x="62" y="328"/>
                  <a:pt x="45" y="257"/>
                </a:cubicBezTo>
                <a:cubicBezTo>
                  <a:pt x="45" y="257"/>
                  <a:pt x="45" y="257"/>
                  <a:pt x="45" y="257"/>
                </a:cubicBezTo>
                <a:cubicBezTo>
                  <a:pt x="43" y="244"/>
                  <a:pt x="41" y="231"/>
                  <a:pt x="41" y="218"/>
                </a:cubicBezTo>
                <a:cubicBezTo>
                  <a:pt x="41" y="120"/>
                  <a:pt x="120" y="41"/>
                  <a:pt x="218" y="41"/>
                </a:cubicBezTo>
                <a:cubicBezTo>
                  <a:pt x="232" y="41"/>
                  <a:pt x="246" y="43"/>
                  <a:pt x="260" y="46"/>
                </a:cubicBezTo>
                <a:cubicBezTo>
                  <a:pt x="260" y="46"/>
                  <a:pt x="260" y="46"/>
                  <a:pt x="260" y="46"/>
                </a:cubicBezTo>
                <a:cubicBezTo>
                  <a:pt x="294" y="56"/>
                  <a:pt x="334" y="73"/>
                  <a:pt x="369" y="105"/>
                </a:cubicBezTo>
                <a:cubicBezTo>
                  <a:pt x="189" y="283"/>
                  <a:pt x="189" y="283"/>
                  <a:pt x="189" y="283"/>
                </a:cubicBezTo>
                <a:cubicBezTo>
                  <a:pt x="182" y="290"/>
                  <a:pt x="177" y="300"/>
                  <a:pt x="177" y="311"/>
                </a:cubicBezTo>
                <a:cubicBezTo>
                  <a:pt x="177" y="331"/>
                  <a:pt x="194" y="348"/>
                  <a:pt x="215" y="348"/>
                </a:cubicBezTo>
                <a:cubicBezTo>
                  <a:pt x="216" y="348"/>
                  <a:pt x="217" y="348"/>
                  <a:pt x="218" y="348"/>
                </a:cubicBezTo>
                <a:cubicBezTo>
                  <a:pt x="218" y="348"/>
                  <a:pt x="218" y="348"/>
                  <a:pt x="218" y="348"/>
                </a:cubicBezTo>
                <a:cubicBezTo>
                  <a:pt x="219" y="348"/>
                  <a:pt x="219" y="348"/>
                  <a:pt x="220" y="348"/>
                </a:cubicBezTo>
                <a:cubicBezTo>
                  <a:pt x="221" y="347"/>
                  <a:pt x="222" y="347"/>
                  <a:pt x="223" y="347"/>
                </a:cubicBezTo>
                <a:cubicBezTo>
                  <a:pt x="253" y="341"/>
                  <a:pt x="310" y="281"/>
                  <a:pt x="361" y="249"/>
                </a:cubicBezTo>
                <a:cubicBezTo>
                  <a:pt x="390" y="231"/>
                  <a:pt x="407" y="225"/>
                  <a:pt x="439" y="225"/>
                </a:cubicBezTo>
                <a:cubicBezTo>
                  <a:pt x="466" y="225"/>
                  <a:pt x="490" y="235"/>
                  <a:pt x="508" y="252"/>
                </a:cubicBezTo>
                <a:cubicBezTo>
                  <a:pt x="510" y="253"/>
                  <a:pt x="512" y="255"/>
                  <a:pt x="515" y="258"/>
                </a:cubicBezTo>
                <a:cubicBezTo>
                  <a:pt x="625" y="364"/>
                  <a:pt x="625" y="364"/>
                  <a:pt x="625" y="364"/>
                </a:cubicBezTo>
                <a:cubicBezTo>
                  <a:pt x="625" y="364"/>
                  <a:pt x="625" y="364"/>
                  <a:pt x="625" y="364"/>
                </a:cubicBezTo>
                <a:cubicBezTo>
                  <a:pt x="673" y="409"/>
                  <a:pt x="673" y="409"/>
                  <a:pt x="673" y="409"/>
                </a:cubicBezTo>
                <a:cubicBezTo>
                  <a:pt x="685" y="421"/>
                  <a:pt x="687" y="441"/>
                  <a:pt x="675" y="4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zh-CN">
                <a:solidFill>
                  <a:srgbClr val="FF0066"/>
                </a:solidFill>
                <a:ea typeface="宋体" panose="02010600030101010101" pitchFamily="2" charset="-122"/>
              </a:rPr>
              <a:t> </a:t>
            </a:r>
            <a:endParaRPr lang="zh-CN" altLang="en-US">
              <a:solidFill>
                <a:srgbClr val="FF0066"/>
              </a:solidFill>
              <a:ea typeface="宋体" panose="02010600030101010101" pitchFamily="2" charset="-122"/>
            </a:endParaRPr>
          </a:p>
        </p:txBody>
      </p:sp>
      <p:grpSp>
        <p:nvGrpSpPr>
          <p:cNvPr id="27" name="Group 4"/>
          <p:cNvGrpSpPr>
            <a:grpSpLocks noChangeAspect="1"/>
          </p:cNvGrpSpPr>
          <p:nvPr/>
        </p:nvGrpSpPr>
        <p:grpSpPr bwMode="auto">
          <a:xfrm>
            <a:off x="2639225" y="5843260"/>
            <a:ext cx="423860" cy="563392"/>
            <a:chOff x="1377" y="2725"/>
            <a:chExt cx="483" cy="642"/>
          </a:xfrm>
          <a:solidFill>
            <a:schemeClr val="bg1"/>
          </a:solidFill>
        </p:grpSpPr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1458" y="2805"/>
              <a:ext cx="262" cy="522"/>
            </a:xfrm>
            <a:custGeom>
              <a:avLst/>
              <a:gdLst>
                <a:gd name="T0" fmla="*/ 140 w 228"/>
                <a:gd name="T1" fmla="*/ 0 h 454"/>
                <a:gd name="T2" fmla="*/ 0 w 228"/>
                <a:gd name="T3" fmla="*/ 139 h 454"/>
                <a:gd name="T4" fmla="*/ 18 w 228"/>
                <a:gd name="T5" fmla="*/ 157 h 454"/>
                <a:gd name="T6" fmla="*/ 35 w 228"/>
                <a:gd name="T7" fmla="*/ 139 h 454"/>
                <a:gd name="T8" fmla="*/ 66 w 228"/>
                <a:gd name="T9" fmla="*/ 65 h 454"/>
                <a:gd name="T10" fmla="*/ 140 w 228"/>
                <a:gd name="T11" fmla="*/ 35 h 454"/>
                <a:gd name="T12" fmla="*/ 158 w 228"/>
                <a:gd name="T13" fmla="*/ 17 h 454"/>
                <a:gd name="T14" fmla="*/ 140 w 228"/>
                <a:gd name="T15" fmla="*/ 0 h 454"/>
                <a:gd name="T16" fmla="*/ 88 w 228"/>
                <a:gd name="T17" fmla="*/ 454 h 454"/>
                <a:gd name="T18" fmla="*/ 193 w 228"/>
                <a:gd name="T19" fmla="*/ 454 h 454"/>
                <a:gd name="T20" fmla="*/ 210 w 228"/>
                <a:gd name="T21" fmla="*/ 437 h 454"/>
                <a:gd name="T22" fmla="*/ 193 w 228"/>
                <a:gd name="T23" fmla="*/ 419 h 454"/>
                <a:gd name="T24" fmla="*/ 88 w 228"/>
                <a:gd name="T25" fmla="*/ 419 h 454"/>
                <a:gd name="T26" fmla="*/ 70 w 228"/>
                <a:gd name="T27" fmla="*/ 437 h 454"/>
                <a:gd name="T28" fmla="*/ 88 w 228"/>
                <a:gd name="T29" fmla="*/ 454 h 454"/>
                <a:gd name="T30" fmla="*/ 70 w 228"/>
                <a:gd name="T31" fmla="*/ 384 h 454"/>
                <a:gd name="T32" fmla="*/ 210 w 228"/>
                <a:gd name="T33" fmla="*/ 384 h 454"/>
                <a:gd name="T34" fmla="*/ 228 w 228"/>
                <a:gd name="T35" fmla="*/ 367 h 454"/>
                <a:gd name="T36" fmla="*/ 210 w 228"/>
                <a:gd name="T37" fmla="*/ 349 h 454"/>
                <a:gd name="T38" fmla="*/ 70 w 228"/>
                <a:gd name="T39" fmla="*/ 349 h 454"/>
                <a:gd name="T40" fmla="*/ 53 w 228"/>
                <a:gd name="T41" fmla="*/ 367 h 454"/>
                <a:gd name="T42" fmla="*/ 70 w 228"/>
                <a:gd name="T43" fmla="*/ 38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8" h="454">
                  <a:moveTo>
                    <a:pt x="140" y="0"/>
                  </a:moveTo>
                  <a:cubicBezTo>
                    <a:pt x="63" y="0"/>
                    <a:pt x="0" y="62"/>
                    <a:pt x="0" y="139"/>
                  </a:cubicBezTo>
                  <a:cubicBezTo>
                    <a:pt x="0" y="149"/>
                    <a:pt x="8" y="157"/>
                    <a:pt x="18" y="157"/>
                  </a:cubicBezTo>
                  <a:cubicBezTo>
                    <a:pt x="27" y="157"/>
                    <a:pt x="35" y="149"/>
                    <a:pt x="35" y="139"/>
                  </a:cubicBezTo>
                  <a:cubicBezTo>
                    <a:pt x="35" y="111"/>
                    <a:pt x="47" y="84"/>
                    <a:pt x="66" y="65"/>
                  </a:cubicBezTo>
                  <a:cubicBezTo>
                    <a:pt x="85" y="46"/>
                    <a:pt x="111" y="35"/>
                    <a:pt x="140" y="35"/>
                  </a:cubicBezTo>
                  <a:cubicBezTo>
                    <a:pt x="150" y="35"/>
                    <a:pt x="158" y="27"/>
                    <a:pt x="158" y="17"/>
                  </a:cubicBezTo>
                  <a:cubicBezTo>
                    <a:pt x="158" y="7"/>
                    <a:pt x="150" y="0"/>
                    <a:pt x="140" y="0"/>
                  </a:cubicBezTo>
                  <a:close/>
                  <a:moveTo>
                    <a:pt x="88" y="454"/>
                  </a:moveTo>
                  <a:cubicBezTo>
                    <a:pt x="193" y="454"/>
                    <a:pt x="193" y="454"/>
                    <a:pt x="193" y="454"/>
                  </a:cubicBezTo>
                  <a:cubicBezTo>
                    <a:pt x="202" y="454"/>
                    <a:pt x="210" y="446"/>
                    <a:pt x="210" y="437"/>
                  </a:cubicBezTo>
                  <a:cubicBezTo>
                    <a:pt x="210" y="427"/>
                    <a:pt x="202" y="419"/>
                    <a:pt x="193" y="419"/>
                  </a:cubicBezTo>
                  <a:cubicBezTo>
                    <a:pt x="88" y="419"/>
                    <a:pt x="88" y="419"/>
                    <a:pt x="88" y="419"/>
                  </a:cubicBezTo>
                  <a:cubicBezTo>
                    <a:pt x="78" y="419"/>
                    <a:pt x="70" y="427"/>
                    <a:pt x="70" y="437"/>
                  </a:cubicBezTo>
                  <a:cubicBezTo>
                    <a:pt x="70" y="446"/>
                    <a:pt x="78" y="454"/>
                    <a:pt x="88" y="454"/>
                  </a:cubicBezTo>
                  <a:moveTo>
                    <a:pt x="70" y="384"/>
                  </a:moveTo>
                  <a:cubicBezTo>
                    <a:pt x="210" y="384"/>
                    <a:pt x="210" y="384"/>
                    <a:pt x="210" y="384"/>
                  </a:cubicBezTo>
                  <a:cubicBezTo>
                    <a:pt x="220" y="384"/>
                    <a:pt x="228" y="376"/>
                    <a:pt x="228" y="367"/>
                  </a:cubicBezTo>
                  <a:cubicBezTo>
                    <a:pt x="228" y="357"/>
                    <a:pt x="220" y="349"/>
                    <a:pt x="210" y="349"/>
                  </a:cubicBezTo>
                  <a:cubicBezTo>
                    <a:pt x="70" y="349"/>
                    <a:pt x="70" y="349"/>
                    <a:pt x="70" y="349"/>
                  </a:cubicBezTo>
                  <a:cubicBezTo>
                    <a:pt x="61" y="349"/>
                    <a:pt x="53" y="357"/>
                    <a:pt x="53" y="367"/>
                  </a:cubicBezTo>
                  <a:cubicBezTo>
                    <a:pt x="53" y="376"/>
                    <a:pt x="61" y="384"/>
                    <a:pt x="70" y="3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pPr eaLnBrk="1" hangingPunct="1">
                <a:defRPr/>
              </a:pPr>
              <a:endParaRPr lang="zh-CN" altLang="en-US">
                <a:solidFill>
                  <a:srgbClr val="FF0066"/>
                </a:solidFill>
              </a:endParaRPr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377" y="2725"/>
              <a:ext cx="483" cy="642"/>
            </a:xfrm>
            <a:custGeom>
              <a:avLst/>
              <a:gdLst>
                <a:gd name="T0" fmla="*/ 210 w 420"/>
                <a:gd name="T1" fmla="*/ 0 h 559"/>
                <a:gd name="T2" fmla="*/ 0 w 420"/>
                <a:gd name="T3" fmla="*/ 209 h 559"/>
                <a:gd name="T4" fmla="*/ 77 w 420"/>
                <a:gd name="T5" fmla="*/ 371 h 559"/>
                <a:gd name="T6" fmla="*/ 77 w 420"/>
                <a:gd name="T7" fmla="*/ 371 h 559"/>
                <a:gd name="T8" fmla="*/ 105 w 420"/>
                <a:gd name="T9" fmla="*/ 427 h 559"/>
                <a:gd name="T10" fmla="*/ 105 w 420"/>
                <a:gd name="T11" fmla="*/ 489 h 559"/>
                <a:gd name="T12" fmla="*/ 115 w 420"/>
                <a:gd name="T13" fmla="*/ 514 h 559"/>
                <a:gd name="T14" fmla="*/ 140 w 420"/>
                <a:gd name="T15" fmla="*/ 524 h 559"/>
                <a:gd name="T16" fmla="*/ 150 w 420"/>
                <a:gd name="T17" fmla="*/ 524 h 559"/>
                <a:gd name="T18" fmla="*/ 210 w 420"/>
                <a:gd name="T19" fmla="*/ 559 h 559"/>
                <a:gd name="T20" fmla="*/ 270 w 420"/>
                <a:gd name="T21" fmla="*/ 524 h 559"/>
                <a:gd name="T22" fmla="*/ 280 w 420"/>
                <a:gd name="T23" fmla="*/ 524 h 559"/>
                <a:gd name="T24" fmla="*/ 305 w 420"/>
                <a:gd name="T25" fmla="*/ 514 h 559"/>
                <a:gd name="T26" fmla="*/ 315 w 420"/>
                <a:gd name="T27" fmla="*/ 489 h 559"/>
                <a:gd name="T28" fmla="*/ 315 w 420"/>
                <a:gd name="T29" fmla="*/ 427 h 559"/>
                <a:gd name="T30" fmla="*/ 343 w 420"/>
                <a:gd name="T31" fmla="*/ 371 h 559"/>
                <a:gd name="T32" fmla="*/ 420 w 420"/>
                <a:gd name="T33" fmla="*/ 209 h 559"/>
                <a:gd name="T34" fmla="*/ 210 w 420"/>
                <a:gd name="T35" fmla="*/ 0 h 559"/>
                <a:gd name="T36" fmla="*/ 321 w 420"/>
                <a:gd name="T37" fmla="*/ 344 h 559"/>
                <a:gd name="T38" fmla="*/ 280 w 420"/>
                <a:gd name="T39" fmla="*/ 427 h 559"/>
                <a:gd name="T40" fmla="*/ 280 w 420"/>
                <a:gd name="T41" fmla="*/ 489 h 559"/>
                <a:gd name="T42" fmla="*/ 247 w 420"/>
                <a:gd name="T43" fmla="*/ 489 h 559"/>
                <a:gd name="T44" fmla="*/ 243 w 420"/>
                <a:gd name="T45" fmla="*/ 501 h 559"/>
                <a:gd name="T46" fmla="*/ 210 w 420"/>
                <a:gd name="T47" fmla="*/ 524 h 559"/>
                <a:gd name="T48" fmla="*/ 177 w 420"/>
                <a:gd name="T49" fmla="*/ 501 h 559"/>
                <a:gd name="T50" fmla="*/ 173 w 420"/>
                <a:gd name="T51" fmla="*/ 489 h 559"/>
                <a:gd name="T52" fmla="*/ 140 w 420"/>
                <a:gd name="T53" fmla="*/ 489 h 559"/>
                <a:gd name="T54" fmla="*/ 140 w 420"/>
                <a:gd name="T55" fmla="*/ 427 h 559"/>
                <a:gd name="T56" fmla="*/ 99 w 420"/>
                <a:gd name="T57" fmla="*/ 344 h 559"/>
                <a:gd name="T58" fmla="*/ 99 w 420"/>
                <a:gd name="T59" fmla="*/ 344 h 559"/>
                <a:gd name="T60" fmla="*/ 35 w 420"/>
                <a:gd name="T61" fmla="*/ 209 h 559"/>
                <a:gd name="T62" fmla="*/ 87 w 420"/>
                <a:gd name="T63" fmla="*/ 86 h 559"/>
                <a:gd name="T64" fmla="*/ 210 w 420"/>
                <a:gd name="T65" fmla="*/ 35 h 559"/>
                <a:gd name="T66" fmla="*/ 334 w 420"/>
                <a:gd name="T67" fmla="*/ 86 h 559"/>
                <a:gd name="T68" fmla="*/ 385 w 420"/>
                <a:gd name="T69" fmla="*/ 209 h 559"/>
                <a:gd name="T70" fmla="*/ 321 w 420"/>
                <a:gd name="T71" fmla="*/ 344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0" h="559">
                  <a:moveTo>
                    <a:pt x="210" y="0"/>
                  </a:moveTo>
                  <a:cubicBezTo>
                    <a:pt x="94" y="0"/>
                    <a:pt x="0" y="94"/>
                    <a:pt x="0" y="209"/>
                  </a:cubicBezTo>
                  <a:cubicBezTo>
                    <a:pt x="0" y="275"/>
                    <a:pt x="30" y="333"/>
                    <a:pt x="77" y="371"/>
                  </a:cubicBezTo>
                  <a:cubicBezTo>
                    <a:pt x="77" y="371"/>
                    <a:pt x="77" y="371"/>
                    <a:pt x="77" y="371"/>
                  </a:cubicBezTo>
                  <a:cubicBezTo>
                    <a:pt x="94" y="386"/>
                    <a:pt x="105" y="405"/>
                    <a:pt x="105" y="427"/>
                  </a:cubicBezTo>
                  <a:cubicBezTo>
                    <a:pt x="105" y="489"/>
                    <a:pt x="105" y="489"/>
                    <a:pt x="105" y="489"/>
                  </a:cubicBezTo>
                  <a:cubicBezTo>
                    <a:pt x="105" y="499"/>
                    <a:pt x="109" y="508"/>
                    <a:pt x="115" y="514"/>
                  </a:cubicBezTo>
                  <a:cubicBezTo>
                    <a:pt x="122" y="520"/>
                    <a:pt x="131" y="524"/>
                    <a:pt x="140" y="524"/>
                  </a:cubicBezTo>
                  <a:cubicBezTo>
                    <a:pt x="150" y="524"/>
                    <a:pt x="150" y="524"/>
                    <a:pt x="150" y="524"/>
                  </a:cubicBezTo>
                  <a:cubicBezTo>
                    <a:pt x="162" y="545"/>
                    <a:pt x="184" y="559"/>
                    <a:pt x="210" y="559"/>
                  </a:cubicBezTo>
                  <a:cubicBezTo>
                    <a:pt x="236" y="559"/>
                    <a:pt x="258" y="545"/>
                    <a:pt x="270" y="524"/>
                  </a:cubicBezTo>
                  <a:cubicBezTo>
                    <a:pt x="280" y="524"/>
                    <a:pt x="280" y="524"/>
                    <a:pt x="280" y="524"/>
                  </a:cubicBezTo>
                  <a:cubicBezTo>
                    <a:pt x="290" y="524"/>
                    <a:pt x="298" y="520"/>
                    <a:pt x="305" y="514"/>
                  </a:cubicBezTo>
                  <a:cubicBezTo>
                    <a:pt x="311" y="508"/>
                    <a:pt x="315" y="499"/>
                    <a:pt x="315" y="489"/>
                  </a:cubicBezTo>
                  <a:cubicBezTo>
                    <a:pt x="315" y="427"/>
                    <a:pt x="315" y="427"/>
                    <a:pt x="315" y="427"/>
                  </a:cubicBezTo>
                  <a:cubicBezTo>
                    <a:pt x="315" y="405"/>
                    <a:pt x="326" y="386"/>
                    <a:pt x="343" y="371"/>
                  </a:cubicBezTo>
                  <a:cubicBezTo>
                    <a:pt x="390" y="333"/>
                    <a:pt x="420" y="275"/>
                    <a:pt x="420" y="209"/>
                  </a:cubicBezTo>
                  <a:cubicBezTo>
                    <a:pt x="420" y="94"/>
                    <a:pt x="326" y="0"/>
                    <a:pt x="210" y="0"/>
                  </a:cubicBezTo>
                  <a:close/>
                  <a:moveTo>
                    <a:pt x="321" y="344"/>
                  </a:moveTo>
                  <a:cubicBezTo>
                    <a:pt x="297" y="364"/>
                    <a:pt x="280" y="393"/>
                    <a:pt x="280" y="427"/>
                  </a:cubicBezTo>
                  <a:cubicBezTo>
                    <a:pt x="280" y="489"/>
                    <a:pt x="280" y="489"/>
                    <a:pt x="280" y="489"/>
                  </a:cubicBezTo>
                  <a:cubicBezTo>
                    <a:pt x="247" y="489"/>
                    <a:pt x="247" y="489"/>
                    <a:pt x="247" y="489"/>
                  </a:cubicBezTo>
                  <a:cubicBezTo>
                    <a:pt x="243" y="501"/>
                    <a:pt x="243" y="501"/>
                    <a:pt x="243" y="501"/>
                  </a:cubicBezTo>
                  <a:cubicBezTo>
                    <a:pt x="238" y="514"/>
                    <a:pt x="225" y="524"/>
                    <a:pt x="210" y="524"/>
                  </a:cubicBezTo>
                  <a:cubicBezTo>
                    <a:pt x="195" y="524"/>
                    <a:pt x="182" y="514"/>
                    <a:pt x="177" y="501"/>
                  </a:cubicBezTo>
                  <a:cubicBezTo>
                    <a:pt x="173" y="489"/>
                    <a:pt x="173" y="489"/>
                    <a:pt x="173" y="48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40" y="393"/>
                    <a:pt x="123" y="364"/>
                    <a:pt x="99" y="344"/>
                  </a:cubicBezTo>
                  <a:cubicBezTo>
                    <a:pt x="99" y="344"/>
                    <a:pt x="99" y="344"/>
                    <a:pt x="99" y="344"/>
                  </a:cubicBezTo>
                  <a:cubicBezTo>
                    <a:pt x="60" y="312"/>
                    <a:pt x="35" y="264"/>
                    <a:pt x="35" y="209"/>
                  </a:cubicBezTo>
                  <a:cubicBezTo>
                    <a:pt x="35" y="161"/>
                    <a:pt x="55" y="118"/>
                    <a:pt x="87" y="86"/>
                  </a:cubicBezTo>
                  <a:cubicBezTo>
                    <a:pt x="118" y="54"/>
                    <a:pt x="162" y="35"/>
                    <a:pt x="210" y="35"/>
                  </a:cubicBezTo>
                  <a:cubicBezTo>
                    <a:pt x="258" y="35"/>
                    <a:pt x="302" y="54"/>
                    <a:pt x="334" y="86"/>
                  </a:cubicBezTo>
                  <a:cubicBezTo>
                    <a:pt x="365" y="118"/>
                    <a:pt x="385" y="161"/>
                    <a:pt x="385" y="209"/>
                  </a:cubicBezTo>
                  <a:cubicBezTo>
                    <a:pt x="385" y="264"/>
                    <a:pt x="360" y="312"/>
                    <a:pt x="321" y="3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920" tIns="60960" rIns="121920" bIns="60960"/>
            <a:lstStyle/>
            <a:p>
              <a:pPr eaLnBrk="1" hangingPunct="1">
                <a:defRPr/>
              </a:pPr>
              <a:endParaRPr lang="zh-CN" altLang="en-US">
                <a:solidFill>
                  <a:srgbClr val="FF0066"/>
                </a:solidFill>
              </a:endParaRPr>
            </a:p>
          </p:txBody>
        </p:sp>
      </p:grpSp>
      <p:sp>
        <p:nvSpPr>
          <p:cNvPr id="10254" name="Freeform 18"/>
          <p:cNvSpPr>
            <a:spLocks noEditPoints="1"/>
          </p:cNvSpPr>
          <p:nvPr/>
        </p:nvSpPr>
        <p:spPr bwMode="auto">
          <a:xfrm>
            <a:off x="5930900" y="5876925"/>
            <a:ext cx="463550" cy="495300"/>
          </a:xfrm>
          <a:custGeom>
            <a:avLst/>
            <a:gdLst>
              <a:gd name="T0" fmla="*/ 328052 w 655"/>
              <a:gd name="T1" fmla="*/ 472052 h 698"/>
              <a:gd name="T2" fmla="*/ 367730 w 655"/>
              <a:gd name="T3" fmla="*/ 383320 h 698"/>
              <a:gd name="T4" fmla="*/ 362062 w 655"/>
              <a:gd name="T5" fmla="*/ 415264 h 698"/>
              <a:gd name="T6" fmla="*/ 411659 w 655"/>
              <a:gd name="T7" fmla="*/ 354216 h 698"/>
              <a:gd name="T8" fmla="*/ 371273 w 655"/>
              <a:gd name="T9" fmla="*/ 355636 h 698"/>
              <a:gd name="T10" fmla="*/ 435041 w 655"/>
              <a:gd name="T11" fmla="*/ 257676 h 698"/>
              <a:gd name="T12" fmla="*/ 457006 w 655"/>
              <a:gd name="T13" fmla="*/ 198049 h 698"/>
              <a:gd name="T14" fmla="*/ 435041 w 655"/>
              <a:gd name="T15" fmla="*/ 216505 h 698"/>
              <a:gd name="T16" fmla="*/ 383318 w 655"/>
              <a:gd name="T17" fmla="*/ 90151 h 698"/>
              <a:gd name="T18" fmla="*/ 411659 w 655"/>
              <a:gd name="T19" fmla="*/ 103638 h 698"/>
              <a:gd name="T20" fmla="*/ 354268 w 655"/>
              <a:gd name="T21" fmla="*/ 45431 h 698"/>
              <a:gd name="T22" fmla="*/ 355685 w 655"/>
              <a:gd name="T23" fmla="*/ 85892 h 698"/>
              <a:gd name="T24" fmla="*/ 258616 w 655"/>
              <a:gd name="T25" fmla="*/ 22005 h 698"/>
              <a:gd name="T26" fmla="*/ 199099 w 655"/>
              <a:gd name="T27" fmla="*/ 0 h 698"/>
              <a:gd name="T28" fmla="*/ 217521 w 655"/>
              <a:gd name="T29" fmla="*/ 22005 h 698"/>
              <a:gd name="T30" fmla="*/ 90693 w 655"/>
              <a:gd name="T31" fmla="*/ 74535 h 698"/>
              <a:gd name="T32" fmla="*/ 88567 w 655"/>
              <a:gd name="T33" fmla="*/ 45431 h 698"/>
              <a:gd name="T34" fmla="*/ 53849 w 655"/>
              <a:gd name="T35" fmla="*/ 107188 h 698"/>
              <a:gd name="T36" fmla="*/ 86441 w 655"/>
              <a:gd name="T37" fmla="*/ 102219 h 698"/>
              <a:gd name="T38" fmla="*/ 21965 w 655"/>
              <a:gd name="T39" fmla="*/ 198049 h 698"/>
              <a:gd name="T40" fmla="*/ 0 w 655"/>
              <a:gd name="T41" fmla="*/ 257676 h 698"/>
              <a:gd name="T42" fmla="*/ 21965 w 655"/>
              <a:gd name="T43" fmla="*/ 239220 h 698"/>
              <a:gd name="T44" fmla="*/ 75105 w 655"/>
              <a:gd name="T45" fmla="*/ 367704 h 698"/>
              <a:gd name="T46" fmla="*/ 46055 w 655"/>
              <a:gd name="T47" fmla="*/ 369833 h 698"/>
              <a:gd name="T48" fmla="*/ 104155 w 655"/>
              <a:gd name="T49" fmla="*/ 412424 h 698"/>
              <a:gd name="T50" fmla="*/ 102738 w 655"/>
              <a:gd name="T51" fmla="*/ 371253 h 698"/>
              <a:gd name="T52" fmla="*/ 134622 w 655"/>
              <a:gd name="T53" fmla="*/ 473472 h 698"/>
              <a:gd name="T54" fmla="*/ 11337 w 655"/>
              <a:gd name="T55" fmla="*/ 495477 h 698"/>
              <a:gd name="T56" fmla="*/ 452754 w 655"/>
              <a:gd name="T57" fmla="*/ 473472 h 698"/>
              <a:gd name="T58" fmla="*/ 255073 w 655"/>
              <a:gd name="T59" fmla="*/ 271164 h 698"/>
              <a:gd name="T60" fmla="*/ 201224 w 655"/>
              <a:gd name="T61" fmla="*/ 228572 h 698"/>
              <a:gd name="T62" fmla="*/ 256490 w 655"/>
              <a:gd name="T63" fmla="*/ 227863 h 698"/>
              <a:gd name="T64" fmla="*/ 201224 w 655"/>
              <a:gd name="T65" fmla="*/ 228572 h 698"/>
              <a:gd name="T66" fmla="*/ 217521 w 655"/>
              <a:gd name="T67" fmla="*/ 326532 h 698"/>
              <a:gd name="T68" fmla="*/ 270661 w 655"/>
              <a:gd name="T69" fmla="*/ 391839 h 698"/>
              <a:gd name="T70" fmla="*/ 355685 w 655"/>
              <a:gd name="T71" fmla="*/ 340019 h 698"/>
              <a:gd name="T72" fmla="*/ 397489 w 655"/>
              <a:gd name="T73" fmla="*/ 239220 h 698"/>
              <a:gd name="T74" fmla="*/ 277746 w 655"/>
              <a:gd name="T75" fmla="*/ 216505 h 698"/>
              <a:gd name="T76" fmla="*/ 397489 w 655"/>
              <a:gd name="T77" fmla="*/ 216505 h 698"/>
              <a:gd name="T78" fmla="*/ 239485 w 655"/>
              <a:gd name="T79" fmla="*/ 179593 h 698"/>
              <a:gd name="T80" fmla="*/ 217521 w 655"/>
              <a:gd name="T81" fmla="*/ 60337 h 698"/>
              <a:gd name="T82" fmla="*/ 117617 w 655"/>
              <a:gd name="T83" fmla="*/ 102219 h 698"/>
              <a:gd name="T84" fmla="*/ 187053 w 655"/>
              <a:gd name="T85" fmla="*/ 202308 h 698"/>
              <a:gd name="T86" fmla="*/ 102029 w 655"/>
              <a:gd name="T87" fmla="*/ 117836 h 698"/>
              <a:gd name="T88" fmla="*/ 187053 w 655"/>
              <a:gd name="T89" fmla="*/ 255547 h 698"/>
              <a:gd name="T90" fmla="*/ 118325 w 655"/>
              <a:gd name="T91" fmla="*/ 355636 h 698"/>
              <a:gd name="T92" fmla="*/ 170049 w 655"/>
              <a:gd name="T93" fmla="*/ 386160 h 698"/>
              <a:gd name="T94" fmla="*/ 217521 w 655"/>
              <a:gd name="T95" fmla="*/ 418813 h 698"/>
              <a:gd name="T96" fmla="*/ 187762 w 655"/>
              <a:gd name="T97" fmla="*/ 447207 h 698"/>
              <a:gd name="T98" fmla="*/ 269952 w 655"/>
              <a:gd name="T99" fmla="*/ 447207 h 698"/>
              <a:gd name="T100" fmla="*/ 239485 w 655"/>
              <a:gd name="T101" fmla="*/ 418813 h 698"/>
              <a:gd name="T102" fmla="*/ 158712 w 655"/>
              <a:gd name="T103" fmla="*/ 473472 h 69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55"/>
              <a:gd name="T157" fmla="*/ 0 h 698"/>
              <a:gd name="T158" fmla="*/ 655 w 655"/>
              <a:gd name="T159" fmla="*/ 698 h 69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55" h="698">
                <a:moveTo>
                  <a:pt x="639" y="667"/>
                </a:moveTo>
                <a:cubicBezTo>
                  <a:pt x="464" y="667"/>
                  <a:pt x="464" y="667"/>
                  <a:pt x="464" y="667"/>
                </a:cubicBezTo>
                <a:cubicBezTo>
                  <a:pt x="464" y="666"/>
                  <a:pt x="463" y="666"/>
                  <a:pt x="463" y="665"/>
                </a:cubicBezTo>
                <a:cubicBezTo>
                  <a:pt x="423" y="572"/>
                  <a:pt x="423" y="572"/>
                  <a:pt x="423" y="572"/>
                </a:cubicBezTo>
                <a:cubicBezTo>
                  <a:pt x="452" y="560"/>
                  <a:pt x="479" y="543"/>
                  <a:pt x="502" y="523"/>
                </a:cubicBezTo>
                <a:cubicBezTo>
                  <a:pt x="519" y="540"/>
                  <a:pt x="519" y="540"/>
                  <a:pt x="519" y="540"/>
                </a:cubicBezTo>
                <a:cubicBezTo>
                  <a:pt x="500" y="559"/>
                  <a:pt x="500" y="559"/>
                  <a:pt x="500" y="559"/>
                </a:cubicBezTo>
                <a:cubicBezTo>
                  <a:pt x="494" y="565"/>
                  <a:pt x="494" y="575"/>
                  <a:pt x="500" y="581"/>
                </a:cubicBezTo>
                <a:cubicBezTo>
                  <a:pt x="503" y="584"/>
                  <a:pt x="507" y="585"/>
                  <a:pt x="511" y="585"/>
                </a:cubicBezTo>
                <a:cubicBezTo>
                  <a:pt x="515" y="585"/>
                  <a:pt x="519" y="584"/>
                  <a:pt x="522" y="581"/>
                </a:cubicBezTo>
                <a:cubicBezTo>
                  <a:pt x="581" y="521"/>
                  <a:pt x="581" y="521"/>
                  <a:pt x="581" y="521"/>
                </a:cubicBezTo>
                <a:cubicBezTo>
                  <a:pt x="588" y="515"/>
                  <a:pt x="588" y="505"/>
                  <a:pt x="581" y="499"/>
                </a:cubicBezTo>
                <a:cubicBezTo>
                  <a:pt x="575" y="493"/>
                  <a:pt x="566" y="493"/>
                  <a:pt x="559" y="499"/>
                </a:cubicBezTo>
                <a:cubicBezTo>
                  <a:pt x="541" y="518"/>
                  <a:pt x="541" y="518"/>
                  <a:pt x="541" y="518"/>
                </a:cubicBezTo>
                <a:cubicBezTo>
                  <a:pt x="524" y="501"/>
                  <a:pt x="524" y="501"/>
                  <a:pt x="524" y="501"/>
                </a:cubicBezTo>
                <a:cubicBezTo>
                  <a:pt x="563" y="457"/>
                  <a:pt x="589" y="400"/>
                  <a:pt x="592" y="337"/>
                </a:cubicBezTo>
                <a:cubicBezTo>
                  <a:pt x="614" y="337"/>
                  <a:pt x="614" y="337"/>
                  <a:pt x="614" y="337"/>
                </a:cubicBezTo>
                <a:cubicBezTo>
                  <a:pt x="614" y="363"/>
                  <a:pt x="614" y="363"/>
                  <a:pt x="614" y="363"/>
                </a:cubicBezTo>
                <a:cubicBezTo>
                  <a:pt x="614" y="372"/>
                  <a:pt x="621" y="379"/>
                  <a:pt x="630" y="379"/>
                </a:cubicBezTo>
                <a:cubicBezTo>
                  <a:pt x="639" y="379"/>
                  <a:pt x="645" y="372"/>
                  <a:pt x="645" y="363"/>
                </a:cubicBezTo>
                <a:cubicBezTo>
                  <a:pt x="645" y="279"/>
                  <a:pt x="645" y="279"/>
                  <a:pt x="645" y="279"/>
                </a:cubicBezTo>
                <a:cubicBezTo>
                  <a:pt x="645" y="270"/>
                  <a:pt x="639" y="263"/>
                  <a:pt x="630" y="263"/>
                </a:cubicBezTo>
                <a:cubicBezTo>
                  <a:pt x="621" y="263"/>
                  <a:pt x="614" y="270"/>
                  <a:pt x="614" y="279"/>
                </a:cubicBezTo>
                <a:cubicBezTo>
                  <a:pt x="614" y="305"/>
                  <a:pt x="614" y="305"/>
                  <a:pt x="614" y="305"/>
                </a:cubicBezTo>
                <a:cubicBezTo>
                  <a:pt x="592" y="305"/>
                  <a:pt x="592" y="305"/>
                  <a:pt x="592" y="305"/>
                </a:cubicBezTo>
                <a:cubicBezTo>
                  <a:pt x="588" y="243"/>
                  <a:pt x="563" y="187"/>
                  <a:pt x="524" y="143"/>
                </a:cubicBezTo>
                <a:cubicBezTo>
                  <a:pt x="541" y="127"/>
                  <a:pt x="541" y="127"/>
                  <a:pt x="541" y="127"/>
                </a:cubicBezTo>
                <a:cubicBezTo>
                  <a:pt x="559" y="146"/>
                  <a:pt x="559" y="146"/>
                  <a:pt x="559" y="146"/>
                </a:cubicBezTo>
                <a:cubicBezTo>
                  <a:pt x="562" y="149"/>
                  <a:pt x="566" y="151"/>
                  <a:pt x="570" y="151"/>
                </a:cubicBezTo>
                <a:cubicBezTo>
                  <a:pt x="574" y="151"/>
                  <a:pt x="578" y="149"/>
                  <a:pt x="581" y="146"/>
                </a:cubicBezTo>
                <a:cubicBezTo>
                  <a:pt x="588" y="140"/>
                  <a:pt x="588" y="130"/>
                  <a:pt x="581" y="124"/>
                </a:cubicBezTo>
                <a:cubicBezTo>
                  <a:pt x="522" y="64"/>
                  <a:pt x="522" y="64"/>
                  <a:pt x="522" y="64"/>
                </a:cubicBezTo>
                <a:cubicBezTo>
                  <a:pt x="516" y="58"/>
                  <a:pt x="506" y="58"/>
                  <a:pt x="500" y="64"/>
                </a:cubicBezTo>
                <a:cubicBezTo>
                  <a:pt x="494" y="70"/>
                  <a:pt x="494" y="80"/>
                  <a:pt x="500" y="86"/>
                </a:cubicBezTo>
                <a:cubicBezTo>
                  <a:pt x="519" y="105"/>
                  <a:pt x="519" y="105"/>
                  <a:pt x="519" y="105"/>
                </a:cubicBezTo>
                <a:cubicBezTo>
                  <a:pt x="502" y="121"/>
                  <a:pt x="502" y="121"/>
                  <a:pt x="502" y="121"/>
                </a:cubicBezTo>
                <a:cubicBezTo>
                  <a:pt x="458" y="82"/>
                  <a:pt x="401" y="57"/>
                  <a:pt x="338" y="53"/>
                </a:cubicBezTo>
                <a:cubicBezTo>
                  <a:pt x="338" y="31"/>
                  <a:pt x="338" y="31"/>
                  <a:pt x="338" y="31"/>
                </a:cubicBezTo>
                <a:cubicBezTo>
                  <a:pt x="365" y="31"/>
                  <a:pt x="365" y="31"/>
                  <a:pt x="365" y="31"/>
                </a:cubicBezTo>
                <a:cubicBezTo>
                  <a:pt x="374" y="31"/>
                  <a:pt x="381" y="24"/>
                  <a:pt x="381" y="16"/>
                </a:cubicBezTo>
                <a:cubicBezTo>
                  <a:pt x="381" y="7"/>
                  <a:pt x="374" y="0"/>
                  <a:pt x="365" y="0"/>
                </a:cubicBezTo>
                <a:cubicBezTo>
                  <a:pt x="281" y="0"/>
                  <a:pt x="281" y="0"/>
                  <a:pt x="281" y="0"/>
                </a:cubicBezTo>
                <a:cubicBezTo>
                  <a:pt x="272" y="0"/>
                  <a:pt x="265" y="7"/>
                  <a:pt x="265" y="16"/>
                </a:cubicBezTo>
                <a:cubicBezTo>
                  <a:pt x="265" y="24"/>
                  <a:pt x="272" y="31"/>
                  <a:pt x="281" y="31"/>
                </a:cubicBezTo>
                <a:cubicBezTo>
                  <a:pt x="307" y="31"/>
                  <a:pt x="307" y="31"/>
                  <a:pt x="307" y="31"/>
                </a:cubicBezTo>
                <a:cubicBezTo>
                  <a:pt x="307" y="54"/>
                  <a:pt x="307" y="54"/>
                  <a:pt x="307" y="54"/>
                </a:cubicBezTo>
                <a:cubicBezTo>
                  <a:pt x="245" y="57"/>
                  <a:pt x="188" y="82"/>
                  <a:pt x="144" y="122"/>
                </a:cubicBezTo>
                <a:cubicBezTo>
                  <a:pt x="128" y="105"/>
                  <a:pt x="128" y="105"/>
                  <a:pt x="128" y="105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53" y="80"/>
                  <a:pt x="153" y="70"/>
                  <a:pt x="147" y="64"/>
                </a:cubicBezTo>
                <a:cubicBezTo>
                  <a:pt x="141" y="58"/>
                  <a:pt x="131" y="58"/>
                  <a:pt x="125" y="64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59" y="130"/>
                  <a:pt x="59" y="140"/>
                  <a:pt x="65" y="146"/>
                </a:cubicBezTo>
                <a:cubicBezTo>
                  <a:pt x="68" y="149"/>
                  <a:pt x="72" y="151"/>
                  <a:pt x="76" y="151"/>
                </a:cubicBezTo>
                <a:cubicBezTo>
                  <a:pt x="80" y="151"/>
                  <a:pt x="84" y="149"/>
                  <a:pt x="87" y="14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22" y="144"/>
                  <a:pt x="122" y="144"/>
                  <a:pt x="122" y="144"/>
                </a:cubicBezTo>
                <a:cubicBezTo>
                  <a:pt x="84" y="187"/>
                  <a:pt x="59" y="244"/>
                  <a:pt x="55" y="305"/>
                </a:cubicBezTo>
                <a:cubicBezTo>
                  <a:pt x="31" y="305"/>
                  <a:pt x="31" y="305"/>
                  <a:pt x="31" y="305"/>
                </a:cubicBezTo>
                <a:cubicBezTo>
                  <a:pt x="31" y="279"/>
                  <a:pt x="31" y="279"/>
                  <a:pt x="31" y="279"/>
                </a:cubicBezTo>
                <a:cubicBezTo>
                  <a:pt x="31" y="270"/>
                  <a:pt x="25" y="263"/>
                  <a:pt x="16" y="263"/>
                </a:cubicBezTo>
                <a:cubicBezTo>
                  <a:pt x="7" y="263"/>
                  <a:pt x="0" y="270"/>
                  <a:pt x="0" y="279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72"/>
                  <a:pt x="7" y="379"/>
                  <a:pt x="16" y="379"/>
                </a:cubicBezTo>
                <a:cubicBezTo>
                  <a:pt x="25" y="379"/>
                  <a:pt x="31" y="372"/>
                  <a:pt x="31" y="363"/>
                </a:cubicBezTo>
                <a:cubicBezTo>
                  <a:pt x="31" y="337"/>
                  <a:pt x="31" y="337"/>
                  <a:pt x="31" y="337"/>
                </a:cubicBezTo>
                <a:cubicBezTo>
                  <a:pt x="55" y="337"/>
                  <a:pt x="55" y="337"/>
                  <a:pt x="55" y="337"/>
                </a:cubicBezTo>
                <a:cubicBezTo>
                  <a:pt x="58" y="399"/>
                  <a:pt x="84" y="457"/>
                  <a:pt x="123" y="501"/>
                </a:cubicBezTo>
                <a:cubicBezTo>
                  <a:pt x="106" y="518"/>
                  <a:pt x="106" y="518"/>
                  <a:pt x="106" y="518"/>
                </a:cubicBezTo>
                <a:cubicBezTo>
                  <a:pt x="87" y="499"/>
                  <a:pt x="87" y="499"/>
                  <a:pt x="87" y="499"/>
                </a:cubicBezTo>
                <a:cubicBezTo>
                  <a:pt x="81" y="493"/>
                  <a:pt x="71" y="493"/>
                  <a:pt x="65" y="499"/>
                </a:cubicBezTo>
                <a:cubicBezTo>
                  <a:pt x="59" y="505"/>
                  <a:pt x="59" y="515"/>
                  <a:pt x="65" y="521"/>
                </a:cubicBezTo>
                <a:cubicBezTo>
                  <a:pt x="125" y="581"/>
                  <a:pt x="125" y="581"/>
                  <a:pt x="125" y="581"/>
                </a:cubicBezTo>
                <a:cubicBezTo>
                  <a:pt x="128" y="584"/>
                  <a:pt x="132" y="585"/>
                  <a:pt x="136" y="585"/>
                </a:cubicBezTo>
                <a:cubicBezTo>
                  <a:pt x="140" y="585"/>
                  <a:pt x="144" y="584"/>
                  <a:pt x="147" y="581"/>
                </a:cubicBezTo>
                <a:cubicBezTo>
                  <a:pt x="153" y="575"/>
                  <a:pt x="153" y="565"/>
                  <a:pt x="147" y="559"/>
                </a:cubicBezTo>
                <a:cubicBezTo>
                  <a:pt x="128" y="540"/>
                  <a:pt x="128" y="540"/>
                  <a:pt x="128" y="540"/>
                </a:cubicBezTo>
                <a:cubicBezTo>
                  <a:pt x="145" y="523"/>
                  <a:pt x="145" y="523"/>
                  <a:pt x="145" y="523"/>
                </a:cubicBezTo>
                <a:cubicBezTo>
                  <a:pt x="169" y="544"/>
                  <a:pt x="197" y="562"/>
                  <a:pt x="228" y="573"/>
                </a:cubicBezTo>
                <a:cubicBezTo>
                  <a:pt x="191" y="666"/>
                  <a:pt x="191" y="666"/>
                  <a:pt x="191" y="666"/>
                </a:cubicBezTo>
                <a:cubicBezTo>
                  <a:pt x="191" y="666"/>
                  <a:pt x="190" y="667"/>
                  <a:pt x="190" y="667"/>
                </a:cubicBezTo>
                <a:cubicBezTo>
                  <a:pt x="16" y="667"/>
                  <a:pt x="16" y="667"/>
                  <a:pt x="16" y="667"/>
                </a:cubicBezTo>
                <a:cubicBezTo>
                  <a:pt x="7" y="667"/>
                  <a:pt x="0" y="674"/>
                  <a:pt x="0" y="683"/>
                </a:cubicBezTo>
                <a:cubicBezTo>
                  <a:pt x="0" y="691"/>
                  <a:pt x="7" y="698"/>
                  <a:pt x="16" y="698"/>
                </a:cubicBezTo>
                <a:cubicBezTo>
                  <a:pt x="639" y="698"/>
                  <a:pt x="639" y="698"/>
                  <a:pt x="639" y="698"/>
                </a:cubicBezTo>
                <a:cubicBezTo>
                  <a:pt x="648" y="698"/>
                  <a:pt x="655" y="691"/>
                  <a:pt x="655" y="683"/>
                </a:cubicBezTo>
                <a:cubicBezTo>
                  <a:pt x="655" y="674"/>
                  <a:pt x="648" y="667"/>
                  <a:pt x="639" y="667"/>
                </a:cubicBezTo>
                <a:close/>
                <a:moveTo>
                  <a:pt x="411" y="543"/>
                </a:moveTo>
                <a:cubicBezTo>
                  <a:pt x="346" y="388"/>
                  <a:pt x="346" y="388"/>
                  <a:pt x="346" y="388"/>
                </a:cubicBezTo>
                <a:cubicBezTo>
                  <a:pt x="351" y="387"/>
                  <a:pt x="356" y="384"/>
                  <a:pt x="360" y="382"/>
                </a:cubicBezTo>
                <a:cubicBezTo>
                  <a:pt x="480" y="501"/>
                  <a:pt x="480" y="501"/>
                  <a:pt x="480" y="501"/>
                </a:cubicBezTo>
                <a:cubicBezTo>
                  <a:pt x="460" y="519"/>
                  <a:pt x="437" y="533"/>
                  <a:pt x="411" y="543"/>
                </a:cubicBezTo>
                <a:close/>
                <a:moveTo>
                  <a:pt x="284" y="322"/>
                </a:moveTo>
                <a:cubicBezTo>
                  <a:pt x="284" y="300"/>
                  <a:pt x="302" y="283"/>
                  <a:pt x="324" y="283"/>
                </a:cubicBezTo>
                <a:cubicBezTo>
                  <a:pt x="344" y="283"/>
                  <a:pt x="360" y="298"/>
                  <a:pt x="362" y="317"/>
                </a:cubicBezTo>
                <a:cubicBezTo>
                  <a:pt x="362" y="318"/>
                  <a:pt x="362" y="320"/>
                  <a:pt x="362" y="321"/>
                </a:cubicBezTo>
                <a:cubicBezTo>
                  <a:pt x="362" y="322"/>
                  <a:pt x="362" y="324"/>
                  <a:pt x="362" y="325"/>
                </a:cubicBezTo>
                <a:cubicBezTo>
                  <a:pt x="361" y="345"/>
                  <a:pt x="344" y="361"/>
                  <a:pt x="324" y="361"/>
                </a:cubicBezTo>
                <a:cubicBezTo>
                  <a:pt x="302" y="361"/>
                  <a:pt x="284" y="343"/>
                  <a:pt x="284" y="322"/>
                </a:cubicBezTo>
                <a:close/>
                <a:moveTo>
                  <a:pt x="307" y="559"/>
                </a:moveTo>
                <a:cubicBezTo>
                  <a:pt x="294" y="558"/>
                  <a:pt x="282" y="556"/>
                  <a:pt x="270" y="553"/>
                </a:cubicBezTo>
                <a:cubicBezTo>
                  <a:pt x="307" y="460"/>
                  <a:pt x="307" y="460"/>
                  <a:pt x="307" y="460"/>
                </a:cubicBezTo>
                <a:lnTo>
                  <a:pt x="307" y="559"/>
                </a:lnTo>
                <a:close/>
                <a:moveTo>
                  <a:pt x="338" y="451"/>
                </a:moveTo>
                <a:cubicBezTo>
                  <a:pt x="382" y="552"/>
                  <a:pt x="382" y="552"/>
                  <a:pt x="382" y="552"/>
                </a:cubicBezTo>
                <a:cubicBezTo>
                  <a:pt x="368" y="556"/>
                  <a:pt x="353" y="558"/>
                  <a:pt x="338" y="559"/>
                </a:cubicBezTo>
                <a:lnTo>
                  <a:pt x="338" y="451"/>
                </a:lnTo>
                <a:close/>
                <a:moveTo>
                  <a:pt x="502" y="479"/>
                </a:moveTo>
                <a:cubicBezTo>
                  <a:pt x="383" y="360"/>
                  <a:pt x="383" y="360"/>
                  <a:pt x="383" y="360"/>
                </a:cubicBezTo>
                <a:cubicBezTo>
                  <a:pt x="387" y="353"/>
                  <a:pt x="390" y="345"/>
                  <a:pt x="392" y="337"/>
                </a:cubicBezTo>
                <a:cubicBezTo>
                  <a:pt x="561" y="337"/>
                  <a:pt x="561" y="337"/>
                  <a:pt x="561" y="337"/>
                </a:cubicBezTo>
                <a:cubicBezTo>
                  <a:pt x="557" y="391"/>
                  <a:pt x="536" y="440"/>
                  <a:pt x="502" y="479"/>
                </a:cubicBezTo>
                <a:close/>
                <a:moveTo>
                  <a:pt x="561" y="305"/>
                </a:moveTo>
                <a:cubicBezTo>
                  <a:pt x="392" y="305"/>
                  <a:pt x="392" y="305"/>
                  <a:pt x="392" y="305"/>
                </a:cubicBezTo>
                <a:cubicBezTo>
                  <a:pt x="390" y="298"/>
                  <a:pt x="387" y="291"/>
                  <a:pt x="383" y="285"/>
                </a:cubicBezTo>
                <a:cubicBezTo>
                  <a:pt x="502" y="165"/>
                  <a:pt x="502" y="165"/>
                  <a:pt x="502" y="165"/>
                </a:cubicBezTo>
                <a:cubicBezTo>
                  <a:pt x="536" y="203"/>
                  <a:pt x="557" y="252"/>
                  <a:pt x="561" y="305"/>
                </a:cubicBezTo>
                <a:close/>
                <a:moveTo>
                  <a:pt x="480" y="143"/>
                </a:moveTo>
                <a:cubicBezTo>
                  <a:pt x="361" y="263"/>
                  <a:pt x="361" y="263"/>
                  <a:pt x="361" y="263"/>
                </a:cubicBezTo>
                <a:cubicBezTo>
                  <a:pt x="354" y="258"/>
                  <a:pt x="347" y="255"/>
                  <a:pt x="338" y="253"/>
                </a:cubicBezTo>
                <a:cubicBezTo>
                  <a:pt x="338" y="85"/>
                  <a:pt x="338" y="85"/>
                  <a:pt x="338" y="85"/>
                </a:cubicBezTo>
                <a:cubicBezTo>
                  <a:pt x="393" y="88"/>
                  <a:pt x="442" y="110"/>
                  <a:pt x="480" y="143"/>
                </a:cubicBezTo>
                <a:close/>
                <a:moveTo>
                  <a:pt x="307" y="85"/>
                </a:moveTo>
                <a:cubicBezTo>
                  <a:pt x="307" y="254"/>
                  <a:pt x="307" y="254"/>
                  <a:pt x="307" y="254"/>
                </a:cubicBezTo>
                <a:cubicBezTo>
                  <a:pt x="300" y="255"/>
                  <a:pt x="292" y="259"/>
                  <a:pt x="286" y="263"/>
                </a:cubicBezTo>
                <a:cubicBezTo>
                  <a:pt x="166" y="144"/>
                  <a:pt x="166" y="144"/>
                  <a:pt x="166" y="144"/>
                </a:cubicBezTo>
                <a:cubicBezTo>
                  <a:pt x="205" y="110"/>
                  <a:pt x="254" y="88"/>
                  <a:pt x="307" y="85"/>
                </a:cubicBezTo>
                <a:close/>
                <a:moveTo>
                  <a:pt x="144" y="166"/>
                </a:moveTo>
                <a:cubicBezTo>
                  <a:pt x="264" y="285"/>
                  <a:pt x="264" y="285"/>
                  <a:pt x="264" y="285"/>
                </a:cubicBezTo>
                <a:cubicBezTo>
                  <a:pt x="260" y="291"/>
                  <a:pt x="257" y="298"/>
                  <a:pt x="255" y="305"/>
                </a:cubicBezTo>
                <a:cubicBezTo>
                  <a:pt x="86" y="305"/>
                  <a:pt x="86" y="305"/>
                  <a:pt x="86" y="305"/>
                </a:cubicBezTo>
                <a:cubicBezTo>
                  <a:pt x="90" y="252"/>
                  <a:pt x="111" y="204"/>
                  <a:pt x="144" y="166"/>
                </a:cubicBezTo>
                <a:close/>
                <a:moveTo>
                  <a:pt x="86" y="337"/>
                </a:moveTo>
                <a:cubicBezTo>
                  <a:pt x="255" y="337"/>
                  <a:pt x="255" y="337"/>
                  <a:pt x="255" y="337"/>
                </a:cubicBezTo>
                <a:cubicBezTo>
                  <a:pt x="257" y="345"/>
                  <a:pt x="260" y="353"/>
                  <a:pt x="264" y="360"/>
                </a:cubicBezTo>
                <a:cubicBezTo>
                  <a:pt x="145" y="479"/>
                  <a:pt x="145" y="479"/>
                  <a:pt x="145" y="479"/>
                </a:cubicBezTo>
                <a:cubicBezTo>
                  <a:pt x="111" y="440"/>
                  <a:pt x="90" y="391"/>
                  <a:pt x="86" y="337"/>
                </a:cubicBezTo>
                <a:close/>
                <a:moveTo>
                  <a:pt x="167" y="501"/>
                </a:moveTo>
                <a:cubicBezTo>
                  <a:pt x="286" y="382"/>
                  <a:pt x="286" y="382"/>
                  <a:pt x="286" y="382"/>
                </a:cubicBezTo>
                <a:cubicBezTo>
                  <a:pt x="291" y="385"/>
                  <a:pt x="297" y="387"/>
                  <a:pt x="302" y="389"/>
                </a:cubicBezTo>
                <a:cubicBezTo>
                  <a:pt x="240" y="544"/>
                  <a:pt x="240" y="544"/>
                  <a:pt x="240" y="544"/>
                </a:cubicBezTo>
                <a:cubicBezTo>
                  <a:pt x="213" y="534"/>
                  <a:pt x="188" y="519"/>
                  <a:pt x="167" y="501"/>
                </a:cubicBezTo>
                <a:close/>
                <a:moveTo>
                  <a:pt x="258" y="583"/>
                </a:moveTo>
                <a:cubicBezTo>
                  <a:pt x="274" y="587"/>
                  <a:pt x="290" y="589"/>
                  <a:pt x="307" y="590"/>
                </a:cubicBezTo>
                <a:cubicBezTo>
                  <a:pt x="307" y="614"/>
                  <a:pt x="307" y="614"/>
                  <a:pt x="307" y="614"/>
                </a:cubicBezTo>
                <a:cubicBezTo>
                  <a:pt x="281" y="614"/>
                  <a:pt x="281" y="614"/>
                  <a:pt x="281" y="614"/>
                </a:cubicBezTo>
                <a:cubicBezTo>
                  <a:pt x="272" y="614"/>
                  <a:pt x="265" y="621"/>
                  <a:pt x="265" y="630"/>
                </a:cubicBezTo>
                <a:cubicBezTo>
                  <a:pt x="265" y="638"/>
                  <a:pt x="272" y="645"/>
                  <a:pt x="281" y="645"/>
                </a:cubicBezTo>
                <a:cubicBezTo>
                  <a:pt x="365" y="645"/>
                  <a:pt x="365" y="645"/>
                  <a:pt x="365" y="645"/>
                </a:cubicBezTo>
                <a:cubicBezTo>
                  <a:pt x="374" y="645"/>
                  <a:pt x="381" y="638"/>
                  <a:pt x="381" y="630"/>
                </a:cubicBezTo>
                <a:cubicBezTo>
                  <a:pt x="381" y="621"/>
                  <a:pt x="374" y="614"/>
                  <a:pt x="365" y="614"/>
                </a:cubicBezTo>
                <a:cubicBezTo>
                  <a:pt x="338" y="614"/>
                  <a:pt x="338" y="614"/>
                  <a:pt x="338" y="614"/>
                </a:cubicBezTo>
                <a:cubicBezTo>
                  <a:pt x="338" y="590"/>
                  <a:pt x="338" y="590"/>
                  <a:pt x="338" y="590"/>
                </a:cubicBezTo>
                <a:cubicBezTo>
                  <a:pt x="358" y="589"/>
                  <a:pt x="376" y="586"/>
                  <a:pt x="394" y="581"/>
                </a:cubicBezTo>
                <a:cubicBezTo>
                  <a:pt x="430" y="667"/>
                  <a:pt x="430" y="667"/>
                  <a:pt x="430" y="667"/>
                </a:cubicBezTo>
                <a:cubicBezTo>
                  <a:pt x="224" y="667"/>
                  <a:pt x="224" y="667"/>
                  <a:pt x="224" y="667"/>
                </a:cubicBezTo>
                <a:lnTo>
                  <a:pt x="258" y="5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20" tIns="60960" rIns="121920" bIns="6096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zh-CN">
                <a:solidFill>
                  <a:srgbClr val="FF0066"/>
                </a:solidFill>
                <a:ea typeface="宋体" panose="02010600030101010101" pitchFamily="2" charset="-122"/>
              </a:rPr>
              <a:t> </a:t>
            </a:r>
            <a:endParaRPr lang="zh-CN" altLang="en-US">
              <a:solidFill>
                <a:srgbClr val="FF0066"/>
              </a:solidFill>
              <a:ea typeface="宋体" panose="02010600030101010101" pitchFamily="2" charset="-122"/>
            </a:endParaRPr>
          </a:p>
        </p:txBody>
      </p:sp>
      <p:sp>
        <p:nvSpPr>
          <p:cNvPr id="21" name="Rectangle 2"/>
          <p:cNvSpPr txBox="1">
            <a:spLocks noChangeArrowheads="1"/>
          </p:cNvSpPr>
          <p:nvPr/>
        </p:nvSpPr>
        <p:spPr>
          <a:xfrm>
            <a:off x="936625" y="1447800"/>
            <a:ext cx="7140575" cy="1447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altLang="en-US" sz="3600" kern="0" dirty="0">
                <a:solidFill>
                  <a:srgbClr val="FF0066"/>
                </a:solidFill>
                <a:latin typeface=".VnTime" panose="020B7200000000000000" pitchFamily="34" charset="0"/>
              </a:rPr>
              <a:t> </a:t>
            </a:r>
            <a:r>
              <a:rPr lang="en-US" altLang="en-US" sz="3600" kern="0" dirty="0" err="1">
                <a:solidFill>
                  <a:srgbClr val="FF0066"/>
                </a:solidFill>
                <a:latin typeface=".VnTime" panose="020B7200000000000000" pitchFamily="34" charset="0"/>
              </a:rPr>
              <a:t>Bµi</a:t>
            </a:r>
            <a:r>
              <a:rPr lang="en-US" altLang="en-US" sz="3600" kern="0" dirty="0">
                <a:solidFill>
                  <a:srgbClr val="FF0066"/>
                </a:solidFill>
                <a:latin typeface=".VnTime" panose="020B7200000000000000" pitchFamily="34" charset="0"/>
              </a:rPr>
              <a:t> 2 :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Bác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48 con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thỏ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bác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thỏ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bác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600" kern="0" dirty="0" err="1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thỏ</a:t>
            </a:r>
            <a: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?</a:t>
            </a:r>
            <a:br>
              <a:rPr lang="en-US" sz="18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br>
              <a:rPr lang="en-US" sz="3600" kern="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altLang="en-US" sz="3200" kern="0" dirty="0">
              <a:solidFill>
                <a:srgbClr val="FF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0256" name="Object 23"/>
          <p:cNvGraphicFramePr>
            <a:graphicFrameLocks noChangeAspect="1"/>
          </p:cNvGraphicFramePr>
          <p:nvPr/>
        </p:nvGraphicFramePr>
        <p:xfrm>
          <a:off x="3073400" y="1954213"/>
          <a:ext cx="534988" cy="874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" name="Equation" r:id="rId3" imgW="139680" imgH="393480" progId="Equation.DSMT4">
                  <p:embed/>
                </p:oleObj>
              </mc:Choice>
              <mc:Fallback>
                <p:oleObj name="Equation" r:id="rId3" imgW="139680" imgH="393480" progId="Equation.DSMT4">
                  <p:embed/>
                  <p:pic>
                    <p:nvPicPr>
                      <p:cNvPr id="10256" name="Object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73400" y="1954213"/>
                        <a:ext cx="534988" cy="8747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1898650" y="4765675"/>
            <a:ext cx="1401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24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Bán</a:t>
            </a: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3770313" y="4746625"/>
            <a:ext cx="19208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2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? con thỏ</a:t>
            </a:r>
          </a:p>
        </p:txBody>
      </p:sp>
      <p:sp>
        <p:nvSpPr>
          <p:cNvPr id="31" name="Arc 30"/>
          <p:cNvSpPr/>
          <p:nvPr/>
        </p:nvSpPr>
        <p:spPr>
          <a:xfrm rot="10800000">
            <a:off x="2906713" y="4076700"/>
            <a:ext cx="3821112" cy="730250"/>
          </a:xfrm>
          <a:prstGeom prst="arc">
            <a:avLst>
              <a:gd name="adj1" fmla="val 10752775"/>
              <a:gd name="adj2" fmla="val 21440563"/>
            </a:avLst>
          </a:prstGeom>
          <a:noFill/>
          <a:ln w="38100" cap="flat" cmpd="sng" algn="ctr">
            <a:solidFill>
              <a:srgbClr val="000000"/>
            </a:solidFill>
            <a:prstDash val="sysDash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000" kern="0">
              <a:solidFill>
                <a:srgbClr val="FF0066"/>
              </a:solidFill>
              <a:latin typeface="HP001 4 hàng" pitchFamily="34" charset="0"/>
            </a:endParaRPr>
          </a:p>
        </p:txBody>
      </p:sp>
      <p:sp>
        <p:nvSpPr>
          <p:cNvPr id="33" name="TextBox 32"/>
          <p:cNvSpPr txBox="1">
            <a:spLocks noChangeArrowheads="1"/>
          </p:cNvSpPr>
          <p:nvPr/>
        </p:nvSpPr>
        <p:spPr bwMode="auto">
          <a:xfrm>
            <a:off x="3652838" y="3582988"/>
            <a:ext cx="2133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200" b="1">
                <a:solidFill>
                  <a:srgbClr val="FF0066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48 con thỏ</a:t>
            </a:r>
          </a:p>
        </p:txBody>
      </p:sp>
      <p:sp>
        <p:nvSpPr>
          <p:cNvPr id="34" name="Arc 33"/>
          <p:cNvSpPr/>
          <p:nvPr/>
        </p:nvSpPr>
        <p:spPr>
          <a:xfrm>
            <a:off x="2162175" y="4086225"/>
            <a:ext cx="4560888" cy="681038"/>
          </a:xfrm>
          <a:prstGeom prst="arc">
            <a:avLst>
              <a:gd name="adj1" fmla="val 10809716"/>
              <a:gd name="adj2" fmla="val 21532383"/>
            </a:avLst>
          </a:prstGeom>
          <a:noFill/>
          <a:ln w="38100" cap="flat" cmpd="sng" algn="ctr">
            <a:solidFill>
              <a:srgbClr val="000000"/>
            </a:solidFill>
            <a:prstDash val="sysDash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000" kern="0">
              <a:solidFill>
                <a:srgbClr val="FF0066"/>
              </a:solidFill>
              <a:latin typeface="HP001 4 hàng" pitchFamily="34" charset="0"/>
            </a:endParaRPr>
          </a:p>
        </p:txBody>
      </p:sp>
      <p:grpSp>
        <p:nvGrpSpPr>
          <p:cNvPr id="36" name="Group 35"/>
          <p:cNvGrpSpPr>
            <a:grpSpLocks/>
          </p:cNvGrpSpPr>
          <p:nvPr/>
        </p:nvGrpSpPr>
        <p:grpSpPr bwMode="auto">
          <a:xfrm>
            <a:off x="2259013" y="4446588"/>
            <a:ext cx="4430712" cy="15875"/>
            <a:chOff x="2180951" y="2722067"/>
            <a:chExt cx="5898828" cy="15328"/>
          </a:xfrm>
        </p:grpSpPr>
        <p:cxnSp>
          <p:nvCxnSpPr>
            <p:cNvPr id="10862" name="Straight Connector 36"/>
            <p:cNvCxnSpPr>
              <a:cxnSpLocks noChangeShapeType="1"/>
            </p:cNvCxnSpPr>
            <p:nvPr/>
          </p:nvCxnSpPr>
          <p:spPr bwMode="auto">
            <a:xfrm>
              <a:off x="2180951" y="2737395"/>
              <a:ext cx="1010334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63" name="Straight Connector 38"/>
            <p:cNvCxnSpPr>
              <a:cxnSpLocks noChangeShapeType="1"/>
            </p:cNvCxnSpPr>
            <p:nvPr/>
          </p:nvCxnSpPr>
          <p:spPr bwMode="auto">
            <a:xfrm>
              <a:off x="3178209" y="2722067"/>
              <a:ext cx="919799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64" name="Straight Connector 41"/>
            <p:cNvCxnSpPr>
              <a:cxnSpLocks noChangeShapeType="1"/>
            </p:cNvCxnSpPr>
            <p:nvPr/>
          </p:nvCxnSpPr>
          <p:spPr bwMode="auto">
            <a:xfrm>
              <a:off x="4098008" y="2726316"/>
              <a:ext cx="1010334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65" name="Straight Connector 42"/>
            <p:cNvCxnSpPr>
              <a:cxnSpLocks noChangeShapeType="1"/>
            </p:cNvCxnSpPr>
            <p:nvPr/>
          </p:nvCxnSpPr>
          <p:spPr bwMode="auto">
            <a:xfrm>
              <a:off x="5116753" y="2726316"/>
              <a:ext cx="918485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66" name="Straight Connector 43"/>
            <p:cNvCxnSpPr>
              <a:cxnSpLocks noChangeShapeType="1"/>
            </p:cNvCxnSpPr>
            <p:nvPr/>
          </p:nvCxnSpPr>
          <p:spPr bwMode="auto">
            <a:xfrm>
              <a:off x="6110918" y="2722139"/>
              <a:ext cx="919799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67" name="Straight Connector 44"/>
            <p:cNvCxnSpPr>
              <a:cxnSpLocks noChangeShapeType="1"/>
            </p:cNvCxnSpPr>
            <p:nvPr/>
          </p:nvCxnSpPr>
          <p:spPr bwMode="auto">
            <a:xfrm>
              <a:off x="7069445" y="2726316"/>
              <a:ext cx="1010334" cy="0"/>
            </a:xfrm>
            <a:prstGeom prst="line">
              <a:avLst/>
            </a:prstGeom>
            <a:noFill/>
            <a:ln w="57150" algn="ctr">
              <a:solidFill>
                <a:srgbClr val="C00000"/>
              </a:solidFill>
              <a:miter lim="800000"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" name="Arc 45"/>
          <p:cNvSpPr/>
          <p:nvPr/>
        </p:nvSpPr>
        <p:spPr>
          <a:xfrm rot="10800000">
            <a:off x="2192338" y="4200525"/>
            <a:ext cx="858837" cy="433388"/>
          </a:xfrm>
          <a:prstGeom prst="arc">
            <a:avLst>
              <a:gd name="adj1" fmla="val 11560493"/>
              <a:gd name="adj2" fmla="val 20995414"/>
            </a:avLst>
          </a:prstGeom>
          <a:noFill/>
          <a:ln w="38100" cap="flat" cmpd="sng" algn="ctr">
            <a:solidFill>
              <a:srgbClr val="000000"/>
            </a:solidFill>
            <a:prstDash val="sysDash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000" kern="0">
              <a:solidFill>
                <a:srgbClr val="FF0066"/>
              </a:solidFill>
              <a:latin typeface="HP001 4 hàng" pitchFamily="34" charset="0"/>
            </a:endParaRPr>
          </a:p>
        </p:txBody>
      </p:sp>
      <p:grpSp>
        <p:nvGrpSpPr>
          <p:cNvPr id="10264" name="Group 4"/>
          <p:cNvGrpSpPr>
            <a:grpSpLocks noChangeAspect="1"/>
          </p:cNvGrpSpPr>
          <p:nvPr/>
        </p:nvGrpSpPr>
        <p:grpSpPr bwMode="auto">
          <a:xfrm>
            <a:off x="8143875" y="1828800"/>
            <a:ext cx="3487738" cy="5070475"/>
            <a:chOff x="854" y="913"/>
            <a:chExt cx="1763" cy="2336"/>
          </a:xfrm>
        </p:grpSpPr>
        <p:grpSp>
          <p:nvGrpSpPr>
            <p:cNvPr id="10265" name="Group 205"/>
            <p:cNvGrpSpPr>
              <a:grpSpLocks/>
            </p:cNvGrpSpPr>
            <p:nvPr/>
          </p:nvGrpSpPr>
          <p:grpSpPr bwMode="auto">
            <a:xfrm>
              <a:off x="854" y="913"/>
              <a:ext cx="1763" cy="2336"/>
              <a:chOff x="854" y="913"/>
              <a:chExt cx="1763" cy="2336"/>
            </a:xfrm>
          </p:grpSpPr>
          <p:sp>
            <p:nvSpPr>
              <p:cNvPr id="10662" name="Freeform 5"/>
              <p:cNvSpPr>
                <a:spLocks/>
              </p:cNvSpPr>
              <p:nvPr/>
            </p:nvSpPr>
            <p:spPr bwMode="auto">
              <a:xfrm>
                <a:off x="988" y="921"/>
                <a:ext cx="1524" cy="652"/>
              </a:xfrm>
              <a:custGeom>
                <a:avLst/>
                <a:gdLst>
                  <a:gd name="T0" fmla="*/ 13 w 364"/>
                  <a:gd name="T1" fmla="*/ 46 h 156"/>
                  <a:gd name="T2" fmla="*/ 8 w 364"/>
                  <a:gd name="T3" fmla="*/ 84 h 156"/>
                  <a:gd name="T4" fmla="*/ 8 w 364"/>
                  <a:gd name="T5" fmla="*/ 192 h 156"/>
                  <a:gd name="T6" fmla="*/ 13 w 364"/>
                  <a:gd name="T7" fmla="*/ 393 h 156"/>
                  <a:gd name="T8" fmla="*/ 4 w 364"/>
                  <a:gd name="T9" fmla="*/ 639 h 156"/>
                  <a:gd name="T10" fmla="*/ 356 w 364"/>
                  <a:gd name="T11" fmla="*/ 623 h 156"/>
                  <a:gd name="T12" fmla="*/ 783 w 364"/>
                  <a:gd name="T13" fmla="*/ 619 h 156"/>
                  <a:gd name="T14" fmla="*/ 1189 w 364"/>
                  <a:gd name="T15" fmla="*/ 623 h 156"/>
                  <a:gd name="T16" fmla="*/ 1465 w 364"/>
                  <a:gd name="T17" fmla="*/ 635 h 156"/>
                  <a:gd name="T18" fmla="*/ 1507 w 364"/>
                  <a:gd name="T19" fmla="*/ 502 h 156"/>
                  <a:gd name="T20" fmla="*/ 1503 w 364"/>
                  <a:gd name="T21" fmla="*/ 318 h 156"/>
                  <a:gd name="T22" fmla="*/ 1499 w 364"/>
                  <a:gd name="T23" fmla="*/ 0 h 156"/>
                  <a:gd name="T24" fmla="*/ 1218 w 364"/>
                  <a:gd name="T25" fmla="*/ 17 h 156"/>
                  <a:gd name="T26" fmla="*/ 946 w 364"/>
                  <a:gd name="T27" fmla="*/ 25 h 156"/>
                  <a:gd name="T28" fmla="*/ 247 w 364"/>
                  <a:gd name="T29" fmla="*/ 29 h 156"/>
                  <a:gd name="T30" fmla="*/ 8 w 364"/>
                  <a:gd name="T31" fmla="*/ 38 h 1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64" h="156">
                    <a:moveTo>
                      <a:pt x="3" y="11"/>
                    </a:moveTo>
                    <a:cubicBezTo>
                      <a:pt x="1" y="8"/>
                      <a:pt x="2" y="17"/>
                      <a:pt x="2" y="20"/>
                    </a:cubicBezTo>
                    <a:cubicBezTo>
                      <a:pt x="1" y="29"/>
                      <a:pt x="2" y="37"/>
                      <a:pt x="2" y="46"/>
                    </a:cubicBezTo>
                    <a:cubicBezTo>
                      <a:pt x="2" y="62"/>
                      <a:pt x="3" y="78"/>
                      <a:pt x="3" y="94"/>
                    </a:cubicBezTo>
                    <a:cubicBezTo>
                      <a:pt x="2" y="114"/>
                      <a:pt x="0" y="133"/>
                      <a:pt x="1" y="153"/>
                    </a:cubicBezTo>
                    <a:cubicBezTo>
                      <a:pt x="28" y="154"/>
                      <a:pt x="57" y="149"/>
                      <a:pt x="85" y="149"/>
                    </a:cubicBezTo>
                    <a:cubicBezTo>
                      <a:pt x="119" y="149"/>
                      <a:pt x="153" y="150"/>
                      <a:pt x="187" y="148"/>
                    </a:cubicBezTo>
                    <a:cubicBezTo>
                      <a:pt x="219" y="147"/>
                      <a:pt x="252" y="146"/>
                      <a:pt x="284" y="149"/>
                    </a:cubicBezTo>
                    <a:cubicBezTo>
                      <a:pt x="304" y="151"/>
                      <a:pt x="330" y="156"/>
                      <a:pt x="350" y="152"/>
                    </a:cubicBezTo>
                    <a:cubicBezTo>
                      <a:pt x="364" y="150"/>
                      <a:pt x="360" y="133"/>
                      <a:pt x="360" y="120"/>
                    </a:cubicBezTo>
                    <a:cubicBezTo>
                      <a:pt x="360" y="105"/>
                      <a:pt x="360" y="91"/>
                      <a:pt x="359" y="76"/>
                    </a:cubicBezTo>
                    <a:cubicBezTo>
                      <a:pt x="358" y="51"/>
                      <a:pt x="359" y="25"/>
                      <a:pt x="358" y="0"/>
                    </a:cubicBezTo>
                    <a:cubicBezTo>
                      <a:pt x="339" y="7"/>
                      <a:pt x="312" y="4"/>
                      <a:pt x="291" y="4"/>
                    </a:cubicBezTo>
                    <a:cubicBezTo>
                      <a:pt x="270" y="5"/>
                      <a:pt x="248" y="6"/>
                      <a:pt x="226" y="6"/>
                    </a:cubicBezTo>
                    <a:cubicBezTo>
                      <a:pt x="170" y="6"/>
                      <a:pt x="114" y="7"/>
                      <a:pt x="59" y="7"/>
                    </a:cubicBezTo>
                    <a:cubicBezTo>
                      <a:pt x="41" y="7"/>
                      <a:pt x="20" y="11"/>
                      <a:pt x="2" y="9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3" name="Freeform 6"/>
              <p:cNvSpPr>
                <a:spLocks noEditPoints="1"/>
              </p:cNvSpPr>
              <p:nvPr/>
            </p:nvSpPr>
            <p:spPr bwMode="auto">
              <a:xfrm>
                <a:off x="984" y="913"/>
                <a:ext cx="1524" cy="664"/>
              </a:xfrm>
              <a:custGeom>
                <a:avLst/>
                <a:gdLst>
                  <a:gd name="T0" fmla="*/ 1306 w 364"/>
                  <a:gd name="T1" fmla="*/ 21 h 159"/>
                  <a:gd name="T2" fmla="*/ 950 w 364"/>
                  <a:gd name="T3" fmla="*/ 25 h 159"/>
                  <a:gd name="T4" fmla="*/ 251 w 364"/>
                  <a:gd name="T5" fmla="*/ 29 h 159"/>
                  <a:gd name="T6" fmla="*/ 13 w 364"/>
                  <a:gd name="T7" fmla="*/ 38 h 159"/>
                  <a:gd name="T8" fmla="*/ 4 w 364"/>
                  <a:gd name="T9" fmla="*/ 46 h 159"/>
                  <a:gd name="T10" fmla="*/ 4 w 364"/>
                  <a:gd name="T11" fmla="*/ 71 h 159"/>
                  <a:gd name="T12" fmla="*/ 4 w 364"/>
                  <a:gd name="T13" fmla="*/ 92 h 159"/>
                  <a:gd name="T14" fmla="*/ 4 w 364"/>
                  <a:gd name="T15" fmla="*/ 200 h 159"/>
                  <a:gd name="T16" fmla="*/ 8 w 364"/>
                  <a:gd name="T17" fmla="*/ 367 h 159"/>
                  <a:gd name="T18" fmla="*/ 4 w 364"/>
                  <a:gd name="T19" fmla="*/ 476 h 159"/>
                  <a:gd name="T20" fmla="*/ 0 w 364"/>
                  <a:gd name="T21" fmla="*/ 647 h 159"/>
                  <a:gd name="T22" fmla="*/ 209 w 364"/>
                  <a:gd name="T23" fmla="*/ 647 h 159"/>
                  <a:gd name="T24" fmla="*/ 448 w 364"/>
                  <a:gd name="T25" fmla="*/ 639 h 159"/>
                  <a:gd name="T26" fmla="*/ 1189 w 364"/>
                  <a:gd name="T27" fmla="*/ 639 h 159"/>
                  <a:gd name="T28" fmla="*/ 1470 w 364"/>
                  <a:gd name="T29" fmla="*/ 651 h 159"/>
                  <a:gd name="T30" fmla="*/ 1520 w 364"/>
                  <a:gd name="T31" fmla="*/ 509 h 159"/>
                  <a:gd name="T32" fmla="*/ 1511 w 364"/>
                  <a:gd name="T33" fmla="*/ 180 h 159"/>
                  <a:gd name="T34" fmla="*/ 1507 w 364"/>
                  <a:gd name="T35" fmla="*/ 4 h 159"/>
                  <a:gd name="T36" fmla="*/ 1495 w 364"/>
                  <a:gd name="T37" fmla="*/ 17 h 159"/>
                  <a:gd name="T38" fmla="*/ 1499 w 364"/>
                  <a:gd name="T39" fmla="*/ 209 h 159"/>
                  <a:gd name="T40" fmla="*/ 1503 w 364"/>
                  <a:gd name="T41" fmla="*/ 484 h 159"/>
                  <a:gd name="T42" fmla="*/ 1507 w 364"/>
                  <a:gd name="T43" fmla="*/ 543 h 159"/>
                  <a:gd name="T44" fmla="*/ 1470 w 364"/>
                  <a:gd name="T45" fmla="*/ 639 h 159"/>
                  <a:gd name="T46" fmla="*/ 1193 w 364"/>
                  <a:gd name="T47" fmla="*/ 626 h 159"/>
                  <a:gd name="T48" fmla="*/ 448 w 364"/>
                  <a:gd name="T49" fmla="*/ 626 h 159"/>
                  <a:gd name="T50" fmla="*/ 205 w 364"/>
                  <a:gd name="T51" fmla="*/ 631 h 159"/>
                  <a:gd name="T52" fmla="*/ 13 w 364"/>
                  <a:gd name="T53" fmla="*/ 601 h 159"/>
                  <a:gd name="T54" fmla="*/ 25 w 364"/>
                  <a:gd name="T55" fmla="*/ 401 h 159"/>
                  <a:gd name="T56" fmla="*/ 21 w 364"/>
                  <a:gd name="T57" fmla="*/ 284 h 159"/>
                  <a:gd name="T58" fmla="*/ 17 w 364"/>
                  <a:gd name="T59" fmla="*/ 163 h 159"/>
                  <a:gd name="T60" fmla="*/ 17 w 364"/>
                  <a:gd name="T61" fmla="*/ 79 h 159"/>
                  <a:gd name="T62" fmla="*/ 21 w 364"/>
                  <a:gd name="T63" fmla="*/ 58 h 159"/>
                  <a:gd name="T64" fmla="*/ 21 w 364"/>
                  <a:gd name="T65" fmla="*/ 54 h 159"/>
                  <a:gd name="T66" fmla="*/ 155 w 364"/>
                  <a:gd name="T67" fmla="*/ 50 h 159"/>
                  <a:gd name="T68" fmla="*/ 628 w 364"/>
                  <a:gd name="T69" fmla="*/ 42 h 159"/>
                  <a:gd name="T70" fmla="*/ 1227 w 364"/>
                  <a:gd name="T71" fmla="*/ 33 h 159"/>
                  <a:gd name="T72" fmla="*/ 1495 w 364"/>
                  <a:gd name="T73" fmla="*/ 17 h 1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64" h="159">
                    <a:moveTo>
                      <a:pt x="358" y="1"/>
                    </a:moveTo>
                    <a:cubicBezTo>
                      <a:pt x="345" y="5"/>
                      <a:pt x="328" y="5"/>
                      <a:pt x="312" y="5"/>
                    </a:cubicBezTo>
                    <a:cubicBezTo>
                      <a:pt x="292" y="5"/>
                      <a:pt x="292" y="5"/>
                      <a:pt x="292" y="5"/>
                    </a:cubicBezTo>
                    <a:cubicBezTo>
                      <a:pt x="270" y="6"/>
                      <a:pt x="247" y="6"/>
                      <a:pt x="227" y="6"/>
                    </a:cubicBezTo>
                    <a:cubicBezTo>
                      <a:pt x="150" y="6"/>
                      <a:pt x="150" y="6"/>
                      <a:pt x="150" y="6"/>
                    </a:cubicBezTo>
                    <a:cubicBezTo>
                      <a:pt x="121" y="7"/>
                      <a:pt x="90" y="7"/>
                      <a:pt x="60" y="7"/>
                    </a:cubicBezTo>
                    <a:cubicBezTo>
                      <a:pt x="53" y="7"/>
                      <a:pt x="45" y="8"/>
                      <a:pt x="37" y="8"/>
                    </a:cubicBezTo>
                    <a:cubicBezTo>
                      <a:pt x="25" y="9"/>
                      <a:pt x="13" y="10"/>
                      <a:pt x="3" y="9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1" y="13"/>
                      <a:pt x="1" y="15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75"/>
                      <a:pt x="2" y="82"/>
                      <a:pt x="2" y="88"/>
                    </a:cubicBezTo>
                    <a:cubicBezTo>
                      <a:pt x="2" y="91"/>
                      <a:pt x="2" y="93"/>
                      <a:pt x="2" y="96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0" y="124"/>
                      <a:pt x="0" y="134"/>
                      <a:pt x="0" y="144"/>
                    </a:cubicBezTo>
                    <a:cubicBezTo>
                      <a:pt x="0" y="148"/>
                      <a:pt x="0" y="151"/>
                      <a:pt x="0" y="155"/>
                    </a:cubicBezTo>
                    <a:cubicBezTo>
                      <a:pt x="0" y="155"/>
                      <a:pt x="1" y="156"/>
                      <a:pt x="2" y="156"/>
                    </a:cubicBezTo>
                    <a:cubicBezTo>
                      <a:pt x="18" y="157"/>
                      <a:pt x="34" y="156"/>
                      <a:pt x="50" y="155"/>
                    </a:cubicBezTo>
                    <a:cubicBezTo>
                      <a:pt x="61" y="154"/>
                      <a:pt x="74" y="153"/>
                      <a:pt x="86" y="153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34" y="153"/>
                      <a:pt x="161" y="153"/>
                      <a:pt x="188" y="152"/>
                    </a:cubicBezTo>
                    <a:cubicBezTo>
                      <a:pt x="226" y="150"/>
                      <a:pt x="257" y="150"/>
                      <a:pt x="284" y="153"/>
                    </a:cubicBezTo>
                    <a:cubicBezTo>
                      <a:pt x="298" y="155"/>
                      <a:pt x="298" y="155"/>
                      <a:pt x="298" y="155"/>
                    </a:cubicBezTo>
                    <a:cubicBezTo>
                      <a:pt x="316" y="157"/>
                      <a:pt x="336" y="159"/>
                      <a:pt x="351" y="156"/>
                    </a:cubicBezTo>
                    <a:cubicBezTo>
                      <a:pt x="364" y="154"/>
                      <a:pt x="364" y="141"/>
                      <a:pt x="363" y="129"/>
                    </a:cubicBezTo>
                    <a:cubicBezTo>
                      <a:pt x="363" y="122"/>
                      <a:pt x="363" y="122"/>
                      <a:pt x="363" y="122"/>
                    </a:cubicBezTo>
                    <a:cubicBezTo>
                      <a:pt x="363" y="109"/>
                      <a:pt x="363" y="95"/>
                      <a:pt x="362" y="78"/>
                    </a:cubicBezTo>
                    <a:cubicBezTo>
                      <a:pt x="361" y="67"/>
                      <a:pt x="361" y="55"/>
                      <a:pt x="361" y="43"/>
                    </a:cubicBezTo>
                    <a:cubicBezTo>
                      <a:pt x="361" y="30"/>
                      <a:pt x="361" y="16"/>
                      <a:pt x="360" y="2"/>
                    </a:cubicBezTo>
                    <a:cubicBezTo>
                      <a:pt x="360" y="2"/>
                      <a:pt x="360" y="1"/>
                      <a:pt x="360" y="1"/>
                    </a:cubicBezTo>
                    <a:cubicBezTo>
                      <a:pt x="359" y="0"/>
                      <a:pt x="359" y="0"/>
                      <a:pt x="358" y="1"/>
                    </a:cubicBezTo>
                    <a:close/>
                    <a:moveTo>
                      <a:pt x="357" y="4"/>
                    </a:moveTo>
                    <a:cubicBezTo>
                      <a:pt x="358" y="15"/>
                      <a:pt x="358" y="25"/>
                      <a:pt x="358" y="36"/>
                    </a:cubicBezTo>
                    <a:cubicBezTo>
                      <a:pt x="358" y="38"/>
                      <a:pt x="358" y="48"/>
                      <a:pt x="358" y="50"/>
                    </a:cubicBezTo>
                    <a:cubicBezTo>
                      <a:pt x="358" y="60"/>
                      <a:pt x="358" y="69"/>
                      <a:pt x="358" y="78"/>
                    </a:cubicBezTo>
                    <a:cubicBezTo>
                      <a:pt x="359" y="93"/>
                      <a:pt x="359" y="105"/>
                      <a:pt x="359" y="116"/>
                    </a:cubicBezTo>
                    <a:cubicBezTo>
                      <a:pt x="359" y="118"/>
                      <a:pt x="359" y="120"/>
                      <a:pt x="359" y="122"/>
                    </a:cubicBezTo>
                    <a:cubicBezTo>
                      <a:pt x="360" y="130"/>
                      <a:pt x="360" y="130"/>
                      <a:pt x="360" y="130"/>
                    </a:cubicBezTo>
                    <a:cubicBezTo>
                      <a:pt x="360" y="132"/>
                      <a:pt x="360" y="134"/>
                      <a:pt x="360" y="136"/>
                    </a:cubicBezTo>
                    <a:cubicBezTo>
                      <a:pt x="360" y="145"/>
                      <a:pt x="358" y="151"/>
                      <a:pt x="351" y="153"/>
                    </a:cubicBezTo>
                    <a:cubicBezTo>
                      <a:pt x="336" y="156"/>
                      <a:pt x="316" y="153"/>
                      <a:pt x="299" y="151"/>
                    </a:cubicBezTo>
                    <a:cubicBezTo>
                      <a:pt x="285" y="150"/>
                      <a:pt x="285" y="150"/>
                      <a:pt x="285" y="150"/>
                    </a:cubicBezTo>
                    <a:cubicBezTo>
                      <a:pt x="257" y="147"/>
                      <a:pt x="226" y="147"/>
                      <a:pt x="188" y="149"/>
                    </a:cubicBezTo>
                    <a:cubicBezTo>
                      <a:pt x="161" y="150"/>
                      <a:pt x="134" y="150"/>
                      <a:pt x="107" y="150"/>
                    </a:cubicBezTo>
                    <a:cubicBezTo>
                      <a:pt x="86" y="150"/>
                      <a:pt x="86" y="150"/>
                      <a:pt x="86" y="150"/>
                    </a:cubicBezTo>
                    <a:cubicBezTo>
                      <a:pt x="74" y="150"/>
                      <a:pt x="61" y="151"/>
                      <a:pt x="49" y="151"/>
                    </a:cubicBezTo>
                    <a:cubicBezTo>
                      <a:pt x="34" y="152"/>
                      <a:pt x="19" y="153"/>
                      <a:pt x="3" y="153"/>
                    </a:cubicBezTo>
                    <a:cubicBezTo>
                      <a:pt x="3" y="150"/>
                      <a:pt x="3" y="147"/>
                      <a:pt x="3" y="144"/>
                    </a:cubicBezTo>
                    <a:cubicBezTo>
                      <a:pt x="3" y="134"/>
                      <a:pt x="4" y="124"/>
                      <a:pt x="5" y="114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4"/>
                      <a:pt x="6" y="91"/>
                      <a:pt x="6" y="88"/>
                    </a:cubicBezTo>
                    <a:cubicBezTo>
                      <a:pt x="6" y="82"/>
                      <a:pt x="5" y="75"/>
                      <a:pt x="5" y="6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39"/>
                      <a:pt x="4" y="39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4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5" y="13"/>
                      <a:pt x="26" y="13"/>
                      <a:pt x="37" y="12"/>
                    </a:cubicBezTo>
                    <a:cubicBezTo>
                      <a:pt x="45" y="11"/>
                      <a:pt x="53" y="10"/>
                      <a:pt x="60" y="10"/>
                    </a:cubicBezTo>
                    <a:cubicBezTo>
                      <a:pt x="90" y="11"/>
                      <a:pt x="121" y="10"/>
                      <a:pt x="150" y="10"/>
                    </a:cubicBezTo>
                    <a:cubicBezTo>
                      <a:pt x="227" y="9"/>
                      <a:pt x="227" y="9"/>
                      <a:pt x="227" y="9"/>
                    </a:cubicBezTo>
                    <a:cubicBezTo>
                      <a:pt x="247" y="9"/>
                      <a:pt x="270" y="9"/>
                      <a:pt x="293" y="8"/>
                    </a:cubicBezTo>
                    <a:cubicBezTo>
                      <a:pt x="312" y="8"/>
                      <a:pt x="312" y="8"/>
                      <a:pt x="312" y="8"/>
                    </a:cubicBezTo>
                    <a:cubicBezTo>
                      <a:pt x="328" y="8"/>
                      <a:pt x="344" y="9"/>
                      <a:pt x="35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4" name="Freeform 7"/>
              <p:cNvSpPr>
                <a:spLocks/>
              </p:cNvSpPr>
              <p:nvPr/>
            </p:nvSpPr>
            <p:spPr bwMode="auto">
              <a:xfrm>
                <a:off x="1328" y="1113"/>
                <a:ext cx="184" cy="234"/>
              </a:xfrm>
              <a:custGeom>
                <a:avLst/>
                <a:gdLst>
                  <a:gd name="T0" fmla="*/ 0 w 44"/>
                  <a:gd name="T1" fmla="*/ 188 h 56"/>
                  <a:gd name="T2" fmla="*/ 4 w 44"/>
                  <a:gd name="T3" fmla="*/ 176 h 56"/>
                  <a:gd name="T4" fmla="*/ 13 w 44"/>
                  <a:gd name="T5" fmla="*/ 171 h 56"/>
                  <a:gd name="T6" fmla="*/ 29 w 44"/>
                  <a:gd name="T7" fmla="*/ 180 h 56"/>
                  <a:gd name="T8" fmla="*/ 42 w 44"/>
                  <a:gd name="T9" fmla="*/ 196 h 56"/>
                  <a:gd name="T10" fmla="*/ 79 w 44"/>
                  <a:gd name="T11" fmla="*/ 205 h 56"/>
                  <a:gd name="T12" fmla="*/ 125 w 44"/>
                  <a:gd name="T13" fmla="*/ 196 h 56"/>
                  <a:gd name="T14" fmla="*/ 151 w 44"/>
                  <a:gd name="T15" fmla="*/ 159 h 56"/>
                  <a:gd name="T16" fmla="*/ 130 w 44"/>
                  <a:gd name="T17" fmla="*/ 125 h 56"/>
                  <a:gd name="T18" fmla="*/ 84 w 44"/>
                  <a:gd name="T19" fmla="*/ 117 h 56"/>
                  <a:gd name="T20" fmla="*/ 42 w 44"/>
                  <a:gd name="T21" fmla="*/ 104 h 56"/>
                  <a:gd name="T22" fmla="*/ 17 w 44"/>
                  <a:gd name="T23" fmla="*/ 71 h 56"/>
                  <a:gd name="T24" fmla="*/ 50 w 44"/>
                  <a:gd name="T25" fmla="*/ 21 h 56"/>
                  <a:gd name="T26" fmla="*/ 113 w 44"/>
                  <a:gd name="T27" fmla="*/ 0 h 56"/>
                  <a:gd name="T28" fmla="*/ 146 w 44"/>
                  <a:gd name="T29" fmla="*/ 4 h 56"/>
                  <a:gd name="T30" fmla="*/ 171 w 44"/>
                  <a:gd name="T31" fmla="*/ 21 h 56"/>
                  <a:gd name="T32" fmla="*/ 155 w 44"/>
                  <a:gd name="T33" fmla="*/ 33 h 56"/>
                  <a:gd name="T34" fmla="*/ 134 w 44"/>
                  <a:gd name="T35" fmla="*/ 29 h 56"/>
                  <a:gd name="T36" fmla="*/ 113 w 44"/>
                  <a:gd name="T37" fmla="*/ 29 h 56"/>
                  <a:gd name="T38" fmla="*/ 71 w 44"/>
                  <a:gd name="T39" fmla="*/ 38 h 56"/>
                  <a:gd name="T40" fmla="*/ 54 w 44"/>
                  <a:gd name="T41" fmla="*/ 67 h 56"/>
                  <a:gd name="T42" fmla="*/ 75 w 44"/>
                  <a:gd name="T43" fmla="*/ 88 h 56"/>
                  <a:gd name="T44" fmla="*/ 109 w 44"/>
                  <a:gd name="T45" fmla="*/ 92 h 56"/>
                  <a:gd name="T46" fmla="*/ 163 w 44"/>
                  <a:gd name="T47" fmla="*/ 113 h 56"/>
                  <a:gd name="T48" fmla="*/ 184 w 44"/>
                  <a:gd name="T49" fmla="*/ 155 h 56"/>
                  <a:gd name="T50" fmla="*/ 146 w 44"/>
                  <a:gd name="T51" fmla="*/ 213 h 56"/>
                  <a:gd name="T52" fmla="*/ 79 w 44"/>
                  <a:gd name="T53" fmla="*/ 234 h 56"/>
                  <a:gd name="T54" fmla="*/ 29 w 44"/>
                  <a:gd name="T55" fmla="*/ 221 h 56"/>
                  <a:gd name="T56" fmla="*/ 0 w 44"/>
                  <a:gd name="T57" fmla="*/ 188 h 5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4" h="56">
                    <a:moveTo>
                      <a:pt x="0" y="45"/>
                    </a:moveTo>
                    <a:cubicBezTo>
                      <a:pt x="0" y="44"/>
                      <a:pt x="0" y="43"/>
                      <a:pt x="1" y="42"/>
                    </a:cubicBezTo>
                    <a:cubicBezTo>
                      <a:pt x="1" y="41"/>
                      <a:pt x="2" y="41"/>
                      <a:pt x="3" y="41"/>
                    </a:cubicBezTo>
                    <a:cubicBezTo>
                      <a:pt x="5" y="41"/>
                      <a:pt x="6" y="42"/>
                      <a:pt x="7" y="43"/>
                    </a:cubicBezTo>
                    <a:cubicBezTo>
                      <a:pt x="8" y="45"/>
                      <a:pt x="9" y="46"/>
                      <a:pt x="10" y="47"/>
                    </a:cubicBezTo>
                    <a:cubicBezTo>
                      <a:pt x="12" y="48"/>
                      <a:pt x="15" y="49"/>
                      <a:pt x="19" y="49"/>
                    </a:cubicBezTo>
                    <a:cubicBezTo>
                      <a:pt x="23" y="49"/>
                      <a:pt x="26" y="48"/>
                      <a:pt x="30" y="47"/>
                    </a:cubicBezTo>
                    <a:cubicBezTo>
                      <a:pt x="34" y="45"/>
                      <a:pt x="36" y="42"/>
                      <a:pt x="36" y="38"/>
                    </a:cubicBezTo>
                    <a:cubicBezTo>
                      <a:pt x="36" y="35"/>
                      <a:pt x="34" y="32"/>
                      <a:pt x="31" y="30"/>
                    </a:cubicBezTo>
                    <a:cubicBezTo>
                      <a:pt x="28" y="29"/>
                      <a:pt x="24" y="28"/>
                      <a:pt x="20" y="28"/>
                    </a:cubicBezTo>
                    <a:cubicBezTo>
                      <a:pt x="16" y="28"/>
                      <a:pt x="12" y="27"/>
                      <a:pt x="10" y="25"/>
                    </a:cubicBezTo>
                    <a:cubicBezTo>
                      <a:pt x="6" y="23"/>
                      <a:pt x="4" y="21"/>
                      <a:pt x="4" y="17"/>
                    </a:cubicBezTo>
                    <a:cubicBezTo>
                      <a:pt x="4" y="12"/>
                      <a:pt x="7" y="8"/>
                      <a:pt x="12" y="5"/>
                    </a:cubicBezTo>
                    <a:cubicBezTo>
                      <a:pt x="17" y="1"/>
                      <a:pt x="22" y="0"/>
                      <a:pt x="27" y="0"/>
                    </a:cubicBezTo>
                    <a:cubicBezTo>
                      <a:pt x="29" y="0"/>
                      <a:pt x="32" y="0"/>
                      <a:pt x="35" y="1"/>
                    </a:cubicBezTo>
                    <a:cubicBezTo>
                      <a:pt x="39" y="2"/>
                      <a:pt x="41" y="3"/>
                      <a:pt x="41" y="5"/>
                    </a:cubicBezTo>
                    <a:cubicBezTo>
                      <a:pt x="41" y="7"/>
                      <a:pt x="40" y="8"/>
                      <a:pt x="37" y="8"/>
                    </a:cubicBezTo>
                    <a:cubicBezTo>
                      <a:pt x="37" y="8"/>
                      <a:pt x="35" y="8"/>
                      <a:pt x="32" y="7"/>
                    </a:cubicBezTo>
                    <a:cubicBezTo>
                      <a:pt x="30" y="7"/>
                      <a:pt x="28" y="7"/>
                      <a:pt x="27" y="7"/>
                    </a:cubicBezTo>
                    <a:cubicBezTo>
                      <a:pt x="23" y="7"/>
                      <a:pt x="19" y="8"/>
                      <a:pt x="17" y="9"/>
                    </a:cubicBezTo>
                    <a:cubicBezTo>
                      <a:pt x="14" y="11"/>
                      <a:pt x="13" y="14"/>
                      <a:pt x="13" y="16"/>
                    </a:cubicBezTo>
                    <a:cubicBezTo>
                      <a:pt x="13" y="18"/>
                      <a:pt x="14" y="20"/>
                      <a:pt x="18" y="21"/>
                    </a:cubicBezTo>
                    <a:cubicBezTo>
                      <a:pt x="19" y="21"/>
                      <a:pt x="22" y="21"/>
                      <a:pt x="26" y="22"/>
                    </a:cubicBezTo>
                    <a:cubicBezTo>
                      <a:pt x="32" y="22"/>
                      <a:pt x="36" y="24"/>
                      <a:pt x="39" y="27"/>
                    </a:cubicBezTo>
                    <a:cubicBezTo>
                      <a:pt x="42" y="30"/>
                      <a:pt x="44" y="33"/>
                      <a:pt x="44" y="37"/>
                    </a:cubicBezTo>
                    <a:cubicBezTo>
                      <a:pt x="44" y="43"/>
                      <a:pt x="41" y="48"/>
                      <a:pt x="35" y="51"/>
                    </a:cubicBezTo>
                    <a:cubicBezTo>
                      <a:pt x="31" y="54"/>
                      <a:pt x="25" y="56"/>
                      <a:pt x="19" y="56"/>
                    </a:cubicBezTo>
                    <a:cubicBezTo>
                      <a:pt x="14" y="56"/>
                      <a:pt x="10" y="55"/>
                      <a:pt x="7" y="53"/>
                    </a:cubicBezTo>
                    <a:cubicBezTo>
                      <a:pt x="2" y="51"/>
                      <a:pt x="0" y="48"/>
                      <a:pt x="0" y="45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5" name="Freeform 8"/>
              <p:cNvSpPr>
                <a:spLocks/>
              </p:cNvSpPr>
              <p:nvPr/>
            </p:nvSpPr>
            <p:spPr bwMode="auto">
              <a:xfrm>
                <a:off x="1545" y="1092"/>
                <a:ext cx="147" cy="255"/>
              </a:xfrm>
              <a:custGeom>
                <a:avLst/>
                <a:gdLst>
                  <a:gd name="T0" fmla="*/ 130 w 35"/>
                  <a:gd name="T1" fmla="*/ 255 h 61"/>
                  <a:gd name="T2" fmla="*/ 118 w 35"/>
                  <a:gd name="T3" fmla="*/ 242 h 61"/>
                  <a:gd name="T4" fmla="*/ 109 w 35"/>
                  <a:gd name="T5" fmla="*/ 209 h 61"/>
                  <a:gd name="T6" fmla="*/ 109 w 35"/>
                  <a:gd name="T7" fmla="*/ 171 h 61"/>
                  <a:gd name="T8" fmla="*/ 109 w 35"/>
                  <a:gd name="T9" fmla="*/ 159 h 61"/>
                  <a:gd name="T10" fmla="*/ 109 w 35"/>
                  <a:gd name="T11" fmla="*/ 146 h 61"/>
                  <a:gd name="T12" fmla="*/ 92 w 35"/>
                  <a:gd name="T13" fmla="*/ 117 h 61"/>
                  <a:gd name="T14" fmla="*/ 59 w 35"/>
                  <a:gd name="T15" fmla="*/ 134 h 61"/>
                  <a:gd name="T16" fmla="*/ 38 w 35"/>
                  <a:gd name="T17" fmla="*/ 171 h 61"/>
                  <a:gd name="T18" fmla="*/ 34 w 35"/>
                  <a:gd name="T19" fmla="*/ 238 h 61"/>
                  <a:gd name="T20" fmla="*/ 17 w 35"/>
                  <a:gd name="T21" fmla="*/ 251 h 61"/>
                  <a:gd name="T22" fmla="*/ 8 w 35"/>
                  <a:gd name="T23" fmla="*/ 247 h 61"/>
                  <a:gd name="T24" fmla="*/ 0 w 35"/>
                  <a:gd name="T25" fmla="*/ 234 h 61"/>
                  <a:gd name="T26" fmla="*/ 4 w 35"/>
                  <a:gd name="T27" fmla="*/ 230 h 61"/>
                  <a:gd name="T28" fmla="*/ 4 w 35"/>
                  <a:gd name="T29" fmla="*/ 205 h 61"/>
                  <a:gd name="T30" fmla="*/ 4 w 35"/>
                  <a:gd name="T31" fmla="*/ 184 h 61"/>
                  <a:gd name="T32" fmla="*/ 4 w 35"/>
                  <a:gd name="T33" fmla="*/ 67 h 61"/>
                  <a:gd name="T34" fmla="*/ 8 w 35"/>
                  <a:gd name="T35" fmla="*/ 42 h 61"/>
                  <a:gd name="T36" fmla="*/ 4 w 35"/>
                  <a:gd name="T37" fmla="*/ 29 h 61"/>
                  <a:gd name="T38" fmla="*/ 4 w 35"/>
                  <a:gd name="T39" fmla="*/ 13 h 61"/>
                  <a:gd name="T40" fmla="*/ 8 w 35"/>
                  <a:gd name="T41" fmla="*/ 4 h 61"/>
                  <a:gd name="T42" fmla="*/ 21 w 35"/>
                  <a:gd name="T43" fmla="*/ 0 h 61"/>
                  <a:gd name="T44" fmla="*/ 34 w 35"/>
                  <a:gd name="T45" fmla="*/ 13 h 61"/>
                  <a:gd name="T46" fmla="*/ 38 w 35"/>
                  <a:gd name="T47" fmla="*/ 38 h 61"/>
                  <a:gd name="T48" fmla="*/ 38 w 35"/>
                  <a:gd name="T49" fmla="*/ 71 h 61"/>
                  <a:gd name="T50" fmla="*/ 34 w 35"/>
                  <a:gd name="T51" fmla="*/ 109 h 61"/>
                  <a:gd name="T52" fmla="*/ 34 w 35"/>
                  <a:gd name="T53" fmla="*/ 121 h 61"/>
                  <a:gd name="T54" fmla="*/ 63 w 35"/>
                  <a:gd name="T55" fmla="*/ 96 h 61"/>
                  <a:gd name="T56" fmla="*/ 92 w 35"/>
                  <a:gd name="T57" fmla="*/ 88 h 61"/>
                  <a:gd name="T58" fmla="*/ 130 w 35"/>
                  <a:gd name="T59" fmla="*/ 105 h 61"/>
                  <a:gd name="T60" fmla="*/ 139 w 35"/>
                  <a:gd name="T61" fmla="*/ 142 h 61"/>
                  <a:gd name="T62" fmla="*/ 139 w 35"/>
                  <a:gd name="T63" fmla="*/ 171 h 61"/>
                  <a:gd name="T64" fmla="*/ 143 w 35"/>
                  <a:gd name="T65" fmla="*/ 205 h 61"/>
                  <a:gd name="T66" fmla="*/ 147 w 35"/>
                  <a:gd name="T67" fmla="*/ 238 h 61"/>
                  <a:gd name="T68" fmla="*/ 147 w 35"/>
                  <a:gd name="T69" fmla="*/ 242 h 61"/>
                  <a:gd name="T70" fmla="*/ 143 w 35"/>
                  <a:gd name="T71" fmla="*/ 251 h 61"/>
                  <a:gd name="T72" fmla="*/ 130 w 35"/>
                  <a:gd name="T73" fmla="*/ 255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" h="61">
                    <a:moveTo>
                      <a:pt x="31" y="61"/>
                    </a:moveTo>
                    <a:cubicBezTo>
                      <a:pt x="30" y="61"/>
                      <a:pt x="28" y="60"/>
                      <a:pt x="28" y="58"/>
                    </a:cubicBezTo>
                    <a:cubicBezTo>
                      <a:pt x="27" y="56"/>
                      <a:pt x="27" y="53"/>
                      <a:pt x="26" y="50"/>
                    </a:cubicBezTo>
                    <a:cubicBezTo>
                      <a:pt x="26" y="46"/>
                      <a:pt x="26" y="43"/>
                      <a:pt x="26" y="41"/>
                    </a:cubicBezTo>
                    <a:cubicBezTo>
                      <a:pt x="26" y="40"/>
                      <a:pt x="26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0"/>
                      <a:pt x="25" y="28"/>
                      <a:pt x="22" y="28"/>
                    </a:cubicBezTo>
                    <a:cubicBezTo>
                      <a:pt x="19" y="28"/>
                      <a:pt x="16" y="30"/>
                      <a:pt x="14" y="32"/>
                    </a:cubicBezTo>
                    <a:cubicBezTo>
                      <a:pt x="13" y="34"/>
                      <a:pt x="11" y="37"/>
                      <a:pt x="9" y="41"/>
                    </a:cubicBezTo>
                    <a:cubicBezTo>
                      <a:pt x="9" y="50"/>
                      <a:pt x="8" y="56"/>
                      <a:pt x="8" y="57"/>
                    </a:cubicBezTo>
                    <a:cubicBezTo>
                      <a:pt x="7" y="59"/>
                      <a:pt x="6" y="60"/>
                      <a:pt x="4" y="60"/>
                    </a:cubicBezTo>
                    <a:cubicBezTo>
                      <a:pt x="3" y="60"/>
                      <a:pt x="2" y="59"/>
                      <a:pt x="2" y="59"/>
                    </a:cubicBezTo>
                    <a:cubicBezTo>
                      <a:pt x="1" y="58"/>
                      <a:pt x="0" y="57"/>
                      <a:pt x="0" y="56"/>
                    </a:cubicBezTo>
                    <a:cubicBezTo>
                      <a:pt x="0" y="56"/>
                      <a:pt x="1" y="55"/>
                      <a:pt x="1" y="55"/>
                    </a:cubicBezTo>
                    <a:cubicBezTo>
                      <a:pt x="1" y="54"/>
                      <a:pt x="1" y="52"/>
                      <a:pt x="1" y="49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7" y="0"/>
                      <a:pt x="8" y="1"/>
                      <a:pt x="8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2"/>
                      <a:pt x="9" y="15"/>
                      <a:pt x="9" y="17"/>
                    </a:cubicBezTo>
                    <a:cubicBezTo>
                      <a:pt x="8" y="20"/>
                      <a:pt x="8" y="23"/>
                      <a:pt x="8" y="26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26"/>
                      <a:pt x="13" y="24"/>
                      <a:pt x="15" y="23"/>
                    </a:cubicBezTo>
                    <a:cubicBezTo>
                      <a:pt x="17" y="21"/>
                      <a:pt x="20" y="21"/>
                      <a:pt x="22" y="21"/>
                    </a:cubicBezTo>
                    <a:cubicBezTo>
                      <a:pt x="26" y="21"/>
                      <a:pt x="29" y="22"/>
                      <a:pt x="31" y="25"/>
                    </a:cubicBezTo>
                    <a:cubicBezTo>
                      <a:pt x="32" y="27"/>
                      <a:pt x="33" y="30"/>
                      <a:pt x="33" y="34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2"/>
                      <a:pt x="34" y="54"/>
                      <a:pt x="35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9"/>
                      <a:pt x="35" y="60"/>
                      <a:pt x="34" y="60"/>
                    </a:cubicBezTo>
                    <a:cubicBezTo>
                      <a:pt x="33" y="61"/>
                      <a:pt x="32" y="61"/>
                      <a:pt x="31" y="61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6" name="Freeform 9"/>
              <p:cNvSpPr>
                <a:spLocks noEditPoints="1"/>
              </p:cNvSpPr>
              <p:nvPr/>
            </p:nvSpPr>
            <p:spPr bwMode="auto">
              <a:xfrm>
                <a:off x="1721" y="1176"/>
                <a:ext cx="155" cy="171"/>
              </a:xfrm>
              <a:custGeom>
                <a:avLst/>
                <a:gdLst>
                  <a:gd name="T0" fmla="*/ 80 w 37"/>
                  <a:gd name="T1" fmla="*/ 171 h 41"/>
                  <a:gd name="T2" fmla="*/ 25 w 37"/>
                  <a:gd name="T3" fmla="*/ 150 h 41"/>
                  <a:gd name="T4" fmla="*/ 0 w 37"/>
                  <a:gd name="T5" fmla="*/ 96 h 41"/>
                  <a:gd name="T6" fmla="*/ 21 w 37"/>
                  <a:gd name="T7" fmla="*/ 29 h 41"/>
                  <a:gd name="T8" fmla="*/ 75 w 37"/>
                  <a:gd name="T9" fmla="*/ 0 h 41"/>
                  <a:gd name="T10" fmla="*/ 117 w 37"/>
                  <a:gd name="T11" fmla="*/ 8 h 41"/>
                  <a:gd name="T12" fmla="*/ 138 w 37"/>
                  <a:gd name="T13" fmla="*/ 42 h 41"/>
                  <a:gd name="T14" fmla="*/ 121 w 37"/>
                  <a:gd name="T15" fmla="*/ 71 h 41"/>
                  <a:gd name="T16" fmla="*/ 88 w 37"/>
                  <a:gd name="T17" fmla="*/ 88 h 41"/>
                  <a:gd name="T18" fmla="*/ 29 w 37"/>
                  <a:gd name="T19" fmla="*/ 117 h 41"/>
                  <a:gd name="T20" fmla="*/ 50 w 37"/>
                  <a:gd name="T21" fmla="*/ 133 h 41"/>
                  <a:gd name="T22" fmla="*/ 80 w 37"/>
                  <a:gd name="T23" fmla="*/ 142 h 41"/>
                  <a:gd name="T24" fmla="*/ 105 w 37"/>
                  <a:gd name="T25" fmla="*/ 138 h 41"/>
                  <a:gd name="T26" fmla="*/ 130 w 37"/>
                  <a:gd name="T27" fmla="*/ 125 h 41"/>
                  <a:gd name="T28" fmla="*/ 142 w 37"/>
                  <a:gd name="T29" fmla="*/ 117 h 41"/>
                  <a:gd name="T30" fmla="*/ 151 w 37"/>
                  <a:gd name="T31" fmla="*/ 121 h 41"/>
                  <a:gd name="T32" fmla="*/ 155 w 37"/>
                  <a:gd name="T33" fmla="*/ 129 h 41"/>
                  <a:gd name="T34" fmla="*/ 126 w 37"/>
                  <a:gd name="T35" fmla="*/ 158 h 41"/>
                  <a:gd name="T36" fmla="*/ 80 w 37"/>
                  <a:gd name="T37" fmla="*/ 171 h 41"/>
                  <a:gd name="T38" fmla="*/ 75 w 37"/>
                  <a:gd name="T39" fmla="*/ 29 h 41"/>
                  <a:gd name="T40" fmla="*/ 46 w 37"/>
                  <a:gd name="T41" fmla="*/ 42 h 41"/>
                  <a:gd name="T42" fmla="*/ 25 w 37"/>
                  <a:gd name="T43" fmla="*/ 88 h 41"/>
                  <a:gd name="T44" fmla="*/ 75 w 37"/>
                  <a:gd name="T45" fmla="*/ 67 h 41"/>
                  <a:gd name="T46" fmla="*/ 113 w 37"/>
                  <a:gd name="T47" fmla="*/ 42 h 41"/>
                  <a:gd name="T48" fmla="*/ 75 w 37"/>
                  <a:gd name="T49" fmla="*/ 29 h 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4" y="41"/>
                      <a:pt x="9" y="39"/>
                      <a:pt x="6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2" y="12"/>
                      <a:pt x="5" y="7"/>
                    </a:cubicBezTo>
                    <a:cubicBezTo>
                      <a:pt x="8" y="3"/>
                      <a:pt x="13" y="0"/>
                      <a:pt x="18" y="0"/>
                    </a:cubicBezTo>
                    <a:cubicBezTo>
                      <a:pt x="23" y="0"/>
                      <a:pt x="26" y="1"/>
                      <a:pt x="28" y="2"/>
                    </a:cubicBezTo>
                    <a:cubicBezTo>
                      <a:pt x="32" y="4"/>
                      <a:pt x="33" y="7"/>
                      <a:pt x="33" y="10"/>
                    </a:cubicBezTo>
                    <a:cubicBezTo>
                      <a:pt x="33" y="13"/>
                      <a:pt x="32" y="15"/>
                      <a:pt x="29" y="17"/>
                    </a:cubicBezTo>
                    <a:cubicBezTo>
                      <a:pt x="28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7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2" y="28"/>
                      <a:pt x="33" y="28"/>
                      <a:pt x="34" y="28"/>
                    </a:cubicBezTo>
                    <a:cubicBezTo>
                      <a:pt x="35" y="28"/>
                      <a:pt x="35" y="28"/>
                      <a:pt x="36" y="29"/>
                    </a:cubicBezTo>
                    <a:cubicBezTo>
                      <a:pt x="37" y="29"/>
                      <a:pt x="37" y="30"/>
                      <a:pt x="37" y="31"/>
                    </a:cubicBezTo>
                    <a:cubicBezTo>
                      <a:pt x="37" y="34"/>
                      <a:pt x="35" y="36"/>
                      <a:pt x="30" y="38"/>
                    </a:cubicBezTo>
                    <a:cubicBezTo>
                      <a:pt x="27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3" y="8"/>
                      <a:pt x="11" y="10"/>
                    </a:cubicBezTo>
                    <a:cubicBezTo>
                      <a:pt x="9" y="13"/>
                      <a:pt x="7" y="16"/>
                      <a:pt x="6" y="21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7" name="Freeform 10"/>
              <p:cNvSpPr>
                <a:spLocks noEditPoints="1"/>
              </p:cNvSpPr>
              <p:nvPr/>
            </p:nvSpPr>
            <p:spPr bwMode="auto">
              <a:xfrm>
                <a:off x="1897" y="1176"/>
                <a:ext cx="155" cy="171"/>
              </a:xfrm>
              <a:custGeom>
                <a:avLst/>
                <a:gdLst>
                  <a:gd name="T0" fmla="*/ 80 w 37"/>
                  <a:gd name="T1" fmla="*/ 171 h 41"/>
                  <a:gd name="T2" fmla="*/ 21 w 37"/>
                  <a:gd name="T3" fmla="*/ 150 h 41"/>
                  <a:gd name="T4" fmla="*/ 0 w 37"/>
                  <a:gd name="T5" fmla="*/ 96 h 41"/>
                  <a:gd name="T6" fmla="*/ 17 w 37"/>
                  <a:gd name="T7" fmla="*/ 29 h 41"/>
                  <a:gd name="T8" fmla="*/ 75 w 37"/>
                  <a:gd name="T9" fmla="*/ 0 h 41"/>
                  <a:gd name="T10" fmla="*/ 117 w 37"/>
                  <a:gd name="T11" fmla="*/ 8 h 41"/>
                  <a:gd name="T12" fmla="*/ 138 w 37"/>
                  <a:gd name="T13" fmla="*/ 42 h 41"/>
                  <a:gd name="T14" fmla="*/ 121 w 37"/>
                  <a:gd name="T15" fmla="*/ 71 h 41"/>
                  <a:gd name="T16" fmla="*/ 88 w 37"/>
                  <a:gd name="T17" fmla="*/ 88 h 41"/>
                  <a:gd name="T18" fmla="*/ 29 w 37"/>
                  <a:gd name="T19" fmla="*/ 117 h 41"/>
                  <a:gd name="T20" fmla="*/ 50 w 37"/>
                  <a:gd name="T21" fmla="*/ 133 h 41"/>
                  <a:gd name="T22" fmla="*/ 80 w 37"/>
                  <a:gd name="T23" fmla="*/ 142 h 41"/>
                  <a:gd name="T24" fmla="*/ 105 w 37"/>
                  <a:gd name="T25" fmla="*/ 138 h 41"/>
                  <a:gd name="T26" fmla="*/ 130 w 37"/>
                  <a:gd name="T27" fmla="*/ 125 h 41"/>
                  <a:gd name="T28" fmla="*/ 138 w 37"/>
                  <a:gd name="T29" fmla="*/ 117 h 41"/>
                  <a:gd name="T30" fmla="*/ 151 w 37"/>
                  <a:gd name="T31" fmla="*/ 121 h 41"/>
                  <a:gd name="T32" fmla="*/ 155 w 37"/>
                  <a:gd name="T33" fmla="*/ 129 h 41"/>
                  <a:gd name="T34" fmla="*/ 126 w 37"/>
                  <a:gd name="T35" fmla="*/ 158 h 41"/>
                  <a:gd name="T36" fmla="*/ 80 w 37"/>
                  <a:gd name="T37" fmla="*/ 171 h 41"/>
                  <a:gd name="T38" fmla="*/ 75 w 37"/>
                  <a:gd name="T39" fmla="*/ 29 h 41"/>
                  <a:gd name="T40" fmla="*/ 42 w 37"/>
                  <a:gd name="T41" fmla="*/ 42 h 41"/>
                  <a:gd name="T42" fmla="*/ 25 w 37"/>
                  <a:gd name="T43" fmla="*/ 88 h 41"/>
                  <a:gd name="T44" fmla="*/ 71 w 37"/>
                  <a:gd name="T45" fmla="*/ 67 h 41"/>
                  <a:gd name="T46" fmla="*/ 113 w 37"/>
                  <a:gd name="T47" fmla="*/ 42 h 41"/>
                  <a:gd name="T48" fmla="*/ 75 w 37"/>
                  <a:gd name="T49" fmla="*/ 29 h 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3" y="41"/>
                      <a:pt x="9" y="39"/>
                      <a:pt x="5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1" y="12"/>
                      <a:pt x="4" y="7"/>
                    </a:cubicBezTo>
                    <a:cubicBezTo>
                      <a:pt x="8" y="3"/>
                      <a:pt x="12" y="0"/>
                      <a:pt x="18" y="0"/>
                    </a:cubicBezTo>
                    <a:cubicBezTo>
                      <a:pt x="22" y="0"/>
                      <a:pt x="25" y="1"/>
                      <a:pt x="28" y="2"/>
                    </a:cubicBezTo>
                    <a:cubicBezTo>
                      <a:pt x="31" y="4"/>
                      <a:pt x="33" y="7"/>
                      <a:pt x="33" y="10"/>
                    </a:cubicBezTo>
                    <a:cubicBezTo>
                      <a:pt x="33" y="13"/>
                      <a:pt x="31" y="15"/>
                      <a:pt x="29" y="17"/>
                    </a:cubicBezTo>
                    <a:cubicBezTo>
                      <a:pt x="27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6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1" y="28"/>
                      <a:pt x="32" y="28"/>
                      <a:pt x="33" y="28"/>
                    </a:cubicBezTo>
                    <a:cubicBezTo>
                      <a:pt x="34" y="28"/>
                      <a:pt x="35" y="28"/>
                      <a:pt x="36" y="29"/>
                    </a:cubicBezTo>
                    <a:cubicBezTo>
                      <a:pt x="36" y="29"/>
                      <a:pt x="37" y="30"/>
                      <a:pt x="37" y="31"/>
                    </a:cubicBezTo>
                    <a:cubicBezTo>
                      <a:pt x="37" y="34"/>
                      <a:pt x="34" y="36"/>
                      <a:pt x="30" y="38"/>
                    </a:cubicBezTo>
                    <a:cubicBezTo>
                      <a:pt x="26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2" y="8"/>
                      <a:pt x="10" y="10"/>
                    </a:cubicBezTo>
                    <a:cubicBezTo>
                      <a:pt x="8" y="13"/>
                      <a:pt x="7" y="16"/>
                      <a:pt x="6" y="21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8" name="Freeform 11"/>
              <p:cNvSpPr>
                <a:spLocks noEditPoints="1"/>
              </p:cNvSpPr>
              <p:nvPr/>
            </p:nvSpPr>
            <p:spPr bwMode="auto">
              <a:xfrm>
                <a:off x="2073" y="1168"/>
                <a:ext cx="138" cy="259"/>
              </a:xfrm>
              <a:custGeom>
                <a:avLst/>
                <a:gdLst>
                  <a:gd name="T0" fmla="*/ 71 w 33"/>
                  <a:gd name="T1" fmla="*/ 175 h 62"/>
                  <a:gd name="T2" fmla="*/ 38 w 33"/>
                  <a:gd name="T3" fmla="*/ 171 h 62"/>
                  <a:gd name="T4" fmla="*/ 38 w 33"/>
                  <a:gd name="T5" fmla="*/ 246 h 62"/>
                  <a:gd name="T6" fmla="*/ 33 w 33"/>
                  <a:gd name="T7" fmla="*/ 255 h 62"/>
                  <a:gd name="T8" fmla="*/ 21 w 33"/>
                  <a:gd name="T9" fmla="*/ 259 h 62"/>
                  <a:gd name="T10" fmla="*/ 8 w 33"/>
                  <a:gd name="T11" fmla="*/ 255 h 62"/>
                  <a:gd name="T12" fmla="*/ 4 w 33"/>
                  <a:gd name="T13" fmla="*/ 246 h 62"/>
                  <a:gd name="T14" fmla="*/ 8 w 33"/>
                  <a:gd name="T15" fmla="*/ 184 h 62"/>
                  <a:gd name="T16" fmla="*/ 8 w 33"/>
                  <a:gd name="T17" fmla="*/ 121 h 62"/>
                  <a:gd name="T18" fmla="*/ 4 w 33"/>
                  <a:gd name="T19" fmla="*/ 58 h 62"/>
                  <a:gd name="T20" fmla="*/ 0 w 33"/>
                  <a:gd name="T21" fmla="*/ 29 h 62"/>
                  <a:gd name="T22" fmla="*/ 4 w 33"/>
                  <a:gd name="T23" fmla="*/ 8 h 62"/>
                  <a:gd name="T24" fmla="*/ 21 w 33"/>
                  <a:gd name="T25" fmla="*/ 0 h 62"/>
                  <a:gd name="T26" fmla="*/ 29 w 33"/>
                  <a:gd name="T27" fmla="*/ 4 h 62"/>
                  <a:gd name="T28" fmla="*/ 33 w 33"/>
                  <a:gd name="T29" fmla="*/ 17 h 62"/>
                  <a:gd name="T30" fmla="*/ 33 w 33"/>
                  <a:gd name="T31" fmla="*/ 21 h 62"/>
                  <a:gd name="T32" fmla="*/ 33 w 33"/>
                  <a:gd name="T33" fmla="*/ 29 h 62"/>
                  <a:gd name="T34" fmla="*/ 59 w 33"/>
                  <a:gd name="T35" fmla="*/ 17 h 62"/>
                  <a:gd name="T36" fmla="*/ 84 w 33"/>
                  <a:gd name="T37" fmla="*/ 13 h 62"/>
                  <a:gd name="T38" fmla="*/ 130 w 33"/>
                  <a:gd name="T39" fmla="*/ 38 h 62"/>
                  <a:gd name="T40" fmla="*/ 138 w 33"/>
                  <a:gd name="T41" fmla="*/ 100 h 62"/>
                  <a:gd name="T42" fmla="*/ 121 w 33"/>
                  <a:gd name="T43" fmla="*/ 155 h 62"/>
                  <a:gd name="T44" fmla="*/ 71 w 33"/>
                  <a:gd name="T45" fmla="*/ 175 h 62"/>
                  <a:gd name="T46" fmla="*/ 84 w 33"/>
                  <a:gd name="T47" fmla="*/ 42 h 62"/>
                  <a:gd name="T48" fmla="*/ 54 w 33"/>
                  <a:gd name="T49" fmla="*/ 50 h 62"/>
                  <a:gd name="T50" fmla="*/ 33 w 33"/>
                  <a:gd name="T51" fmla="*/ 67 h 62"/>
                  <a:gd name="T52" fmla="*/ 38 w 33"/>
                  <a:gd name="T53" fmla="*/ 138 h 62"/>
                  <a:gd name="T54" fmla="*/ 71 w 33"/>
                  <a:gd name="T55" fmla="*/ 146 h 62"/>
                  <a:gd name="T56" fmla="*/ 100 w 33"/>
                  <a:gd name="T57" fmla="*/ 130 h 62"/>
                  <a:gd name="T58" fmla="*/ 109 w 33"/>
                  <a:gd name="T59" fmla="*/ 100 h 62"/>
                  <a:gd name="T60" fmla="*/ 105 w 33"/>
                  <a:gd name="T61" fmla="*/ 54 h 62"/>
                  <a:gd name="T62" fmla="*/ 84 w 33"/>
                  <a:gd name="T63" fmla="*/ 42 h 6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3" h="62">
                    <a:moveTo>
                      <a:pt x="17" y="42"/>
                    </a:moveTo>
                    <a:cubicBezTo>
                      <a:pt x="14" y="42"/>
                      <a:pt x="12" y="42"/>
                      <a:pt x="9" y="41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8" y="61"/>
                    </a:cubicBezTo>
                    <a:cubicBezTo>
                      <a:pt x="7" y="62"/>
                      <a:pt x="6" y="62"/>
                      <a:pt x="5" y="62"/>
                    </a:cubicBezTo>
                    <a:cubicBezTo>
                      <a:pt x="4" y="62"/>
                      <a:pt x="3" y="62"/>
                      <a:pt x="2" y="61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4"/>
                      <a:pt x="1" y="19"/>
                      <a:pt x="1" y="1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10" y="6"/>
                      <a:pt x="12" y="5"/>
                      <a:pt x="14" y="4"/>
                    </a:cubicBezTo>
                    <a:cubicBezTo>
                      <a:pt x="16" y="3"/>
                      <a:pt x="18" y="3"/>
                      <a:pt x="20" y="3"/>
                    </a:cubicBezTo>
                    <a:cubicBezTo>
                      <a:pt x="25" y="3"/>
                      <a:pt x="28" y="5"/>
                      <a:pt x="31" y="9"/>
                    </a:cubicBezTo>
                    <a:cubicBezTo>
                      <a:pt x="33" y="13"/>
                      <a:pt x="33" y="18"/>
                      <a:pt x="33" y="24"/>
                    </a:cubicBezTo>
                    <a:cubicBezTo>
                      <a:pt x="33" y="29"/>
                      <a:pt x="32" y="33"/>
                      <a:pt x="29" y="37"/>
                    </a:cubicBezTo>
                    <a:cubicBezTo>
                      <a:pt x="26" y="40"/>
                      <a:pt x="22" y="42"/>
                      <a:pt x="17" y="42"/>
                    </a:cubicBezTo>
                    <a:close/>
                    <a:moveTo>
                      <a:pt x="20" y="10"/>
                    </a:moveTo>
                    <a:cubicBezTo>
                      <a:pt x="17" y="10"/>
                      <a:pt x="15" y="11"/>
                      <a:pt x="13" y="12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9" y="21"/>
                      <a:pt x="9" y="27"/>
                      <a:pt x="9" y="33"/>
                    </a:cubicBezTo>
                    <a:cubicBezTo>
                      <a:pt x="12" y="34"/>
                      <a:pt x="14" y="35"/>
                      <a:pt x="17" y="35"/>
                    </a:cubicBezTo>
                    <a:cubicBezTo>
                      <a:pt x="20" y="35"/>
                      <a:pt x="22" y="34"/>
                      <a:pt x="24" y="31"/>
                    </a:cubicBezTo>
                    <a:cubicBezTo>
                      <a:pt x="25" y="29"/>
                      <a:pt x="26" y="27"/>
                      <a:pt x="26" y="24"/>
                    </a:cubicBezTo>
                    <a:cubicBezTo>
                      <a:pt x="26" y="19"/>
                      <a:pt x="26" y="16"/>
                      <a:pt x="25" y="13"/>
                    </a:cubicBezTo>
                    <a:cubicBezTo>
                      <a:pt x="23" y="11"/>
                      <a:pt x="22" y="10"/>
                      <a:pt x="20" y="1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9" name="Freeform 12"/>
              <p:cNvSpPr>
                <a:spLocks/>
              </p:cNvSpPr>
              <p:nvPr/>
            </p:nvSpPr>
            <p:spPr bwMode="auto">
              <a:xfrm>
                <a:off x="880" y="1581"/>
                <a:ext cx="1737" cy="1668"/>
              </a:xfrm>
              <a:custGeom>
                <a:avLst/>
                <a:gdLst>
                  <a:gd name="T0" fmla="*/ 197 w 415"/>
                  <a:gd name="T1" fmla="*/ 439 h 399"/>
                  <a:gd name="T2" fmla="*/ 184 w 415"/>
                  <a:gd name="T3" fmla="*/ 656 h 399"/>
                  <a:gd name="T4" fmla="*/ 29 w 415"/>
                  <a:gd name="T5" fmla="*/ 865 h 399"/>
                  <a:gd name="T6" fmla="*/ 92 w 415"/>
                  <a:gd name="T7" fmla="*/ 1150 h 399"/>
                  <a:gd name="T8" fmla="*/ 38 w 415"/>
                  <a:gd name="T9" fmla="*/ 1413 h 399"/>
                  <a:gd name="T10" fmla="*/ 134 w 415"/>
                  <a:gd name="T11" fmla="*/ 1660 h 399"/>
                  <a:gd name="T12" fmla="*/ 1084 w 415"/>
                  <a:gd name="T13" fmla="*/ 1660 h 399"/>
                  <a:gd name="T14" fmla="*/ 1544 w 415"/>
                  <a:gd name="T15" fmla="*/ 1660 h 399"/>
                  <a:gd name="T16" fmla="*/ 1624 w 415"/>
                  <a:gd name="T17" fmla="*/ 1660 h 399"/>
                  <a:gd name="T18" fmla="*/ 1708 w 415"/>
                  <a:gd name="T19" fmla="*/ 1497 h 399"/>
                  <a:gd name="T20" fmla="*/ 1628 w 415"/>
                  <a:gd name="T21" fmla="*/ 1145 h 399"/>
                  <a:gd name="T22" fmla="*/ 1704 w 415"/>
                  <a:gd name="T23" fmla="*/ 853 h 399"/>
                  <a:gd name="T24" fmla="*/ 1574 w 415"/>
                  <a:gd name="T25" fmla="*/ 602 h 399"/>
                  <a:gd name="T26" fmla="*/ 1553 w 415"/>
                  <a:gd name="T27" fmla="*/ 389 h 399"/>
                  <a:gd name="T28" fmla="*/ 1494 w 415"/>
                  <a:gd name="T29" fmla="*/ 276 h 399"/>
                  <a:gd name="T30" fmla="*/ 1373 w 415"/>
                  <a:gd name="T31" fmla="*/ 180 h 399"/>
                  <a:gd name="T32" fmla="*/ 1231 w 415"/>
                  <a:gd name="T33" fmla="*/ 146 h 399"/>
                  <a:gd name="T34" fmla="*/ 1126 w 415"/>
                  <a:gd name="T35" fmla="*/ 71 h 399"/>
                  <a:gd name="T36" fmla="*/ 963 w 415"/>
                  <a:gd name="T37" fmla="*/ 4 h 399"/>
                  <a:gd name="T38" fmla="*/ 804 w 415"/>
                  <a:gd name="T39" fmla="*/ 25 h 399"/>
                  <a:gd name="T40" fmla="*/ 670 w 415"/>
                  <a:gd name="T41" fmla="*/ 96 h 399"/>
                  <a:gd name="T42" fmla="*/ 619 w 415"/>
                  <a:gd name="T43" fmla="*/ 171 h 399"/>
                  <a:gd name="T44" fmla="*/ 498 w 415"/>
                  <a:gd name="T45" fmla="*/ 150 h 399"/>
                  <a:gd name="T46" fmla="*/ 364 w 415"/>
                  <a:gd name="T47" fmla="*/ 226 h 399"/>
                  <a:gd name="T48" fmla="*/ 197 w 415"/>
                  <a:gd name="T49" fmla="*/ 439 h 39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15" h="399">
                    <a:moveTo>
                      <a:pt x="47" y="105"/>
                    </a:moveTo>
                    <a:cubicBezTo>
                      <a:pt x="39" y="123"/>
                      <a:pt x="39" y="139"/>
                      <a:pt x="44" y="157"/>
                    </a:cubicBezTo>
                    <a:cubicBezTo>
                      <a:pt x="19" y="151"/>
                      <a:pt x="11" y="191"/>
                      <a:pt x="7" y="207"/>
                    </a:cubicBezTo>
                    <a:cubicBezTo>
                      <a:pt x="0" y="234"/>
                      <a:pt x="6" y="253"/>
                      <a:pt x="22" y="275"/>
                    </a:cubicBezTo>
                    <a:cubicBezTo>
                      <a:pt x="6" y="294"/>
                      <a:pt x="4" y="315"/>
                      <a:pt x="9" y="338"/>
                    </a:cubicBezTo>
                    <a:cubicBezTo>
                      <a:pt x="12" y="353"/>
                      <a:pt x="20" y="388"/>
                      <a:pt x="32" y="397"/>
                    </a:cubicBezTo>
                    <a:cubicBezTo>
                      <a:pt x="108" y="397"/>
                      <a:pt x="183" y="397"/>
                      <a:pt x="259" y="397"/>
                    </a:cubicBezTo>
                    <a:cubicBezTo>
                      <a:pt x="296" y="397"/>
                      <a:pt x="332" y="397"/>
                      <a:pt x="369" y="397"/>
                    </a:cubicBezTo>
                    <a:cubicBezTo>
                      <a:pt x="374" y="397"/>
                      <a:pt x="384" y="399"/>
                      <a:pt x="388" y="397"/>
                    </a:cubicBezTo>
                    <a:cubicBezTo>
                      <a:pt x="399" y="392"/>
                      <a:pt x="405" y="369"/>
                      <a:pt x="408" y="358"/>
                    </a:cubicBezTo>
                    <a:cubicBezTo>
                      <a:pt x="415" y="329"/>
                      <a:pt x="411" y="296"/>
                      <a:pt x="389" y="274"/>
                    </a:cubicBezTo>
                    <a:cubicBezTo>
                      <a:pt x="405" y="250"/>
                      <a:pt x="410" y="232"/>
                      <a:pt x="407" y="204"/>
                    </a:cubicBezTo>
                    <a:cubicBezTo>
                      <a:pt x="404" y="180"/>
                      <a:pt x="402" y="152"/>
                      <a:pt x="376" y="144"/>
                    </a:cubicBezTo>
                    <a:cubicBezTo>
                      <a:pt x="380" y="145"/>
                      <a:pt x="372" y="96"/>
                      <a:pt x="371" y="93"/>
                    </a:cubicBezTo>
                    <a:cubicBezTo>
                      <a:pt x="368" y="84"/>
                      <a:pt x="358" y="75"/>
                      <a:pt x="357" y="66"/>
                    </a:cubicBezTo>
                    <a:cubicBezTo>
                      <a:pt x="346" y="59"/>
                      <a:pt x="339" y="48"/>
                      <a:pt x="328" y="43"/>
                    </a:cubicBezTo>
                    <a:cubicBezTo>
                      <a:pt x="316" y="37"/>
                      <a:pt x="306" y="37"/>
                      <a:pt x="294" y="35"/>
                    </a:cubicBezTo>
                    <a:cubicBezTo>
                      <a:pt x="283" y="32"/>
                      <a:pt x="279" y="24"/>
                      <a:pt x="269" y="17"/>
                    </a:cubicBezTo>
                    <a:cubicBezTo>
                      <a:pt x="256" y="8"/>
                      <a:pt x="245" y="3"/>
                      <a:pt x="230" y="1"/>
                    </a:cubicBezTo>
                    <a:cubicBezTo>
                      <a:pt x="215" y="0"/>
                      <a:pt x="207" y="2"/>
                      <a:pt x="192" y="6"/>
                    </a:cubicBezTo>
                    <a:cubicBezTo>
                      <a:pt x="181" y="10"/>
                      <a:pt x="171" y="20"/>
                      <a:pt x="160" y="23"/>
                    </a:cubicBezTo>
                    <a:cubicBezTo>
                      <a:pt x="156" y="29"/>
                      <a:pt x="149" y="34"/>
                      <a:pt x="148" y="41"/>
                    </a:cubicBezTo>
                    <a:cubicBezTo>
                      <a:pt x="149" y="35"/>
                      <a:pt x="122" y="35"/>
                      <a:pt x="119" y="36"/>
                    </a:cubicBezTo>
                    <a:cubicBezTo>
                      <a:pt x="106" y="38"/>
                      <a:pt x="97" y="45"/>
                      <a:pt x="87" y="54"/>
                    </a:cubicBezTo>
                    <a:cubicBezTo>
                      <a:pt x="69" y="69"/>
                      <a:pt x="57" y="82"/>
                      <a:pt x="47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0" name="Freeform 13"/>
              <p:cNvSpPr>
                <a:spLocks/>
              </p:cNvSpPr>
              <p:nvPr/>
            </p:nvSpPr>
            <p:spPr bwMode="auto">
              <a:xfrm>
                <a:off x="909" y="1540"/>
                <a:ext cx="134" cy="92"/>
              </a:xfrm>
              <a:custGeom>
                <a:avLst/>
                <a:gdLst>
                  <a:gd name="T0" fmla="*/ 8 w 32"/>
                  <a:gd name="T1" fmla="*/ 84 h 22"/>
                  <a:gd name="T2" fmla="*/ 63 w 32"/>
                  <a:gd name="T3" fmla="*/ 0 h 22"/>
                  <a:gd name="T4" fmla="*/ 75 w 32"/>
                  <a:gd name="T5" fmla="*/ 42 h 22"/>
                  <a:gd name="T6" fmla="*/ 126 w 32"/>
                  <a:gd name="T7" fmla="*/ 17 h 22"/>
                  <a:gd name="T8" fmla="*/ 109 w 32"/>
                  <a:gd name="T9" fmla="*/ 9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2">
                    <a:moveTo>
                      <a:pt x="2" y="20"/>
                    </a:moveTo>
                    <a:cubicBezTo>
                      <a:pt x="0" y="16"/>
                      <a:pt x="10" y="4"/>
                      <a:pt x="15" y="0"/>
                    </a:cubicBezTo>
                    <a:cubicBezTo>
                      <a:pt x="17" y="3"/>
                      <a:pt x="18" y="7"/>
                      <a:pt x="18" y="10"/>
                    </a:cubicBezTo>
                    <a:cubicBezTo>
                      <a:pt x="22" y="8"/>
                      <a:pt x="26" y="5"/>
                      <a:pt x="30" y="4"/>
                    </a:cubicBezTo>
                    <a:cubicBezTo>
                      <a:pt x="32" y="9"/>
                      <a:pt x="29" y="18"/>
                      <a:pt x="26" y="2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1" name="Freeform 14"/>
              <p:cNvSpPr>
                <a:spLocks/>
              </p:cNvSpPr>
              <p:nvPr/>
            </p:nvSpPr>
            <p:spPr bwMode="auto">
              <a:xfrm>
                <a:off x="900" y="1531"/>
                <a:ext cx="151" cy="109"/>
              </a:xfrm>
              <a:custGeom>
                <a:avLst/>
                <a:gdLst>
                  <a:gd name="T0" fmla="*/ 67 w 36"/>
                  <a:gd name="T1" fmla="*/ 4 h 26"/>
                  <a:gd name="T2" fmla="*/ 13 w 36"/>
                  <a:gd name="T3" fmla="*/ 96 h 26"/>
                  <a:gd name="T4" fmla="*/ 21 w 36"/>
                  <a:gd name="T5" fmla="*/ 101 h 26"/>
                  <a:gd name="T6" fmla="*/ 25 w 36"/>
                  <a:gd name="T7" fmla="*/ 92 h 26"/>
                  <a:gd name="T8" fmla="*/ 25 w 36"/>
                  <a:gd name="T9" fmla="*/ 92 h 26"/>
                  <a:gd name="T10" fmla="*/ 25 w 36"/>
                  <a:gd name="T11" fmla="*/ 88 h 26"/>
                  <a:gd name="T12" fmla="*/ 71 w 36"/>
                  <a:gd name="T13" fmla="*/ 21 h 26"/>
                  <a:gd name="T14" fmla="*/ 76 w 36"/>
                  <a:gd name="T15" fmla="*/ 46 h 26"/>
                  <a:gd name="T16" fmla="*/ 80 w 36"/>
                  <a:gd name="T17" fmla="*/ 55 h 26"/>
                  <a:gd name="T18" fmla="*/ 84 w 36"/>
                  <a:gd name="T19" fmla="*/ 59 h 26"/>
                  <a:gd name="T20" fmla="*/ 88 w 36"/>
                  <a:gd name="T21" fmla="*/ 59 h 26"/>
                  <a:gd name="T22" fmla="*/ 105 w 36"/>
                  <a:gd name="T23" fmla="*/ 46 h 26"/>
                  <a:gd name="T24" fmla="*/ 130 w 36"/>
                  <a:gd name="T25" fmla="*/ 34 h 26"/>
                  <a:gd name="T26" fmla="*/ 130 w 36"/>
                  <a:gd name="T27" fmla="*/ 42 h 26"/>
                  <a:gd name="T28" fmla="*/ 113 w 36"/>
                  <a:gd name="T29" fmla="*/ 96 h 26"/>
                  <a:gd name="T30" fmla="*/ 109 w 36"/>
                  <a:gd name="T31" fmla="*/ 101 h 26"/>
                  <a:gd name="T32" fmla="*/ 113 w 36"/>
                  <a:gd name="T33" fmla="*/ 109 h 26"/>
                  <a:gd name="T34" fmla="*/ 122 w 36"/>
                  <a:gd name="T35" fmla="*/ 105 h 26"/>
                  <a:gd name="T36" fmla="*/ 138 w 36"/>
                  <a:gd name="T37" fmla="*/ 21 h 26"/>
                  <a:gd name="T38" fmla="*/ 130 w 36"/>
                  <a:gd name="T39" fmla="*/ 17 h 26"/>
                  <a:gd name="T40" fmla="*/ 96 w 36"/>
                  <a:gd name="T41" fmla="*/ 38 h 26"/>
                  <a:gd name="T42" fmla="*/ 88 w 36"/>
                  <a:gd name="T43" fmla="*/ 38 h 26"/>
                  <a:gd name="T44" fmla="*/ 76 w 36"/>
                  <a:gd name="T45" fmla="*/ 4 h 26"/>
                  <a:gd name="T46" fmla="*/ 67 w 36"/>
                  <a:gd name="T47" fmla="*/ 4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6" h="26">
                    <a:moveTo>
                      <a:pt x="16" y="1"/>
                    </a:moveTo>
                    <a:cubicBezTo>
                      <a:pt x="12" y="4"/>
                      <a:pt x="0" y="17"/>
                      <a:pt x="3" y="23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5" y="24"/>
                      <a:pt x="6" y="23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1"/>
                    </a:cubicBezTo>
                    <a:cubicBezTo>
                      <a:pt x="6" y="18"/>
                      <a:pt x="12" y="10"/>
                      <a:pt x="17" y="5"/>
                    </a:cubicBezTo>
                    <a:cubicBezTo>
                      <a:pt x="17" y="7"/>
                      <a:pt x="18" y="9"/>
                      <a:pt x="18" y="1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0"/>
                      <a:pt x="29" y="9"/>
                      <a:pt x="31" y="8"/>
                    </a:cubicBezTo>
                    <a:cubicBezTo>
                      <a:pt x="31" y="9"/>
                      <a:pt x="31" y="9"/>
                      <a:pt x="31" y="10"/>
                    </a:cubicBezTo>
                    <a:cubicBezTo>
                      <a:pt x="31" y="14"/>
                      <a:pt x="29" y="20"/>
                      <a:pt x="27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6"/>
                      <a:pt x="27" y="26"/>
                    </a:cubicBezTo>
                    <a:cubicBezTo>
                      <a:pt x="28" y="26"/>
                      <a:pt x="29" y="26"/>
                      <a:pt x="29" y="25"/>
                    </a:cubicBezTo>
                    <a:cubicBezTo>
                      <a:pt x="33" y="20"/>
                      <a:pt x="36" y="11"/>
                      <a:pt x="33" y="5"/>
                    </a:cubicBezTo>
                    <a:cubicBezTo>
                      <a:pt x="33" y="4"/>
                      <a:pt x="32" y="4"/>
                      <a:pt x="31" y="4"/>
                    </a:cubicBezTo>
                    <a:cubicBezTo>
                      <a:pt x="28" y="5"/>
                      <a:pt x="25" y="7"/>
                      <a:pt x="23" y="9"/>
                    </a:cubicBezTo>
                    <a:cubicBezTo>
                      <a:pt x="23" y="9"/>
                      <a:pt x="22" y="9"/>
                      <a:pt x="21" y="9"/>
                    </a:cubicBezTo>
                    <a:cubicBezTo>
                      <a:pt x="21" y="7"/>
                      <a:pt x="20" y="4"/>
                      <a:pt x="18" y="1"/>
                    </a:cubicBezTo>
                    <a:cubicBezTo>
                      <a:pt x="18" y="1"/>
                      <a:pt x="17" y="0"/>
                      <a:pt x="1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2" name="Freeform 15"/>
              <p:cNvSpPr>
                <a:spLocks/>
              </p:cNvSpPr>
              <p:nvPr/>
            </p:nvSpPr>
            <p:spPr bwMode="auto">
              <a:xfrm>
                <a:off x="2433" y="1527"/>
                <a:ext cx="88" cy="100"/>
              </a:xfrm>
              <a:custGeom>
                <a:avLst/>
                <a:gdLst>
                  <a:gd name="T0" fmla="*/ 17 w 21"/>
                  <a:gd name="T1" fmla="*/ 100 h 24"/>
                  <a:gd name="T2" fmla="*/ 0 w 21"/>
                  <a:gd name="T3" fmla="*/ 33 h 24"/>
                  <a:gd name="T4" fmla="*/ 42 w 21"/>
                  <a:gd name="T5" fmla="*/ 46 h 24"/>
                  <a:gd name="T6" fmla="*/ 42 w 21"/>
                  <a:gd name="T7" fmla="*/ 0 h 24"/>
                  <a:gd name="T8" fmla="*/ 88 w 21"/>
                  <a:gd name="T9" fmla="*/ 5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4" y="24"/>
                    </a:moveTo>
                    <a:cubicBezTo>
                      <a:pt x="3" y="18"/>
                      <a:pt x="0" y="14"/>
                      <a:pt x="0" y="8"/>
                    </a:cubicBezTo>
                    <a:cubicBezTo>
                      <a:pt x="3" y="10"/>
                      <a:pt x="6" y="10"/>
                      <a:pt x="10" y="11"/>
                    </a:cubicBezTo>
                    <a:cubicBezTo>
                      <a:pt x="9" y="7"/>
                      <a:pt x="10" y="4"/>
                      <a:pt x="10" y="0"/>
                    </a:cubicBezTo>
                    <a:cubicBezTo>
                      <a:pt x="15" y="2"/>
                      <a:pt x="18" y="10"/>
                      <a:pt x="21" y="14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3" name="Freeform 16"/>
              <p:cNvSpPr>
                <a:spLocks/>
              </p:cNvSpPr>
              <p:nvPr/>
            </p:nvSpPr>
            <p:spPr bwMode="auto">
              <a:xfrm>
                <a:off x="2424" y="1519"/>
                <a:ext cx="105" cy="117"/>
              </a:xfrm>
              <a:custGeom>
                <a:avLst/>
                <a:gdLst>
                  <a:gd name="T0" fmla="*/ 46 w 25"/>
                  <a:gd name="T1" fmla="*/ 4 h 28"/>
                  <a:gd name="T2" fmla="*/ 42 w 25"/>
                  <a:gd name="T3" fmla="*/ 8 h 28"/>
                  <a:gd name="T4" fmla="*/ 42 w 25"/>
                  <a:gd name="T5" fmla="*/ 29 h 28"/>
                  <a:gd name="T6" fmla="*/ 42 w 25"/>
                  <a:gd name="T7" fmla="*/ 46 h 28"/>
                  <a:gd name="T8" fmla="*/ 42 w 25"/>
                  <a:gd name="T9" fmla="*/ 46 h 28"/>
                  <a:gd name="T10" fmla="*/ 13 w 25"/>
                  <a:gd name="T11" fmla="*/ 33 h 28"/>
                  <a:gd name="T12" fmla="*/ 4 w 25"/>
                  <a:gd name="T13" fmla="*/ 33 h 28"/>
                  <a:gd name="T14" fmla="*/ 0 w 25"/>
                  <a:gd name="T15" fmla="*/ 42 h 28"/>
                  <a:gd name="T16" fmla="*/ 13 w 25"/>
                  <a:gd name="T17" fmla="*/ 92 h 28"/>
                  <a:gd name="T18" fmla="*/ 21 w 25"/>
                  <a:gd name="T19" fmla="*/ 113 h 28"/>
                  <a:gd name="T20" fmla="*/ 29 w 25"/>
                  <a:gd name="T21" fmla="*/ 117 h 28"/>
                  <a:gd name="T22" fmla="*/ 34 w 25"/>
                  <a:gd name="T23" fmla="*/ 109 h 28"/>
                  <a:gd name="T24" fmla="*/ 34 w 25"/>
                  <a:gd name="T25" fmla="*/ 104 h 28"/>
                  <a:gd name="T26" fmla="*/ 25 w 25"/>
                  <a:gd name="T27" fmla="*/ 88 h 28"/>
                  <a:gd name="T28" fmla="*/ 17 w 25"/>
                  <a:gd name="T29" fmla="*/ 54 h 28"/>
                  <a:gd name="T30" fmla="*/ 38 w 25"/>
                  <a:gd name="T31" fmla="*/ 59 h 28"/>
                  <a:gd name="T32" fmla="*/ 46 w 25"/>
                  <a:gd name="T33" fmla="*/ 59 h 28"/>
                  <a:gd name="T34" fmla="*/ 55 w 25"/>
                  <a:gd name="T35" fmla="*/ 59 h 28"/>
                  <a:gd name="T36" fmla="*/ 55 w 25"/>
                  <a:gd name="T37" fmla="*/ 54 h 28"/>
                  <a:gd name="T38" fmla="*/ 59 w 25"/>
                  <a:gd name="T39" fmla="*/ 21 h 28"/>
                  <a:gd name="T40" fmla="*/ 80 w 25"/>
                  <a:gd name="T41" fmla="*/ 54 h 28"/>
                  <a:gd name="T42" fmla="*/ 88 w 25"/>
                  <a:gd name="T43" fmla="*/ 71 h 28"/>
                  <a:gd name="T44" fmla="*/ 97 w 25"/>
                  <a:gd name="T45" fmla="*/ 75 h 28"/>
                  <a:gd name="T46" fmla="*/ 101 w 25"/>
                  <a:gd name="T47" fmla="*/ 63 h 28"/>
                  <a:gd name="T48" fmla="*/ 92 w 25"/>
                  <a:gd name="T49" fmla="*/ 46 h 28"/>
                  <a:gd name="T50" fmla="*/ 50 w 25"/>
                  <a:gd name="T51" fmla="*/ 4 h 28"/>
                  <a:gd name="T52" fmla="*/ 46 w 25"/>
                  <a:gd name="T53" fmla="*/ 4 h 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5" h="28">
                    <a:moveTo>
                      <a:pt x="11" y="1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9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10"/>
                      <a:pt x="5" y="10"/>
                      <a:pt x="3" y="8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0" y="15"/>
                      <a:pt x="1" y="18"/>
                      <a:pt x="3" y="22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6" y="28"/>
                      <a:pt x="7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8" y="25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18"/>
                      <a:pt x="4" y="16"/>
                      <a:pt x="4" y="13"/>
                    </a:cubicBezTo>
                    <a:cubicBezTo>
                      <a:pt x="6" y="13"/>
                      <a:pt x="7" y="14"/>
                      <a:pt x="9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6"/>
                      <a:pt x="14" y="5"/>
                    </a:cubicBezTo>
                    <a:cubicBezTo>
                      <a:pt x="15" y="7"/>
                      <a:pt x="17" y="10"/>
                      <a:pt x="19" y="13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7"/>
                      <a:pt x="25" y="16"/>
                      <a:pt x="24" y="15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7"/>
                      <a:pt x="17" y="2"/>
                      <a:pt x="12" y="1"/>
                    </a:cubicBezTo>
                    <a:cubicBezTo>
                      <a:pt x="12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4" name="Freeform 17"/>
              <p:cNvSpPr>
                <a:spLocks/>
              </p:cNvSpPr>
              <p:nvPr/>
            </p:nvSpPr>
            <p:spPr bwMode="auto">
              <a:xfrm>
                <a:off x="859" y="1598"/>
                <a:ext cx="217" cy="623"/>
              </a:xfrm>
              <a:custGeom>
                <a:avLst/>
                <a:gdLst>
                  <a:gd name="T0" fmla="*/ 217 w 52"/>
                  <a:gd name="T1" fmla="*/ 397 h 149"/>
                  <a:gd name="T2" fmla="*/ 138 w 52"/>
                  <a:gd name="T3" fmla="*/ 176 h 149"/>
                  <a:gd name="T4" fmla="*/ 154 w 52"/>
                  <a:gd name="T5" fmla="*/ 71 h 149"/>
                  <a:gd name="T6" fmla="*/ 129 w 52"/>
                  <a:gd name="T7" fmla="*/ 13 h 149"/>
                  <a:gd name="T8" fmla="*/ 50 w 52"/>
                  <a:gd name="T9" fmla="*/ 33 h 149"/>
                  <a:gd name="T10" fmla="*/ 25 w 52"/>
                  <a:gd name="T11" fmla="*/ 138 h 149"/>
                  <a:gd name="T12" fmla="*/ 29 w 52"/>
                  <a:gd name="T13" fmla="*/ 389 h 149"/>
                  <a:gd name="T14" fmla="*/ 200 w 52"/>
                  <a:gd name="T15" fmla="*/ 623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49">
                    <a:moveTo>
                      <a:pt x="52" y="95"/>
                    </a:moveTo>
                    <a:cubicBezTo>
                      <a:pt x="35" y="95"/>
                      <a:pt x="32" y="54"/>
                      <a:pt x="33" y="42"/>
                    </a:cubicBezTo>
                    <a:cubicBezTo>
                      <a:pt x="33" y="34"/>
                      <a:pt x="35" y="25"/>
                      <a:pt x="37" y="17"/>
                    </a:cubicBezTo>
                    <a:cubicBezTo>
                      <a:pt x="40" y="7"/>
                      <a:pt x="42" y="6"/>
                      <a:pt x="31" y="3"/>
                    </a:cubicBezTo>
                    <a:cubicBezTo>
                      <a:pt x="23" y="1"/>
                      <a:pt x="17" y="0"/>
                      <a:pt x="12" y="8"/>
                    </a:cubicBezTo>
                    <a:cubicBezTo>
                      <a:pt x="8" y="14"/>
                      <a:pt x="7" y="26"/>
                      <a:pt x="6" y="33"/>
                    </a:cubicBezTo>
                    <a:cubicBezTo>
                      <a:pt x="2" y="52"/>
                      <a:pt x="0" y="75"/>
                      <a:pt x="7" y="93"/>
                    </a:cubicBezTo>
                    <a:cubicBezTo>
                      <a:pt x="16" y="116"/>
                      <a:pt x="31" y="132"/>
                      <a:pt x="48" y="149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5" name="Freeform 18"/>
              <p:cNvSpPr>
                <a:spLocks/>
              </p:cNvSpPr>
              <p:nvPr/>
            </p:nvSpPr>
            <p:spPr bwMode="auto">
              <a:xfrm>
                <a:off x="854" y="1590"/>
                <a:ext cx="231" cy="639"/>
              </a:xfrm>
              <a:custGeom>
                <a:avLst/>
                <a:gdLst>
                  <a:gd name="T0" fmla="*/ 50 w 55"/>
                  <a:gd name="T1" fmla="*/ 38 h 153"/>
                  <a:gd name="T2" fmla="*/ 25 w 55"/>
                  <a:gd name="T3" fmla="*/ 121 h 153"/>
                  <a:gd name="T4" fmla="*/ 21 w 55"/>
                  <a:gd name="T5" fmla="*/ 146 h 153"/>
                  <a:gd name="T6" fmla="*/ 29 w 55"/>
                  <a:gd name="T7" fmla="*/ 401 h 153"/>
                  <a:gd name="T8" fmla="*/ 202 w 55"/>
                  <a:gd name="T9" fmla="*/ 635 h 153"/>
                  <a:gd name="T10" fmla="*/ 210 w 55"/>
                  <a:gd name="T11" fmla="*/ 635 h 153"/>
                  <a:gd name="T12" fmla="*/ 210 w 55"/>
                  <a:gd name="T13" fmla="*/ 626 h 153"/>
                  <a:gd name="T14" fmla="*/ 42 w 55"/>
                  <a:gd name="T15" fmla="*/ 393 h 153"/>
                  <a:gd name="T16" fmla="*/ 38 w 55"/>
                  <a:gd name="T17" fmla="*/ 150 h 153"/>
                  <a:gd name="T18" fmla="*/ 42 w 55"/>
                  <a:gd name="T19" fmla="*/ 125 h 153"/>
                  <a:gd name="T20" fmla="*/ 63 w 55"/>
                  <a:gd name="T21" fmla="*/ 46 h 153"/>
                  <a:gd name="T22" fmla="*/ 134 w 55"/>
                  <a:gd name="T23" fmla="*/ 29 h 153"/>
                  <a:gd name="T24" fmla="*/ 160 w 55"/>
                  <a:gd name="T25" fmla="*/ 42 h 153"/>
                  <a:gd name="T26" fmla="*/ 155 w 55"/>
                  <a:gd name="T27" fmla="*/ 63 h 153"/>
                  <a:gd name="T28" fmla="*/ 151 w 55"/>
                  <a:gd name="T29" fmla="*/ 79 h 153"/>
                  <a:gd name="T30" fmla="*/ 134 w 55"/>
                  <a:gd name="T31" fmla="*/ 184 h 153"/>
                  <a:gd name="T32" fmla="*/ 185 w 55"/>
                  <a:gd name="T33" fmla="*/ 393 h 153"/>
                  <a:gd name="T34" fmla="*/ 223 w 55"/>
                  <a:gd name="T35" fmla="*/ 413 h 153"/>
                  <a:gd name="T36" fmla="*/ 231 w 55"/>
                  <a:gd name="T37" fmla="*/ 405 h 153"/>
                  <a:gd name="T38" fmla="*/ 223 w 55"/>
                  <a:gd name="T39" fmla="*/ 397 h 153"/>
                  <a:gd name="T40" fmla="*/ 193 w 55"/>
                  <a:gd name="T41" fmla="*/ 384 h 153"/>
                  <a:gd name="T42" fmla="*/ 151 w 55"/>
                  <a:gd name="T43" fmla="*/ 188 h 153"/>
                  <a:gd name="T44" fmla="*/ 168 w 55"/>
                  <a:gd name="T45" fmla="*/ 84 h 153"/>
                  <a:gd name="T46" fmla="*/ 172 w 55"/>
                  <a:gd name="T47" fmla="*/ 67 h 153"/>
                  <a:gd name="T48" fmla="*/ 172 w 55"/>
                  <a:gd name="T49" fmla="*/ 33 h 153"/>
                  <a:gd name="T50" fmla="*/ 134 w 55"/>
                  <a:gd name="T51" fmla="*/ 17 h 153"/>
                  <a:gd name="T52" fmla="*/ 50 w 55"/>
                  <a:gd name="T53" fmla="*/ 38 h 15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5" h="153">
                    <a:moveTo>
                      <a:pt x="12" y="9"/>
                    </a:moveTo>
                    <a:cubicBezTo>
                      <a:pt x="9" y="14"/>
                      <a:pt x="7" y="22"/>
                      <a:pt x="6" y="29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0" y="60"/>
                      <a:pt x="1" y="80"/>
                      <a:pt x="7" y="96"/>
                    </a:cubicBezTo>
                    <a:cubicBezTo>
                      <a:pt x="15" y="119"/>
                      <a:pt x="31" y="136"/>
                      <a:pt x="48" y="152"/>
                    </a:cubicBezTo>
                    <a:cubicBezTo>
                      <a:pt x="48" y="153"/>
                      <a:pt x="50" y="153"/>
                      <a:pt x="50" y="152"/>
                    </a:cubicBezTo>
                    <a:cubicBezTo>
                      <a:pt x="51" y="151"/>
                      <a:pt x="51" y="150"/>
                      <a:pt x="50" y="150"/>
                    </a:cubicBezTo>
                    <a:cubicBezTo>
                      <a:pt x="34" y="134"/>
                      <a:pt x="18" y="117"/>
                      <a:pt x="10" y="94"/>
                    </a:cubicBezTo>
                    <a:cubicBezTo>
                      <a:pt x="4" y="80"/>
                      <a:pt x="4" y="60"/>
                      <a:pt x="9" y="36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23"/>
                      <a:pt x="12" y="15"/>
                      <a:pt x="15" y="11"/>
                    </a:cubicBezTo>
                    <a:cubicBezTo>
                      <a:pt x="19" y="4"/>
                      <a:pt x="23" y="5"/>
                      <a:pt x="32" y="7"/>
                    </a:cubicBezTo>
                    <a:cubicBezTo>
                      <a:pt x="35" y="8"/>
                      <a:pt x="38" y="9"/>
                      <a:pt x="38" y="10"/>
                    </a:cubicBezTo>
                    <a:cubicBezTo>
                      <a:pt x="39" y="10"/>
                      <a:pt x="38" y="12"/>
                      <a:pt x="37" y="15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24"/>
                      <a:pt x="33" y="34"/>
                      <a:pt x="32" y="44"/>
                    </a:cubicBezTo>
                    <a:cubicBezTo>
                      <a:pt x="32" y="52"/>
                      <a:pt x="33" y="83"/>
                      <a:pt x="44" y="94"/>
                    </a:cubicBezTo>
                    <a:cubicBezTo>
                      <a:pt x="46" y="97"/>
                      <a:pt x="50" y="99"/>
                      <a:pt x="53" y="99"/>
                    </a:cubicBezTo>
                    <a:cubicBezTo>
                      <a:pt x="54" y="99"/>
                      <a:pt x="55" y="98"/>
                      <a:pt x="55" y="97"/>
                    </a:cubicBezTo>
                    <a:cubicBezTo>
                      <a:pt x="55" y="96"/>
                      <a:pt x="54" y="95"/>
                      <a:pt x="53" y="95"/>
                    </a:cubicBezTo>
                    <a:cubicBezTo>
                      <a:pt x="51" y="95"/>
                      <a:pt x="48" y="94"/>
                      <a:pt x="46" y="92"/>
                    </a:cubicBezTo>
                    <a:cubicBezTo>
                      <a:pt x="37" y="82"/>
                      <a:pt x="35" y="54"/>
                      <a:pt x="36" y="45"/>
                    </a:cubicBezTo>
                    <a:cubicBezTo>
                      <a:pt x="36" y="37"/>
                      <a:pt x="37" y="28"/>
                      <a:pt x="40" y="20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2" y="12"/>
                      <a:pt x="42" y="10"/>
                      <a:pt x="41" y="8"/>
                    </a:cubicBezTo>
                    <a:cubicBezTo>
                      <a:pt x="40" y="6"/>
                      <a:pt x="38" y="5"/>
                      <a:pt x="32" y="4"/>
                    </a:cubicBezTo>
                    <a:cubicBezTo>
                      <a:pt x="24" y="2"/>
                      <a:pt x="17" y="0"/>
                      <a:pt x="12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6" name="Freeform 19"/>
              <p:cNvSpPr>
                <a:spLocks/>
              </p:cNvSpPr>
              <p:nvPr/>
            </p:nvSpPr>
            <p:spPr bwMode="auto">
              <a:xfrm>
                <a:off x="2445" y="1577"/>
                <a:ext cx="164" cy="598"/>
              </a:xfrm>
              <a:custGeom>
                <a:avLst/>
                <a:gdLst>
                  <a:gd name="T0" fmla="*/ 0 w 39"/>
                  <a:gd name="T1" fmla="*/ 401 h 143"/>
                  <a:gd name="T2" fmla="*/ 50 w 39"/>
                  <a:gd name="T3" fmla="*/ 205 h 143"/>
                  <a:gd name="T4" fmla="*/ 13 w 39"/>
                  <a:gd name="T5" fmla="*/ 38 h 143"/>
                  <a:gd name="T6" fmla="*/ 76 w 39"/>
                  <a:gd name="T7" fmla="*/ 8 h 143"/>
                  <a:gd name="T8" fmla="*/ 126 w 39"/>
                  <a:gd name="T9" fmla="*/ 92 h 143"/>
                  <a:gd name="T10" fmla="*/ 156 w 39"/>
                  <a:gd name="T11" fmla="*/ 289 h 143"/>
                  <a:gd name="T12" fmla="*/ 8 w 39"/>
                  <a:gd name="T13" fmla="*/ 598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143">
                    <a:moveTo>
                      <a:pt x="0" y="96"/>
                    </a:moveTo>
                    <a:cubicBezTo>
                      <a:pt x="14" y="92"/>
                      <a:pt x="13" y="61"/>
                      <a:pt x="12" y="49"/>
                    </a:cubicBezTo>
                    <a:cubicBezTo>
                      <a:pt x="11" y="34"/>
                      <a:pt x="5" y="22"/>
                      <a:pt x="3" y="9"/>
                    </a:cubicBezTo>
                    <a:cubicBezTo>
                      <a:pt x="8" y="7"/>
                      <a:pt x="13" y="0"/>
                      <a:pt x="18" y="2"/>
                    </a:cubicBezTo>
                    <a:cubicBezTo>
                      <a:pt x="23" y="4"/>
                      <a:pt x="28" y="17"/>
                      <a:pt x="30" y="22"/>
                    </a:cubicBezTo>
                    <a:cubicBezTo>
                      <a:pt x="35" y="37"/>
                      <a:pt x="36" y="53"/>
                      <a:pt x="37" y="69"/>
                    </a:cubicBezTo>
                    <a:cubicBezTo>
                      <a:pt x="39" y="94"/>
                      <a:pt x="30" y="133"/>
                      <a:pt x="2" y="1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7" name="Freeform 20"/>
              <p:cNvSpPr>
                <a:spLocks/>
              </p:cNvSpPr>
              <p:nvPr/>
            </p:nvSpPr>
            <p:spPr bwMode="auto">
              <a:xfrm>
                <a:off x="2437" y="1573"/>
                <a:ext cx="176" cy="610"/>
              </a:xfrm>
              <a:custGeom>
                <a:avLst/>
                <a:gdLst>
                  <a:gd name="T0" fmla="*/ 38 w 42"/>
                  <a:gd name="T1" fmla="*/ 21 h 146"/>
                  <a:gd name="T2" fmla="*/ 17 w 42"/>
                  <a:gd name="T3" fmla="*/ 33 h 146"/>
                  <a:gd name="T4" fmla="*/ 13 w 42"/>
                  <a:gd name="T5" fmla="*/ 42 h 146"/>
                  <a:gd name="T6" fmla="*/ 29 w 42"/>
                  <a:gd name="T7" fmla="*/ 104 h 146"/>
                  <a:gd name="T8" fmla="*/ 50 w 42"/>
                  <a:gd name="T9" fmla="*/ 209 h 146"/>
                  <a:gd name="T10" fmla="*/ 8 w 42"/>
                  <a:gd name="T11" fmla="*/ 397 h 146"/>
                  <a:gd name="T12" fmla="*/ 4 w 42"/>
                  <a:gd name="T13" fmla="*/ 405 h 146"/>
                  <a:gd name="T14" fmla="*/ 13 w 42"/>
                  <a:gd name="T15" fmla="*/ 414 h 146"/>
                  <a:gd name="T16" fmla="*/ 67 w 42"/>
                  <a:gd name="T17" fmla="*/ 259 h 146"/>
                  <a:gd name="T18" fmla="*/ 67 w 42"/>
                  <a:gd name="T19" fmla="*/ 209 h 146"/>
                  <a:gd name="T20" fmla="*/ 42 w 42"/>
                  <a:gd name="T21" fmla="*/ 100 h 146"/>
                  <a:gd name="T22" fmla="*/ 29 w 42"/>
                  <a:gd name="T23" fmla="*/ 46 h 146"/>
                  <a:gd name="T24" fmla="*/ 46 w 42"/>
                  <a:gd name="T25" fmla="*/ 33 h 146"/>
                  <a:gd name="T26" fmla="*/ 84 w 42"/>
                  <a:gd name="T27" fmla="*/ 21 h 146"/>
                  <a:gd name="T28" fmla="*/ 126 w 42"/>
                  <a:gd name="T29" fmla="*/ 96 h 146"/>
                  <a:gd name="T30" fmla="*/ 126 w 42"/>
                  <a:gd name="T31" fmla="*/ 96 h 146"/>
                  <a:gd name="T32" fmla="*/ 159 w 42"/>
                  <a:gd name="T33" fmla="*/ 292 h 146"/>
                  <a:gd name="T34" fmla="*/ 17 w 42"/>
                  <a:gd name="T35" fmla="*/ 593 h 146"/>
                  <a:gd name="T36" fmla="*/ 13 w 42"/>
                  <a:gd name="T37" fmla="*/ 602 h 146"/>
                  <a:gd name="T38" fmla="*/ 21 w 42"/>
                  <a:gd name="T39" fmla="*/ 606 h 146"/>
                  <a:gd name="T40" fmla="*/ 172 w 42"/>
                  <a:gd name="T41" fmla="*/ 292 h 146"/>
                  <a:gd name="T42" fmla="*/ 138 w 42"/>
                  <a:gd name="T43" fmla="*/ 92 h 146"/>
                  <a:gd name="T44" fmla="*/ 138 w 42"/>
                  <a:gd name="T45" fmla="*/ 92 h 146"/>
                  <a:gd name="T46" fmla="*/ 88 w 42"/>
                  <a:gd name="T47" fmla="*/ 8 h 146"/>
                  <a:gd name="T48" fmla="*/ 38 w 42"/>
                  <a:gd name="T49" fmla="*/ 21 h 1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2" h="146">
                    <a:moveTo>
                      <a:pt x="9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9" y="32"/>
                      <a:pt x="12" y="41"/>
                      <a:pt x="12" y="50"/>
                    </a:cubicBezTo>
                    <a:cubicBezTo>
                      <a:pt x="13" y="60"/>
                      <a:pt x="15" y="91"/>
                      <a:pt x="2" y="95"/>
                    </a:cubicBezTo>
                    <a:cubicBezTo>
                      <a:pt x="1" y="96"/>
                      <a:pt x="0" y="97"/>
                      <a:pt x="1" y="97"/>
                    </a:cubicBezTo>
                    <a:cubicBezTo>
                      <a:pt x="1" y="98"/>
                      <a:pt x="2" y="99"/>
                      <a:pt x="3" y="99"/>
                    </a:cubicBezTo>
                    <a:cubicBezTo>
                      <a:pt x="14" y="95"/>
                      <a:pt x="16" y="78"/>
                      <a:pt x="16" y="62"/>
                    </a:cubicBezTo>
                    <a:cubicBezTo>
                      <a:pt x="16" y="58"/>
                      <a:pt x="16" y="54"/>
                      <a:pt x="16" y="50"/>
                    </a:cubicBezTo>
                    <a:cubicBezTo>
                      <a:pt x="15" y="40"/>
                      <a:pt x="13" y="32"/>
                      <a:pt x="10" y="24"/>
                    </a:cubicBezTo>
                    <a:cubicBezTo>
                      <a:pt x="10" y="24"/>
                      <a:pt x="7" y="13"/>
                      <a:pt x="7" y="11"/>
                    </a:cubicBezTo>
                    <a:cubicBezTo>
                      <a:pt x="8" y="10"/>
                      <a:pt x="11" y="8"/>
                      <a:pt x="11" y="8"/>
                    </a:cubicBezTo>
                    <a:cubicBezTo>
                      <a:pt x="14" y="6"/>
                      <a:pt x="17" y="4"/>
                      <a:pt x="20" y="5"/>
                    </a:cubicBezTo>
                    <a:cubicBezTo>
                      <a:pt x="24" y="7"/>
                      <a:pt x="28" y="19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6" y="38"/>
                      <a:pt x="37" y="55"/>
                      <a:pt x="38" y="70"/>
                    </a:cubicBezTo>
                    <a:cubicBezTo>
                      <a:pt x="39" y="90"/>
                      <a:pt x="33" y="132"/>
                      <a:pt x="4" y="142"/>
                    </a:cubicBezTo>
                    <a:cubicBezTo>
                      <a:pt x="3" y="142"/>
                      <a:pt x="2" y="143"/>
                      <a:pt x="3" y="144"/>
                    </a:cubicBezTo>
                    <a:cubicBezTo>
                      <a:pt x="3" y="145"/>
                      <a:pt x="4" y="146"/>
                      <a:pt x="5" y="145"/>
                    </a:cubicBezTo>
                    <a:cubicBezTo>
                      <a:pt x="32" y="136"/>
                      <a:pt x="42" y="99"/>
                      <a:pt x="41" y="70"/>
                    </a:cubicBezTo>
                    <a:cubicBezTo>
                      <a:pt x="40" y="55"/>
                      <a:pt x="39" y="38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0" y="13"/>
                      <a:pt x="26" y="4"/>
                      <a:pt x="21" y="2"/>
                    </a:cubicBezTo>
                    <a:cubicBezTo>
                      <a:pt x="17" y="0"/>
                      <a:pt x="13" y="3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8" name="Freeform 21"/>
              <p:cNvSpPr>
                <a:spLocks/>
              </p:cNvSpPr>
              <p:nvPr/>
            </p:nvSpPr>
            <p:spPr bwMode="auto">
              <a:xfrm>
                <a:off x="1348" y="1937"/>
                <a:ext cx="863" cy="530"/>
              </a:xfrm>
              <a:custGeom>
                <a:avLst/>
                <a:gdLst>
                  <a:gd name="T0" fmla="*/ 239 w 206"/>
                  <a:gd name="T1" fmla="*/ 0 h 127"/>
                  <a:gd name="T2" fmla="*/ 151 w 206"/>
                  <a:gd name="T3" fmla="*/ 50 h 127"/>
                  <a:gd name="T4" fmla="*/ 71 w 206"/>
                  <a:gd name="T5" fmla="*/ 96 h 127"/>
                  <a:gd name="T6" fmla="*/ 8 w 206"/>
                  <a:gd name="T7" fmla="*/ 246 h 127"/>
                  <a:gd name="T8" fmla="*/ 29 w 206"/>
                  <a:gd name="T9" fmla="*/ 413 h 127"/>
                  <a:gd name="T10" fmla="*/ 180 w 206"/>
                  <a:gd name="T11" fmla="*/ 501 h 127"/>
                  <a:gd name="T12" fmla="*/ 356 w 206"/>
                  <a:gd name="T13" fmla="*/ 522 h 127"/>
                  <a:gd name="T14" fmla="*/ 532 w 206"/>
                  <a:gd name="T15" fmla="*/ 526 h 127"/>
                  <a:gd name="T16" fmla="*/ 691 w 206"/>
                  <a:gd name="T17" fmla="*/ 472 h 127"/>
                  <a:gd name="T18" fmla="*/ 813 w 206"/>
                  <a:gd name="T19" fmla="*/ 388 h 127"/>
                  <a:gd name="T20" fmla="*/ 817 w 206"/>
                  <a:gd name="T21" fmla="*/ 134 h 127"/>
                  <a:gd name="T22" fmla="*/ 716 w 206"/>
                  <a:gd name="T23" fmla="*/ 71 h 127"/>
                  <a:gd name="T24" fmla="*/ 616 w 206"/>
                  <a:gd name="T25" fmla="*/ 13 h 127"/>
                  <a:gd name="T26" fmla="*/ 574 w 206"/>
                  <a:gd name="T27" fmla="*/ 146 h 127"/>
                  <a:gd name="T28" fmla="*/ 427 w 206"/>
                  <a:gd name="T29" fmla="*/ 192 h 127"/>
                  <a:gd name="T30" fmla="*/ 226 w 206"/>
                  <a:gd name="T31" fmla="*/ 29 h 12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6" h="127">
                    <a:moveTo>
                      <a:pt x="57" y="0"/>
                    </a:moveTo>
                    <a:cubicBezTo>
                      <a:pt x="50" y="2"/>
                      <a:pt x="43" y="9"/>
                      <a:pt x="36" y="12"/>
                    </a:cubicBezTo>
                    <a:cubicBezTo>
                      <a:pt x="29" y="15"/>
                      <a:pt x="23" y="18"/>
                      <a:pt x="17" y="23"/>
                    </a:cubicBezTo>
                    <a:cubicBezTo>
                      <a:pt x="6" y="32"/>
                      <a:pt x="3" y="45"/>
                      <a:pt x="2" y="59"/>
                    </a:cubicBezTo>
                    <a:cubicBezTo>
                      <a:pt x="0" y="72"/>
                      <a:pt x="2" y="88"/>
                      <a:pt x="7" y="99"/>
                    </a:cubicBezTo>
                    <a:cubicBezTo>
                      <a:pt x="15" y="114"/>
                      <a:pt x="28" y="118"/>
                      <a:pt x="43" y="120"/>
                    </a:cubicBezTo>
                    <a:cubicBezTo>
                      <a:pt x="57" y="123"/>
                      <a:pt x="71" y="122"/>
                      <a:pt x="85" y="125"/>
                    </a:cubicBezTo>
                    <a:cubicBezTo>
                      <a:pt x="98" y="127"/>
                      <a:pt x="113" y="127"/>
                      <a:pt x="127" y="126"/>
                    </a:cubicBezTo>
                    <a:cubicBezTo>
                      <a:pt x="142" y="125"/>
                      <a:pt x="152" y="119"/>
                      <a:pt x="165" y="113"/>
                    </a:cubicBezTo>
                    <a:cubicBezTo>
                      <a:pt x="175" y="108"/>
                      <a:pt x="188" y="103"/>
                      <a:pt x="194" y="93"/>
                    </a:cubicBezTo>
                    <a:cubicBezTo>
                      <a:pt x="202" y="79"/>
                      <a:pt x="206" y="46"/>
                      <a:pt x="195" y="32"/>
                    </a:cubicBezTo>
                    <a:cubicBezTo>
                      <a:pt x="188" y="24"/>
                      <a:pt x="180" y="22"/>
                      <a:pt x="171" y="17"/>
                    </a:cubicBezTo>
                    <a:cubicBezTo>
                      <a:pt x="163" y="13"/>
                      <a:pt x="155" y="6"/>
                      <a:pt x="147" y="3"/>
                    </a:cubicBezTo>
                    <a:cubicBezTo>
                      <a:pt x="146" y="18"/>
                      <a:pt x="151" y="24"/>
                      <a:pt x="137" y="35"/>
                    </a:cubicBezTo>
                    <a:cubicBezTo>
                      <a:pt x="126" y="42"/>
                      <a:pt x="114" y="45"/>
                      <a:pt x="102" y="46"/>
                    </a:cubicBezTo>
                    <a:cubicBezTo>
                      <a:pt x="80" y="46"/>
                      <a:pt x="55" y="33"/>
                      <a:pt x="54" y="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9" name="Freeform 22"/>
              <p:cNvSpPr>
                <a:spLocks/>
              </p:cNvSpPr>
              <p:nvPr/>
            </p:nvSpPr>
            <p:spPr bwMode="auto">
              <a:xfrm>
                <a:off x="1549" y="2446"/>
                <a:ext cx="407" cy="50"/>
              </a:xfrm>
              <a:custGeom>
                <a:avLst/>
                <a:gdLst>
                  <a:gd name="T0" fmla="*/ 0 w 97"/>
                  <a:gd name="T1" fmla="*/ 4 h 12"/>
                  <a:gd name="T2" fmla="*/ 63 w 97"/>
                  <a:gd name="T3" fmla="*/ 25 h 12"/>
                  <a:gd name="T4" fmla="*/ 113 w 97"/>
                  <a:gd name="T5" fmla="*/ 38 h 12"/>
                  <a:gd name="T6" fmla="*/ 159 w 97"/>
                  <a:gd name="T7" fmla="*/ 38 h 12"/>
                  <a:gd name="T8" fmla="*/ 214 w 97"/>
                  <a:gd name="T9" fmla="*/ 46 h 12"/>
                  <a:gd name="T10" fmla="*/ 306 w 97"/>
                  <a:gd name="T11" fmla="*/ 38 h 12"/>
                  <a:gd name="T12" fmla="*/ 394 w 97"/>
                  <a:gd name="T13" fmla="*/ 8 h 12"/>
                  <a:gd name="T14" fmla="*/ 407 w 97"/>
                  <a:gd name="T15" fmla="*/ 0 h 12"/>
                  <a:gd name="T16" fmla="*/ 298 w 97"/>
                  <a:gd name="T17" fmla="*/ 8 h 12"/>
                  <a:gd name="T18" fmla="*/ 185 w 97"/>
                  <a:gd name="T19" fmla="*/ 21 h 12"/>
                  <a:gd name="T20" fmla="*/ 101 w 97"/>
                  <a:gd name="T21" fmla="*/ 8 h 12"/>
                  <a:gd name="T22" fmla="*/ 59 w 97"/>
                  <a:gd name="T23" fmla="*/ 8 h 12"/>
                  <a:gd name="T24" fmla="*/ 13 w 97"/>
                  <a:gd name="T25" fmla="*/ 4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" h="12">
                    <a:moveTo>
                      <a:pt x="0" y="1"/>
                    </a:moveTo>
                    <a:cubicBezTo>
                      <a:pt x="4" y="5"/>
                      <a:pt x="11" y="6"/>
                      <a:pt x="15" y="6"/>
                    </a:cubicBezTo>
                    <a:cubicBezTo>
                      <a:pt x="19" y="7"/>
                      <a:pt x="23" y="9"/>
                      <a:pt x="27" y="9"/>
                    </a:cubicBezTo>
                    <a:cubicBezTo>
                      <a:pt x="31" y="10"/>
                      <a:pt x="34" y="9"/>
                      <a:pt x="38" y="9"/>
                    </a:cubicBezTo>
                    <a:cubicBezTo>
                      <a:pt x="42" y="9"/>
                      <a:pt x="46" y="10"/>
                      <a:pt x="51" y="11"/>
                    </a:cubicBezTo>
                    <a:cubicBezTo>
                      <a:pt x="58" y="12"/>
                      <a:pt x="66" y="10"/>
                      <a:pt x="73" y="9"/>
                    </a:cubicBezTo>
                    <a:cubicBezTo>
                      <a:pt x="80" y="8"/>
                      <a:pt x="88" y="5"/>
                      <a:pt x="94" y="2"/>
                    </a:cubicBezTo>
                    <a:cubicBezTo>
                      <a:pt x="95" y="1"/>
                      <a:pt x="96" y="1"/>
                      <a:pt x="97" y="0"/>
                    </a:cubicBezTo>
                    <a:cubicBezTo>
                      <a:pt x="89" y="0"/>
                      <a:pt x="80" y="2"/>
                      <a:pt x="71" y="2"/>
                    </a:cubicBezTo>
                    <a:cubicBezTo>
                      <a:pt x="62" y="2"/>
                      <a:pt x="53" y="4"/>
                      <a:pt x="44" y="5"/>
                    </a:cubicBezTo>
                    <a:cubicBezTo>
                      <a:pt x="38" y="5"/>
                      <a:pt x="31" y="3"/>
                      <a:pt x="24" y="2"/>
                    </a:cubicBezTo>
                    <a:cubicBezTo>
                      <a:pt x="21" y="2"/>
                      <a:pt x="18" y="2"/>
                      <a:pt x="14" y="2"/>
                    </a:cubicBezTo>
                    <a:cubicBezTo>
                      <a:pt x="10" y="2"/>
                      <a:pt x="6" y="0"/>
                      <a:pt x="3" y="1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0" name="Freeform 23"/>
              <p:cNvSpPr>
                <a:spLocks/>
              </p:cNvSpPr>
              <p:nvPr/>
            </p:nvSpPr>
            <p:spPr bwMode="auto">
              <a:xfrm>
                <a:off x="1583" y="2463"/>
                <a:ext cx="243" cy="205"/>
              </a:xfrm>
              <a:custGeom>
                <a:avLst/>
                <a:gdLst>
                  <a:gd name="T0" fmla="*/ 117 w 58"/>
                  <a:gd name="T1" fmla="*/ 13 h 49"/>
                  <a:gd name="T2" fmla="*/ 63 w 58"/>
                  <a:gd name="T3" fmla="*/ 54 h 49"/>
                  <a:gd name="T4" fmla="*/ 25 w 58"/>
                  <a:gd name="T5" fmla="*/ 79 h 49"/>
                  <a:gd name="T6" fmla="*/ 29 w 58"/>
                  <a:gd name="T7" fmla="*/ 117 h 49"/>
                  <a:gd name="T8" fmla="*/ 80 w 58"/>
                  <a:gd name="T9" fmla="*/ 130 h 49"/>
                  <a:gd name="T10" fmla="*/ 71 w 58"/>
                  <a:gd name="T11" fmla="*/ 184 h 49"/>
                  <a:gd name="T12" fmla="*/ 130 w 58"/>
                  <a:gd name="T13" fmla="*/ 167 h 49"/>
                  <a:gd name="T14" fmla="*/ 205 w 58"/>
                  <a:gd name="T15" fmla="*/ 201 h 49"/>
                  <a:gd name="T16" fmla="*/ 222 w 58"/>
                  <a:gd name="T17" fmla="*/ 184 h 49"/>
                  <a:gd name="T18" fmla="*/ 218 w 58"/>
                  <a:gd name="T19" fmla="*/ 146 h 49"/>
                  <a:gd name="T20" fmla="*/ 184 w 58"/>
                  <a:gd name="T21" fmla="*/ 0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49">
                    <a:moveTo>
                      <a:pt x="28" y="3"/>
                    </a:moveTo>
                    <a:cubicBezTo>
                      <a:pt x="23" y="4"/>
                      <a:pt x="19" y="10"/>
                      <a:pt x="15" y="13"/>
                    </a:cubicBezTo>
                    <a:cubicBezTo>
                      <a:pt x="12" y="16"/>
                      <a:pt x="10" y="18"/>
                      <a:pt x="6" y="19"/>
                    </a:cubicBezTo>
                    <a:cubicBezTo>
                      <a:pt x="0" y="21"/>
                      <a:pt x="1" y="25"/>
                      <a:pt x="7" y="28"/>
                    </a:cubicBezTo>
                    <a:cubicBezTo>
                      <a:pt x="11" y="29"/>
                      <a:pt x="16" y="28"/>
                      <a:pt x="19" y="31"/>
                    </a:cubicBezTo>
                    <a:cubicBezTo>
                      <a:pt x="11" y="32"/>
                      <a:pt x="12" y="40"/>
                      <a:pt x="17" y="44"/>
                    </a:cubicBezTo>
                    <a:cubicBezTo>
                      <a:pt x="23" y="48"/>
                      <a:pt x="28" y="46"/>
                      <a:pt x="31" y="40"/>
                    </a:cubicBezTo>
                    <a:cubicBezTo>
                      <a:pt x="37" y="43"/>
                      <a:pt x="43" y="46"/>
                      <a:pt x="49" y="48"/>
                    </a:cubicBezTo>
                    <a:cubicBezTo>
                      <a:pt x="54" y="49"/>
                      <a:pt x="55" y="49"/>
                      <a:pt x="53" y="44"/>
                    </a:cubicBezTo>
                    <a:cubicBezTo>
                      <a:pt x="51" y="39"/>
                      <a:pt x="50" y="39"/>
                      <a:pt x="52" y="35"/>
                    </a:cubicBezTo>
                    <a:cubicBezTo>
                      <a:pt x="56" y="21"/>
                      <a:pt x="58" y="7"/>
                      <a:pt x="44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1" name="Freeform 24"/>
              <p:cNvSpPr>
                <a:spLocks/>
              </p:cNvSpPr>
              <p:nvPr/>
            </p:nvSpPr>
            <p:spPr bwMode="auto">
              <a:xfrm>
                <a:off x="1177" y="1715"/>
                <a:ext cx="218" cy="284"/>
              </a:xfrm>
              <a:custGeom>
                <a:avLst/>
                <a:gdLst>
                  <a:gd name="T0" fmla="*/ 218 w 52"/>
                  <a:gd name="T1" fmla="*/ 150 h 68"/>
                  <a:gd name="T2" fmla="*/ 75 w 52"/>
                  <a:gd name="T3" fmla="*/ 54 h 68"/>
                  <a:gd name="T4" fmla="*/ 4 w 52"/>
                  <a:gd name="T5" fmla="*/ 104 h 68"/>
                  <a:gd name="T6" fmla="*/ 214 w 52"/>
                  <a:gd name="T7" fmla="*/ 150 h 68"/>
                  <a:gd name="T8" fmla="*/ 201 w 52"/>
                  <a:gd name="T9" fmla="*/ 14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8">
                    <a:moveTo>
                      <a:pt x="52" y="36"/>
                    </a:moveTo>
                    <a:cubicBezTo>
                      <a:pt x="38" y="35"/>
                      <a:pt x="27" y="22"/>
                      <a:pt x="18" y="13"/>
                    </a:cubicBezTo>
                    <a:cubicBezTo>
                      <a:pt x="6" y="0"/>
                      <a:pt x="0" y="11"/>
                      <a:pt x="1" y="25"/>
                    </a:cubicBezTo>
                    <a:cubicBezTo>
                      <a:pt x="4" y="54"/>
                      <a:pt x="42" y="68"/>
                      <a:pt x="51" y="36"/>
                    </a:cubicBezTo>
                    <a:cubicBezTo>
                      <a:pt x="50" y="34"/>
                      <a:pt x="49" y="35"/>
                      <a:pt x="48" y="34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2" name="Freeform 25"/>
              <p:cNvSpPr>
                <a:spLocks noEditPoints="1"/>
              </p:cNvSpPr>
              <p:nvPr/>
            </p:nvSpPr>
            <p:spPr bwMode="auto">
              <a:xfrm>
                <a:off x="1173" y="1736"/>
                <a:ext cx="230" cy="217"/>
              </a:xfrm>
              <a:custGeom>
                <a:avLst/>
                <a:gdLst>
                  <a:gd name="T0" fmla="*/ 29 w 55"/>
                  <a:gd name="T1" fmla="*/ 4 h 52"/>
                  <a:gd name="T2" fmla="*/ 4 w 55"/>
                  <a:gd name="T3" fmla="*/ 88 h 52"/>
                  <a:gd name="T4" fmla="*/ 121 w 55"/>
                  <a:gd name="T5" fmla="*/ 213 h 52"/>
                  <a:gd name="T6" fmla="*/ 222 w 55"/>
                  <a:gd name="T7" fmla="*/ 138 h 52"/>
                  <a:gd name="T8" fmla="*/ 230 w 55"/>
                  <a:gd name="T9" fmla="*/ 129 h 52"/>
                  <a:gd name="T10" fmla="*/ 230 w 55"/>
                  <a:gd name="T11" fmla="*/ 129 h 52"/>
                  <a:gd name="T12" fmla="*/ 222 w 55"/>
                  <a:gd name="T13" fmla="*/ 125 h 52"/>
                  <a:gd name="T14" fmla="*/ 222 w 55"/>
                  <a:gd name="T15" fmla="*/ 125 h 52"/>
                  <a:gd name="T16" fmla="*/ 209 w 55"/>
                  <a:gd name="T17" fmla="*/ 117 h 52"/>
                  <a:gd name="T18" fmla="*/ 205 w 55"/>
                  <a:gd name="T19" fmla="*/ 117 h 52"/>
                  <a:gd name="T20" fmla="*/ 201 w 55"/>
                  <a:gd name="T21" fmla="*/ 117 h 52"/>
                  <a:gd name="T22" fmla="*/ 100 w 55"/>
                  <a:gd name="T23" fmla="*/ 42 h 52"/>
                  <a:gd name="T24" fmla="*/ 84 w 55"/>
                  <a:gd name="T25" fmla="*/ 29 h 52"/>
                  <a:gd name="T26" fmla="*/ 29 w 55"/>
                  <a:gd name="T27" fmla="*/ 4 h 52"/>
                  <a:gd name="T28" fmla="*/ 125 w 55"/>
                  <a:gd name="T29" fmla="*/ 200 h 52"/>
                  <a:gd name="T30" fmla="*/ 17 w 55"/>
                  <a:gd name="T31" fmla="*/ 83 h 52"/>
                  <a:gd name="T32" fmla="*/ 33 w 55"/>
                  <a:gd name="T33" fmla="*/ 17 h 52"/>
                  <a:gd name="T34" fmla="*/ 75 w 55"/>
                  <a:gd name="T35" fmla="*/ 38 h 52"/>
                  <a:gd name="T36" fmla="*/ 88 w 55"/>
                  <a:gd name="T37" fmla="*/ 54 h 52"/>
                  <a:gd name="T38" fmla="*/ 209 w 55"/>
                  <a:gd name="T39" fmla="*/ 138 h 52"/>
                  <a:gd name="T40" fmla="*/ 125 w 55"/>
                  <a:gd name="T41" fmla="*/ 200 h 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5" h="52">
                    <a:moveTo>
                      <a:pt x="7" y="1"/>
                    </a:moveTo>
                    <a:cubicBezTo>
                      <a:pt x="2" y="3"/>
                      <a:pt x="0" y="11"/>
                      <a:pt x="1" y="21"/>
                    </a:cubicBezTo>
                    <a:cubicBezTo>
                      <a:pt x="2" y="38"/>
                      <a:pt x="17" y="50"/>
                      <a:pt x="29" y="51"/>
                    </a:cubicBezTo>
                    <a:cubicBezTo>
                      <a:pt x="41" y="52"/>
                      <a:pt x="49" y="45"/>
                      <a:pt x="53" y="33"/>
                    </a:cubicBezTo>
                    <a:cubicBezTo>
                      <a:pt x="54" y="33"/>
                      <a:pt x="55" y="32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0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2" y="29"/>
                      <a:pt x="51" y="28"/>
                      <a:pt x="50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8" y="28"/>
                      <a:pt x="48" y="28"/>
                    </a:cubicBezTo>
                    <a:cubicBezTo>
                      <a:pt x="38" y="25"/>
                      <a:pt x="30" y="17"/>
                      <a:pt x="24" y="10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4" y="0"/>
                      <a:pt x="9" y="0"/>
                      <a:pt x="7" y="1"/>
                    </a:cubicBezTo>
                    <a:close/>
                    <a:moveTo>
                      <a:pt x="30" y="48"/>
                    </a:moveTo>
                    <a:cubicBezTo>
                      <a:pt x="18" y="47"/>
                      <a:pt x="6" y="36"/>
                      <a:pt x="4" y="20"/>
                    </a:cubicBezTo>
                    <a:cubicBezTo>
                      <a:pt x="3" y="12"/>
                      <a:pt x="5" y="6"/>
                      <a:pt x="8" y="4"/>
                    </a:cubicBezTo>
                    <a:cubicBezTo>
                      <a:pt x="10" y="3"/>
                      <a:pt x="14" y="5"/>
                      <a:pt x="18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9" y="21"/>
                      <a:pt x="38" y="30"/>
                      <a:pt x="50" y="33"/>
                    </a:cubicBezTo>
                    <a:cubicBezTo>
                      <a:pt x="46" y="43"/>
                      <a:pt x="39" y="49"/>
                      <a:pt x="30" y="4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3" name="Freeform 26"/>
              <p:cNvSpPr>
                <a:spLocks/>
              </p:cNvSpPr>
              <p:nvPr/>
            </p:nvSpPr>
            <p:spPr bwMode="auto">
              <a:xfrm>
                <a:off x="2144" y="1694"/>
                <a:ext cx="201" cy="188"/>
              </a:xfrm>
              <a:custGeom>
                <a:avLst/>
                <a:gdLst>
                  <a:gd name="T0" fmla="*/ 0 w 48"/>
                  <a:gd name="T1" fmla="*/ 117 h 45"/>
                  <a:gd name="T2" fmla="*/ 126 w 48"/>
                  <a:gd name="T3" fmla="*/ 46 h 45"/>
                  <a:gd name="T4" fmla="*/ 176 w 48"/>
                  <a:gd name="T5" fmla="*/ 25 h 45"/>
                  <a:gd name="T6" fmla="*/ 201 w 48"/>
                  <a:gd name="T7" fmla="*/ 92 h 45"/>
                  <a:gd name="T8" fmla="*/ 113 w 48"/>
                  <a:gd name="T9" fmla="*/ 184 h 45"/>
                  <a:gd name="T10" fmla="*/ 4 w 48"/>
                  <a:gd name="T11" fmla="*/ 134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5">
                    <a:moveTo>
                      <a:pt x="0" y="28"/>
                    </a:moveTo>
                    <a:cubicBezTo>
                      <a:pt x="5" y="38"/>
                      <a:pt x="26" y="17"/>
                      <a:pt x="30" y="11"/>
                    </a:cubicBezTo>
                    <a:cubicBezTo>
                      <a:pt x="34" y="7"/>
                      <a:pt x="34" y="0"/>
                      <a:pt x="42" y="6"/>
                    </a:cubicBezTo>
                    <a:cubicBezTo>
                      <a:pt x="48" y="9"/>
                      <a:pt x="48" y="16"/>
                      <a:pt x="48" y="22"/>
                    </a:cubicBezTo>
                    <a:cubicBezTo>
                      <a:pt x="48" y="35"/>
                      <a:pt x="40" y="41"/>
                      <a:pt x="27" y="44"/>
                    </a:cubicBezTo>
                    <a:cubicBezTo>
                      <a:pt x="18" y="45"/>
                      <a:pt x="1" y="45"/>
                      <a:pt x="1" y="32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4" name="Freeform 27"/>
              <p:cNvSpPr>
                <a:spLocks noEditPoints="1"/>
              </p:cNvSpPr>
              <p:nvPr/>
            </p:nvSpPr>
            <p:spPr bwMode="auto">
              <a:xfrm>
                <a:off x="2136" y="1698"/>
                <a:ext cx="217" cy="193"/>
              </a:xfrm>
              <a:custGeom>
                <a:avLst/>
                <a:gdLst>
                  <a:gd name="T0" fmla="*/ 159 w 52"/>
                  <a:gd name="T1" fmla="*/ 4 h 46"/>
                  <a:gd name="T2" fmla="*/ 138 w 52"/>
                  <a:gd name="T3" fmla="*/ 25 h 46"/>
                  <a:gd name="T4" fmla="*/ 129 w 52"/>
                  <a:gd name="T5" fmla="*/ 38 h 46"/>
                  <a:gd name="T6" fmla="*/ 25 w 52"/>
                  <a:gd name="T7" fmla="*/ 117 h 46"/>
                  <a:gd name="T8" fmla="*/ 13 w 52"/>
                  <a:gd name="T9" fmla="*/ 113 h 46"/>
                  <a:gd name="T10" fmla="*/ 4 w 52"/>
                  <a:gd name="T11" fmla="*/ 109 h 46"/>
                  <a:gd name="T12" fmla="*/ 0 w 52"/>
                  <a:gd name="T13" fmla="*/ 113 h 46"/>
                  <a:gd name="T14" fmla="*/ 0 w 52"/>
                  <a:gd name="T15" fmla="*/ 117 h 46"/>
                  <a:gd name="T16" fmla="*/ 8 w 52"/>
                  <a:gd name="T17" fmla="*/ 126 h 46"/>
                  <a:gd name="T18" fmla="*/ 4 w 52"/>
                  <a:gd name="T19" fmla="*/ 130 h 46"/>
                  <a:gd name="T20" fmla="*/ 4 w 52"/>
                  <a:gd name="T21" fmla="*/ 130 h 46"/>
                  <a:gd name="T22" fmla="*/ 25 w 52"/>
                  <a:gd name="T23" fmla="*/ 172 h 46"/>
                  <a:gd name="T24" fmla="*/ 125 w 52"/>
                  <a:gd name="T25" fmla="*/ 185 h 46"/>
                  <a:gd name="T26" fmla="*/ 217 w 52"/>
                  <a:gd name="T27" fmla="*/ 88 h 46"/>
                  <a:gd name="T28" fmla="*/ 188 w 52"/>
                  <a:gd name="T29" fmla="*/ 13 h 46"/>
                  <a:gd name="T30" fmla="*/ 159 w 52"/>
                  <a:gd name="T31" fmla="*/ 4 h 46"/>
                  <a:gd name="T32" fmla="*/ 142 w 52"/>
                  <a:gd name="T33" fmla="*/ 46 h 46"/>
                  <a:gd name="T34" fmla="*/ 150 w 52"/>
                  <a:gd name="T35" fmla="*/ 34 h 46"/>
                  <a:gd name="T36" fmla="*/ 159 w 52"/>
                  <a:gd name="T37" fmla="*/ 17 h 46"/>
                  <a:gd name="T38" fmla="*/ 179 w 52"/>
                  <a:gd name="T39" fmla="*/ 25 h 46"/>
                  <a:gd name="T40" fmla="*/ 204 w 52"/>
                  <a:gd name="T41" fmla="*/ 88 h 46"/>
                  <a:gd name="T42" fmla="*/ 121 w 52"/>
                  <a:gd name="T43" fmla="*/ 172 h 46"/>
                  <a:gd name="T44" fmla="*/ 33 w 52"/>
                  <a:gd name="T45" fmla="*/ 159 h 46"/>
                  <a:gd name="T46" fmla="*/ 21 w 52"/>
                  <a:gd name="T47" fmla="*/ 130 h 46"/>
                  <a:gd name="T48" fmla="*/ 21 w 52"/>
                  <a:gd name="T49" fmla="*/ 134 h 46"/>
                  <a:gd name="T50" fmla="*/ 142 w 52"/>
                  <a:gd name="T51" fmla="*/ 46 h 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2" h="46">
                    <a:moveTo>
                      <a:pt x="38" y="1"/>
                    </a:moveTo>
                    <a:cubicBezTo>
                      <a:pt x="35" y="2"/>
                      <a:pt x="34" y="4"/>
                      <a:pt x="33" y="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27" y="15"/>
                      <a:pt x="12" y="29"/>
                      <a:pt x="6" y="28"/>
                    </a:cubicBezTo>
                    <a:cubicBezTo>
                      <a:pt x="5" y="28"/>
                      <a:pt x="4" y="28"/>
                      <a:pt x="3" y="27"/>
                    </a:cubicBezTo>
                    <a:cubicBezTo>
                      <a:pt x="3" y="26"/>
                      <a:pt x="2" y="26"/>
                      <a:pt x="1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9"/>
                      <a:pt x="1" y="30"/>
                      <a:pt x="2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5"/>
                      <a:pt x="3" y="38"/>
                      <a:pt x="6" y="41"/>
                    </a:cubicBezTo>
                    <a:cubicBezTo>
                      <a:pt x="12" y="45"/>
                      <a:pt x="22" y="46"/>
                      <a:pt x="30" y="44"/>
                    </a:cubicBezTo>
                    <a:cubicBezTo>
                      <a:pt x="44" y="42"/>
                      <a:pt x="52" y="34"/>
                      <a:pt x="52" y="21"/>
                    </a:cubicBezTo>
                    <a:cubicBezTo>
                      <a:pt x="52" y="12"/>
                      <a:pt x="50" y="6"/>
                      <a:pt x="45" y="3"/>
                    </a:cubicBezTo>
                    <a:cubicBezTo>
                      <a:pt x="42" y="1"/>
                      <a:pt x="40" y="0"/>
                      <a:pt x="38" y="1"/>
                    </a:cubicBezTo>
                    <a:close/>
                    <a:moveTo>
                      <a:pt x="34" y="11"/>
                    </a:moveTo>
                    <a:cubicBezTo>
                      <a:pt x="34" y="11"/>
                      <a:pt x="36" y="8"/>
                      <a:pt x="36" y="8"/>
                    </a:cubicBezTo>
                    <a:cubicBezTo>
                      <a:pt x="37" y="6"/>
                      <a:pt x="37" y="4"/>
                      <a:pt x="38" y="4"/>
                    </a:cubicBezTo>
                    <a:cubicBezTo>
                      <a:pt x="39" y="4"/>
                      <a:pt x="41" y="5"/>
                      <a:pt x="43" y="6"/>
                    </a:cubicBezTo>
                    <a:cubicBezTo>
                      <a:pt x="47" y="8"/>
                      <a:pt x="49" y="13"/>
                      <a:pt x="49" y="21"/>
                    </a:cubicBezTo>
                    <a:cubicBezTo>
                      <a:pt x="48" y="32"/>
                      <a:pt x="42" y="38"/>
                      <a:pt x="29" y="41"/>
                    </a:cubicBezTo>
                    <a:cubicBezTo>
                      <a:pt x="22" y="42"/>
                      <a:pt x="13" y="42"/>
                      <a:pt x="8" y="38"/>
                    </a:cubicBezTo>
                    <a:cubicBezTo>
                      <a:pt x="6" y="36"/>
                      <a:pt x="5" y="34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15" y="32"/>
                      <a:pt x="31" y="16"/>
                      <a:pt x="34" y="1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5" name="Freeform 28"/>
              <p:cNvSpPr>
                <a:spLocks/>
              </p:cNvSpPr>
              <p:nvPr/>
            </p:nvSpPr>
            <p:spPr bwMode="auto">
              <a:xfrm>
                <a:off x="888" y="1853"/>
                <a:ext cx="310" cy="1391"/>
              </a:xfrm>
              <a:custGeom>
                <a:avLst/>
                <a:gdLst>
                  <a:gd name="T0" fmla="*/ 302 w 74"/>
                  <a:gd name="T1" fmla="*/ 4 h 333"/>
                  <a:gd name="T2" fmla="*/ 176 w 74"/>
                  <a:gd name="T3" fmla="*/ 171 h 333"/>
                  <a:gd name="T4" fmla="*/ 159 w 74"/>
                  <a:gd name="T5" fmla="*/ 267 h 333"/>
                  <a:gd name="T6" fmla="*/ 176 w 74"/>
                  <a:gd name="T7" fmla="*/ 368 h 333"/>
                  <a:gd name="T8" fmla="*/ 138 w 74"/>
                  <a:gd name="T9" fmla="*/ 372 h 333"/>
                  <a:gd name="T10" fmla="*/ 8 w 74"/>
                  <a:gd name="T11" fmla="*/ 593 h 333"/>
                  <a:gd name="T12" fmla="*/ 0 w 74"/>
                  <a:gd name="T13" fmla="*/ 681 h 333"/>
                  <a:gd name="T14" fmla="*/ 80 w 74"/>
                  <a:gd name="T15" fmla="*/ 873 h 333"/>
                  <a:gd name="T16" fmla="*/ 17 w 74"/>
                  <a:gd name="T17" fmla="*/ 1057 h 333"/>
                  <a:gd name="T18" fmla="*/ 21 w 74"/>
                  <a:gd name="T19" fmla="*/ 1136 h 333"/>
                  <a:gd name="T20" fmla="*/ 88 w 74"/>
                  <a:gd name="T21" fmla="*/ 1312 h 333"/>
                  <a:gd name="T22" fmla="*/ 126 w 74"/>
                  <a:gd name="T23" fmla="*/ 1387 h 333"/>
                  <a:gd name="T24" fmla="*/ 138 w 74"/>
                  <a:gd name="T25" fmla="*/ 1391 h 333"/>
                  <a:gd name="T26" fmla="*/ 138 w 74"/>
                  <a:gd name="T27" fmla="*/ 1383 h 333"/>
                  <a:gd name="T28" fmla="*/ 101 w 74"/>
                  <a:gd name="T29" fmla="*/ 1307 h 333"/>
                  <a:gd name="T30" fmla="*/ 38 w 74"/>
                  <a:gd name="T31" fmla="*/ 1136 h 333"/>
                  <a:gd name="T32" fmla="*/ 92 w 74"/>
                  <a:gd name="T33" fmla="*/ 877 h 333"/>
                  <a:gd name="T34" fmla="*/ 96 w 74"/>
                  <a:gd name="T35" fmla="*/ 873 h 333"/>
                  <a:gd name="T36" fmla="*/ 92 w 74"/>
                  <a:gd name="T37" fmla="*/ 869 h 333"/>
                  <a:gd name="T38" fmla="*/ 25 w 74"/>
                  <a:gd name="T39" fmla="*/ 597 h 333"/>
                  <a:gd name="T40" fmla="*/ 147 w 74"/>
                  <a:gd name="T41" fmla="*/ 388 h 333"/>
                  <a:gd name="T42" fmla="*/ 184 w 74"/>
                  <a:gd name="T43" fmla="*/ 384 h 333"/>
                  <a:gd name="T44" fmla="*/ 193 w 74"/>
                  <a:gd name="T45" fmla="*/ 384 h 333"/>
                  <a:gd name="T46" fmla="*/ 193 w 74"/>
                  <a:gd name="T47" fmla="*/ 376 h 333"/>
                  <a:gd name="T48" fmla="*/ 193 w 74"/>
                  <a:gd name="T49" fmla="*/ 175 h 333"/>
                  <a:gd name="T50" fmla="*/ 306 w 74"/>
                  <a:gd name="T51" fmla="*/ 17 h 333"/>
                  <a:gd name="T52" fmla="*/ 310 w 74"/>
                  <a:gd name="T53" fmla="*/ 8 h 333"/>
                  <a:gd name="T54" fmla="*/ 302 w 74"/>
                  <a:gd name="T55" fmla="*/ 4 h 33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" h="333">
                    <a:moveTo>
                      <a:pt x="72" y="1"/>
                    </a:moveTo>
                    <a:cubicBezTo>
                      <a:pt x="57" y="8"/>
                      <a:pt x="46" y="31"/>
                      <a:pt x="42" y="41"/>
                    </a:cubicBezTo>
                    <a:cubicBezTo>
                      <a:pt x="40" y="48"/>
                      <a:pt x="38" y="56"/>
                      <a:pt x="38" y="64"/>
                    </a:cubicBezTo>
                    <a:cubicBezTo>
                      <a:pt x="38" y="72"/>
                      <a:pt x="40" y="80"/>
                      <a:pt x="42" y="88"/>
                    </a:cubicBezTo>
                    <a:cubicBezTo>
                      <a:pt x="39" y="88"/>
                      <a:pt x="36" y="88"/>
                      <a:pt x="33" y="89"/>
                    </a:cubicBezTo>
                    <a:cubicBezTo>
                      <a:pt x="17" y="98"/>
                      <a:pt x="4" y="134"/>
                      <a:pt x="2" y="142"/>
                    </a:cubicBezTo>
                    <a:cubicBezTo>
                      <a:pt x="1" y="149"/>
                      <a:pt x="0" y="156"/>
                      <a:pt x="0" y="163"/>
                    </a:cubicBezTo>
                    <a:cubicBezTo>
                      <a:pt x="0" y="180"/>
                      <a:pt x="6" y="195"/>
                      <a:pt x="19" y="209"/>
                    </a:cubicBezTo>
                    <a:cubicBezTo>
                      <a:pt x="7" y="220"/>
                      <a:pt x="4" y="238"/>
                      <a:pt x="4" y="253"/>
                    </a:cubicBezTo>
                    <a:cubicBezTo>
                      <a:pt x="4" y="260"/>
                      <a:pt x="5" y="267"/>
                      <a:pt x="5" y="272"/>
                    </a:cubicBezTo>
                    <a:cubicBezTo>
                      <a:pt x="8" y="288"/>
                      <a:pt x="15" y="302"/>
                      <a:pt x="21" y="314"/>
                    </a:cubicBezTo>
                    <a:cubicBezTo>
                      <a:pt x="24" y="320"/>
                      <a:pt x="28" y="326"/>
                      <a:pt x="30" y="332"/>
                    </a:cubicBezTo>
                    <a:cubicBezTo>
                      <a:pt x="31" y="333"/>
                      <a:pt x="32" y="333"/>
                      <a:pt x="33" y="333"/>
                    </a:cubicBezTo>
                    <a:cubicBezTo>
                      <a:pt x="33" y="333"/>
                      <a:pt x="34" y="332"/>
                      <a:pt x="33" y="331"/>
                    </a:cubicBezTo>
                    <a:cubicBezTo>
                      <a:pt x="31" y="325"/>
                      <a:pt x="28" y="319"/>
                      <a:pt x="24" y="313"/>
                    </a:cubicBezTo>
                    <a:cubicBezTo>
                      <a:pt x="18" y="300"/>
                      <a:pt x="11" y="287"/>
                      <a:pt x="9" y="272"/>
                    </a:cubicBezTo>
                    <a:cubicBezTo>
                      <a:pt x="6" y="255"/>
                      <a:pt x="5" y="225"/>
                      <a:pt x="22" y="210"/>
                    </a:cubicBezTo>
                    <a:cubicBezTo>
                      <a:pt x="22" y="210"/>
                      <a:pt x="23" y="209"/>
                      <a:pt x="23" y="209"/>
                    </a:cubicBezTo>
                    <a:cubicBezTo>
                      <a:pt x="23" y="208"/>
                      <a:pt x="22" y="208"/>
                      <a:pt x="22" y="208"/>
                    </a:cubicBezTo>
                    <a:cubicBezTo>
                      <a:pt x="5" y="189"/>
                      <a:pt x="0" y="170"/>
                      <a:pt x="6" y="143"/>
                    </a:cubicBezTo>
                    <a:cubicBezTo>
                      <a:pt x="8" y="133"/>
                      <a:pt x="20" y="100"/>
                      <a:pt x="35" y="93"/>
                    </a:cubicBezTo>
                    <a:cubicBezTo>
                      <a:pt x="38" y="91"/>
                      <a:pt x="41" y="91"/>
                      <a:pt x="44" y="92"/>
                    </a:cubicBezTo>
                    <a:cubicBezTo>
                      <a:pt x="44" y="92"/>
                      <a:pt x="45" y="92"/>
                      <a:pt x="46" y="92"/>
                    </a:cubicBezTo>
                    <a:cubicBezTo>
                      <a:pt x="46" y="91"/>
                      <a:pt x="46" y="90"/>
                      <a:pt x="46" y="90"/>
                    </a:cubicBezTo>
                    <a:cubicBezTo>
                      <a:pt x="40" y="73"/>
                      <a:pt x="40" y="56"/>
                      <a:pt x="46" y="42"/>
                    </a:cubicBezTo>
                    <a:cubicBezTo>
                      <a:pt x="49" y="33"/>
                      <a:pt x="60" y="11"/>
                      <a:pt x="73" y="4"/>
                    </a:cubicBezTo>
                    <a:cubicBezTo>
                      <a:pt x="74" y="3"/>
                      <a:pt x="74" y="2"/>
                      <a:pt x="74" y="2"/>
                    </a:cubicBezTo>
                    <a:cubicBezTo>
                      <a:pt x="74" y="1"/>
                      <a:pt x="73" y="0"/>
                      <a:pt x="7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6" name="Freeform 29"/>
              <p:cNvSpPr>
                <a:spLocks/>
              </p:cNvSpPr>
              <p:nvPr/>
            </p:nvSpPr>
            <p:spPr bwMode="auto">
              <a:xfrm>
                <a:off x="1261" y="1573"/>
                <a:ext cx="983" cy="221"/>
              </a:xfrm>
              <a:custGeom>
                <a:avLst/>
                <a:gdLst>
                  <a:gd name="T0" fmla="*/ 515 w 235"/>
                  <a:gd name="T1" fmla="*/ 8 h 53"/>
                  <a:gd name="T2" fmla="*/ 343 w 235"/>
                  <a:gd name="T3" fmla="*/ 67 h 53"/>
                  <a:gd name="T4" fmla="*/ 326 w 235"/>
                  <a:gd name="T5" fmla="*/ 75 h 53"/>
                  <a:gd name="T6" fmla="*/ 234 w 235"/>
                  <a:gd name="T7" fmla="*/ 171 h 53"/>
                  <a:gd name="T8" fmla="*/ 46 w 235"/>
                  <a:gd name="T9" fmla="*/ 167 h 53"/>
                  <a:gd name="T10" fmla="*/ 4 w 235"/>
                  <a:gd name="T11" fmla="*/ 213 h 53"/>
                  <a:gd name="T12" fmla="*/ 8 w 235"/>
                  <a:gd name="T13" fmla="*/ 221 h 53"/>
                  <a:gd name="T14" fmla="*/ 17 w 235"/>
                  <a:gd name="T15" fmla="*/ 217 h 53"/>
                  <a:gd name="T16" fmla="*/ 54 w 235"/>
                  <a:gd name="T17" fmla="*/ 183 h 53"/>
                  <a:gd name="T18" fmla="*/ 238 w 235"/>
                  <a:gd name="T19" fmla="*/ 188 h 53"/>
                  <a:gd name="T20" fmla="*/ 243 w 235"/>
                  <a:gd name="T21" fmla="*/ 188 h 53"/>
                  <a:gd name="T22" fmla="*/ 247 w 235"/>
                  <a:gd name="T23" fmla="*/ 183 h 53"/>
                  <a:gd name="T24" fmla="*/ 335 w 235"/>
                  <a:gd name="T25" fmla="*/ 88 h 53"/>
                  <a:gd name="T26" fmla="*/ 351 w 235"/>
                  <a:gd name="T27" fmla="*/ 79 h 53"/>
                  <a:gd name="T28" fmla="*/ 515 w 235"/>
                  <a:gd name="T29" fmla="*/ 25 h 53"/>
                  <a:gd name="T30" fmla="*/ 820 w 235"/>
                  <a:gd name="T31" fmla="*/ 163 h 53"/>
                  <a:gd name="T32" fmla="*/ 828 w 235"/>
                  <a:gd name="T33" fmla="*/ 167 h 53"/>
                  <a:gd name="T34" fmla="*/ 912 w 235"/>
                  <a:gd name="T35" fmla="*/ 167 h 53"/>
                  <a:gd name="T36" fmla="*/ 945 w 235"/>
                  <a:gd name="T37" fmla="*/ 183 h 53"/>
                  <a:gd name="T38" fmla="*/ 979 w 235"/>
                  <a:gd name="T39" fmla="*/ 192 h 53"/>
                  <a:gd name="T40" fmla="*/ 983 w 235"/>
                  <a:gd name="T41" fmla="*/ 183 h 53"/>
                  <a:gd name="T42" fmla="*/ 975 w 235"/>
                  <a:gd name="T43" fmla="*/ 179 h 53"/>
                  <a:gd name="T44" fmla="*/ 950 w 235"/>
                  <a:gd name="T45" fmla="*/ 167 h 53"/>
                  <a:gd name="T46" fmla="*/ 916 w 235"/>
                  <a:gd name="T47" fmla="*/ 154 h 53"/>
                  <a:gd name="T48" fmla="*/ 828 w 235"/>
                  <a:gd name="T49" fmla="*/ 154 h 53"/>
                  <a:gd name="T50" fmla="*/ 515 w 235"/>
                  <a:gd name="T51" fmla="*/ 8 h 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35" h="53">
                    <a:moveTo>
                      <a:pt x="123" y="2"/>
                    </a:moveTo>
                    <a:cubicBezTo>
                      <a:pt x="107" y="3"/>
                      <a:pt x="93" y="8"/>
                      <a:pt x="82" y="16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0" y="23"/>
                      <a:pt x="58" y="32"/>
                      <a:pt x="56" y="41"/>
                    </a:cubicBezTo>
                    <a:cubicBezTo>
                      <a:pt x="45" y="37"/>
                      <a:pt x="24" y="35"/>
                      <a:pt x="11" y="40"/>
                    </a:cubicBezTo>
                    <a:cubicBezTo>
                      <a:pt x="6" y="43"/>
                      <a:pt x="2" y="46"/>
                      <a:pt x="1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3"/>
                      <a:pt x="4" y="53"/>
                      <a:pt x="4" y="52"/>
                    </a:cubicBezTo>
                    <a:cubicBezTo>
                      <a:pt x="5" y="48"/>
                      <a:pt x="8" y="46"/>
                      <a:pt x="13" y="44"/>
                    </a:cubicBezTo>
                    <a:cubicBezTo>
                      <a:pt x="25" y="38"/>
                      <a:pt x="47" y="41"/>
                      <a:pt x="57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9" y="45"/>
                      <a:pt x="59" y="44"/>
                      <a:pt x="59" y="44"/>
                    </a:cubicBezTo>
                    <a:cubicBezTo>
                      <a:pt x="59" y="35"/>
                      <a:pt x="72" y="26"/>
                      <a:pt x="80" y="21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95" y="11"/>
                      <a:pt x="108" y="7"/>
                      <a:pt x="123" y="6"/>
                    </a:cubicBezTo>
                    <a:cubicBezTo>
                      <a:pt x="159" y="4"/>
                      <a:pt x="182" y="15"/>
                      <a:pt x="196" y="39"/>
                    </a:cubicBezTo>
                    <a:cubicBezTo>
                      <a:pt x="196" y="40"/>
                      <a:pt x="197" y="40"/>
                      <a:pt x="198" y="40"/>
                    </a:cubicBezTo>
                    <a:cubicBezTo>
                      <a:pt x="205" y="37"/>
                      <a:pt x="214" y="39"/>
                      <a:pt x="218" y="40"/>
                    </a:cubicBezTo>
                    <a:cubicBezTo>
                      <a:pt x="220" y="41"/>
                      <a:pt x="223" y="42"/>
                      <a:pt x="226" y="44"/>
                    </a:cubicBezTo>
                    <a:cubicBezTo>
                      <a:pt x="231" y="46"/>
                      <a:pt x="233" y="47"/>
                      <a:pt x="234" y="46"/>
                    </a:cubicBezTo>
                    <a:cubicBezTo>
                      <a:pt x="235" y="46"/>
                      <a:pt x="235" y="45"/>
                      <a:pt x="235" y="44"/>
                    </a:cubicBezTo>
                    <a:cubicBezTo>
                      <a:pt x="235" y="44"/>
                      <a:pt x="234" y="43"/>
                      <a:pt x="233" y="43"/>
                    </a:cubicBezTo>
                    <a:cubicBezTo>
                      <a:pt x="233" y="43"/>
                      <a:pt x="230" y="41"/>
                      <a:pt x="227" y="40"/>
                    </a:cubicBezTo>
                    <a:cubicBezTo>
                      <a:pt x="225" y="39"/>
                      <a:pt x="222" y="38"/>
                      <a:pt x="219" y="37"/>
                    </a:cubicBezTo>
                    <a:cubicBezTo>
                      <a:pt x="211" y="35"/>
                      <a:pt x="204" y="35"/>
                      <a:pt x="198" y="37"/>
                    </a:cubicBezTo>
                    <a:cubicBezTo>
                      <a:pt x="184" y="11"/>
                      <a:pt x="160" y="0"/>
                      <a:pt x="12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7" name="Freeform 30"/>
              <p:cNvSpPr>
                <a:spLocks/>
              </p:cNvSpPr>
              <p:nvPr/>
            </p:nvSpPr>
            <p:spPr bwMode="auto">
              <a:xfrm>
                <a:off x="2324" y="1828"/>
                <a:ext cx="281" cy="1391"/>
              </a:xfrm>
              <a:custGeom>
                <a:avLst/>
                <a:gdLst>
                  <a:gd name="T0" fmla="*/ 4 w 67"/>
                  <a:gd name="T1" fmla="*/ 8 h 333"/>
                  <a:gd name="T2" fmla="*/ 8 w 67"/>
                  <a:gd name="T3" fmla="*/ 17 h 333"/>
                  <a:gd name="T4" fmla="*/ 113 w 67"/>
                  <a:gd name="T5" fmla="*/ 167 h 333"/>
                  <a:gd name="T6" fmla="*/ 117 w 67"/>
                  <a:gd name="T7" fmla="*/ 355 h 333"/>
                  <a:gd name="T8" fmla="*/ 117 w 67"/>
                  <a:gd name="T9" fmla="*/ 363 h 333"/>
                  <a:gd name="T10" fmla="*/ 122 w 67"/>
                  <a:gd name="T11" fmla="*/ 368 h 333"/>
                  <a:gd name="T12" fmla="*/ 264 w 67"/>
                  <a:gd name="T13" fmla="*/ 597 h 333"/>
                  <a:gd name="T14" fmla="*/ 180 w 67"/>
                  <a:gd name="T15" fmla="*/ 898 h 333"/>
                  <a:gd name="T16" fmla="*/ 176 w 67"/>
                  <a:gd name="T17" fmla="*/ 902 h 333"/>
                  <a:gd name="T18" fmla="*/ 180 w 67"/>
                  <a:gd name="T19" fmla="*/ 906 h 333"/>
                  <a:gd name="T20" fmla="*/ 264 w 67"/>
                  <a:gd name="T21" fmla="*/ 1136 h 333"/>
                  <a:gd name="T22" fmla="*/ 193 w 67"/>
                  <a:gd name="T23" fmla="*/ 1378 h 333"/>
                  <a:gd name="T24" fmla="*/ 193 w 67"/>
                  <a:gd name="T25" fmla="*/ 1387 h 333"/>
                  <a:gd name="T26" fmla="*/ 206 w 67"/>
                  <a:gd name="T27" fmla="*/ 1387 h 333"/>
                  <a:gd name="T28" fmla="*/ 277 w 67"/>
                  <a:gd name="T29" fmla="*/ 1174 h 333"/>
                  <a:gd name="T30" fmla="*/ 277 w 67"/>
                  <a:gd name="T31" fmla="*/ 1132 h 333"/>
                  <a:gd name="T32" fmla="*/ 197 w 67"/>
                  <a:gd name="T33" fmla="*/ 902 h 333"/>
                  <a:gd name="T34" fmla="*/ 281 w 67"/>
                  <a:gd name="T35" fmla="*/ 652 h 333"/>
                  <a:gd name="T36" fmla="*/ 277 w 67"/>
                  <a:gd name="T37" fmla="*/ 597 h 333"/>
                  <a:gd name="T38" fmla="*/ 134 w 67"/>
                  <a:gd name="T39" fmla="*/ 355 h 333"/>
                  <a:gd name="T40" fmla="*/ 147 w 67"/>
                  <a:gd name="T41" fmla="*/ 272 h 333"/>
                  <a:gd name="T42" fmla="*/ 130 w 67"/>
                  <a:gd name="T43" fmla="*/ 163 h 333"/>
                  <a:gd name="T44" fmla="*/ 13 w 67"/>
                  <a:gd name="T45" fmla="*/ 4 h 333"/>
                  <a:gd name="T46" fmla="*/ 4 w 67"/>
                  <a:gd name="T47" fmla="*/ 8 h 33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7" h="333">
                    <a:moveTo>
                      <a:pt x="1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2" y="9"/>
                      <a:pt x="22" y="23"/>
                      <a:pt x="27" y="40"/>
                    </a:cubicBezTo>
                    <a:cubicBezTo>
                      <a:pt x="33" y="57"/>
                      <a:pt x="33" y="75"/>
                      <a:pt x="28" y="85"/>
                    </a:cubicBezTo>
                    <a:cubicBezTo>
                      <a:pt x="27" y="86"/>
                      <a:pt x="27" y="87"/>
                      <a:pt x="28" y="87"/>
                    </a:cubicBezTo>
                    <a:cubicBezTo>
                      <a:pt x="28" y="88"/>
                      <a:pt x="28" y="88"/>
                      <a:pt x="29" y="88"/>
                    </a:cubicBezTo>
                    <a:cubicBezTo>
                      <a:pt x="51" y="89"/>
                      <a:pt x="61" y="125"/>
                      <a:pt x="63" y="143"/>
                    </a:cubicBezTo>
                    <a:cubicBezTo>
                      <a:pt x="65" y="164"/>
                      <a:pt x="63" y="194"/>
                      <a:pt x="43" y="215"/>
                    </a:cubicBezTo>
                    <a:cubicBezTo>
                      <a:pt x="43" y="215"/>
                      <a:pt x="42" y="216"/>
                      <a:pt x="42" y="216"/>
                    </a:cubicBezTo>
                    <a:cubicBezTo>
                      <a:pt x="43" y="217"/>
                      <a:pt x="43" y="217"/>
                      <a:pt x="43" y="217"/>
                    </a:cubicBezTo>
                    <a:cubicBezTo>
                      <a:pt x="59" y="226"/>
                      <a:pt x="62" y="258"/>
                      <a:pt x="63" y="272"/>
                    </a:cubicBezTo>
                    <a:cubicBezTo>
                      <a:pt x="64" y="293"/>
                      <a:pt x="62" y="316"/>
                      <a:pt x="46" y="330"/>
                    </a:cubicBezTo>
                    <a:cubicBezTo>
                      <a:pt x="46" y="330"/>
                      <a:pt x="46" y="331"/>
                      <a:pt x="46" y="332"/>
                    </a:cubicBezTo>
                    <a:cubicBezTo>
                      <a:pt x="47" y="333"/>
                      <a:pt x="48" y="333"/>
                      <a:pt x="49" y="332"/>
                    </a:cubicBezTo>
                    <a:cubicBezTo>
                      <a:pt x="63" y="320"/>
                      <a:pt x="66" y="300"/>
                      <a:pt x="66" y="281"/>
                    </a:cubicBezTo>
                    <a:cubicBezTo>
                      <a:pt x="66" y="278"/>
                      <a:pt x="66" y="275"/>
                      <a:pt x="66" y="271"/>
                    </a:cubicBezTo>
                    <a:cubicBezTo>
                      <a:pt x="66" y="258"/>
                      <a:pt x="63" y="227"/>
                      <a:pt x="47" y="216"/>
                    </a:cubicBezTo>
                    <a:cubicBezTo>
                      <a:pt x="62" y="198"/>
                      <a:pt x="67" y="175"/>
                      <a:pt x="67" y="156"/>
                    </a:cubicBezTo>
                    <a:cubicBezTo>
                      <a:pt x="67" y="151"/>
                      <a:pt x="66" y="147"/>
                      <a:pt x="66" y="143"/>
                    </a:cubicBezTo>
                    <a:cubicBezTo>
                      <a:pt x="64" y="125"/>
                      <a:pt x="54" y="88"/>
                      <a:pt x="32" y="85"/>
                    </a:cubicBezTo>
                    <a:cubicBezTo>
                      <a:pt x="34" y="79"/>
                      <a:pt x="35" y="73"/>
                      <a:pt x="35" y="65"/>
                    </a:cubicBezTo>
                    <a:cubicBezTo>
                      <a:pt x="35" y="57"/>
                      <a:pt x="34" y="48"/>
                      <a:pt x="31" y="39"/>
                    </a:cubicBezTo>
                    <a:cubicBezTo>
                      <a:pt x="25" y="20"/>
                      <a:pt x="14" y="6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8" name="Freeform 31"/>
              <p:cNvSpPr>
                <a:spLocks/>
              </p:cNvSpPr>
              <p:nvPr/>
            </p:nvSpPr>
            <p:spPr bwMode="auto">
              <a:xfrm>
                <a:off x="1570" y="1765"/>
                <a:ext cx="415" cy="372"/>
              </a:xfrm>
              <a:custGeom>
                <a:avLst/>
                <a:gdLst>
                  <a:gd name="T0" fmla="*/ 168 w 99"/>
                  <a:gd name="T1" fmla="*/ 4 h 89"/>
                  <a:gd name="T2" fmla="*/ 25 w 99"/>
                  <a:gd name="T3" fmla="*/ 113 h 89"/>
                  <a:gd name="T4" fmla="*/ 25 w 99"/>
                  <a:gd name="T5" fmla="*/ 280 h 89"/>
                  <a:gd name="T6" fmla="*/ 289 w 99"/>
                  <a:gd name="T7" fmla="*/ 351 h 89"/>
                  <a:gd name="T8" fmla="*/ 398 w 99"/>
                  <a:gd name="T9" fmla="*/ 263 h 89"/>
                  <a:gd name="T10" fmla="*/ 398 w 99"/>
                  <a:gd name="T11" fmla="*/ 171 h 89"/>
                  <a:gd name="T12" fmla="*/ 277 w 99"/>
                  <a:gd name="T13" fmla="*/ 113 h 89"/>
                  <a:gd name="T14" fmla="*/ 184 w 99"/>
                  <a:gd name="T15" fmla="*/ 180 h 89"/>
                  <a:gd name="T16" fmla="*/ 201 w 99"/>
                  <a:gd name="T17" fmla="*/ 238 h 89"/>
                  <a:gd name="T18" fmla="*/ 226 w 99"/>
                  <a:gd name="T19" fmla="*/ 242 h 89"/>
                  <a:gd name="T20" fmla="*/ 243 w 99"/>
                  <a:gd name="T21" fmla="*/ 238 h 89"/>
                  <a:gd name="T22" fmla="*/ 247 w 99"/>
                  <a:gd name="T23" fmla="*/ 230 h 89"/>
                  <a:gd name="T24" fmla="*/ 239 w 99"/>
                  <a:gd name="T25" fmla="*/ 226 h 89"/>
                  <a:gd name="T26" fmla="*/ 222 w 99"/>
                  <a:gd name="T27" fmla="*/ 226 h 89"/>
                  <a:gd name="T28" fmla="*/ 218 w 99"/>
                  <a:gd name="T29" fmla="*/ 222 h 89"/>
                  <a:gd name="T30" fmla="*/ 210 w 99"/>
                  <a:gd name="T31" fmla="*/ 226 h 89"/>
                  <a:gd name="T32" fmla="*/ 197 w 99"/>
                  <a:gd name="T33" fmla="*/ 192 h 89"/>
                  <a:gd name="T34" fmla="*/ 197 w 99"/>
                  <a:gd name="T35" fmla="*/ 184 h 89"/>
                  <a:gd name="T36" fmla="*/ 277 w 99"/>
                  <a:gd name="T37" fmla="*/ 130 h 89"/>
                  <a:gd name="T38" fmla="*/ 386 w 99"/>
                  <a:gd name="T39" fmla="*/ 180 h 89"/>
                  <a:gd name="T40" fmla="*/ 386 w 99"/>
                  <a:gd name="T41" fmla="*/ 259 h 89"/>
                  <a:gd name="T42" fmla="*/ 281 w 99"/>
                  <a:gd name="T43" fmla="*/ 334 h 89"/>
                  <a:gd name="T44" fmla="*/ 38 w 99"/>
                  <a:gd name="T45" fmla="*/ 272 h 89"/>
                  <a:gd name="T46" fmla="*/ 42 w 99"/>
                  <a:gd name="T47" fmla="*/ 121 h 89"/>
                  <a:gd name="T48" fmla="*/ 172 w 99"/>
                  <a:gd name="T49" fmla="*/ 17 h 89"/>
                  <a:gd name="T50" fmla="*/ 176 w 99"/>
                  <a:gd name="T51" fmla="*/ 8 h 89"/>
                  <a:gd name="T52" fmla="*/ 168 w 99"/>
                  <a:gd name="T53" fmla="*/ 4 h 8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9" h="89">
                    <a:moveTo>
                      <a:pt x="40" y="1"/>
                    </a:moveTo>
                    <a:cubicBezTo>
                      <a:pt x="27" y="2"/>
                      <a:pt x="14" y="12"/>
                      <a:pt x="6" y="27"/>
                    </a:cubicBezTo>
                    <a:cubicBezTo>
                      <a:pt x="0" y="41"/>
                      <a:pt x="0" y="56"/>
                      <a:pt x="6" y="67"/>
                    </a:cubicBezTo>
                    <a:cubicBezTo>
                      <a:pt x="18" y="86"/>
                      <a:pt x="50" y="89"/>
                      <a:pt x="69" y="84"/>
                    </a:cubicBezTo>
                    <a:cubicBezTo>
                      <a:pt x="81" y="80"/>
                      <a:pt x="91" y="72"/>
                      <a:pt x="95" y="63"/>
                    </a:cubicBezTo>
                    <a:cubicBezTo>
                      <a:pt x="99" y="56"/>
                      <a:pt x="98" y="49"/>
                      <a:pt x="95" y="41"/>
                    </a:cubicBezTo>
                    <a:cubicBezTo>
                      <a:pt x="90" y="31"/>
                      <a:pt x="77" y="26"/>
                      <a:pt x="66" y="27"/>
                    </a:cubicBezTo>
                    <a:cubicBezTo>
                      <a:pt x="55" y="28"/>
                      <a:pt x="46" y="34"/>
                      <a:pt x="44" y="43"/>
                    </a:cubicBezTo>
                    <a:cubicBezTo>
                      <a:pt x="42" y="48"/>
                      <a:pt x="44" y="54"/>
                      <a:pt x="48" y="57"/>
                    </a:cubicBezTo>
                    <a:cubicBezTo>
                      <a:pt x="50" y="58"/>
                      <a:pt x="52" y="59"/>
                      <a:pt x="54" y="58"/>
                    </a:cubicBezTo>
                    <a:cubicBezTo>
                      <a:pt x="55" y="58"/>
                      <a:pt x="56" y="58"/>
                      <a:pt x="58" y="57"/>
                    </a:cubicBezTo>
                    <a:cubicBezTo>
                      <a:pt x="59" y="56"/>
                      <a:pt x="59" y="56"/>
                      <a:pt x="59" y="55"/>
                    </a:cubicBezTo>
                    <a:cubicBezTo>
                      <a:pt x="59" y="54"/>
                      <a:pt x="58" y="54"/>
                      <a:pt x="57" y="54"/>
                    </a:cubicBezTo>
                    <a:cubicBezTo>
                      <a:pt x="55" y="53"/>
                      <a:pt x="53" y="53"/>
                      <a:pt x="53" y="54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1" y="53"/>
                      <a:pt x="50" y="54"/>
                      <a:pt x="50" y="54"/>
                    </a:cubicBezTo>
                    <a:cubicBezTo>
                      <a:pt x="48" y="53"/>
                      <a:pt x="47" y="49"/>
                      <a:pt x="47" y="46"/>
                    </a:cubicBezTo>
                    <a:cubicBezTo>
                      <a:pt x="47" y="45"/>
                      <a:pt x="47" y="44"/>
                      <a:pt x="47" y="44"/>
                    </a:cubicBezTo>
                    <a:cubicBezTo>
                      <a:pt x="49" y="36"/>
                      <a:pt x="56" y="31"/>
                      <a:pt x="66" y="31"/>
                    </a:cubicBezTo>
                    <a:cubicBezTo>
                      <a:pt x="76" y="30"/>
                      <a:pt x="88" y="34"/>
                      <a:pt x="92" y="43"/>
                    </a:cubicBezTo>
                    <a:cubicBezTo>
                      <a:pt x="95" y="49"/>
                      <a:pt x="95" y="56"/>
                      <a:pt x="92" y="62"/>
                    </a:cubicBezTo>
                    <a:cubicBezTo>
                      <a:pt x="89" y="70"/>
                      <a:pt x="79" y="77"/>
                      <a:pt x="67" y="80"/>
                    </a:cubicBezTo>
                    <a:cubicBezTo>
                      <a:pt x="51" y="86"/>
                      <a:pt x="20" y="83"/>
                      <a:pt x="9" y="65"/>
                    </a:cubicBezTo>
                    <a:cubicBezTo>
                      <a:pt x="3" y="55"/>
                      <a:pt x="3" y="41"/>
                      <a:pt x="10" y="29"/>
                    </a:cubicBezTo>
                    <a:cubicBezTo>
                      <a:pt x="16" y="15"/>
                      <a:pt x="28" y="5"/>
                      <a:pt x="41" y="4"/>
                    </a:cubicBezTo>
                    <a:cubicBezTo>
                      <a:pt x="41" y="4"/>
                      <a:pt x="42" y="3"/>
                      <a:pt x="42" y="2"/>
                    </a:cubicBezTo>
                    <a:cubicBezTo>
                      <a:pt x="42" y="1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9" name="Freeform 32"/>
              <p:cNvSpPr>
                <a:spLocks/>
              </p:cNvSpPr>
              <p:nvPr/>
            </p:nvSpPr>
            <p:spPr bwMode="auto">
              <a:xfrm>
                <a:off x="1332" y="1945"/>
                <a:ext cx="883" cy="535"/>
              </a:xfrm>
              <a:custGeom>
                <a:avLst/>
                <a:gdLst>
                  <a:gd name="T0" fmla="*/ 243 w 211"/>
                  <a:gd name="T1" fmla="*/ 4 h 128"/>
                  <a:gd name="T2" fmla="*/ 176 w 211"/>
                  <a:gd name="T3" fmla="*/ 33 h 128"/>
                  <a:gd name="T4" fmla="*/ 63 w 211"/>
                  <a:gd name="T5" fmla="*/ 113 h 128"/>
                  <a:gd name="T6" fmla="*/ 33 w 211"/>
                  <a:gd name="T7" fmla="*/ 393 h 128"/>
                  <a:gd name="T8" fmla="*/ 268 w 211"/>
                  <a:gd name="T9" fmla="*/ 514 h 128"/>
                  <a:gd name="T10" fmla="*/ 280 w 211"/>
                  <a:gd name="T11" fmla="*/ 514 h 128"/>
                  <a:gd name="T12" fmla="*/ 657 w 211"/>
                  <a:gd name="T13" fmla="*/ 497 h 128"/>
                  <a:gd name="T14" fmla="*/ 845 w 211"/>
                  <a:gd name="T15" fmla="*/ 376 h 128"/>
                  <a:gd name="T16" fmla="*/ 862 w 211"/>
                  <a:gd name="T17" fmla="*/ 180 h 128"/>
                  <a:gd name="T18" fmla="*/ 732 w 211"/>
                  <a:gd name="T19" fmla="*/ 59 h 128"/>
                  <a:gd name="T20" fmla="*/ 644 w 211"/>
                  <a:gd name="T21" fmla="*/ 17 h 128"/>
                  <a:gd name="T22" fmla="*/ 636 w 211"/>
                  <a:gd name="T23" fmla="*/ 17 h 128"/>
                  <a:gd name="T24" fmla="*/ 636 w 211"/>
                  <a:gd name="T25" fmla="*/ 25 h 128"/>
                  <a:gd name="T26" fmla="*/ 728 w 211"/>
                  <a:gd name="T27" fmla="*/ 71 h 128"/>
                  <a:gd name="T28" fmla="*/ 850 w 211"/>
                  <a:gd name="T29" fmla="*/ 180 h 128"/>
                  <a:gd name="T30" fmla="*/ 833 w 211"/>
                  <a:gd name="T31" fmla="*/ 368 h 128"/>
                  <a:gd name="T32" fmla="*/ 653 w 211"/>
                  <a:gd name="T33" fmla="*/ 485 h 128"/>
                  <a:gd name="T34" fmla="*/ 280 w 211"/>
                  <a:gd name="T35" fmla="*/ 502 h 128"/>
                  <a:gd name="T36" fmla="*/ 268 w 211"/>
                  <a:gd name="T37" fmla="*/ 502 h 128"/>
                  <a:gd name="T38" fmla="*/ 50 w 211"/>
                  <a:gd name="T39" fmla="*/ 389 h 128"/>
                  <a:gd name="T40" fmla="*/ 75 w 211"/>
                  <a:gd name="T41" fmla="*/ 121 h 128"/>
                  <a:gd name="T42" fmla="*/ 184 w 211"/>
                  <a:gd name="T43" fmla="*/ 46 h 128"/>
                  <a:gd name="T44" fmla="*/ 247 w 211"/>
                  <a:gd name="T45" fmla="*/ 17 h 128"/>
                  <a:gd name="T46" fmla="*/ 251 w 211"/>
                  <a:gd name="T47" fmla="*/ 4 h 128"/>
                  <a:gd name="T48" fmla="*/ 243 w 211"/>
                  <a:gd name="T49" fmla="*/ 4 h 1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1" h="128">
                    <a:moveTo>
                      <a:pt x="58" y="1"/>
                    </a:moveTo>
                    <a:cubicBezTo>
                      <a:pt x="53" y="4"/>
                      <a:pt x="47" y="6"/>
                      <a:pt x="42" y="8"/>
                    </a:cubicBezTo>
                    <a:cubicBezTo>
                      <a:pt x="32" y="12"/>
                      <a:pt x="22" y="16"/>
                      <a:pt x="15" y="27"/>
                    </a:cubicBezTo>
                    <a:cubicBezTo>
                      <a:pt x="3" y="47"/>
                      <a:pt x="0" y="73"/>
                      <a:pt x="8" y="94"/>
                    </a:cubicBezTo>
                    <a:cubicBezTo>
                      <a:pt x="18" y="119"/>
                      <a:pt x="41" y="121"/>
                      <a:pt x="64" y="123"/>
                    </a:cubicBezTo>
                    <a:cubicBezTo>
                      <a:pt x="67" y="123"/>
                      <a:pt x="67" y="123"/>
                      <a:pt x="67" y="123"/>
                    </a:cubicBezTo>
                    <a:cubicBezTo>
                      <a:pt x="95" y="126"/>
                      <a:pt x="128" y="128"/>
                      <a:pt x="157" y="119"/>
                    </a:cubicBezTo>
                    <a:cubicBezTo>
                      <a:pt x="181" y="112"/>
                      <a:pt x="196" y="102"/>
                      <a:pt x="202" y="90"/>
                    </a:cubicBezTo>
                    <a:cubicBezTo>
                      <a:pt x="211" y="73"/>
                      <a:pt x="209" y="53"/>
                      <a:pt x="206" y="43"/>
                    </a:cubicBezTo>
                    <a:cubicBezTo>
                      <a:pt x="202" y="23"/>
                      <a:pt x="189" y="19"/>
                      <a:pt x="175" y="14"/>
                    </a:cubicBezTo>
                    <a:cubicBezTo>
                      <a:pt x="168" y="12"/>
                      <a:pt x="160" y="9"/>
                      <a:pt x="154" y="4"/>
                    </a:cubicBezTo>
                    <a:cubicBezTo>
                      <a:pt x="154" y="3"/>
                      <a:pt x="152" y="3"/>
                      <a:pt x="152" y="4"/>
                    </a:cubicBezTo>
                    <a:cubicBezTo>
                      <a:pt x="151" y="5"/>
                      <a:pt x="151" y="6"/>
                      <a:pt x="152" y="6"/>
                    </a:cubicBezTo>
                    <a:cubicBezTo>
                      <a:pt x="158" y="12"/>
                      <a:pt x="167" y="15"/>
                      <a:pt x="174" y="17"/>
                    </a:cubicBezTo>
                    <a:cubicBezTo>
                      <a:pt x="187" y="22"/>
                      <a:pt x="199" y="26"/>
                      <a:pt x="203" y="43"/>
                    </a:cubicBezTo>
                    <a:cubicBezTo>
                      <a:pt x="205" y="53"/>
                      <a:pt x="207" y="73"/>
                      <a:pt x="199" y="88"/>
                    </a:cubicBezTo>
                    <a:cubicBezTo>
                      <a:pt x="193" y="100"/>
                      <a:pt x="179" y="109"/>
                      <a:pt x="156" y="116"/>
                    </a:cubicBezTo>
                    <a:cubicBezTo>
                      <a:pt x="128" y="124"/>
                      <a:pt x="95" y="122"/>
                      <a:pt x="67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43" y="118"/>
                      <a:pt x="20" y="116"/>
                      <a:pt x="12" y="93"/>
                    </a:cubicBezTo>
                    <a:cubicBezTo>
                      <a:pt x="4" y="73"/>
                      <a:pt x="6" y="48"/>
                      <a:pt x="18" y="29"/>
                    </a:cubicBezTo>
                    <a:cubicBezTo>
                      <a:pt x="24" y="19"/>
                      <a:pt x="34" y="15"/>
                      <a:pt x="44" y="11"/>
                    </a:cubicBezTo>
                    <a:cubicBezTo>
                      <a:pt x="49" y="9"/>
                      <a:pt x="54" y="7"/>
                      <a:pt x="59" y="4"/>
                    </a:cubicBezTo>
                    <a:cubicBezTo>
                      <a:pt x="60" y="3"/>
                      <a:pt x="60" y="2"/>
                      <a:pt x="60" y="1"/>
                    </a:cubicBezTo>
                    <a:cubicBezTo>
                      <a:pt x="59" y="0"/>
                      <a:pt x="58" y="0"/>
                      <a:pt x="58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0" name="Freeform 33"/>
              <p:cNvSpPr>
                <a:spLocks noEditPoints="1"/>
              </p:cNvSpPr>
              <p:nvPr/>
            </p:nvSpPr>
            <p:spPr bwMode="auto">
              <a:xfrm>
                <a:off x="1499" y="2145"/>
                <a:ext cx="92" cy="92"/>
              </a:xfrm>
              <a:custGeom>
                <a:avLst/>
                <a:gdLst>
                  <a:gd name="T0" fmla="*/ 4 w 22"/>
                  <a:gd name="T1" fmla="*/ 0 h 22"/>
                  <a:gd name="T2" fmla="*/ 0 w 22"/>
                  <a:gd name="T3" fmla="*/ 8 h 22"/>
                  <a:gd name="T4" fmla="*/ 0 w 22"/>
                  <a:gd name="T5" fmla="*/ 8 h 22"/>
                  <a:gd name="T6" fmla="*/ 8 w 22"/>
                  <a:gd name="T7" fmla="*/ 17 h 22"/>
                  <a:gd name="T8" fmla="*/ 67 w 22"/>
                  <a:gd name="T9" fmla="*/ 38 h 22"/>
                  <a:gd name="T10" fmla="*/ 63 w 22"/>
                  <a:gd name="T11" fmla="*/ 42 h 22"/>
                  <a:gd name="T12" fmla="*/ 63 w 22"/>
                  <a:gd name="T13" fmla="*/ 42 h 22"/>
                  <a:gd name="T14" fmla="*/ 17 w 22"/>
                  <a:gd name="T15" fmla="*/ 71 h 22"/>
                  <a:gd name="T16" fmla="*/ 13 w 22"/>
                  <a:gd name="T17" fmla="*/ 75 h 22"/>
                  <a:gd name="T18" fmla="*/ 8 w 22"/>
                  <a:gd name="T19" fmla="*/ 84 h 22"/>
                  <a:gd name="T20" fmla="*/ 8 w 22"/>
                  <a:gd name="T21" fmla="*/ 88 h 22"/>
                  <a:gd name="T22" fmla="*/ 21 w 22"/>
                  <a:gd name="T23" fmla="*/ 88 h 22"/>
                  <a:gd name="T24" fmla="*/ 25 w 22"/>
                  <a:gd name="T25" fmla="*/ 84 h 22"/>
                  <a:gd name="T26" fmla="*/ 79 w 22"/>
                  <a:gd name="T27" fmla="*/ 46 h 22"/>
                  <a:gd name="T28" fmla="*/ 79 w 22"/>
                  <a:gd name="T29" fmla="*/ 46 h 22"/>
                  <a:gd name="T30" fmla="*/ 84 w 22"/>
                  <a:gd name="T31" fmla="*/ 46 h 22"/>
                  <a:gd name="T32" fmla="*/ 92 w 22"/>
                  <a:gd name="T33" fmla="*/ 46 h 22"/>
                  <a:gd name="T34" fmla="*/ 92 w 22"/>
                  <a:gd name="T35" fmla="*/ 42 h 22"/>
                  <a:gd name="T36" fmla="*/ 88 w 22"/>
                  <a:gd name="T37" fmla="*/ 33 h 22"/>
                  <a:gd name="T38" fmla="*/ 88 w 22"/>
                  <a:gd name="T39" fmla="*/ 33 h 22"/>
                  <a:gd name="T40" fmla="*/ 84 w 22"/>
                  <a:gd name="T41" fmla="*/ 29 h 22"/>
                  <a:gd name="T42" fmla="*/ 4 w 22"/>
                  <a:gd name="T43" fmla="*/ 0 h 22"/>
                  <a:gd name="T44" fmla="*/ 88 w 22"/>
                  <a:gd name="T45" fmla="*/ 33 h 22"/>
                  <a:gd name="T46" fmla="*/ 88 w 22"/>
                  <a:gd name="T47" fmla="*/ 33 h 22"/>
                  <a:gd name="T48" fmla="*/ 88 w 22"/>
                  <a:gd name="T49" fmla="*/ 33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11" y="6"/>
                      <a:pt x="16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1" y="12"/>
                      <a:pt x="7" y="15"/>
                      <a:pt x="4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3" y="22"/>
                      <a:pt x="4" y="22"/>
                      <a:pt x="5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0" y="17"/>
                      <a:pt x="15" y="14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21" y="12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0" y="7"/>
                    </a:cubicBezTo>
                    <a:cubicBezTo>
                      <a:pt x="17" y="4"/>
                      <a:pt x="3" y="0"/>
                      <a:pt x="1" y="0"/>
                    </a:cubicBezTo>
                    <a:close/>
                    <a:moveTo>
                      <a:pt x="21" y="8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1" name="Freeform 34"/>
              <p:cNvSpPr>
                <a:spLocks/>
              </p:cNvSpPr>
              <p:nvPr/>
            </p:nvSpPr>
            <p:spPr bwMode="auto">
              <a:xfrm>
                <a:off x="1939" y="2141"/>
                <a:ext cx="100" cy="80"/>
              </a:xfrm>
              <a:custGeom>
                <a:avLst/>
                <a:gdLst>
                  <a:gd name="T0" fmla="*/ 92 w 24"/>
                  <a:gd name="T1" fmla="*/ 0 h 19"/>
                  <a:gd name="T2" fmla="*/ 88 w 24"/>
                  <a:gd name="T3" fmla="*/ 4 h 19"/>
                  <a:gd name="T4" fmla="*/ 13 w 24"/>
                  <a:gd name="T5" fmla="*/ 25 h 19"/>
                  <a:gd name="T6" fmla="*/ 8 w 24"/>
                  <a:gd name="T7" fmla="*/ 25 h 19"/>
                  <a:gd name="T8" fmla="*/ 8 w 24"/>
                  <a:gd name="T9" fmla="*/ 25 h 19"/>
                  <a:gd name="T10" fmla="*/ 8 w 24"/>
                  <a:gd name="T11" fmla="*/ 25 h 19"/>
                  <a:gd name="T12" fmla="*/ 8 w 24"/>
                  <a:gd name="T13" fmla="*/ 29 h 19"/>
                  <a:gd name="T14" fmla="*/ 4 w 24"/>
                  <a:gd name="T15" fmla="*/ 29 h 19"/>
                  <a:gd name="T16" fmla="*/ 0 w 24"/>
                  <a:gd name="T17" fmla="*/ 34 h 19"/>
                  <a:gd name="T18" fmla="*/ 4 w 24"/>
                  <a:gd name="T19" fmla="*/ 38 h 19"/>
                  <a:gd name="T20" fmla="*/ 4 w 24"/>
                  <a:gd name="T21" fmla="*/ 42 h 19"/>
                  <a:gd name="T22" fmla="*/ 17 w 24"/>
                  <a:gd name="T23" fmla="*/ 42 h 19"/>
                  <a:gd name="T24" fmla="*/ 88 w 24"/>
                  <a:gd name="T25" fmla="*/ 76 h 19"/>
                  <a:gd name="T26" fmla="*/ 100 w 24"/>
                  <a:gd name="T27" fmla="*/ 76 h 19"/>
                  <a:gd name="T28" fmla="*/ 100 w 24"/>
                  <a:gd name="T29" fmla="*/ 72 h 19"/>
                  <a:gd name="T30" fmla="*/ 96 w 24"/>
                  <a:gd name="T31" fmla="*/ 63 h 19"/>
                  <a:gd name="T32" fmla="*/ 33 w 24"/>
                  <a:gd name="T33" fmla="*/ 34 h 19"/>
                  <a:gd name="T34" fmla="*/ 92 w 24"/>
                  <a:gd name="T35" fmla="*/ 17 h 19"/>
                  <a:gd name="T36" fmla="*/ 96 w 24"/>
                  <a:gd name="T37" fmla="*/ 17 h 19"/>
                  <a:gd name="T38" fmla="*/ 100 w 24"/>
                  <a:gd name="T39" fmla="*/ 8 h 19"/>
                  <a:gd name="T40" fmla="*/ 100 w 24"/>
                  <a:gd name="T41" fmla="*/ 4 h 19"/>
                  <a:gd name="T42" fmla="*/ 92 w 24"/>
                  <a:gd name="T43" fmla="*/ 0 h 1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4" h="19">
                    <a:moveTo>
                      <a:pt x="22" y="0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15" y="2"/>
                      <a:pt x="8" y="4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1"/>
                      <a:pt x="3" y="11"/>
                      <a:pt x="4" y="10"/>
                    </a:cubicBezTo>
                    <a:cubicBezTo>
                      <a:pt x="10" y="12"/>
                      <a:pt x="17" y="16"/>
                      <a:pt x="21" y="18"/>
                    </a:cubicBezTo>
                    <a:cubicBezTo>
                      <a:pt x="22" y="19"/>
                      <a:pt x="23" y="19"/>
                      <a:pt x="24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3" y="16"/>
                      <a:pt x="23" y="15"/>
                    </a:cubicBezTo>
                    <a:cubicBezTo>
                      <a:pt x="19" y="13"/>
                      <a:pt x="13" y="10"/>
                      <a:pt x="8" y="8"/>
                    </a:cubicBezTo>
                    <a:cubicBezTo>
                      <a:pt x="12" y="6"/>
                      <a:pt x="17" y="5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4" y="3"/>
                      <a:pt x="24" y="2"/>
                    </a:cubicBezTo>
                    <a:cubicBezTo>
                      <a:pt x="24" y="2"/>
                      <a:pt x="24" y="2"/>
                      <a:pt x="24" y="1"/>
                    </a:cubicBezTo>
                    <a:cubicBezTo>
                      <a:pt x="23" y="1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2" name="Freeform 35"/>
              <p:cNvSpPr>
                <a:spLocks/>
              </p:cNvSpPr>
              <p:nvPr/>
            </p:nvSpPr>
            <p:spPr bwMode="auto">
              <a:xfrm>
                <a:off x="1700" y="2196"/>
                <a:ext cx="113" cy="158"/>
              </a:xfrm>
              <a:custGeom>
                <a:avLst/>
                <a:gdLst>
                  <a:gd name="T0" fmla="*/ 88 w 27"/>
                  <a:gd name="T1" fmla="*/ 0 h 38"/>
                  <a:gd name="T2" fmla="*/ 84 w 27"/>
                  <a:gd name="T3" fmla="*/ 8 h 38"/>
                  <a:gd name="T4" fmla="*/ 80 w 27"/>
                  <a:gd name="T5" fmla="*/ 129 h 38"/>
                  <a:gd name="T6" fmla="*/ 59 w 27"/>
                  <a:gd name="T7" fmla="*/ 141 h 38"/>
                  <a:gd name="T8" fmla="*/ 33 w 27"/>
                  <a:gd name="T9" fmla="*/ 129 h 38"/>
                  <a:gd name="T10" fmla="*/ 33 w 27"/>
                  <a:gd name="T11" fmla="*/ 17 h 38"/>
                  <a:gd name="T12" fmla="*/ 29 w 27"/>
                  <a:gd name="T13" fmla="*/ 4 h 38"/>
                  <a:gd name="T14" fmla="*/ 21 w 27"/>
                  <a:gd name="T15" fmla="*/ 8 h 38"/>
                  <a:gd name="T16" fmla="*/ 21 w 27"/>
                  <a:gd name="T17" fmla="*/ 137 h 38"/>
                  <a:gd name="T18" fmla="*/ 63 w 27"/>
                  <a:gd name="T19" fmla="*/ 154 h 38"/>
                  <a:gd name="T20" fmla="*/ 92 w 27"/>
                  <a:gd name="T21" fmla="*/ 137 h 38"/>
                  <a:gd name="T22" fmla="*/ 96 w 27"/>
                  <a:gd name="T23" fmla="*/ 4 h 38"/>
                  <a:gd name="T24" fmla="*/ 88 w 27"/>
                  <a:gd name="T25" fmla="*/ 0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" h="38">
                    <a:moveTo>
                      <a:pt x="21" y="0"/>
                    </a:moveTo>
                    <a:cubicBezTo>
                      <a:pt x="20" y="0"/>
                      <a:pt x="19" y="1"/>
                      <a:pt x="20" y="2"/>
                    </a:cubicBezTo>
                    <a:cubicBezTo>
                      <a:pt x="22" y="10"/>
                      <a:pt x="23" y="24"/>
                      <a:pt x="19" y="31"/>
                    </a:cubicBezTo>
                    <a:cubicBezTo>
                      <a:pt x="17" y="33"/>
                      <a:pt x="16" y="34"/>
                      <a:pt x="14" y="34"/>
                    </a:cubicBezTo>
                    <a:cubicBezTo>
                      <a:pt x="11" y="34"/>
                      <a:pt x="10" y="34"/>
                      <a:pt x="8" y="31"/>
                    </a:cubicBezTo>
                    <a:cubicBezTo>
                      <a:pt x="3" y="25"/>
                      <a:pt x="5" y="8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2" y="7"/>
                      <a:pt x="0" y="25"/>
                      <a:pt x="5" y="33"/>
                    </a:cubicBezTo>
                    <a:cubicBezTo>
                      <a:pt x="7" y="37"/>
                      <a:pt x="11" y="38"/>
                      <a:pt x="15" y="37"/>
                    </a:cubicBezTo>
                    <a:cubicBezTo>
                      <a:pt x="18" y="37"/>
                      <a:pt x="20" y="35"/>
                      <a:pt x="22" y="33"/>
                    </a:cubicBezTo>
                    <a:cubicBezTo>
                      <a:pt x="27" y="25"/>
                      <a:pt x="25" y="9"/>
                      <a:pt x="23" y="1"/>
                    </a:cubicBezTo>
                    <a:cubicBezTo>
                      <a:pt x="23" y="1"/>
                      <a:pt x="22" y="0"/>
                      <a:pt x="2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3" name="Freeform 36"/>
              <p:cNvSpPr>
                <a:spLocks/>
              </p:cNvSpPr>
              <p:nvPr/>
            </p:nvSpPr>
            <p:spPr bwMode="auto">
              <a:xfrm>
                <a:off x="1717" y="2279"/>
                <a:ext cx="79" cy="71"/>
              </a:xfrm>
              <a:custGeom>
                <a:avLst/>
                <a:gdLst>
                  <a:gd name="T0" fmla="*/ 4 w 19"/>
                  <a:gd name="T1" fmla="*/ 21 h 17"/>
                  <a:gd name="T2" fmla="*/ 4 w 19"/>
                  <a:gd name="T3" fmla="*/ 25 h 17"/>
                  <a:gd name="T4" fmla="*/ 4 w 19"/>
                  <a:gd name="T5" fmla="*/ 25 h 17"/>
                  <a:gd name="T6" fmla="*/ 4 w 19"/>
                  <a:gd name="T7" fmla="*/ 29 h 17"/>
                  <a:gd name="T8" fmla="*/ 4 w 19"/>
                  <a:gd name="T9" fmla="*/ 29 h 17"/>
                  <a:gd name="T10" fmla="*/ 0 w 19"/>
                  <a:gd name="T11" fmla="*/ 33 h 17"/>
                  <a:gd name="T12" fmla="*/ 0 w 19"/>
                  <a:gd name="T13" fmla="*/ 38 h 17"/>
                  <a:gd name="T14" fmla="*/ 0 w 19"/>
                  <a:gd name="T15" fmla="*/ 42 h 17"/>
                  <a:gd name="T16" fmla="*/ 12 w 19"/>
                  <a:gd name="T17" fmla="*/ 50 h 17"/>
                  <a:gd name="T18" fmla="*/ 8 w 19"/>
                  <a:gd name="T19" fmla="*/ 54 h 17"/>
                  <a:gd name="T20" fmla="*/ 12 w 19"/>
                  <a:gd name="T21" fmla="*/ 63 h 17"/>
                  <a:gd name="T22" fmla="*/ 21 w 19"/>
                  <a:gd name="T23" fmla="*/ 67 h 17"/>
                  <a:gd name="T24" fmla="*/ 79 w 19"/>
                  <a:gd name="T25" fmla="*/ 25 h 17"/>
                  <a:gd name="T26" fmla="*/ 79 w 19"/>
                  <a:gd name="T27" fmla="*/ 25 h 17"/>
                  <a:gd name="T28" fmla="*/ 79 w 19"/>
                  <a:gd name="T29" fmla="*/ 21 h 17"/>
                  <a:gd name="T30" fmla="*/ 79 w 19"/>
                  <a:gd name="T31" fmla="*/ 21 h 17"/>
                  <a:gd name="T32" fmla="*/ 79 w 19"/>
                  <a:gd name="T33" fmla="*/ 21 h 17"/>
                  <a:gd name="T34" fmla="*/ 79 w 19"/>
                  <a:gd name="T35" fmla="*/ 21 h 17"/>
                  <a:gd name="T36" fmla="*/ 75 w 19"/>
                  <a:gd name="T37" fmla="*/ 17 h 17"/>
                  <a:gd name="T38" fmla="*/ 75 w 19"/>
                  <a:gd name="T39" fmla="*/ 17 h 17"/>
                  <a:gd name="T40" fmla="*/ 75 w 19"/>
                  <a:gd name="T41" fmla="*/ 17 h 17"/>
                  <a:gd name="T42" fmla="*/ 75 w 19"/>
                  <a:gd name="T43" fmla="*/ 13 h 17"/>
                  <a:gd name="T44" fmla="*/ 75 w 19"/>
                  <a:gd name="T45" fmla="*/ 13 h 17"/>
                  <a:gd name="T46" fmla="*/ 75 w 19"/>
                  <a:gd name="T47" fmla="*/ 13 h 17"/>
                  <a:gd name="T48" fmla="*/ 4 w 19"/>
                  <a:gd name="T49" fmla="*/ 21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" h="17">
                    <a:moveTo>
                      <a:pt x="1" y="5"/>
                    </a:move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6"/>
                      <a:pt x="4" y="17"/>
                      <a:pt x="5" y="16"/>
                    </a:cubicBezTo>
                    <a:cubicBezTo>
                      <a:pt x="9" y="15"/>
                      <a:pt x="17" y="12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2" y="0"/>
                      <a:pt x="6" y="0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4" name="Freeform 37"/>
              <p:cNvSpPr>
                <a:spLocks/>
              </p:cNvSpPr>
              <p:nvPr/>
            </p:nvSpPr>
            <p:spPr bwMode="auto">
              <a:xfrm>
                <a:off x="1608" y="2329"/>
                <a:ext cx="151" cy="92"/>
              </a:xfrm>
              <a:custGeom>
                <a:avLst/>
                <a:gdLst>
                  <a:gd name="T0" fmla="*/ 21 w 36"/>
                  <a:gd name="T1" fmla="*/ 0 h 22"/>
                  <a:gd name="T2" fmla="*/ 4 w 36"/>
                  <a:gd name="T3" fmla="*/ 46 h 22"/>
                  <a:gd name="T4" fmla="*/ 67 w 36"/>
                  <a:gd name="T5" fmla="*/ 88 h 22"/>
                  <a:gd name="T6" fmla="*/ 130 w 36"/>
                  <a:gd name="T7" fmla="*/ 71 h 22"/>
                  <a:gd name="T8" fmla="*/ 151 w 36"/>
                  <a:gd name="T9" fmla="*/ 13 h 22"/>
                  <a:gd name="T10" fmla="*/ 143 w 36"/>
                  <a:gd name="T11" fmla="*/ 4 h 22"/>
                  <a:gd name="T12" fmla="*/ 138 w 36"/>
                  <a:gd name="T13" fmla="*/ 13 h 22"/>
                  <a:gd name="T14" fmla="*/ 122 w 36"/>
                  <a:gd name="T15" fmla="*/ 63 h 22"/>
                  <a:gd name="T16" fmla="*/ 67 w 36"/>
                  <a:gd name="T17" fmla="*/ 75 h 22"/>
                  <a:gd name="T18" fmla="*/ 17 w 36"/>
                  <a:gd name="T19" fmla="*/ 42 h 22"/>
                  <a:gd name="T20" fmla="*/ 29 w 36"/>
                  <a:gd name="T21" fmla="*/ 13 h 22"/>
                  <a:gd name="T22" fmla="*/ 34 w 36"/>
                  <a:gd name="T23" fmla="*/ 4 h 22"/>
                  <a:gd name="T24" fmla="*/ 21 w 36"/>
                  <a:gd name="T25" fmla="*/ 0 h 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22">
                    <a:moveTo>
                      <a:pt x="5" y="0"/>
                    </a:moveTo>
                    <a:cubicBezTo>
                      <a:pt x="0" y="5"/>
                      <a:pt x="0" y="9"/>
                      <a:pt x="1" y="11"/>
                    </a:cubicBezTo>
                    <a:cubicBezTo>
                      <a:pt x="2" y="17"/>
                      <a:pt x="10" y="21"/>
                      <a:pt x="16" y="21"/>
                    </a:cubicBezTo>
                    <a:cubicBezTo>
                      <a:pt x="23" y="22"/>
                      <a:pt x="28" y="20"/>
                      <a:pt x="31" y="17"/>
                    </a:cubicBezTo>
                    <a:cubicBezTo>
                      <a:pt x="35" y="14"/>
                      <a:pt x="36" y="10"/>
                      <a:pt x="36" y="3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3" y="9"/>
                      <a:pt x="31" y="13"/>
                      <a:pt x="29" y="15"/>
                    </a:cubicBezTo>
                    <a:cubicBezTo>
                      <a:pt x="27" y="17"/>
                      <a:pt x="22" y="18"/>
                      <a:pt x="16" y="18"/>
                    </a:cubicBezTo>
                    <a:cubicBezTo>
                      <a:pt x="11" y="18"/>
                      <a:pt x="5" y="14"/>
                      <a:pt x="4" y="10"/>
                    </a:cubicBezTo>
                    <a:cubicBezTo>
                      <a:pt x="3" y="8"/>
                      <a:pt x="4" y="6"/>
                      <a:pt x="7" y="3"/>
                    </a:cubicBezTo>
                    <a:cubicBezTo>
                      <a:pt x="8" y="3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5" name="Freeform 38"/>
              <p:cNvSpPr>
                <a:spLocks/>
              </p:cNvSpPr>
              <p:nvPr/>
            </p:nvSpPr>
            <p:spPr bwMode="auto">
              <a:xfrm>
                <a:off x="1763" y="2308"/>
                <a:ext cx="159" cy="117"/>
              </a:xfrm>
              <a:custGeom>
                <a:avLst/>
                <a:gdLst>
                  <a:gd name="T0" fmla="*/ 130 w 38"/>
                  <a:gd name="T1" fmla="*/ 4 h 28"/>
                  <a:gd name="T2" fmla="*/ 130 w 38"/>
                  <a:gd name="T3" fmla="*/ 13 h 28"/>
                  <a:gd name="T4" fmla="*/ 138 w 38"/>
                  <a:gd name="T5" fmla="*/ 46 h 28"/>
                  <a:gd name="T6" fmla="*/ 46 w 38"/>
                  <a:gd name="T7" fmla="*/ 92 h 28"/>
                  <a:gd name="T8" fmla="*/ 17 w 38"/>
                  <a:gd name="T9" fmla="*/ 33 h 28"/>
                  <a:gd name="T10" fmla="*/ 8 w 38"/>
                  <a:gd name="T11" fmla="*/ 25 h 28"/>
                  <a:gd name="T12" fmla="*/ 4 w 38"/>
                  <a:gd name="T13" fmla="*/ 33 h 28"/>
                  <a:gd name="T14" fmla="*/ 42 w 38"/>
                  <a:gd name="T15" fmla="*/ 104 h 28"/>
                  <a:gd name="T16" fmla="*/ 151 w 38"/>
                  <a:gd name="T17" fmla="*/ 50 h 28"/>
                  <a:gd name="T18" fmla="*/ 138 w 38"/>
                  <a:gd name="T19" fmla="*/ 0 h 28"/>
                  <a:gd name="T20" fmla="*/ 130 w 38"/>
                  <a:gd name="T21" fmla="*/ 4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31" y="1"/>
                    </a:moveTo>
                    <a:cubicBezTo>
                      <a:pt x="30" y="1"/>
                      <a:pt x="30" y="3"/>
                      <a:pt x="31" y="3"/>
                    </a:cubicBezTo>
                    <a:cubicBezTo>
                      <a:pt x="34" y="5"/>
                      <a:pt x="34" y="8"/>
                      <a:pt x="33" y="11"/>
                    </a:cubicBezTo>
                    <a:cubicBezTo>
                      <a:pt x="30" y="17"/>
                      <a:pt x="19" y="24"/>
                      <a:pt x="11" y="22"/>
                    </a:cubicBezTo>
                    <a:cubicBezTo>
                      <a:pt x="5" y="20"/>
                      <a:pt x="4" y="13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0" y="21"/>
                      <a:pt x="7" y="24"/>
                      <a:pt x="10" y="25"/>
                    </a:cubicBezTo>
                    <a:cubicBezTo>
                      <a:pt x="20" y="28"/>
                      <a:pt x="32" y="20"/>
                      <a:pt x="36" y="12"/>
                    </a:cubicBezTo>
                    <a:cubicBezTo>
                      <a:pt x="38" y="8"/>
                      <a:pt x="37" y="3"/>
                      <a:pt x="33" y="0"/>
                    </a:cubicBezTo>
                    <a:cubicBezTo>
                      <a:pt x="32" y="0"/>
                      <a:pt x="31" y="0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6" name="Freeform 39"/>
              <p:cNvSpPr>
                <a:spLocks noEditPoints="1"/>
              </p:cNvSpPr>
              <p:nvPr/>
            </p:nvSpPr>
            <p:spPr bwMode="auto">
              <a:xfrm>
                <a:off x="1616" y="2446"/>
                <a:ext cx="210" cy="197"/>
              </a:xfrm>
              <a:custGeom>
                <a:avLst/>
                <a:gdLst>
                  <a:gd name="T0" fmla="*/ 0 w 50"/>
                  <a:gd name="T1" fmla="*/ 96 h 47"/>
                  <a:gd name="T2" fmla="*/ 0 w 50"/>
                  <a:gd name="T3" fmla="*/ 101 h 47"/>
                  <a:gd name="T4" fmla="*/ 8 w 50"/>
                  <a:gd name="T5" fmla="*/ 105 h 47"/>
                  <a:gd name="T6" fmla="*/ 172 w 50"/>
                  <a:gd name="T7" fmla="*/ 197 h 47"/>
                  <a:gd name="T8" fmla="*/ 181 w 50"/>
                  <a:gd name="T9" fmla="*/ 197 h 47"/>
                  <a:gd name="T10" fmla="*/ 185 w 50"/>
                  <a:gd name="T11" fmla="*/ 193 h 47"/>
                  <a:gd name="T12" fmla="*/ 197 w 50"/>
                  <a:gd name="T13" fmla="*/ 151 h 47"/>
                  <a:gd name="T14" fmla="*/ 210 w 50"/>
                  <a:gd name="T15" fmla="*/ 92 h 47"/>
                  <a:gd name="T16" fmla="*/ 189 w 50"/>
                  <a:gd name="T17" fmla="*/ 29 h 47"/>
                  <a:gd name="T18" fmla="*/ 185 w 50"/>
                  <a:gd name="T19" fmla="*/ 25 h 47"/>
                  <a:gd name="T20" fmla="*/ 147 w 50"/>
                  <a:gd name="T21" fmla="*/ 8 h 47"/>
                  <a:gd name="T22" fmla="*/ 0 w 50"/>
                  <a:gd name="T23" fmla="*/ 96 h 47"/>
                  <a:gd name="T24" fmla="*/ 143 w 50"/>
                  <a:gd name="T25" fmla="*/ 21 h 47"/>
                  <a:gd name="T26" fmla="*/ 185 w 50"/>
                  <a:gd name="T27" fmla="*/ 59 h 47"/>
                  <a:gd name="T28" fmla="*/ 189 w 50"/>
                  <a:gd name="T29" fmla="*/ 63 h 47"/>
                  <a:gd name="T30" fmla="*/ 197 w 50"/>
                  <a:gd name="T31" fmla="*/ 92 h 47"/>
                  <a:gd name="T32" fmla="*/ 185 w 50"/>
                  <a:gd name="T33" fmla="*/ 147 h 47"/>
                  <a:gd name="T34" fmla="*/ 176 w 50"/>
                  <a:gd name="T35" fmla="*/ 176 h 47"/>
                  <a:gd name="T36" fmla="*/ 21 w 50"/>
                  <a:gd name="T37" fmla="*/ 96 h 47"/>
                  <a:gd name="T38" fmla="*/ 143 w 50"/>
                  <a:gd name="T39" fmla="*/ 21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0" h="47">
                    <a:moveTo>
                      <a:pt x="0" y="23"/>
                    </a:moveTo>
                    <a:cubicBezTo>
                      <a:pt x="0" y="23"/>
                      <a:pt x="0" y="24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17" y="28"/>
                      <a:pt x="32" y="38"/>
                      <a:pt x="41" y="47"/>
                    </a:cubicBezTo>
                    <a:cubicBezTo>
                      <a:pt x="42" y="47"/>
                      <a:pt x="43" y="47"/>
                      <a:pt x="43" y="47"/>
                    </a:cubicBezTo>
                    <a:cubicBezTo>
                      <a:pt x="44" y="47"/>
                      <a:pt x="44" y="46"/>
                      <a:pt x="44" y="4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9" y="31"/>
                      <a:pt x="50" y="27"/>
                      <a:pt x="50" y="22"/>
                    </a:cubicBezTo>
                    <a:cubicBezTo>
                      <a:pt x="50" y="17"/>
                      <a:pt x="49" y="13"/>
                      <a:pt x="45" y="7"/>
                    </a:cubicBezTo>
                    <a:cubicBezTo>
                      <a:pt x="45" y="7"/>
                      <a:pt x="44" y="7"/>
                      <a:pt x="44" y="6"/>
                    </a:cubicBezTo>
                    <a:cubicBezTo>
                      <a:pt x="41" y="3"/>
                      <a:pt x="37" y="2"/>
                      <a:pt x="35" y="2"/>
                    </a:cubicBezTo>
                    <a:cubicBezTo>
                      <a:pt x="22" y="0"/>
                      <a:pt x="6" y="13"/>
                      <a:pt x="0" y="23"/>
                    </a:cubicBezTo>
                    <a:close/>
                    <a:moveTo>
                      <a:pt x="34" y="5"/>
                    </a:moveTo>
                    <a:cubicBezTo>
                      <a:pt x="39" y="5"/>
                      <a:pt x="42" y="8"/>
                      <a:pt x="44" y="14"/>
                    </a:cubicBezTo>
                    <a:cubicBezTo>
                      <a:pt x="44" y="14"/>
                      <a:pt x="45" y="15"/>
                      <a:pt x="45" y="15"/>
                    </a:cubicBezTo>
                    <a:cubicBezTo>
                      <a:pt x="46" y="17"/>
                      <a:pt x="47" y="20"/>
                      <a:pt x="47" y="22"/>
                    </a:cubicBezTo>
                    <a:cubicBezTo>
                      <a:pt x="47" y="26"/>
                      <a:pt x="45" y="30"/>
                      <a:pt x="44" y="35"/>
                    </a:cubicBezTo>
                    <a:cubicBezTo>
                      <a:pt x="44" y="35"/>
                      <a:pt x="43" y="39"/>
                      <a:pt x="42" y="42"/>
                    </a:cubicBezTo>
                    <a:cubicBezTo>
                      <a:pt x="33" y="34"/>
                      <a:pt x="19" y="26"/>
                      <a:pt x="5" y="23"/>
                    </a:cubicBezTo>
                    <a:cubicBezTo>
                      <a:pt x="10" y="14"/>
                      <a:pt x="24" y="4"/>
                      <a:pt x="3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7" name="Freeform 40"/>
              <p:cNvSpPr>
                <a:spLocks/>
              </p:cNvSpPr>
              <p:nvPr/>
            </p:nvSpPr>
            <p:spPr bwMode="auto">
              <a:xfrm>
                <a:off x="1583" y="2530"/>
                <a:ext cx="234" cy="146"/>
              </a:xfrm>
              <a:custGeom>
                <a:avLst/>
                <a:gdLst>
                  <a:gd name="T0" fmla="*/ 8 w 56"/>
                  <a:gd name="T1" fmla="*/ 13 h 35"/>
                  <a:gd name="T2" fmla="*/ 13 w 56"/>
                  <a:gd name="T3" fmla="*/ 46 h 35"/>
                  <a:gd name="T4" fmla="*/ 63 w 56"/>
                  <a:gd name="T5" fmla="*/ 63 h 35"/>
                  <a:gd name="T6" fmla="*/ 92 w 56"/>
                  <a:gd name="T7" fmla="*/ 71 h 35"/>
                  <a:gd name="T8" fmla="*/ 138 w 56"/>
                  <a:gd name="T9" fmla="*/ 100 h 35"/>
                  <a:gd name="T10" fmla="*/ 226 w 56"/>
                  <a:gd name="T11" fmla="*/ 146 h 35"/>
                  <a:gd name="T12" fmla="*/ 230 w 56"/>
                  <a:gd name="T13" fmla="*/ 138 h 35"/>
                  <a:gd name="T14" fmla="*/ 213 w 56"/>
                  <a:gd name="T15" fmla="*/ 92 h 35"/>
                  <a:gd name="T16" fmla="*/ 201 w 56"/>
                  <a:gd name="T17" fmla="*/ 96 h 35"/>
                  <a:gd name="T18" fmla="*/ 201 w 56"/>
                  <a:gd name="T19" fmla="*/ 100 h 35"/>
                  <a:gd name="T20" fmla="*/ 201 w 56"/>
                  <a:gd name="T21" fmla="*/ 104 h 35"/>
                  <a:gd name="T22" fmla="*/ 217 w 56"/>
                  <a:gd name="T23" fmla="*/ 129 h 35"/>
                  <a:gd name="T24" fmla="*/ 146 w 56"/>
                  <a:gd name="T25" fmla="*/ 88 h 35"/>
                  <a:gd name="T26" fmla="*/ 96 w 56"/>
                  <a:gd name="T27" fmla="*/ 54 h 35"/>
                  <a:gd name="T28" fmla="*/ 63 w 56"/>
                  <a:gd name="T29" fmla="*/ 46 h 35"/>
                  <a:gd name="T30" fmla="*/ 25 w 56"/>
                  <a:gd name="T31" fmla="*/ 38 h 35"/>
                  <a:gd name="T32" fmla="*/ 17 w 56"/>
                  <a:gd name="T33" fmla="*/ 25 h 35"/>
                  <a:gd name="T34" fmla="*/ 17 w 56"/>
                  <a:gd name="T35" fmla="*/ 21 h 35"/>
                  <a:gd name="T36" fmla="*/ 50 w 56"/>
                  <a:gd name="T37" fmla="*/ 21 h 35"/>
                  <a:gd name="T38" fmla="*/ 59 w 56"/>
                  <a:gd name="T39" fmla="*/ 21 h 35"/>
                  <a:gd name="T40" fmla="*/ 59 w 56"/>
                  <a:gd name="T41" fmla="*/ 8 h 35"/>
                  <a:gd name="T42" fmla="*/ 8 w 56"/>
                  <a:gd name="T43" fmla="*/ 13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6" h="35">
                    <a:moveTo>
                      <a:pt x="2" y="3"/>
                    </a:moveTo>
                    <a:cubicBezTo>
                      <a:pt x="1" y="4"/>
                      <a:pt x="0" y="7"/>
                      <a:pt x="3" y="11"/>
                    </a:cubicBezTo>
                    <a:cubicBezTo>
                      <a:pt x="5" y="13"/>
                      <a:pt x="10" y="14"/>
                      <a:pt x="15" y="15"/>
                    </a:cubicBezTo>
                    <a:cubicBezTo>
                      <a:pt x="17" y="15"/>
                      <a:pt x="20" y="16"/>
                      <a:pt x="22" y="17"/>
                    </a:cubicBezTo>
                    <a:cubicBezTo>
                      <a:pt x="25" y="18"/>
                      <a:pt x="29" y="21"/>
                      <a:pt x="33" y="24"/>
                    </a:cubicBezTo>
                    <a:cubicBezTo>
                      <a:pt x="39" y="30"/>
                      <a:pt x="47" y="35"/>
                      <a:pt x="54" y="35"/>
                    </a:cubicBezTo>
                    <a:cubicBezTo>
                      <a:pt x="55" y="35"/>
                      <a:pt x="55" y="34"/>
                      <a:pt x="55" y="33"/>
                    </a:cubicBezTo>
                    <a:cubicBezTo>
                      <a:pt x="56" y="29"/>
                      <a:pt x="54" y="25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5"/>
                      <a:pt x="48" y="25"/>
                    </a:cubicBezTo>
                    <a:cubicBezTo>
                      <a:pt x="50" y="27"/>
                      <a:pt x="51" y="29"/>
                      <a:pt x="52" y="31"/>
                    </a:cubicBezTo>
                    <a:cubicBezTo>
                      <a:pt x="46" y="30"/>
                      <a:pt x="40" y="26"/>
                      <a:pt x="35" y="21"/>
                    </a:cubicBezTo>
                    <a:cubicBezTo>
                      <a:pt x="31" y="18"/>
                      <a:pt x="27" y="15"/>
                      <a:pt x="23" y="13"/>
                    </a:cubicBezTo>
                    <a:cubicBezTo>
                      <a:pt x="21" y="12"/>
                      <a:pt x="18" y="12"/>
                      <a:pt x="15" y="11"/>
                    </a:cubicBezTo>
                    <a:cubicBezTo>
                      <a:pt x="12" y="11"/>
                      <a:pt x="7" y="10"/>
                      <a:pt x="6" y="9"/>
                    </a:cubicBezTo>
                    <a:cubicBezTo>
                      <a:pt x="5" y="8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4"/>
                      <a:pt x="15" y="3"/>
                      <a:pt x="14" y="2"/>
                    </a:cubicBezTo>
                    <a:cubicBezTo>
                      <a:pt x="10" y="0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8" name="Freeform 41"/>
              <p:cNvSpPr>
                <a:spLocks/>
              </p:cNvSpPr>
              <p:nvPr/>
            </p:nvSpPr>
            <p:spPr bwMode="auto">
              <a:xfrm>
                <a:off x="1633" y="2580"/>
                <a:ext cx="92" cy="84"/>
              </a:xfrm>
              <a:custGeom>
                <a:avLst/>
                <a:gdLst>
                  <a:gd name="T0" fmla="*/ 38 w 22"/>
                  <a:gd name="T1" fmla="*/ 4 h 20"/>
                  <a:gd name="T2" fmla="*/ 4 w 22"/>
                  <a:gd name="T3" fmla="*/ 34 h 20"/>
                  <a:gd name="T4" fmla="*/ 42 w 22"/>
                  <a:gd name="T5" fmla="*/ 80 h 20"/>
                  <a:gd name="T6" fmla="*/ 88 w 22"/>
                  <a:gd name="T7" fmla="*/ 50 h 20"/>
                  <a:gd name="T8" fmla="*/ 84 w 22"/>
                  <a:gd name="T9" fmla="*/ 42 h 20"/>
                  <a:gd name="T10" fmla="*/ 75 w 22"/>
                  <a:gd name="T11" fmla="*/ 46 h 20"/>
                  <a:gd name="T12" fmla="*/ 46 w 22"/>
                  <a:gd name="T13" fmla="*/ 63 h 20"/>
                  <a:gd name="T14" fmla="*/ 17 w 22"/>
                  <a:gd name="T15" fmla="*/ 34 h 20"/>
                  <a:gd name="T16" fmla="*/ 42 w 22"/>
                  <a:gd name="T17" fmla="*/ 17 h 20"/>
                  <a:gd name="T18" fmla="*/ 46 w 22"/>
                  <a:gd name="T19" fmla="*/ 8 h 20"/>
                  <a:gd name="T20" fmla="*/ 38 w 22"/>
                  <a:gd name="T21" fmla="*/ 4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2" y="2"/>
                      <a:pt x="1" y="6"/>
                      <a:pt x="1" y="8"/>
                    </a:cubicBezTo>
                    <a:cubicBezTo>
                      <a:pt x="0" y="12"/>
                      <a:pt x="5" y="18"/>
                      <a:pt x="10" y="19"/>
                    </a:cubicBezTo>
                    <a:cubicBezTo>
                      <a:pt x="15" y="20"/>
                      <a:pt x="19" y="17"/>
                      <a:pt x="21" y="12"/>
                    </a:cubicBezTo>
                    <a:cubicBezTo>
                      <a:pt x="22" y="11"/>
                      <a:pt x="21" y="10"/>
                      <a:pt x="20" y="10"/>
                    </a:cubicBezTo>
                    <a:cubicBezTo>
                      <a:pt x="20" y="10"/>
                      <a:pt x="19" y="10"/>
                      <a:pt x="18" y="11"/>
                    </a:cubicBezTo>
                    <a:cubicBezTo>
                      <a:pt x="17" y="15"/>
                      <a:pt x="14" y="16"/>
                      <a:pt x="11" y="15"/>
                    </a:cubicBezTo>
                    <a:cubicBezTo>
                      <a:pt x="8" y="15"/>
                      <a:pt x="4" y="11"/>
                      <a:pt x="4" y="8"/>
                    </a:cubicBezTo>
                    <a:cubicBezTo>
                      <a:pt x="4" y="5"/>
                      <a:pt x="7" y="4"/>
                      <a:pt x="10" y="4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9" name="Freeform 42"/>
              <p:cNvSpPr>
                <a:spLocks/>
              </p:cNvSpPr>
              <p:nvPr/>
            </p:nvSpPr>
            <p:spPr bwMode="auto">
              <a:xfrm>
                <a:off x="1528" y="2442"/>
                <a:ext cx="155" cy="59"/>
              </a:xfrm>
              <a:custGeom>
                <a:avLst/>
                <a:gdLst>
                  <a:gd name="T0" fmla="*/ 4 w 37"/>
                  <a:gd name="T1" fmla="*/ 4 h 14"/>
                  <a:gd name="T2" fmla="*/ 4 w 37"/>
                  <a:gd name="T3" fmla="*/ 13 h 14"/>
                  <a:gd name="T4" fmla="*/ 88 w 37"/>
                  <a:gd name="T5" fmla="*/ 42 h 14"/>
                  <a:gd name="T6" fmla="*/ 147 w 37"/>
                  <a:gd name="T7" fmla="*/ 59 h 14"/>
                  <a:gd name="T8" fmla="*/ 155 w 37"/>
                  <a:gd name="T9" fmla="*/ 55 h 14"/>
                  <a:gd name="T10" fmla="*/ 151 w 37"/>
                  <a:gd name="T11" fmla="*/ 46 h 14"/>
                  <a:gd name="T12" fmla="*/ 92 w 37"/>
                  <a:gd name="T13" fmla="*/ 30 h 14"/>
                  <a:gd name="T14" fmla="*/ 13 w 37"/>
                  <a:gd name="T15" fmla="*/ 4 h 14"/>
                  <a:gd name="T16" fmla="*/ 4 w 37"/>
                  <a:gd name="T17" fmla="*/ 4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14">
                    <a:moveTo>
                      <a:pt x="1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7"/>
                      <a:pt x="13" y="9"/>
                      <a:pt x="21" y="10"/>
                    </a:cubicBezTo>
                    <a:cubicBezTo>
                      <a:pt x="26" y="11"/>
                      <a:pt x="31" y="12"/>
                      <a:pt x="35" y="14"/>
                    </a:cubicBezTo>
                    <a:cubicBezTo>
                      <a:pt x="36" y="14"/>
                      <a:pt x="37" y="14"/>
                      <a:pt x="37" y="13"/>
                    </a:cubicBezTo>
                    <a:cubicBezTo>
                      <a:pt x="37" y="12"/>
                      <a:pt x="37" y="11"/>
                      <a:pt x="36" y="11"/>
                    </a:cubicBezTo>
                    <a:cubicBezTo>
                      <a:pt x="32" y="9"/>
                      <a:pt x="27" y="8"/>
                      <a:pt x="22" y="7"/>
                    </a:cubicBezTo>
                    <a:cubicBezTo>
                      <a:pt x="15" y="5"/>
                      <a:pt x="6" y="4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0" name="Freeform 43"/>
              <p:cNvSpPr>
                <a:spLocks/>
              </p:cNvSpPr>
              <p:nvPr/>
            </p:nvSpPr>
            <p:spPr bwMode="auto">
              <a:xfrm>
                <a:off x="1796" y="2413"/>
                <a:ext cx="235" cy="92"/>
              </a:xfrm>
              <a:custGeom>
                <a:avLst/>
                <a:gdLst>
                  <a:gd name="T0" fmla="*/ 222 w 56"/>
                  <a:gd name="T1" fmla="*/ 0 h 22"/>
                  <a:gd name="T2" fmla="*/ 8 w 56"/>
                  <a:gd name="T3" fmla="*/ 75 h 22"/>
                  <a:gd name="T4" fmla="*/ 0 w 56"/>
                  <a:gd name="T5" fmla="*/ 79 h 22"/>
                  <a:gd name="T6" fmla="*/ 8 w 56"/>
                  <a:gd name="T7" fmla="*/ 88 h 22"/>
                  <a:gd name="T8" fmla="*/ 231 w 56"/>
                  <a:gd name="T9" fmla="*/ 13 h 22"/>
                  <a:gd name="T10" fmla="*/ 231 w 56"/>
                  <a:gd name="T11" fmla="*/ 4 h 22"/>
                  <a:gd name="T12" fmla="*/ 222 w 5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22">
                    <a:moveTo>
                      <a:pt x="53" y="0"/>
                    </a:moveTo>
                    <a:cubicBezTo>
                      <a:pt x="32" y="12"/>
                      <a:pt x="16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16" y="22"/>
                      <a:pt x="34" y="16"/>
                      <a:pt x="55" y="3"/>
                    </a:cubicBezTo>
                    <a:cubicBezTo>
                      <a:pt x="56" y="2"/>
                      <a:pt x="56" y="1"/>
                      <a:pt x="55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1" name="Freeform 44"/>
              <p:cNvSpPr>
                <a:spLocks/>
              </p:cNvSpPr>
              <p:nvPr/>
            </p:nvSpPr>
            <p:spPr bwMode="auto">
              <a:xfrm>
                <a:off x="1411" y="2275"/>
                <a:ext cx="176" cy="92"/>
              </a:xfrm>
              <a:custGeom>
                <a:avLst/>
                <a:gdLst>
                  <a:gd name="T0" fmla="*/ 122 w 42"/>
                  <a:gd name="T1" fmla="*/ 13 h 22"/>
                  <a:gd name="T2" fmla="*/ 13 w 42"/>
                  <a:gd name="T3" fmla="*/ 50 h 22"/>
                  <a:gd name="T4" fmla="*/ 168 w 42"/>
                  <a:gd name="T5" fmla="*/ 3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2">
                    <a:moveTo>
                      <a:pt x="29" y="3"/>
                    </a:moveTo>
                    <a:cubicBezTo>
                      <a:pt x="24" y="0"/>
                      <a:pt x="0" y="5"/>
                      <a:pt x="3" y="12"/>
                    </a:cubicBezTo>
                    <a:cubicBezTo>
                      <a:pt x="6" y="22"/>
                      <a:pt x="42" y="18"/>
                      <a:pt x="40" y="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2" name="Freeform 45"/>
              <p:cNvSpPr>
                <a:spLocks/>
              </p:cNvSpPr>
              <p:nvPr/>
            </p:nvSpPr>
            <p:spPr bwMode="auto">
              <a:xfrm>
                <a:off x="1943" y="2258"/>
                <a:ext cx="230" cy="84"/>
              </a:xfrm>
              <a:custGeom>
                <a:avLst/>
                <a:gdLst>
                  <a:gd name="T0" fmla="*/ 167 w 55"/>
                  <a:gd name="T1" fmla="*/ 17 h 20"/>
                  <a:gd name="T2" fmla="*/ 63 w 55"/>
                  <a:gd name="T3" fmla="*/ 67 h 20"/>
                  <a:gd name="T4" fmla="*/ 201 w 55"/>
                  <a:gd name="T5" fmla="*/ 2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20">
                    <a:moveTo>
                      <a:pt x="40" y="4"/>
                    </a:moveTo>
                    <a:cubicBezTo>
                      <a:pt x="34" y="0"/>
                      <a:pt x="0" y="8"/>
                      <a:pt x="15" y="16"/>
                    </a:cubicBezTo>
                    <a:cubicBezTo>
                      <a:pt x="20" y="20"/>
                      <a:pt x="55" y="14"/>
                      <a:pt x="48" y="7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3" name="Freeform 46"/>
              <p:cNvSpPr>
                <a:spLocks/>
              </p:cNvSpPr>
              <p:nvPr/>
            </p:nvSpPr>
            <p:spPr bwMode="auto">
              <a:xfrm>
                <a:off x="1462" y="2304"/>
                <a:ext cx="66" cy="34"/>
              </a:xfrm>
              <a:custGeom>
                <a:avLst/>
                <a:gdLst>
                  <a:gd name="T0" fmla="*/ 62 w 16"/>
                  <a:gd name="T1" fmla="*/ 9 h 8"/>
                  <a:gd name="T2" fmla="*/ 8 w 16"/>
                  <a:gd name="T3" fmla="*/ 13 h 8"/>
                  <a:gd name="T4" fmla="*/ 66 w 16"/>
                  <a:gd name="T5" fmla="*/ 1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5" y="2"/>
                    </a:moveTo>
                    <a:cubicBezTo>
                      <a:pt x="13" y="1"/>
                      <a:pt x="3" y="0"/>
                      <a:pt x="2" y="3"/>
                    </a:cubicBezTo>
                    <a:cubicBezTo>
                      <a:pt x="0" y="8"/>
                      <a:pt x="14" y="4"/>
                      <a:pt x="16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4" name="Freeform 47"/>
              <p:cNvSpPr>
                <a:spLocks/>
              </p:cNvSpPr>
              <p:nvPr/>
            </p:nvSpPr>
            <p:spPr bwMode="auto">
              <a:xfrm>
                <a:off x="2035" y="2288"/>
                <a:ext cx="63" cy="33"/>
              </a:xfrm>
              <a:custGeom>
                <a:avLst/>
                <a:gdLst>
                  <a:gd name="T0" fmla="*/ 59 w 15"/>
                  <a:gd name="T1" fmla="*/ 8 h 8"/>
                  <a:gd name="T2" fmla="*/ 4 w 15"/>
                  <a:gd name="T3" fmla="*/ 12 h 8"/>
                  <a:gd name="T4" fmla="*/ 63 w 15"/>
                  <a:gd name="T5" fmla="*/ 1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14" y="2"/>
                    </a:moveTo>
                    <a:cubicBezTo>
                      <a:pt x="12" y="1"/>
                      <a:pt x="2" y="0"/>
                      <a:pt x="1" y="3"/>
                    </a:cubicBezTo>
                    <a:cubicBezTo>
                      <a:pt x="0" y="8"/>
                      <a:pt x="13" y="4"/>
                      <a:pt x="15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5" name="Freeform 48"/>
              <p:cNvSpPr>
                <a:spLocks/>
              </p:cNvSpPr>
              <p:nvPr/>
            </p:nvSpPr>
            <p:spPr bwMode="auto">
              <a:xfrm>
                <a:off x="1127" y="2325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6" name="Freeform 49"/>
              <p:cNvSpPr>
                <a:spLocks/>
              </p:cNvSpPr>
              <p:nvPr/>
            </p:nvSpPr>
            <p:spPr bwMode="auto">
              <a:xfrm>
                <a:off x="1127" y="2321"/>
                <a:ext cx="20" cy="4"/>
              </a:xfrm>
              <a:custGeom>
                <a:avLst/>
                <a:gdLst>
                  <a:gd name="T0" fmla="*/ 20 w 5"/>
                  <a:gd name="T1" fmla="*/ 0 h 1"/>
                  <a:gd name="T2" fmla="*/ 20 w 5"/>
                  <a:gd name="T3" fmla="*/ 0 h 1"/>
                  <a:gd name="T4" fmla="*/ 0 w 5"/>
                  <a:gd name="T5" fmla="*/ 4 h 1"/>
                  <a:gd name="T6" fmla="*/ 12 w 5"/>
                  <a:gd name="T7" fmla="*/ 0 h 1"/>
                  <a:gd name="T8" fmla="*/ 8 w 5"/>
                  <a:gd name="T9" fmla="*/ 0 h 1"/>
                  <a:gd name="T10" fmla="*/ 16 w 5"/>
                  <a:gd name="T11" fmla="*/ 0 h 1"/>
                  <a:gd name="T12" fmla="*/ 16 w 5"/>
                  <a:gd name="T13" fmla="*/ 0 h 1"/>
                  <a:gd name="T14" fmla="*/ 20 w 5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2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3" y="0"/>
                      <a:pt x="4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7" name="Freeform 50"/>
              <p:cNvSpPr>
                <a:spLocks/>
              </p:cNvSpPr>
              <p:nvPr/>
            </p:nvSpPr>
            <p:spPr bwMode="auto">
              <a:xfrm>
                <a:off x="1135" y="2321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8" name="Freeform 51"/>
              <p:cNvSpPr>
                <a:spLocks/>
              </p:cNvSpPr>
              <p:nvPr/>
            </p:nvSpPr>
            <p:spPr bwMode="auto">
              <a:xfrm>
                <a:off x="1131" y="2321"/>
                <a:ext cx="8" cy="0"/>
              </a:xfrm>
              <a:custGeom>
                <a:avLst/>
                <a:gdLst>
                  <a:gd name="T0" fmla="*/ 0 w 2"/>
                  <a:gd name="T1" fmla="*/ 8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9" name="Freeform 52"/>
              <p:cNvSpPr>
                <a:spLocks/>
              </p:cNvSpPr>
              <p:nvPr/>
            </p:nvSpPr>
            <p:spPr bwMode="auto">
              <a:xfrm>
                <a:off x="1131" y="2321"/>
                <a:ext cx="4" cy="0"/>
              </a:xfrm>
              <a:custGeom>
                <a:avLst/>
                <a:gdLst>
                  <a:gd name="T0" fmla="*/ 4 w 1"/>
                  <a:gd name="T1" fmla="*/ 0 w 1"/>
                  <a:gd name="T2" fmla="*/ 4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0" name="Freeform 53"/>
              <p:cNvSpPr>
                <a:spLocks/>
              </p:cNvSpPr>
              <p:nvPr/>
            </p:nvSpPr>
            <p:spPr bwMode="auto">
              <a:xfrm>
                <a:off x="1131" y="2321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8 w 3"/>
                  <a:gd name="T4" fmla="*/ 8 w 3"/>
                  <a:gd name="T5" fmla="*/ 12 w 3"/>
                  <a:gd name="T6" fmla="*/ 0 w 3"/>
                  <a:gd name="T7" fmla="*/ 0 60000 655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60000 65536"/>
                  <a:gd name="T13" fmla="*/ 0 60000 65536"/>
                </a:gdLst>
                <a:ahLst/>
                <a:cxnLst>
                  <a:cxn ang="T7">
                    <a:pos x="T0" y="0"/>
                  </a:cxn>
                  <a:cxn ang="T8">
                    <a:pos x="T1" y="0"/>
                  </a:cxn>
                  <a:cxn ang="T9">
                    <a:pos x="T2" y="0"/>
                  </a:cxn>
                  <a:cxn ang="T10">
                    <a:pos x="T3" y="0"/>
                  </a:cxn>
                  <a:cxn ang="T11">
                    <a:pos x="T4" y="0"/>
                  </a:cxn>
                  <a:cxn ang="T12">
                    <a:pos x="T5" y="0"/>
                  </a:cxn>
                  <a:cxn ang="T13">
                    <a:pos x="T6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1" name="Freeform 54"/>
              <p:cNvSpPr>
                <a:spLocks/>
              </p:cNvSpPr>
              <p:nvPr/>
            </p:nvSpPr>
            <p:spPr bwMode="auto">
              <a:xfrm>
                <a:off x="1135" y="232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2" name="Rectangle 55"/>
              <p:cNvSpPr>
                <a:spLocks noChangeArrowheads="1"/>
              </p:cNvSpPr>
              <p:nvPr/>
            </p:nvSpPr>
            <p:spPr bwMode="auto">
              <a:xfrm>
                <a:off x="1131" y="2321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713" name="Freeform 56"/>
              <p:cNvSpPr>
                <a:spLocks/>
              </p:cNvSpPr>
              <p:nvPr/>
            </p:nvSpPr>
            <p:spPr bwMode="auto">
              <a:xfrm>
                <a:off x="1131" y="2317"/>
                <a:ext cx="16" cy="4"/>
              </a:xfrm>
              <a:custGeom>
                <a:avLst/>
                <a:gdLst>
                  <a:gd name="T0" fmla="*/ 0 w 4"/>
                  <a:gd name="T1" fmla="*/ 4 h 1"/>
                  <a:gd name="T2" fmla="*/ 8 w 4"/>
                  <a:gd name="T3" fmla="*/ 4 h 1"/>
                  <a:gd name="T4" fmla="*/ 16 w 4"/>
                  <a:gd name="T5" fmla="*/ 0 h 1"/>
                  <a:gd name="T6" fmla="*/ 16 w 4"/>
                  <a:gd name="T7" fmla="*/ 0 h 1"/>
                  <a:gd name="T8" fmla="*/ 0 w 4"/>
                  <a:gd name="T9" fmla="*/ 4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4" name="Freeform 57"/>
              <p:cNvSpPr>
                <a:spLocks/>
              </p:cNvSpPr>
              <p:nvPr/>
            </p:nvSpPr>
            <p:spPr bwMode="auto">
              <a:xfrm>
                <a:off x="1152" y="231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5" name="Freeform 58"/>
              <p:cNvSpPr>
                <a:spLocks/>
              </p:cNvSpPr>
              <p:nvPr/>
            </p:nvSpPr>
            <p:spPr bwMode="auto">
              <a:xfrm>
                <a:off x="1135" y="2317"/>
                <a:ext cx="25" cy="0"/>
              </a:xfrm>
              <a:custGeom>
                <a:avLst/>
                <a:gdLst>
                  <a:gd name="T0" fmla="*/ 4 w 6"/>
                  <a:gd name="T1" fmla="*/ 13 w 6"/>
                  <a:gd name="T2" fmla="*/ 4 w 6"/>
                  <a:gd name="T3" fmla="*/ 8 w 6"/>
                  <a:gd name="T4" fmla="*/ 0 w 6"/>
                  <a:gd name="T5" fmla="*/ 8 w 6"/>
                  <a:gd name="T6" fmla="*/ 4 w 6"/>
                  <a:gd name="T7" fmla="*/ 13 w 6"/>
                  <a:gd name="T8" fmla="*/ 13 w 6"/>
                  <a:gd name="T9" fmla="*/ 17 w 6"/>
                  <a:gd name="T10" fmla="*/ 25 w 6"/>
                  <a:gd name="T11" fmla="*/ 4 w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2">
                    <a:pos x="T0" y="0"/>
                  </a:cxn>
                  <a:cxn ang="T13">
                    <a:pos x="T1" y="0"/>
                  </a:cxn>
                  <a:cxn ang="T14">
                    <a:pos x="T2" y="0"/>
                  </a:cxn>
                  <a:cxn ang="T15">
                    <a:pos x="T3" y="0"/>
                  </a:cxn>
                  <a:cxn ang="T16">
                    <a:pos x="T4" y="0"/>
                  </a:cxn>
                  <a:cxn ang="T17">
                    <a:pos x="T5" y="0"/>
                  </a:cxn>
                  <a:cxn ang="T18">
                    <a:pos x="T6" y="0"/>
                  </a:cxn>
                  <a:cxn ang="T19">
                    <a:pos x="T7" y="0"/>
                  </a:cxn>
                  <a:cxn ang="T20">
                    <a:pos x="T8" y="0"/>
                  </a:cxn>
                  <a:cxn ang="T21">
                    <a:pos x="T9" y="0"/>
                  </a:cxn>
                  <a:cxn ang="T22">
                    <a:pos x="T10" y="0"/>
                  </a:cxn>
                  <a:cxn ang="T23">
                    <a:pos x="T11" y="0"/>
                  </a:cxn>
                </a:cxnLst>
                <a:rect l="0" t="0" r="r" b="b"/>
                <a:pathLst>
                  <a:path w="6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0" y="0"/>
                      <a:pt x="2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6" y="0"/>
                      <a:pt x="6" y="0"/>
                    </a:cubicBezTo>
                    <a:cubicBezTo>
                      <a:pt x="5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6" name="Freeform 59"/>
              <p:cNvSpPr>
                <a:spLocks/>
              </p:cNvSpPr>
              <p:nvPr/>
            </p:nvSpPr>
            <p:spPr bwMode="auto">
              <a:xfrm>
                <a:off x="1147" y="2317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w 5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7" name="Freeform 60"/>
              <p:cNvSpPr>
                <a:spLocks/>
              </p:cNvSpPr>
              <p:nvPr/>
            </p:nvSpPr>
            <p:spPr bwMode="auto">
              <a:xfrm>
                <a:off x="1135" y="2313"/>
                <a:ext cx="25" cy="4"/>
              </a:xfrm>
              <a:custGeom>
                <a:avLst/>
                <a:gdLst>
                  <a:gd name="T0" fmla="*/ 0 w 6"/>
                  <a:gd name="T1" fmla="*/ 4 h 1"/>
                  <a:gd name="T2" fmla="*/ 8 w 6"/>
                  <a:gd name="T3" fmla="*/ 4 h 1"/>
                  <a:gd name="T4" fmla="*/ 4 w 6"/>
                  <a:gd name="T5" fmla="*/ 4 h 1"/>
                  <a:gd name="T6" fmla="*/ 13 w 6"/>
                  <a:gd name="T7" fmla="*/ 4 h 1"/>
                  <a:gd name="T8" fmla="*/ 8 w 6"/>
                  <a:gd name="T9" fmla="*/ 0 h 1"/>
                  <a:gd name="T10" fmla="*/ 21 w 6"/>
                  <a:gd name="T11" fmla="*/ 0 h 1"/>
                  <a:gd name="T12" fmla="*/ 17 w 6"/>
                  <a:gd name="T13" fmla="*/ 0 h 1"/>
                  <a:gd name="T14" fmla="*/ 13 w 6"/>
                  <a:gd name="T15" fmla="*/ 0 h 1"/>
                  <a:gd name="T16" fmla="*/ 13 w 6"/>
                  <a:gd name="T17" fmla="*/ 0 h 1"/>
                  <a:gd name="T18" fmla="*/ 8 w 6"/>
                  <a:gd name="T19" fmla="*/ 0 h 1"/>
                  <a:gd name="T20" fmla="*/ 0 w 6"/>
                  <a:gd name="T21" fmla="*/ 4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5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8" name="Freeform 61"/>
              <p:cNvSpPr>
                <a:spLocks/>
              </p:cNvSpPr>
              <p:nvPr/>
            </p:nvSpPr>
            <p:spPr bwMode="auto">
              <a:xfrm>
                <a:off x="1135" y="2317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9" name="Freeform 62"/>
              <p:cNvSpPr>
                <a:spLocks/>
              </p:cNvSpPr>
              <p:nvPr/>
            </p:nvSpPr>
            <p:spPr bwMode="auto">
              <a:xfrm>
                <a:off x="1147" y="2313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0" name="Freeform 63"/>
              <p:cNvSpPr>
                <a:spLocks/>
              </p:cNvSpPr>
              <p:nvPr/>
            </p:nvSpPr>
            <p:spPr bwMode="auto">
              <a:xfrm>
                <a:off x="1135" y="2313"/>
                <a:ext cx="4" cy="0"/>
              </a:xfrm>
              <a:custGeom>
                <a:avLst/>
                <a:gdLst>
                  <a:gd name="T0" fmla="*/ 4 w 1"/>
                  <a:gd name="T1" fmla="*/ 4 w 1"/>
                  <a:gd name="T2" fmla="*/ 0 w 1"/>
                  <a:gd name="T3" fmla="*/ 4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1" name="Freeform 64"/>
              <p:cNvSpPr>
                <a:spLocks/>
              </p:cNvSpPr>
              <p:nvPr/>
            </p:nvSpPr>
            <p:spPr bwMode="auto">
              <a:xfrm>
                <a:off x="1131" y="2300"/>
                <a:ext cx="25" cy="13"/>
              </a:xfrm>
              <a:custGeom>
                <a:avLst/>
                <a:gdLst>
                  <a:gd name="T0" fmla="*/ 21 w 6"/>
                  <a:gd name="T1" fmla="*/ 4 h 3"/>
                  <a:gd name="T2" fmla="*/ 17 w 6"/>
                  <a:gd name="T3" fmla="*/ 0 h 3"/>
                  <a:gd name="T4" fmla="*/ 13 w 6"/>
                  <a:gd name="T5" fmla="*/ 0 h 3"/>
                  <a:gd name="T6" fmla="*/ 0 w 6"/>
                  <a:gd name="T7" fmla="*/ 0 h 3"/>
                  <a:gd name="T8" fmla="*/ 4 w 6"/>
                  <a:gd name="T9" fmla="*/ 0 h 3"/>
                  <a:gd name="T10" fmla="*/ 0 w 6"/>
                  <a:gd name="T11" fmla="*/ 0 h 3"/>
                  <a:gd name="T12" fmla="*/ 4 w 6"/>
                  <a:gd name="T13" fmla="*/ 4 h 3"/>
                  <a:gd name="T14" fmla="*/ 8 w 6"/>
                  <a:gd name="T15" fmla="*/ 4 h 3"/>
                  <a:gd name="T16" fmla="*/ 4 w 6"/>
                  <a:gd name="T17" fmla="*/ 9 h 3"/>
                  <a:gd name="T18" fmla="*/ 13 w 6"/>
                  <a:gd name="T19" fmla="*/ 9 h 3"/>
                  <a:gd name="T20" fmla="*/ 8 w 6"/>
                  <a:gd name="T21" fmla="*/ 9 h 3"/>
                  <a:gd name="T22" fmla="*/ 8 w 6"/>
                  <a:gd name="T23" fmla="*/ 9 h 3"/>
                  <a:gd name="T24" fmla="*/ 4 w 6"/>
                  <a:gd name="T25" fmla="*/ 13 h 3"/>
                  <a:gd name="T26" fmla="*/ 17 w 6"/>
                  <a:gd name="T27" fmla="*/ 13 h 3"/>
                  <a:gd name="T28" fmla="*/ 4 w 6"/>
                  <a:gd name="T29" fmla="*/ 13 h 3"/>
                  <a:gd name="T30" fmla="*/ 13 w 6"/>
                  <a:gd name="T31" fmla="*/ 13 h 3"/>
                  <a:gd name="T32" fmla="*/ 17 w 6"/>
                  <a:gd name="T33" fmla="*/ 13 h 3"/>
                  <a:gd name="T34" fmla="*/ 21 w 6"/>
                  <a:gd name="T35" fmla="*/ 13 h 3"/>
                  <a:gd name="T36" fmla="*/ 13 w 6"/>
                  <a:gd name="T37" fmla="*/ 9 h 3"/>
                  <a:gd name="T38" fmla="*/ 17 w 6"/>
                  <a:gd name="T39" fmla="*/ 9 h 3"/>
                  <a:gd name="T40" fmla="*/ 21 w 6"/>
                  <a:gd name="T41" fmla="*/ 9 h 3"/>
                  <a:gd name="T42" fmla="*/ 13 w 6"/>
                  <a:gd name="T43" fmla="*/ 9 h 3"/>
                  <a:gd name="T44" fmla="*/ 17 w 6"/>
                  <a:gd name="T45" fmla="*/ 9 h 3"/>
                  <a:gd name="T46" fmla="*/ 13 w 6"/>
                  <a:gd name="T47" fmla="*/ 4 h 3"/>
                  <a:gd name="T48" fmla="*/ 17 w 6"/>
                  <a:gd name="T49" fmla="*/ 4 h 3"/>
                  <a:gd name="T50" fmla="*/ 8 w 6"/>
                  <a:gd name="T51" fmla="*/ 4 h 3"/>
                  <a:gd name="T52" fmla="*/ 21 w 6"/>
                  <a:gd name="T53" fmla="*/ 4 h 3"/>
                  <a:gd name="T54" fmla="*/ 17 w 6"/>
                  <a:gd name="T55" fmla="*/ 4 h 3"/>
                  <a:gd name="T56" fmla="*/ 13 w 6"/>
                  <a:gd name="T57" fmla="*/ 4 h 3"/>
                  <a:gd name="T58" fmla="*/ 21 w 6"/>
                  <a:gd name="T59" fmla="*/ 4 h 3"/>
                  <a:gd name="T60" fmla="*/ 17 w 6"/>
                  <a:gd name="T61" fmla="*/ 4 h 3"/>
                  <a:gd name="T62" fmla="*/ 8 w 6"/>
                  <a:gd name="T63" fmla="*/ 4 h 3"/>
                  <a:gd name="T64" fmla="*/ 13 w 6"/>
                  <a:gd name="T65" fmla="*/ 0 h 3"/>
                  <a:gd name="T66" fmla="*/ 21 w 6"/>
                  <a:gd name="T67" fmla="*/ 4 h 3"/>
                  <a:gd name="T68" fmla="*/ 25 w 6"/>
                  <a:gd name="T69" fmla="*/ 4 h 3"/>
                  <a:gd name="T70" fmla="*/ 13 w 6"/>
                  <a:gd name="T71" fmla="*/ 0 h 3"/>
                  <a:gd name="T72" fmla="*/ 21 w 6"/>
                  <a:gd name="T73" fmla="*/ 4 h 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0" y="0"/>
                    </a:cubicBezTo>
                    <a:cubicBezTo>
                      <a:pt x="0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1" y="3"/>
                      <a:pt x="4" y="3"/>
                      <a:pt x="1" y="3"/>
                    </a:cubicBezTo>
                    <a:cubicBezTo>
                      <a:pt x="0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6" y="3"/>
                      <a:pt x="4" y="3"/>
                      <a:pt x="5" y="3"/>
                    </a:cubicBezTo>
                    <a:cubicBezTo>
                      <a:pt x="6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5" y="2"/>
                    </a:cubicBezTo>
                    <a:cubicBezTo>
                      <a:pt x="4" y="2"/>
                      <a:pt x="6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3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3" y="0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2" name="Rectangle 65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723" name="Freeform 66"/>
              <p:cNvSpPr>
                <a:spLocks/>
              </p:cNvSpPr>
              <p:nvPr/>
            </p:nvSpPr>
            <p:spPr bwMode="auto">
              <a:xfrm>
                <a:off x="1152" y="2304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4" name="Freeform 67"/>
              <p:cNvSpPr>
                <a:spLocks/>
              </p:cNvSpPr>
              <p:nvPr/>
            </p:nvSpPr>
            <p:spPr bwMode="auto">
              <a:xfrm>
                <a:off x="1135" y="230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5" name="Freeform 68"/>
              <p:cNvSpPr>
                <a:spLocks/>
              </p:cNvSpPr>
              <p:nvPr/>
            </p:nvSpPr>
            <p:spPr bwMode="auto">
              <a:xfrm>
                <a:off x="1152" y="230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6" name="Freeform 69"/>
              <p:cNvSpPr>
                <a:spLocks/>
              </p:cNvSpPr>
              <p:nvPr/>
            </p:nvSpPr>
            <p:spPr bwMode="auto">
              <a:xfrm>
                <a:off x="1152" y="2308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7" name="Rectangle 70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728" name="Freeform 71"/>
              <p:cNvSpPr>
                <a:spLocks/>
              </p:cNvSpPr>
              <p:nvPr/>
            </p:nvSpPr>
            <p:spPr bwMode="auto">
              <a:xfrm>
                <a:off x="1127" y="2288"/>
                <a:ext cx="33" cy="12"/>
              </a:xfrm>
              <a:custGeom>
                <a:avLst/>
                <a:gdLst>
                  <a:gd name="T0" fmla="*/ 8 w 8"/>
                  <a:gd name="T1" fmla="*/ 4 h 3"/>
                  <a:gd name="T2" fmla="*/ 4 w 8"/>
                  <a:gd name="T3" fmla="*/ 4 h 3"/>
                  <a:gd name="T4" fmla="*/ 17 w 8"/>
                  <a:gd name="T5" fmla="*/ 8 h 3"/>
                  <a:gd name="T6" fmla="*/ 4 w 8"/>
                  <a:gd name="T7" fmla="*/ 4 h 3"/>
                  <a:gd name="T8" fmla="*/ 12 w 8"/>
                  <a:gd name="T9" fmla="*/ 8 h 3"/>
                  <a:gd name="T10" fmla="*/ 8 w 8"/>
                  <a:gd name="T11" fmla="*/ 8 h 3"/>
                  <a:gd name="T12" fmla="*/ 21 w 8"/>
                  <a:gd name="T13" fmla="*/ 12 h 3"/>
                  <a:gd name="T14" fmla="*/ 4 w 8"/>
                  <a:gd name="T15" fmla="*/ 8 h 3"/>
                  <a:gd name="T16" fmla="*/ 4 w 8"/>
                  <a:gd name="T17" fmla="*/ 8 h 3"/>
                  <a:gd name="T18" fmla="*/ 8 w 8"/>
                  <a:gd name="T19" fmla="*/ 12 h 3"/>
                  <a:gd name="T20" fmla="*/ 17 w 8"/>
                  <a:gd name="T21" fmla="*/ 12 h 3"/>
                  <a:gd name="T22" fmla="*/ 25 w 8"/>
                  <a:gd name="T23" fmla="*/ 12 h 3"/>
                  <a:gd name="T24" fmla="*/ 21 w 8"/>
                  <a:gd name="T25" fmla="*/ 12 h 3"/>
                  <a:gd name="T26" fmla="*/ 25 w 8"/>
                  <a:gd name="T27" fmla="*/ 12 h 3"/>
                  <a:gd name="T28" fmla="*/ 21 w 8"/>
                  <a:gd name="T29" fmla="*/ 12 h 3"/>
                  <a:gd name="T30" fmla="*/ 25 w 8"/>
                  <a:gd name="T31" fmla="*/ 12 h 3"/>
                  <a:gd name="T32" fmla="*/ 21 w 8"/>
                  <a:gd name="T33" fmla="*/ 12 h 3"/>
                  <a:gd name="T34" fmla="*/ 25 w 8"/>
                  <a:gd name="T35" fmla="*/ 12 h 3"/>
                  <a:gd name="T36" fmla="*/ 17 w 8"/>
                  <a:gd name="T37" fmla="*/ 8 h 3"/>
                  <a:gd name="T38" fmla="*/ 25 w 8"/>
                  <a:gd name="T39" fmla="*/ 12 h 3"/>
                  <a:gd name="T40" fmla="*/ 21 w 8"/>
                  <a:gd name="T41" fmla="*/ 8 h 3"/>
                  <a:gd name="T42" fmla="*/ 25 w 8"/>
                  <a:gd name="T43" fmla="*/ 12 h 3"/>
                  <a:gd name="T44" fmla="*/ 21 w 8"/>
                  <a:gd name="T45" fmla="*/ 8 h 3"/>
                  <a:gd name="T46" fmla="*/ 25 w 8"/>
                  <a:gd name="T47" fmla="*/ 12 h 3"/>
                  <a:gd name="T48" fmla="*/ 12 w 8"/>
                  <a:gd name="T49" fmla="*/ 8 h 3"/>
                  <a:gd name="T50" fmla="*/ 25 w 8"/>
                  <a:gd name="T51" fmla="*/ 8 h 3"/>
                  <a:gd name="T52" fmla="*/ 21 w 8"/>
                  <a:gd name="T53" fmla="*/ 8 h 3"/>
                  <a:gd name="T54" fmla="*/ 25 w 8"/>
                  <a:gd name="T55" fmla="*/ 8 h 3"/>
                  <a:gd name="T56" fmla="*/ 21 w 8"/>
                  <a:gd name="T57" fmla="*/ 8 h 3"/>
                  <a:gd name="T58" fmla="*/ 17 w 8"/>
                  <a:gd name="T59" fmla="*/ 8 h 3"/>
                  <a:gd name="T60" fmla="*/ 12 w 8"/>
                  <a:gd name="T61" fmla="*/ 4 h 3"/>
                  <a:gd name="T62" fmla="*/ 17 w 8"/>
                  <a:gd name="T63" fmla="*/ 4 h 3"/>
                  <a:gd name="T64" fmla="*/ 8 w 8"/>
                  <a:gd name="T65" fmla="*/ 4 h 3"/>
                  <a:gd name="T66" fmla="*/ 12 w 8"/>
                  <a:gd name="T67" fmla="*/ 4 h 3"/>
                  <a:gd name="T68" fmla="*/ 8 w 8"/>
                  <a:gd name="T69" fmla="*/ 4 h 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3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3"/>
                      <a:pt x="5" y="3"/>
                    </a:cubicBezTo>
                    <a:cubicBezTo>
                      <a:pt x="3" y="2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4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8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3"/>
                      <a:pt x="6" y="3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9" name="Freeform 72"/>
              <p:cNvSpPr>
                <a:spLocks/>
              </p:cNvSpPr>
              <p:nvPr/>
            </p:nvSpPr>
            <p:spPr bwMode="auto">
              <a:xfrm>
                <a:off x="1152" y="230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0" name="Freeform 73"/>
              <p:cNvSpPr>
                <a:spLocks/>
              </p:cNvSpPr>
              <p:nvPr/>
            </p:nvSpPr>
            <p:spPr bwMode="auto">
              <a:xfrm>
                <a:off x="1127" y="2279"/>
                <a:ext cx="37" cy="17"/>
              </a:xfrm>
              <a:custGeom>
                <a:avLst/>
                <a:gdLst>
                  <a:gd name="T0" fmla="*/ 16 w 9"/>
                  <a:gd name="T1" fmla="*/ 13 h 4"/>
                  <a:gd name="T2" fmla="*/ 25 w 9"/>
                  <a:gd name="T3" fmla="*/ 13 h 4"/>
                  <a:gd name="T4" fmla="*/ 8 w 9"/>
                  <a:gd name="T5" fmla="*/ 9 h 4"/>
                  <a:gd name="T6" fmla="*/ 8 w 9"/>
                  <a:gd name="T7" fmla="*/ 9 h 4"/>
                  <a:gd name="T8" fmla="*/ 21 w 9"/>
                  <a:gd name="T9" fmla="*/ 13 h 4"/>
                  <a:gd name="T10" fmla="*/ 21 w 9"/>
                  <a:gd name="T11" fmla="*/ 13 h 4"/>
                  <a:gd name="T12" fmla="*/ 12 w 9"/>
                  <a:gd name="T13" fmla="*/ 9 h 4"/>
                  <a:gd name="T14" fmla="*/ 8 w 9"/>
                  <a:gd name="T15" fmla="*/ 9 h 4"/>
                  <a:gd name="T16" fmla="*/ 12 w 9"/>
                  <a:gd name="T17" fmla="*/ 9 h 4"/>
                  <a:gd name="T18" fmla="*/ 21 w 9"/>
                  <a:gd name="T19" fmla="*/ 13 h 4"/>
                  <a:gd name="T20" fmla="*/ 0 w 9"/>
                  <a:gd name="T21" fmla="*/ 4 h 4"/>
                  <a:gd name="T22" fmla="*/ 4 w 9"/>
                  <a:gd name="T23" fmla="*/ 4 h 4"/>
                  <a:gd name="T24" fmla="*/ 12 w 9"/>
                  <a:gd name="T25" fmla="*/ 9 h 4"/>
                  <a:gd name="T26" fmla="*/ 8 w 9"/>
                  <a:gd name="T27" fmla="*/ 4 h 4"/>
                  <a:gd name="T28" fmla="*/ 4 w 9"/>
                  <a:gd name="T29" fmla="*/ 4 h 4"/>
                  <a:gd name="T30" fmla="*/ 4 w 9"/>
                  <a:gd name="T31" fmla="*/ 9 h 4"/>
                  <a:gd name="T32" fmla="*/ 4 w 9"/>
                  <a:gd name="T33" fmla="*/ 9 h 4"/>
                  <a:gd name="T34" fmla="*/ 8 w 9"/>
                  <a:gd name="T35" fmla="*/ 9 h 4"/>
                  <a:gd name="T36" fmla="*/ 16 w 9"/>
                  <a:gd name="T37" fmla="*/ 13 h 4"/>
                  <a:gd name="T38" fmla="*/ 16 w 9"/>
                  <a:gd name="T39" fmla="*/ 13 h 4"/>
                  <a:gd name="T40" fmla="*/ 25 w 9"/>
                  <a:gd name="T41" fmla="*/ 13 h 4"/>
                  <a:gd name="T42" fmla="*/ 29 w 9"/>
                  <a:gd name="T43" fmla="*/ 17 h 4"/>
                  <a:gd name="T44" fmla="*/ 29 w 9"/>
                  <a:gd name="T45" fmla="*/ 17 h 4"/>
                  <a:gd name="T46" fmla="*/ 16 w 9"/>
                  <a:gd name="T47" fmla="*/ 13 h 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2"/>
                      <a:pt x="5" y="3"/>
                    </a:cubicBezTo>
                    <a:cubicBezTo>
                      <a:pt x="3" y="2"/>
                      <a:pt x="3" y="2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5" y="3"/>
                      <a:pt x="7" y="4"/>
                    </a:cubicBezTo>
                    <a:cubicBezTo>
                      <a:pt x="9" y="4"/>
                      <a:pt x="5" y="3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1" name="Freeform 74"/>
              <p:cNvSpPr>
                <a:spLocks/>
              </p:cNvSpPr>
              <p:nvPr/>
            </p:nvSpPr>
            <p:spPr bwMode="auto">
              <a:xfrm>
                <a:off x="1143" y="2292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2" name="Freeform 75"/>
              <p:cNvSpPr>
                <a:spLocks/>
              </p:cNvSpPr>
              <p:nvPr/>
            </p:nvSpPr>
            <p:spPr bwMode="auto">
              <a:xfrm>
                <a:off x="1127" y="2288"/>
                <a:ext cx="8" cy="0"/>
              </a:xfrm>
              <a:custGeom>
                <a:avLst/>
                <a:gdLst>
                  <a:gd name="T0" fmla="*/ 0 w 2"/>
                  <a:gd name="T1" fmla="*/ 8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3" name="Freeform 76"/>
              <p:cNvSpPr>
                <a:spLocks/>
              </p:cNvSpPr>
              <p:nvPr/>
            </p:nvSpPr>
            <p:spPr bwMode="auto">
              <a:xfrm>
                <a:off x="1147" y="2288"/>
                <a:ext cx="0" cy="4"/>
              </a:xfrm>
              <a:custGeom>
                <a:avLst/>
                <a:gdLst>
                  <a:gd name="T0" fmla="*/ 4 h 1"/>
                  <a:gd name="T1" fmla="*/ 0 h 1"/>
                  <a:gd name="T2" fmla="*/ 0 h 1"/>
                  <a:gd name="T3" fmla="*/ 4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4" name="Freeform 77"/>
              <p:cNvSpPr>
                <a:spLocks/>
              </p:cNvSpPr>
              <p:nvPr/>
            </p:nvSpPr>
            <p:spPr bwMode="auto">
              <a:xfrm>
                <a:off x="1127" y="2279"/>
                <a:ext cx="16" cy="9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16 w 4"/>
                  <a:gd name="T5" fmla="*/ 9 h 2"/>
                  <a:gd name="T6" fmla="*/ 4 w 4"/>
                  <a:gd name="T7" fmla="*/ 5 h 2"/>
                  <a:gd name="T8" fmla="*/ 8 w 4"/>
                  <a:gd name="T9" fmla="*/ 5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5" name="Freeform 78"/>
              <p:cNvSpPr>
                <a:spLocks/>
              </p:cNvSpPr>
              <p:nvPr/>
            </p:nvSpPr>
            <p:spPr bwMode="auto">
              <a:xfrm>
                <a:off x="1131" y="2267"/>
                <a:ext cx="29" cy="21"/>
              </a:xfrm>
              <a:custGeom>
                <a:avLst/>
                <a:gdLst>
                  <a:gd name="T0" fmla="*/ 17 w 7"/>
                  <a:gd name="T1" fmla="*/ 17 h 5"/>
                  <a:gd name="T2" fmla="*/ 12 w 7"/>
                  <a:gd name="T3" fmla="*/ 17 h 5"/>
                  <a:gd name="T4" fmla="*/ 17 w 7"/>
                  <a:gd name="T5" fmla="*/ 17 h 5"/>
                  <a:gd name="T6" fmla="*/ 21 w 7"/>
                  <a:gd name="T7" fmla="*/ 17 h 5"/>
                  <a:gd name="T8" fmla="*/ 17 w 7"/>
                  <a:gd name="T9" fmla="*/ 17 h 5"/>
                  <a:gd name="T10" fmla="*/ 17 w 7"/>
                  <a:gd name="T11" fmla="*/ 17 h 5"/>
                  <a:gd name="T12" fmla="*/ 12 w 7"/>
                  <a:gd name="T13" fmla="*/ 13 h 5"/>
                  <a:gd name="T14" fmla="*/ 21 w 7"/>
                  <a:gd name="T15" fmla="*/ 17 h 5"/>
                  <a:gd name="T16" fmla="*/ 8 w 7"/>
                  <a:gd name="T17" fmla="*/ 13 h 5"/>
                  <a:gd name="T18" fmla="*/ 12 w 7"/>
                  <a:gd name="T19" fmla="*/ 13 h 5"/>
                  <a:gd name="T20" fmla="*/ 12 w 7"/>
                  <a:gd name="T21" fmla="*/ 13 h 5"/>
                  <a:gd name="T22" fmla="*/ 12 w 7"/>
                  <a:gd name="T23" fmla="*/ 13 h 5"/>
                  <a:gd name="T24" fmla="*/ 21 w 7"/>
                  <a:gd name="T25" fmla="*/ 13 h 5"/>
                  <a:gd name="T26" fmla="*/ 21 w 7"/>
                  <a:gd name="T27" fmla="*/ 13 h 5"/>
                  <a:gd name="T28" fmla="*/ 25 w 7"/>
                  <a:gd name="T29" fmla="*/ 13 h 5"/>
                  <a:gd name="T30" fmla="*/ 21 w 7"/>
                  <a:gd name="T31" fmla="*/ 8 h 5"/>
                  <a:gd name="T32" fmla="*/ 25 w 7"/>
                  <a:gd name="T33" fmla="*/ 13 h 5"/>
                  <a:gd name="T34" fmla="*/ 12 w 7"/>
                  <a:gd name="T35" fmla="*/ 4 h 5"/>
                  <a:gd name="T36" fmla="*/ 12 w 7"/>
                  <a:gd name="T37" fmla="*/ 4 h 5"/>
                  <a:gd name="T38" fmla="*/ 21 w 7"/>
                  <a:gd name="T39" fmla="*/ 8 h 5"/>
                  <a:gd name="T40" fmla="*/ 17 w 7"/>
                  <a:gd name="T41" fmla="*/ 8 h 5"/>
                  <a:gd name="T42" fmla="*/ 25 w 7"/>
                  <a:gd name="T43" fmla="*/ 13 h 5"/>
                  <a:gd name="T44" fmla="*/ 12 w 7"/>
                  <a:gd name="T45" fmla="*/ 4 h 5"/>
                  <a:gd name="T46" fmla="*/ 17 w 7"/>
                  <a:gd name="T47" fmla="*/ 4 h 5"/>
                  <a:gd name="T48" fmla="*/ 4 w 7"/>
                  <a:gd name="T49" fmla="*/ 0 h 5"/>
                  <a:gd name="T50" fmla="*/ 4 w 7"/>
                  <a:gd name="T51" fmla="*/ 4 h 5"/>
                  <a:gd name="T52" fmla="*/ 12 w 7"/>
                  <a:gd name="T53" fmla="*/ 8 h 5"/>
                  <a:gd name="T54" fmla="*/ 4 w 7"/>
                  <a:gd name="T55" fmla="*/ 4 h 5"/>
                  <a:gd name="T56" fmla="*/ 12 w 7"/>
                  <a:gd name="T57" fmla="*/ 8 h 5"/>
                  <a:gd name="T58" fmla="*/ 4 w 7"/>
                  <a:gd name="T59" fmla="*/ 4 h 5"/>
                  <a:gd name="T60" fmla="*/ 12 w 7"/>
                  <a:gd name="T61" fmla="*/ 8 h 5"/>
                  <a:gd name="T62" fmla="*/ 0 w 7"/>
                  <a:gd name="T63" fmla="*/ 4 h 5"/>
                  <a:gd name="T64" fmla="*/ 4 w 7"/>
                  <a:gd name="T65" fmla="*/ 13 h 5"/>
                  <a:gd name="T66" fmla="*/ 8 w 7"/>
                  <a:gd name="T67" fmla="*/ 13 h 5"/>
                  <a:gd name="T68" fmla="*/ 8 w 7"/>
                  <a:gd name="T69" fmla="*/ 17 h 5"/>
                  <a:gd name="T70" fmla="*/ 12 w 7"/>
                  <a:gd name="T71" fmla="*/ 17 h 5"/>
                  <a:gd name="T72" fmla="*/ 0 w 7"/>
                  <a:gd name="T73" fmla="*/ 13 h 5"/>
                  <a:gd name="T74" fmla="*/ 4 w 7"/>
                  <a:gd name="T75" fmla="*/ 13 h 5"/>
                  <a:gd name="T76" fmla="*/ 4 w 7"/>
                  <a:gd name="T77" fmla="*/ 17 h 5"/>
                  <a:gd name="T78" fmla="*/ 4 w 7"/>
                  <a:gd name="T79" fmla="*/ 17 h 5"/>
                  <a:gd name="T80" fmla="*/ 17 w 7"/>
                  <a:gd name="T81" fmla="*/ 21 h 5"/>
                  <a:gd name="T82" fmla="*/ 25 w 7"/>
                  <a:gd name="T83" fmla="*/ 21 h 5"/>
                  <a:gd name="T84" fmla="*/ 17 w 7"/>
                  <a:gd name="T85" fmla="*/ 17 h 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5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3" y="3"/>
                      <a:pt x="2" y="3"/>
                    </a:cubicBezTo>
                    <a:cubicBezTo>
                      <a:pt x="4" y="3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3"/>
                      <a:pt x="3" y="1"/>
                    </a:cubicBezTo>
                    <a:cubicBezTo>
                      <a:pt x="6" y="3"/>
                      <a:pt x="2" y="1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3" y="2"/>
                      <a:pt x="1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5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2" y="4"/>
                      <a:pt x="7" y="5"/>
                      <a:pt x="6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6" name="Freeform 79"/>
              <p:cNvSpPr>
                <a:spLocks/>
              </p:cNvSpPr>
              <p:nvPr/>
            </p:nvSpPr>
            <p:spPr bwMode="auto">
              <a:xfrm>
                <a:off x="1131" y="227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7" name="Freeform 80"/>
              <p:cNvSpPr>
                <a:spLocks/>
              </p:cNvSpPr>
              <p:nvPr/>
            </p:nvSpPr>
            <p:spPr bwMode="auto">
              <a:xfrm>
                <a:off x="1147" y="227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8" name="Rectangle 81"/>
              <p:cNvSpPr>
                <a:spLocks noChangeArrowheads="1"/>
              </p:cNvSpPr>
              <p:nvPr/>
            </p:nvSpPr>
            <p:spPr bwMode="auto">
              <a:xfrm>
                <a:off x="1135" y="228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739" name="Freeform 82"/>
              <p:cNvSpPr>
                <a:spLocks/>
              </p:cNvSpPr>
              <p:nvPr/>
            </p:nvSpPr>
            <p:spPr bwMode="auto">
              <a:xfrm>
                <a:off x="1143" y="2288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0" name="Freeform 83"/>
              <p:cNvSpPr>
                <a:spLocks/>
              </p:cNvSpPr>
              <p:nvPr/>
            </p:nvSpPr>
            <p:spPr bwMode="auto">
              <a:xfrm>
                <a:off x="1152" y="227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1" name="Freeform 84"/>
              <p:cNvSpPr>
                <a:spLocks/>
              </p:cNvSpPr>
              <p:nvPr/>
            </p:nvSpPr>
            <p:spPr bwMode="auto">
              <a:xfrm>
                <a:off x="1160" y="227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2" name="Freeform 85"/>
              <p:cNvSpPr>
                <a:spLocks/>
              </p:cNvSpPr>
              <p:nvPr/>
            </p:nvSpPr>
            <p:spPr bwMode="auto">
              <a:xfrm>
                <a:off x="1135" y="2233"/>
                <a:ext cx="33" cy="42"/>
              </a:xfrm>
              <a:custGeom>
                <a:avLst/>
                <a:gdLst>
                  <a:gd name="T0" fmla="*/ 21 w 8"/>
                  <a:gd name="T1" fmla="*/ 17 h 10"/>
                  <a:gd name="T2" fmla="*/ 17 w 8"/>
                  <a:gd name="T3" fmla="*/ 8 h 10"/>
                  <a:gd name="T4" fmla="*/ 12 w 8"/>
                  <a:gd name="T5" fmla="*/ 4 h 10"/>
                  <a:gd name="T6" fmla="*/ 12 w 8"/>
                  <a:gd name="T7" fmla="*/ 8 h 10"/>
                  <a:gd name="T8" fmla="*/ 12 w 8"/>
                  <a:gd name="T9" fmla="*/ 13 h 10"/>
                  <a:gd name="T10" fmla="*/ 8 w 8"/>
                  <a:gd name="T11" fmla="*/ 13 h 10"/>
                  <a:gd name="T12" fmla="*/ 12 w 8"/>
                  <a:gd name="T13" fmla="*/ 21 h 10"/>
                  <a:gd name="T14" fmla="*/ 12 w 8"/>
                  <a:gd name="T15" fmla="*/ 21 h 10"/>
                  <a:gd name="T16" fmla="*/ 8 w 8"/>
                  <a:gd name="T17" fmla="*/ 21 h 10"/>
                  <a:gd name="T18" fmla="*/ 21 w 8"/>
                  <a:gd name="T19" fmla="*/ 29 h 10"/>
                  <a:gd name="T20" fmla="*/ 21 w 8"/>
                  <a:gd name="T21" fmla="*/ 29 h 10"/>
                  <a:gd name="T22" fmla="*/ 12 w 8"/>
                  <a:gd name="T23" fmla="*/ 25 h 10"/>
                  <a:gd name="T24" fmla="*/ 12 w 8"/>
                  <a:gd name="T25" fmla="*/ 29 h 10"/>
                  <a:gd name="T26" fmla="*/ 8 w 8"/>
                  <a:gd name="T27" fmla="*/ 29 h 10"/>
                  <a:gd name="T28" fmla="*/ 12 w 8"/>
                  <a:gd name="T29" fmla="*/ 29 h 10"/>
                  <a:gd name="T30" fmla="*/ 17 w 8"/>
                  <a:gd name="T31" fmla="*/ 34 h 10"/>
                  <a:gd name="T32" fmla="*/ 8 w 8"/>
                  <a:gd name="T33" fmla="*/ 34 h 10"/>
                  <a:gd name="T34" fmla="*/ 12 w 8"/>
                  <a:gd name="T35" fmla="*/ 34 h 10"/>
                  <a:gd name="T36" fmla="*/ 8 w 8"/>
                  <a:gd name="T37" fmla="*/ 38 h 10"/>
                  <a:gd name="T38" fmla="*/ 12 w 8"/>
                  <a:gd name="T39" fmla="*/ 34 h 10"/>
                  <a:gd name="T40" fmla="*/ 8 w 8"/>
                  <a:gd name="T41" fmla="*/ 34 h 10"/>
                  <a:gd name="T42" fmla="*/ 21 w 8"/>
                  <a:gd name="T43" fmla="*/ 42 h 10"/>
                  <a:gd name="T44" fmla="*/ 25 w 8"/>
                  <a:gd name="T45" fmla="*/ 42 h 10"/>
                  <a:gd name="T46" fmla="*/ 21 w 8"/>
                  <a:gd name="T47" fmla="*/ 38 h 10"/>
                  <a:gd name="T48" fmla="*/ 25 w 8"/>
                  <a:gd name="T49" fmla="*/ 42 h 10"/>
                  <a:gd name="T50" fmla="*/ 25 w 8"/>
                  <a:gd name="T51" fmla="*/ 38 h 10"/>
                  <a:gd name="T52" fmla="*/ 25 w 8"/>
                  <a:gd name="T53" fmla="*/ 38 h 10"/>
                  <a:gd name="T54" fmla="*/ 25 w 8"/>
                  <a:gd name="T55" fmla="*/ 38 h 10"/>
                  <a:gd name="T56" fmla="*/ 25 w 8"/>
                  <a:gd name="T57" fmla="*/ 38 h 10"/>
                  <a:gd name="T58" fmla="*/ 25 w 8"/>
                  <a:gd name="T59" fmla="*/ 34 h 10"/>
                  <a:gd name="T60" fmla="*/ 21 w 8"/>
                  <a:gd name="T61" fmla="*/ 34 h 10"/>
                  <a:gd name="T62" fmla="*/ 29 w 8"/>
                  <a:gd name="T63" fmla="*/ 34 h 10"/>
                  <a:gd name="T64" fmla="*/ 29 w 8"/>
                  <a:gd name="T65" fmla="*/ 34 h 10"/>
                  <a:gd name="T66" fmla="*/ 21 w 8"/>
                  <a:gd name="T67" fmla="*/ 29 h 10"/>
                  <a:gd name="T68" fmla="*/ 21 w 8"/>
                  <a:gd name="T69" fmla="*/ 25 h 10"/>
                  <a:gd name="T70" fmla="*/ 21 w 8"/>
                  <a:gd name="T71" fmla="*/ 25 h 10"/>
                  <a:gd name="T72" fmla="*/ 21 w 8"/>
                  <a:gd name="T73" fmla="*/ 25 h 10"/>
                  <a:gd name="T74" fmla="*/ 21 w 8"/>
                  <a:gd name="T75" fmla="*/ 21 h 10"/>
                  <a:gd name="T76" fmla="*/ 17 w 8"/>
                  <a:gd name="T77" fmla="*/ 17 h 10"/>
                  <a:gd name="T78" fmla="*/ 25 w 8"/>
                  <a:gd name="T79" fmla="*/ 25 h 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" h="10">
                    <a:moveTo>
                      <a:pt x="7" y="5"/>
                    </a:moveTo>
                    <a:cubicBezTo>
                      <a:pt x="6" y="5"/>
                      <a:pt x="6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3" y="1"/>
                      <a:pt x="3" y="1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5" y="4"/>
                      <a:pt x="5" y="4"/>
                    </a:cubicBezTo>
                    <a:cubicBezTo>
                      <a:pt x="1" y="0"/>
                      <a:pt x="6" y="6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5" y="5"/>
                      <a:pt x="1" y="2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6"/>
                      <a:pt x="3" y="5"/>
                    </a:cubicBezTo>
                    <a:cubicBezTo>
                      <a:pt x="2" y="5"/>
                      <a:pt x="4" y="5"/>
                      <a:pt x="5" y="6"/>
                    </a:cubicBezTo>
                    <a:cubicBezTo>
                      <a:pt x="4" y="6"/>
                      <a:pt x="4" y="6"/>
                      <a:pt x="2" y="5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7"/>
                      <a:pt x="6" y="8"/>
                      <a:pt x="6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5"/>
                      <a:pt x="4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6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7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4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0" y="7"/>
                      <a:pt x="2" y="9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5" y="10"/>
                      <a:pt x="3" y="9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1" y="7"/>
                      <a:pt x="3" y="9"/>
                      <a:pt x="2" y="8"/>
                    </a:cubicBezTo>
                    <a:cubicBezTo>
                      <a:pt x="4" y="9"/>
                      <a:pt x="4" y="9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9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4" y="7"/>
                      <a:pt x="6" y="8"/>
                    </a:cubicBezTo>
                    <a:cubicBezTo>
                      <a:pt x="5" y="8"/>
                      <a:pt x="5" y="8"/>
                      <a:pt x="3" y="7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5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8"/>
                      <a:pt x="5" y="6"/>
                      <a:pt x="4" y="5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7"/>
                      <a:pt x="5" y="6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5" y="5"/>
                      <a:pt x="8" y="8"/>
                      <a:pt x="5" y="5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4" y="3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3" name="Freeform 86"/>
              <p:cNvSpPr>
                <a:spLocks/>
              </p:cNvSpPr>
              <p:nvPr/>
            </p:nvSpPr>
            <p:spPr bwMode="auto">
              <a:xfrm>
                <a:off x="1160" y="22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4 w 1"/>
                  <a:gd name="T3" fmla="*/ 4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4" name="Freeform 87"/>
              <p:cNvSpPr>
                <a:spLocks/>
              </p:cNvSpPr>
              <p:nvPr/>
            </p:nvSpPr>
            <p:spPr bwMode="auto">
              <a:xfrm>
                <a:off x="1156" y="225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5" name="Freeform 88"/>
              <p:cNvSpPr>
                <a:spLocks/>
              </p:cNvSpPr>
              <p:nvPr/>
            </p:nvSpPr>
            <p:spPr bwMode="auto">
              <a:xfrm>
                <a:off x="1160" y="2250"/>
                <a:ext cx="4" cy="4"/>
              </a:xfrm>
              <a:custGeom>
                <a:avLst/>
                <a:gdLst>
                  <a:gd name="T0" fmla="*/ 4 w 1"/>
                  <a:gd name="T1" fmla="*/ 4 h 1"/>
                  <a:gd name="T2" fmla="*/ 4 w 1"/>
                  <a:gd name="T3" fmla="*/ 4 h 1"/>
                  <a:gd name="T4" fmla="*/ 4 w 1"/>
                  <a:gd name="T5" fmla="*/ 4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6" name="Rectangle 89"/>
              <p:cNvSpPr>
                <a:spLocks noChangeArrowheads="1"/>
              </p:cNvSpPr>
              <p:nvPr/>
            </p:nvSpPr>
            <p:spPr bwMode="auto">
              <a:xfrm>
                <a:off x="1160" y="225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747" name="Freeform 90"/>
              <p:cNvSpPr>
                <a:spLocks/>
              </p:cNvSpPr>
              <p:nvPr/>
            </p:nvSpPr>
            <p:spPr bwMode="auto">
              <a:xfrm>
                <a:off x="1147" y="2225"/>
                <a:ext cx="21" cy="29"/>
              </a:xfrm>
              <a:custGeom>
                <a:avLst/>
                <a:gdLst>
                  <a:gd name="T0" fmla="*/ 17 w 5"/>
                  <a:gd name="T1" fmla="*/ 12 h 7"/>
                  <a:gd name="T2" fmla="*/ 13 w 5"/>
                  <a:gd name="T3" fmla="*/ 4 h 7"/>
                  <a:gd name="T4" fmla="*/ 17 w 5"/>
                  <a:gd name="T5" fmla="*/ 8 h 7"/>
                  <a:gd name="T6" fmla="*/ 13 w 5"/>
                  <a:gd name="T7" fmla="*/ 0 h 7"/>
                  <a:gd name="T8" fmla="*/ 8 w 5"/>
                  <a:gd name="T9" fmla="*/ 8 h 7"/>
                  <a:gd name="T10" fmla="*/ 8 w 5"/>
                  <a:gd name="T11" fmla="*/ 4 h 7"/>
                  <a:gd name="T12" fmla="*/ 8 w 5"/>
                  <a:gd name="T13" fmla="*/ 12 h 7"/>
                  <a:gd name="T14" fmla="*/ 4 w 5"/>
                  <a:gd name="T15" fmla="*/ 8 h 7"/>
                  <a:gd name="T16" fmla="*/ 4 w 5"/>
                  <a:gd name="T17" fmla="*/ 8 h 7"/>
                  <a:gd name="T18" fmla="*/ 8 w 5"/>
                  <a:gd name="T19" fmla="*/ 12 h 7"/>
                  <a:gd name="T20" fmla="*/ 4 w 5"/>
                  <a:gd name="T21" fmla="*/ 12 h 7"/>
                  <a:gd name="T22" fmla="*/ 8 w 5"/>
                  <a:gd name="T23" fmla="*/ 12 h 7"/>
                  <a:gd name="T24" fmla="*/ 4 w 5"/>
                  <a:gd name="T25" fmla="*/ 12 h 7"/>
                  <a:gd name="T26" fmla="*/ 4 w 5"/>
                  <a:gd name="T27" fmla="*/ 12 h 7"/>
                  <a:gd name="T28" fmla="*/ 8 w 5"/>
                  <a:gd name="T29" fmla="*/ 17 h 7"/>
                  <a:gd name="T30" fmla="*/ 4 w 5"/>
                  <a:gd name="T31" fmla="*/ 12 h 7"/>
                  <a:gd name="T32" fmla="*/ 8 w 5"/>
                  <a:gd name="T33" fmla="*/ 21 h 7"/>
                  <a:gd name="T34" fmla="*/ 13 w 5"/>
                  <a:gd name="T35" fmla="*/ 25 h 7"/>
                  <a:gd name="T36" fmla="*/ 8 w 5"/>
                  <a:gd name="T37" fmla="*/ 21 h 7"/>
                  <a:gd name="T38" fmla="*/ 8 w 5"/>
                  <a:gd name="T39" fmla="*/ 21 h 7"/>
                  <a:gd name="T40" fmla="*/ 8 w 5"/>
                  <a:gd name="T41" fmla="*/ 17 h 7"/>
                  <a:gd name="T42" fmla="*/ 13 w 5"/>
                  <a:gd name="T43" fmla="*/ 21 h 7"/>
                  <a:gd name="T44" fmla="*/ 17 w 5"/>
                  <a:gd name="T45" fmla="*/ 25 h 7"/>
                  <a:gd name="T46" fmla="*/ 17 w 5"/>
                  <a:gd name="T47" fmla="*/ 25 h 7"/>
                  <a:gd name="T48" fmla="*/ 17 w 5"/>
                  <a:gd name="T49" fmla="*/ 25 h 7"/>
                  <a:gd name="T50" fmla="*/ 13 w 5"/>
                  <a:gd name="T51" fmla="*/ 21 h 7"/>
                  <a:gd name="T52" fmla="*/ 8 w 5"/>
                  <a:gd name="T53" fmla="*/ 12 h 7"/>
                  <a:gd name="T54" fmla="*/ 8 w 5"/>
                  <a:gd name="T55" fmla="*/ 12 h 7"/>
                  <a:gd name="T56" fmla="*/ 13 w 5"/>
                  <a:gd name="T57" fmla="*/ 21 h 7"/>
                  <a:gd name="T58" fmla="*/ 13 w 5"/>
                  <a:gd name="T59" fmla="*/ 17 h 7"/>
                  <a:gd name="T60" fmla="*/ 17 w 5"/>
                  <a:gd name="T61" fmla="*/ 25 h 7"/>
                  <a:gd name="T62" fmla="*/ 13 w 5"/>
                  <a:gd name="T63" fmla="*/ 17 h 7"/>
                  <a:gd name="T64" fmla="*/ 13 w 5"/>
                  <a:gd name="T65" fmla="*/ 12 h 7"/>
                  <a:gd name="T66" fmla="*/ 17 w 5"/>
                  <a:gd name="T67" fmla="*/ 17 h 7"/>
                  <a:gd name="T68" fmla="*/ 13 w 5"/>
                  <a:gd name="T69" fmla="*/ 12 h 7"/>
                  <a:gd name="T70" fmla="*/ 17 w 5"/>
                  <a:gd name="T71" fmla="*/ 12 h 7"/>
                  <a:gd name="T72" fmla="*/ 13 w 5"/>
                  <a:gd name="T73" fmla="*/ 12 h 7"/>
                  <a:gd name="T74" fmla="*/ 17 w 5"/>
                  <a:gd name="T75" fmla="*/ 12 h 7"/>
                  <a:gd name="T76" fmla="*/ 17 w 5"/>
                  <a:gd name="T77" fmla="*/ 12 h 7"/>
                  <a:gd name="T78" fmla="*/ 13 w 5"/>
                  <a:gd name="T79" fmla="*/ 4 h 7"/>
                  <a:gd name="T80" fmla="*/ 17 w 5"/>
                  <a:gd name="T81" fmla="*/ 12 h 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3" y="1"/>
                      <a:pt x="4" y="2"/>
                      <a:pt x="3" y="0"/>
                    </a:cubicBezTo>
                    <a:cubicBezTo>
                      <a:pt x="3" y="1"/>
                      <a:pt x="1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0" y="0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3" y="4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2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2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2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5"/>
                      <a:pt x="4" y="5"/>
                      <a:pt x="3" y="3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0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8" name="Freeform 91"/>
              <p:cNvSpPr>
                <a:spLocks/>
              </p:cNvSpPr>
              <p:nvPr/>
            </p:nvSpPr>
            <p:spPr bwMode="auto">
              <a:xfrm>
                <a:off x="1160" y="2221"/>
                <a:ext cx="4" cy="12"/>
              </a:xfrm>
              <a:custGeom>
                <a:avLst/>
                <a:gdLst>
                  <a:gd name="T0" fmla="*/ 4 w 1"/>
                  <a:gd name="T1" fmla="*/ 4 h 3"/>
                  <a:gd name="T2" fmla="*/ 4 w 1"/>
                  <a:gd name="T3" fmla="*/ 12 h 3"/>
                  <a:gd name="T4" fmla="*/ 0 w 1"/>
                  <a:gd name="T5" fmla="*/ 0 h 3"/>
                  <a:gd name="T6" fmla="*/ 0 w 1"/>
                  <a:gd name="T7" fmla="*/ 4 h 3"/>
                  <a:gd name="T8" fmla="*/ 4 w 1"/>
                  <a:gd name="T9" fmla="*/ 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9" name="Freeform 92"/>
              <p:cNvSpPr>
                <a:spLocks/>
              </p:cNvSpPr>
              <p:nvPr/>
            </p:nvSpPr>
            <p:spPr bwMode="auto">
              <a:xfrm>
                <a:off x="1160" y="2208"/>
                <a:ext cx="13" cy="29"/>
              </a:xfrm>
              <a:custGeom>
                <a:avLst/>
                <a:gdLst>
                  <a:gd name="T0" fmla="*/ 9 w 3"/>
                  <a:gd name="T1" fmla="*/ 12 h 7"/>
                  <a:gd name="T2" fmla="*/ 9 w 3"/>
                  <a:gd name="T3" fmla="*/ 8 h 7"/>
                  <a:gd name="T4" fmla="*/ 4 w 3"/>
                  <a:gd name="T5" fmla="*/ 8 h 7"/>
                  <a:gd name="T6" fmla="*/ 4 w 3"/>
                  <a:gd name="T7" fmla="*/ 17 h 7"/>
                  <a:gd name="T8" fmla="*/ 0 w 3"/>
                  <a:gd name="T9" fmla="*/ 12 h 7"/>
                  <a:gd name="T10" fmla="*/ 4 w 3"/>
                  <a:gd name="T11" fmla="*/ 21 h 7"/>
                  <a:gd name="T12" fmla="*/ 4 w 3"/>
                  <a:gd name="T13" fmla="*/ 17 h 7"/>
                  <a:gd name="T14" fmla="*/ 4 w 3"/>
                  <a:gd name="T15" fmla="*/ 21 h 7"/>
                  <a:gd name="T16" fmla="*/ 4 w 3"/>
                  <a:gd name="T17" fmla="*/ 21 h 7"/>
                  <a:gd name="T18" fmla="*/ 9 w 3"/>
                  <a:gd name="T19" fmla="*/ 21 h 7"/>
                  <a:gd name="T20" fmla="*/ 4 w 3"/>
                  <a:gd name="T21" fmla="*/ 12 h 7"/>
                  <a:gd name="T22" fmla="*/ 9 w 3"/>
                  <a:gd name="T23" fmla="*/ 21 h 7"/>
                  <a:gd name="T24" fmla="*/ 9 w 3"/>
                  <a:gd name="T25" fmla="*/ 25 h 7"/>
                  <a:gd name="T26" fmla="*/ 9 w 3"/>
                  <a:gd name="T27" fmla="*/ 21 h 7"/>
                  <a:gd name="T28" fmla="*/ 9 w 3"/>
                  <a:gd name="T29" fmla="*/ 17 h 7"/>
                  <a:gd name="T30" fmla="*/ 9 w 3"/>
                  <a:gd name="T31" fmla="*/ 25 h 7"/>
                  <a:gd name="T32" fmla="*/ 13 w 3"/>
                  <a:gd name="T33" fmla="*/ 17 h 7"/>
                  <a:gd name="T34" fmla="*/ 9 w 3"/>
                  <a:gd name="T35" fmla="*/ 8 h 7"/>
                  <a:gd name="T36" fmla="*/ 13 w 3"/>
                  <a:gd name="T37" fmla="*/ 17 h 7"/>
                  <a:gd name="T38" fmla="*/ 13 w 3"/>
                  <a:gd name="T39" fmla="*/ 17 h 7"/>
                  <a:gd name="T40" fmla="*/ 9 w 3"/>
                  <a:gd name="T41" fmla="*/ 4 h 7"/>
                  <a:gd name="T42" fmla="*/ 9 w 3"/>
                  <a:gd name="T43" fmla="*/ 12 h 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" h="7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0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5"/>
                      <a:pt x="2" y="6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1" y="0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0" name="Rectangle 93"/>
              <p:cNvSpPr>
                <a:spLocks noChangeArrowheads="1"/>
              </p:cNvSpPr>
              <p:nvPr/>
            </p:nvSpPr>
            <p:spPr bwMode="auto">
              <a:xfrm>
                <a:off x="1164" y="2217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751" name="Freeform 94"/>
              <p:cNvSpPr>
                <a:spLocks/>
              </p:cNvSpPr>
              <p:nvPr/>
            </p:nvSpPr>
            <p:spPr bwMode="auto">
              <a:xfrm>
                <a:off x="1076" y="298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0 w 5"/>
                  <a:gd name="T5" fmla="*/ 0 h 5"/>
                  <a:gd name="T6" fmla="*/ 5 w 5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2" name="Freeform 95"/>
              <p:cNvSpPr>
                <a:spLocks/>
              </p:cNvSpPr>
              <p:nvPr/>
            </p:nvSpPr>
            <p:spPr bwMode="auto">
              <a:xfrm>
                <a:off x="1081" y="2985"/>
                <a:ext cx="8" cy="21"/>
              </a:xfrm>
              <a:custGeom>
                <a:avLst/>
                <a:gdLst>
                  <a:gd name="T0" fmla="*/ 8 w 2"/>
                  <a:gd name="T1" fmla="*/ 21 h 5"/>
                  <a:gd name="T2" fmla="*/ 8 w 2"/>
                  <a:gd name="T3" fmla="*/ 17 h 5"/>
                  <a:gd name="T4" fmla="*/ 0 w 2"/>
                  <a:gd name="T5" fmla="*/ 0 h 5"/>
                  <a:gd name="T6" fmla="*/ 4 w 2"/>
                  <a:gd name="T7" fmla="*/ 13 h 5"/>
                  <a:gd name="T8" fmla="*/ 4 w 2"/>
                  <a:gd name="T9" fmla="*/ 8 h 5"/>
                  <a:gd name="T10" fmla="*/ 4 w 2"/>
                  <a:gd name="T11" fmla="*/ 17 h 5"/>
                  <a:gd name="T12" fmla="*/ 4 w 2"/>
                  <a:gd name="T13" fmla="*/ 13 h 5"/>
                  <a:gd name="T14" fmla="*/ 8 w 2"/>
                  <a:gd name="T15" fmla="*/ 2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1"/>
                      <a:pt x="1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2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3" name="Freeform 96"/>
              <p:cNvSpPr>
                <a:spLocks/>
              </p:cNvSpPr>
              <p:nvPr/>
            </p:nvSpPr>
            <p:spPr bwMode="auto">
              <a:xfrm>
                <a:off x="1085" y="2990"/>
                <a:ext cx="4" cy="8"/>
              </a:xfrm>
              <a:custGeom>
                <a:avLst/>
                <a:gdLst>
                  <a:gd name="T0" fmla="*/ 0 w 1"/>
                  <a:gd name="T1" fmla="*/ 0 h 2"/>
                  <a:gd name="T2" fmla="*/ 4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4" name="Freeform 97"/>
              <p:cNvSpPr>
                <a:spLocks/>
              </p:cNvSpPr>
              <p:nvPr/>
            </p:nvSpPr>
            <p:spPr bwMode="auto">
              <a:xfrm>
                <a:off x="1085" y="2985"/>
                <a:ext cx="4" cy="9"/>
              </a:xfrm>
              <a:custGeom>
                <a:avLst/>
                <a:gdLst>
                  <a:gd name="T0" fmla="*/ 0 w 1"/>
                  <a:gd name="T1" fmla="*/ 5 h 2"/>
                  <a:gd name="T2" fmla="*/ 4 w 1"/>
                  <a:gd name="T3" fmla="*/ 9 h 2"/>
                  <a:gd name="T4" fmla="*/ 0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5" name="Freeform 98"/>
              <p:cNvSpPr>
                <a:spLocks/>
              </p:cNvSpPr>
              <p:nvPr/>
            </p:nvSpPr>
            <p:spPr bwMode="auto">
              <a:xfrm>
                <a:off x="1085" y="2985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" name="Freeform 99"/>
              <p:cNvSpPr>
                <a:spLocks/>
              </p:cNvSpPr>
              <p:nvPr/>
            </p:nvSpPr>
            <p:spPr bwMode="auto">
              <a:xfrm>
                <a:off x="1085" y="2977"/>
                <a:ext cx="12" cy="13"/>
              </a:xfrm>
              <a:custGeom>
                <a:avLst/>
                <a:gdLst>
                  <a:gd name="T0" fmla="*/ 0 w 3"/>
                  <a:gd name="T1" fmla="*/ 9 h 3"/>
                  <a:gd name="T2" fmla="*/ 0 w 3"/>
                  <a:gd name="T3" fmla="*/ 9 h 3"/>
                  <a:gd name="T4" fmla="*/ 0 w 3"/>
                  <a:gd name="T5" fmla="*/ 9 h 3"/>
                  <a:gd name="T6" fmla="*/ 8 w 3"/>
                  <a:gd name="T7" fmla="*/ 9 h 3"/>
                  <a:gd name="T8" fmla="*/ 8 w 3"/>
                  <a:gd name="T9" fmla="*/ 13 h 3"/>
                  <a:gd name="T10" fmla="*/ 12 w 3"/>
                  <a:gd name="T11" fmla="*/ 9 h 3"/>
                  <a:gd name="T12" fmla="*/ 0 w 3"/>
                  <a:gd name="T13" fmla="*/ 9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3" y="2"/>
                      <a:pt x="1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7" name="Freeform 100"/>
              <p:cNvSpPr>
                <a:spLocks/>
              </p:cNvSpPr>
              <p:nvPr/>
            </p:nvSpPr>
            <p:spPr bwMode="auto">
              <a:xfrm>
                <a:off x="1085" y="2985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8" name="Freeform 101"/>
              <p:cNvSpPr>
                <a:spLocks/>
              </p:cNvSpPr>
              <p:nvPr/>
            </p:nvSpPr>
            <p:spPr bwMode="auto">
              <a:xfrm>
                <a:off x="1089" y="2990"/>
                <a:ext cx="4" cy="0"/>
              </a:xfrm>
              <a:custGeom>
                <a:avLst/>
                <a:gdLst>
                  <a:gd name="T0" fmla="*/ 0 w 4"/>
                  <a:gd name="T1" fmla="*/ 0 w 4"/>
                  <a:gd name="T2" fmla="*/ 4 w 4"/>
                  <a:gd name="T3" fmla="*/ 0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9" name="Freeform 102"/>
              <p:cNvSpPr>
                <a:spLocks/>
              </p:cNvSpPr>
              <p:nvPr/>
            </p:nvSpPr>
            <p:spPr bwMode="auto">
              <a:xfrm>
                <a:off x="1081" y="2969"/>
                <a:ext cx="4" cy="21"/>
              </a:xfrm>
              <a:custGeom>
                <a:avLst/>
                <a:gdLst>
                  <a:gd name="T0" fmla="*/ 0 w 1"/>
                  <a:gd name="T1" fmla="*/ 17 h 5"/>
                  <a:gd name="T2" fmla="*/ 4 w 1"/>
                  <a:gd name="T3" fmla="*/ 13 h 5"/>
                  <a:gd name="T4" fmla="*/ 4 w 1"/>
                  <a:gd name="T5" fmla="*/ 0 h 5"/>
                  <a:gd name="T6" fmla="*/ 4 w 1"/>
                  <a:gd name="T7" fmla="*/ 4 h 5"/>
                  <a:gd name="T8" fmla="*/ 0 w 1"/>
                  <a:gd name="T9" fmla="*/ 1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1" y="5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0" name="Freeform 103"/>
              <p:cNvSpPr>
                <a:spLocks/>
              </p:cNvSpPr>
              <p:nvPr/>
            </p:nvSpPr>
            <p:spPr bwMode="auto">
              <a:xfrm>
                <a:off x="1085" y="296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1" name="Freeform 104"/>
              <p:cNvSpPr>
                <a:spLocks/>
              </p:cNvSpPr>
              <p:nvPr/>
            </p:nvSpPr>
            <p:spPr bwMode="auto">
              <a:xfrm>
                <a:off x="1076" y="2956"/>
                <a:ext cx="13" cy="25"/>
              </a:xfrm>
              <a:custGeom>
                <a:avLst/>
                <a:gdLst>
                  <a:gd name="T0" fmla="*/ 0 w 3"/>
                  <a:gd name="T1" fmla="*/ 21 h 6"/>
                  <a:gd name="T2" fmla="*/ 4 w 3"/>
                  <a:gd name="T3" fmla="*/ 13 h 6"/>
                  <a:gd name="T4" fmla="*/ 4 w 3"/>
                  <a:gd name="T5" fmla="*/ 21 h 6"/>
                  <a:gd name="T6" fmla="*/ 4 w 3"/>
                  <a:gd name="T7" fmla="*/ 17 h 6"/>
                  <a:gd name="T8" fmla="*/ 0 w 3"/>
                  <a:gd name="T9" fmla="*/ 25 h 6"/>
                  <a:gd name="T10" fmla="*/ 9 w 3"/>
                  <a:gd name="T11" fmla="*/ 17 h 6"/>
                  <a:gd name="T12" fmla="*/ 4 w 3"/>
                  <a:gd name="T13" fmla="*/ 21 h 6"/>
                  <a:gd name="T14" fmla="*/ 9 w 3"/>
                  <a:gd name="T15" fmla="*/ 13 h 6"/>
                  <a:gd name="T16" fmla="*/ 9 w 3"/>
                  <a:gd name="T17" fmla="*/ 13 h 6"/>
                  <a:gd name="T18" fmla="*/ 9 w 3"/>
                  <a:gd name="T19" fmla="*/ 8 h 6"/>
                  <a:gd name="T20" fmla="*/ 9 w 3"/>
                  <a:gd name="T21" fmla="*/ 4 h 6"/>
                  <a:gd name="T22" fmla="*/ 0 w 3"/>
                  <a:gd name="T23" fmla="*/ 21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6"/>
                      <a:pt x="1" y="4"/>
                      <a:pt x="0" y="6"/>
                    </a:cubicBezTo>
                    <a:cubicBezTo>
                      <a:pt x="1" y="6"/>
                      <a:pt x="1" y="6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0"/>
                      <a:pt x="2" y="1"/>
                    </a:cubicBezTo>
                    <a:cubicBezTo>
                      <a:pt x="2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2" name="Freeform 105"/>
              <p:cNvSpPr>
                <a:spLocks/>
              </p:cNvSpPr>
              <p:nvPr/>
            </p:nvSpPr>
            <p:spPr bwMode="auto">
              <a:xfrm>
                <a:off x="1081" y="2964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" name="Freeform 106"/>
              <p:cNvSpPr>
                <a:spLocks/>
              </p:cNvSpPr>
              <p:nvPr/>
            </p:nvSpPr>
            <p:spPr bwMode="auto">
              <a:xfrm>
                <a:off x="1068" y="2956"/>
                <a:ext cx="17" cy="21"/>
              </a:xfrm>
              <a:custGeom>
                <a:avLst/>
                <a:gdLst>
                  <a:gd name="T0" fmla="*/ 4 w 4"/>
                  <a:gd name="T1" fmla="*/ 21 h 5"/>
                  <a:gd name="T2" fmla="*/ 9 w 4"/>
                  <a:gd name="T3" fmla="*/ 17 h 5"/>
                  <a:gd name="T4" fmla="*/ 9 w 4"/>
                  <a:gd name="T5" fmla="*/ 21 h 5"/>
                  <a:gd name="T6" fmla="*/ 13 w 4"/>
                  <a:gd name="T7" fmla="*/ 13 h 5"/>
                  <a:gd name="T8" fmla="*/ 9 w 4"/>
                  <a:gd name="T9" fmla="*/ 17 h 5"/>
                  <a:gd name="T10" fmla="*/ 13 w 4"/>
                  <a:gd name="T11" fmla="*/ 8 h 5"/>
                  <a:gd name="T12" fmla="*/ 13 w 4"/>
                  <a:gd name="T13" fmla="*/ 8 h 5"/>
                  <a:gd name="T14" fmla="*/ 9 w 4"/>
                  <a:gd name="T15" fmla="*/ 8 h 5"/>
                  <a:gd name="T16" fmla="*/ 9 w 4"/>
                  <a:gd name="T17" fmla="*/ 13 h 5"/>
                  <a:gd name="T18" fmla="*/ 9 w 4"/>
                  <a:gd name="T19" fmla="*/ 13 h 5"/>
                  <a:gd name="T20" fmla="*/ 4 w 4"/>
                  <a:gd name="T21" fmla="*/ 21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4" name="Freeform 107"/>
              <p:cNvSpPr>
                <a:spLocks/>
              </p:cNvSpPr>
              <p:nvPr/>
            </p:nvSpPr>
            <p:spPr bwMode="auto">
              <a:xfrm>
                <a:off x="1072" y="2977"/>
                <a:ext cx="4" cy="4"/>
              </a:xfrm>
              <a:custGeom>
                <a:avLst/>
                <a:gdLst>
                  <a:gd name="T0" fmla="*/ 4 w 1"/>
                  <a:gd name="T1" fmla="*/ 0 h 1"/>
                  <a:gd name="T2" fmla="*/ 4 w 1"/>
                  <a:gd name="T3" fmla="*/ 0 h 1"/>
                  <a:gd name="T4" fmla="*/ 4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5" name="Freeform 108"/>
              <p:cNvSpPr>
                <a:spLocks/>
              </p:cNvSpPr>
              <p:nvPr/>
            </p:nvSpPr>
            <p:spPr bwMode="auto">
              <a:xfrm>
                <a:off x="1076" y="296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6" name="Freeform 109"/>
              <p:cNvSpPr>
                <a:spLocks/>
              </p:cNvSpPr>
              <p:nvPr/>
            </p:nvSpPr>
            <p:spPr bwMode="auto">
              <a:xfrm>
                <a:off x="1068" y="2973"/>
                <a:ext cx="4" cy="4"/>
              </a:xfrm>
              <a:custGeom>
                <a:avLst/>
                <a:gdLst>
                  <a:gd name="T0" fmla="*/ 4 w 1"/>
                  <a:gd name="T1" fmla="*/ 0 h 1"/>
                  <a:gd name="T2" fmla="*/ 4 w 1"/>
                  <a:gd name="T3" fmla="*/ 0 h 1"/>
                  <a:gd name="T4" fmla="*/ 0 w 1"/>
                  <a:gd name="T5" fmla="*/ 4 h 1"/>
                  <a:gd name="T6" fmla="*/ 4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7" name="Freeform 110"/>
              <p:cNvSpPr>
                <a:spLocks/>
              </p:cNvSpPr>
              <p:nvPr/>
            </p:nvSpPr>
            <p:spPr bwMode="auto">
              <a:xfrm>
                <a:off x="1055" y="2939"/>
                <a:ext cx="26" cy="38"/>
              </a:xfrm>
              <a:custGeom>
                <a:avLst/>
                <a:gdLst>
                  <a:gd name="T0" fmla="*/ 22 w 6"/>
                  <a:gd name="T1" fmla="*/ 4 h 9"/>
                  <a:gd name="T2" fmla="*/ 17 w 6"/>
                  <a:gd name="T3" fmla="*/ 4 h 9"/>
                  <a:gd name="T4" fmla="*/ 9 w 6"/>
                  <a:gd name="T5" fmla="*/ 0 h 9"/>
                  <a:gd name="T6" fmla="*/ 0 w 6"/>
                  <a:gd name="T7" fmla="*/ 0 h 9"/>
                  <a:gd name="T8" fmla="*/ 4 w 6"/>
                  <a:gd name="T9" fmla="*/ 4 h 9"/>
                  <a:gd name="T10" fmla="*/ 0 w 6"/>
                  <a:gd name="T11" fmla="*/ 4 h 9"/>
                  <a:gd name="T12" fmla="*/ 0 w 6"/>
                  <a:gd name="T13" fmla="*/ 13 h 9"/>
                  <a:gd name="T14" fmla="*/ 4 w 6"/>
                  <a:gd name="T15" fmla="*/ 13 h 9"/>
                  <a:gd name="T16" fmla="*/ 9 w 6"/>
                  <a:gd name="T17" fmla="*/ 30 h 9"/>
                  <a:gd name="T18" fmla="*/ 13 w 6"/>
                  <a:gd name="T19" fmla="*/ 25 h 9"/>
                  <a:gd name="T20" fmla="*/ 9 w 6"/>
                  <a:gd name="T21" fmla="*/ 30 h 9"/>
                  <a:gd name="T22" fmla="*/ 9 w 6"/>
                  <a:gd name="T23" fmla="*/ 30 h 9"/>
                  <a:gd name="T24" fmla="*/ 13 w 6"/>
                  <a:gd name="T25" fmla="*/ 34 h 9"/>
                  <a:gd name="T26" fmla="*/ 22 w 6"/>
                  <a:gd name="T27" fmla="*/ 25 h 9"/>
                  <a:gd name="T28" fmla="*/ 13 w 6"/>
                  <a:gd name="T29" fmla="*/ 34 h 9"/>
                  <a:gd name="T30" fmla="*/ 17 w 6"/>
                  <a:gd name="T31" fmla="*/ 30 h 9"/>
                  <a:gd name="T32" fmla="*/ 22 w 6"/>
                  <a:gd name="T33" fmla="*/ 25 h 9"/>
                  <a:gd name="T34" fmla="*/ 26 w 6"/>
                  <a:gd name="T35" fmla="*/ 21 h 9"/>
                  <a:gd name="T36" fmla="*/ 13 w 6"/>
                  <a:gd name="T37" fmla="*/ 25 h 9"/>
                  <a:gd name="T38" fmla="*/ 17 w 6"/>
                  <a:gd name="T39" fmla="*/ 25 h 9"/>
                  <a:gd name="T40" fmla="*/ 22 w 6"/>
                  <a:gd name="T41" fmla="*/ 17 h 9"/>
                  <a:gd name="T42" fmla="*/ 13 w 6"/>
                  <a:gd name="T43" fmla="*/ 17 h 9"/>
                  <a:gd name="T44" fmla="*/ 13 w 6"/>
                  <a:gd name="T45" fmla="*/ 17 h 9"/>
                  <a:gd name="T46" fmla="*/ 9 w 6"/>
                  <a:gd name="T47" fmla="*/ 17 h 9"/>
                  <a:gd name="T48" fmla="*/ 17 w 6"/>
                  <a:gd name="T49" fmla="*/ 17 h 9"/>
                  <a:gd name="T50" fmla="*/ 4 w 6"/>
                  <a:gd name="T51" fmla="*/ 17 h 9"/>
                  <a:gd name="T52" fmla="*/ 22 w 6"/>
                  <a:gd name="T53" fmla="*/ 13 h 9"/>
                  <a:gd name="T54" fmla="*/ 13 w 6"/>
                  <a:gd name="T55" fmla="*/ 13 h 9"/>
                  <a:gd name="T56" fmla="*/ 9 w 6"/>
                  <a:gd name="T57" fmla="*/ 13 h 9"/>
                  <a:gd name="T58" fmla="*/ 17 w 6"/>
                  <a:gd name="T59" fmla="*/ 13 h 9"/>
                  <a:gd name="T60" fmla="*/ 13 w 6"/>
                  <a:gd name="T61" fmla="*/ 8 h 9"/>
                  <a:gd name="T62" fmla="*/ 9 w 6"/>
                  <a:gd name="T63" fmla="*/ 8 h 9"/>
                  <a:gd name="T64" fmla="*/ 9 w 6"/>
                  <a:gd name="T65" fmla="*/ 4 h 9"/>
                  <a:gd name="T66" fmla="*/ 17 w 6"/>
                  <a:gd name="T67" fmla="*/ 8 h 9"/>
                  <a:gd name="T68" fmla="*/ 26 w 6"/>
                  <a:gd name="T69" fmla="*/ 8 h 9"/>
                  <a:gd name="T70" fmla="*/ 13 w 6"/>
                  <a:gd name="T71" fmla="*/ 4 h 9"/>
                  <a:gd name="T72" fmla="*/ 22 w 6"/>
                  <a:gd name="T73" fmla="*/ 4 h 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4" y="1"/>
                      <a:pt x="3" y="1"/>
                      <a:pt x="4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6"/>
                      <a:pt x="2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3" y="8"/>
                      <a:pt x="4" y="6"/>
                      <a:pt x="5" y="6"/>
                    </a:cubicBezTo>
                    <a:cubicBezTo>
                      <a:pt x="3" y="8"/>
                      <a:pt x="5" y="6"/>
                      <a:pt x="3" y="8"/>
                    </a:cubicBezTo>
                    <a:cubicBezTo>
                      <a:pt x="3" y="9"/>
                      <a:pt x="4" y="7"/>
                      <a:pt x="4" y="7"/>
                    </a:cubicBezTo>
                    <a:cubicBezTo>
                      <a:pt x="5" y="6"/>
                      <a:pt x="5" y="7"/>
                      <a:pt x="5" y="6"/>
                    </a:cubicBezTo>
                    <a:cubicBezTo>
                      <a:pt x="6" y="5"/>
                      <a:pt x="5" y="6"/>
                      <a:pt x="6" y="5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5"/>
                      <a:pt x="5" y="4"/>
                    </a:cubicBezTo>
                    <a:cubicBezTo>
                      <a:pt x="4" y="5"/>
                      <a:pt x="5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3"/>
                      <a:pt x="2" y="3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5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2"/>
                      <a:pt x="2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5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8" name="Rectangle 111"/>
              <p:cNvSpPr>
                <a:spLocks noChangeArrowheads="1"/>
              </p:cNvSpPr>
              <p:nvPr/>
            </p:nvSpPr>
            <p:spPr bwMode="auto">
              <a:xfrm>
                <a:off x="1081" y="294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769" name="Freeform 112"/>
              <p:cNvSpPr>
                <a:spLocks/>
              </p:cNvSpPr>
              <p:nvPr/>
            </p:nvSpPr>
            <p:spPr bwMode="auto">
              <a:xfrm>
                <a:off x="1076" y="294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0" name="Freeform 113"/>
              <p:cNvSpPr>
                <a:spLocks/>
              </p:cNvSpPr>
              <p:nvPr/>
            </p:nvSpPr>
            <p:spPr bwMode="auto">
              <a:xfrm>
                <a:off x="1055" y="2948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1" name="Freeform 114"/>
              <p:cNvSpPr>
                <a:spLocks/>
              </p:cNvSpPr>
              <p:nvPr/>
            </p:nvSpPr>
            <p:spPr bwMode="auto">
              <a:xfrm>
                <a:off x="1076" y="2952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2" name="Freeform 115"/>
              <p:cNvSpPr>
                <a:spLocks/>
              </p:cNvSpPr>
              <p:nvPr/>
            </p:nvSpPr>
            <p:spPr bwMode="auto">
              <a:xfrm>
                <a:off x="1076" y="2956"/>
                <a:ext cx="5" cy="0"/>
              </a:xfrm>
              <a:custGeom>
                <a:avLst/>
                <a:gdLst>
                  <a:gd name="T0" fmla="*/ 0 w 1"/>
                  <a:gd name="T1" fmla="*/ 5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3" name="Rectangle 116"/>
              <p:cNvSpPr>
                <a:spLocks noChangeArrowheads="1"/>
              </p:cNvSpPr>
              <p:nvPr/>
            </p:nvSpPr>
            <p:spPr bwMode="auto">
              <a:xfrm>
                <a:off x="1076" y="2944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774" name="Freeform 117"/>
              <p:cNvSpPr>
                <a:spLocks/>
              </p:cNvSpPr>
              <p:nvPr/>
            </p:nvSpPr>
            <p:spPr bwMode="auto">
              <a:xfrm>
                <a:off x="1051" y="2919"/>
                <a:ext cx="30" cy="20"/>
              </a:xfrm>
              <a:custGeom>
                <a:avLst/>
                <a:gdLst>
                  <a:gd name="T0" fmla="*/ 4 w 7"/>
                  <a:gd name="T1" fmla="*/ 0 h 5"/>
                  <a:gd name="T2" fmla="*/ 0 w 7"/>
                  <a:gd name="T3" fmla="*/ 4 h 5"/>
                  <a:gd name="T4" fmla="*/ 17 w 7"/>
                  <a:gd name="T5" fmla="*/ 8 h 5"/>
                  <a:gd name="T6" fmla="*/ 4 w 7"/>
                  <a:gd name="T7" fmla="*/ 4 h 5"/>
                  <a:gd name="T8" fmla="*/ 9 w 7"/>
                  <a:gd name="T9" fmla="*/ 16 h 5"/>
                  <a:gd name="T10" fmla="*/ 4 w 7"/>
                  <a:gd name="T11" fmla="*/ 12 h 5"/>
                  <a:gd name="T12" fmla="*/ 17 w 7"/>
                  <a:gd name="T13" fmla="*/ 20 h 5"/>
                  <a:gd name="T14" fmla="*/ 4 w 7"/>
                  <a:gd name="T15" fmla="*/ 16 h 5"/>
                  <a:gd name="T16" fmla="*/ 0 w 7"/>
                  <a:gd name="T17" fmla="*/ 16 h 5"/>
                  <a:gd name="T18" fmla="*/ 4 w 7"/>
                  <a:gd name="T19" fmla="*/ 20 h 5"/>
                  <a:gd name="T20" fmla="*/ 13 w 7"/>
                  <a:gd name="T21" fmla="*/ 20 h 5"/>
                  <a:gd name="T22" fmla="*/ 21 w 7"/>
                  <a:gd name="T23" fmla="*/ 20 h 5"/>
                  <a:gd name="T24" fmla="*/ 17 w 7"/>
                  <a:gd name="T25" fmla="*/ 20 h 5"/>
                  <a:gd name="T26" fmla="*/ 21 w 7"/>
                  <a:gd name="T27" fmla="*/ 20 h 5"/>
                  <a:gd name="T28" fmla="*/ 17 w 7"/>
                  <a:gd name="T29" fmla="*/ 20 h 5"/>
                  <a:gd name="T30" fmla="*/ 26 w 7"/>
                  <a:gd name="T31" fmla="*/ 20 h 5"/>
                  <a:gd name="T32" fmla="*/ 21 w 7"/>
                  <a:gd name="T33" fmla="*/ 16 h 5"/>
                  <a:gd name="T34" fmla="*/ 21 w 7"/>
                  <a:gd name="T35" fmla="*/ 16 h 5"/>
                  <a:gd name="T36" fmla="*/ 13 w 7"/>
                  <a:gd name="T37" fmla="*/ 16 h 5"/>
                  <a:gd name="T38" fmla="*/ 21 w 7"/>
                  <a:gd name="T39" fmla="*/ 16 h 5"/>
                  <a:gd name="T40" fmla="*/ 17 w 7"/>
                  <a:gd name="T41" fmla="*/ 16 h 5"/>
                  <a:gd name="T42" fmla="*/ 26 w 7"/>
                  <a:gd name="T43" fmla="*/ 12 h 5"/>
                  <a:gd name="T44" fmla="*/ 21 w 7"/>
                  <a:gd name="T45" fmla="*/ 12 h 5"/>
                  <a:gd name="T46" fmla="*/ 26 w 7"/>
                  <a:gd name="T47" fmla="*/ 12 h 5"/>
                  <a:gd name="T48" fmla="*/ 13 w 7"/>
                  <a:gd name="T49" fmla="*/ 12 h 5"/>
                  <a:gd name="T50" fmla="*/ 21 w 7"/>
                  <a:gd name="T51" fmla="*/ 12 h 5"/>
                  <a:gd name="T52" fmla="*/ 21 w 7"/>
                  <a:gd name="T53" fmla="*/ 8 h 5"/>
                  <a:gd name="T54" fmla="*/ 21 w 7"/>
                  <a:gd name="T55" fmla="*/ 8 h 5"/>
                  <a:gd name="T56" fmla="*/ 17 w 7"/>
                  <a:gd name="T57" fmla="*/ 4 h 5"/>
                  <a:gd name="T58" fmla="*/ 17 w 7"/>
                  <a:gd name="T59" fmla="*/ 4 h 5"/>
                  <a:gd name="T60" fmla="*/ 13 w 7"/>
                  <a:gd name="T61" fmla="*/ 4 h 5"/>
                  <a:gd name="T62" fmla="*/ 17 w 7"/>
                  <a:gd name="T63" fmla="*/ 4 h 5"/>
                  <a:gd name="T64" fmla="*/ 9 w 7"/>
                  <a:gd name="T65" fmla="*/ 0 h 5"/>
                  <a:gd name="T66" fmla="*/ 13 w 7"/>
                  <a:gd name="T67" fmla="*/ 4 h 5"/>
                  <a:gd name="T68" fmla="*/ 4 w 7"/>
                  <a:gd name="T69" fmla="*/ 0 h 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4"/>
                      <a:pt x="5" y="4"/>
                      <a:pt x="4" y="5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7" y="4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5" y="3"/>
                    </a:cubicBezTo>
                    <a:cubicBezTo>
                      <a:pt x="6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6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5" name="Freeform 118"/>
              <p:cNvSpPr>
                <a:spLocks/>
              </p:cNvSpPr>
              <p:nvPr/>
            </p:nvSpPr>
            <p:spPr bwMode="auto">
              <a:xfrm>
                <a:off x="1072" y="2935"/>
                <a:ext cx="4" cy="4"/>
              </a:xfrm>
              <a:custGeom>
                <a:avLst/>
                <a:gdLst>
                  <a:gd name="T0" fmla="*/ 4 w 1"/>
                  <a:gd name="T1" fmla="*/ 4 h 1"/>
                  <a:gd name="T2" fmla="*/ 0 w 1"/>
                  <a:gd name="T3" fmla="*/ 0 h 1"/>
                  <a:gd name="T4" fmla="*/ 4 w 1"/>
                  <a:gd name="T5" fmla="*/ 4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6" name="Freeform 119"/>
              <p:cNvSpPr>
                <a:spLocks/>
              </p:cNvSpPr>
              <p:nvPr/>
            </p:nvSpPr>
            <p:spPr bwMode="auto">
              <a:xfrm>
                <a:off x="1055" y="2898"/>
                <a:ext cx="34" cy="25"/>
              </a:xfrm>
              <a:custGeom>
                <a:avLst/>
                <a:gdLst>
                  <a:gd name="T0" fmla="*/ 13 w 8"/>
                  <a:gd name="T1" fmla="*/ 17 h 6"/>
                  <a:gd name="T2" fmla="*/ 21 w 8"/>
                  <a:gd name="T3" fmla="*/ 21 h 6"/>
                  <a:gd name="T4" fmla="*/ 9 w 8"/>
                  <a:gd name="T5" fmla="*/ 17 h 6"/>
                  <a:gd name="T6" fmla="*/ 4 w 8"/>
                  <a:gd name="T7" fmla="*/ 13 h 6"/>
                  <a:gd name="T8" fmla="*/ 17 w 8"/>
                  <a:gd name="T9" fmla="*/ 17 h 6"/>
                  <a:gd name="T10" fmla="*/ 21 w 8"/>
                  <a:gd name="T11" fmla="*/ 17 h 6"/>
                  <a:gd name="T12" fmla="*/ 13 w 8"/>
                  <a:gd name="T13" fmla="*/ 13 h 6"/>
                  <a:gd name="T14" fmla="*/ 9 w 8"/>
                  <a:gd name="T15" fmla="*/ 8 h 6"/>
                  <a:gd name="T16" fmla="*/ 13 w 8"/>
                  <a:gd name="T17" fmla="*/ 13 h 6"/>
                  <a:gd name="T18" fmla="*/ 21 w 8"/>
                  <a:gd name="T19" fmla="*/ 13 h 6"/>
                  <a:gd name="T20" fmla="*/ 4 w 8"/>
                  <a:gd name="T21" fmla="*/ 0 h 6"/>
                  <a:gd name="T22" fmla="*/ 4 w 8"/>
                  <a:gd name="T23" fmla="*/ 4 h 6"/>
                  <a:gd name="T24" fmla="*/ 13 w 8"/>
                  <a:gd name="T25" fmla="*/ 8 h 6"/>
                  <a:gd name="T26" fmla="*/ 9 w 8"/>
                  <a:gd name="T27" fmla="*/ 8 h 6"/>
                  <a:gd name="T28" fmla="*/ 4 w 8"/>
                  <a:gd name="T29" fmla="*/ 4 h 6"/>
                  <a:gd name="T30" fmla="*/ 0 w 8"/>
                  <a:gd name="T31" fmla="*/ 17 h 6"/>
                  <a:gd name="T32" fmla="*/ 0 w 8"/>
                  <a:gd name="T33" fmla="*/ 13 h 6"/>
                  <a:gd name="T34" fmla="*/ 4 w 8"/>
                  <a:gd name="T35" fmla="*/ 17 h 6"/>
                  <a:gd name="T36" fmla="*/ 13 w 8"/>
                  <a:gd name="T37" fmla="*/ 21 h 6"/>
                  <a:gd name="T38" fmla="*/ 13 w 8"/>
                  <a:gd name="T39" fmla="*/ 21 h 6"/>
                  <a:gd name="T40" fmla="*/ 21 w 8"/>
                  <a:gd name="T41" fmla="*/ 21 h 6"/>
                  <a:gd name="T42" fmla="*/ 26 w 8"/>
                  <a:gd name="T43" fmla="*/ 25 h 6"/>
                  <a:gd name="T44" fmla="*/ 26 w 8"/>
                  <a:gd name="T45" fmla="*/ 21 h 6"/>
                  <a:gd name="T46" fmla="*/ 13 w 8"/>
                  <a:gd name="T47" fmla="*/ 17 h 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3" y="4"/>
                      <a:pt x="1" y="3"/>
                      <a:pt x="1" y="3"/>
                    </a:cubicBezTo>
                    <a:cubicBezTo>
                      <a:pt x="2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2" y="3"/>
                      <a:pt x="1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3" y="2"/>
                      <a:pt x="4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6"/>
                      <a:pt x="4" y="6"/>
                      <a:pt x="6" y="6"/>
                    </a:cubicBezTo>
                    <a:cubicBezTo>
                      <a:pt x="8" y="6"/>
                      <a:pt x="4" y="5"/>
                      <a:pt x="6" y="5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7" name="Freeform 120"/>
              <p:cNvSpPr>
                <a:spLocks/>
              </p:cNvSpPr>
              <p:nvPr/>
            </p:nvSpPr>
            <p:spPr bwMode="auto">
              <a:xfrm>
                <a:off x="1068" y="29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8" name="Freeform 121"/>
              <p:cNvSpPr>
                <a:spLocks/>
              </p:cNvSpPr>
              <p:nvPr/>
            </p:nvSpPr>
            <p:spPr bwMode="auto">
              <a:xfrm>
                <a:off x="1055" y="2914"/>
                <a:ext cx="5" cy="0"/>
              </a:xfrm>
              <a:custGeom>
                <a:avLst/>
                <a:gdLst>
                  <a:gd name="T0" fmla="*/ 0 w 1"/>
                  <a:gd name="T1" fmla="*/ 5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9" name="Freeform 122"/>
              <p:cNvSpPr>
                <a:spLocks/>
              </p:cNvSpPr>
              <p:nvPr/>
            </p:nvSpPr>
            <p:spPr bwMode="auto">
              <a:xfrm>
                <a:off x="1072" y="2910"/>
                <a:ext cx="4" cy="0"/>
              </a:xfrm>
              <a:custGeom>
                <a:avLst/>
                <a:gdLst>
                  <a:gd name="T0" fmla="*/ 4 w 1"/>
                  <a:gd name="T1" fmla="*/ 4 w 1"/>
                  <a:gd name="T2" fmla="*/ 0 w 1"/>
                  <a:gd name="T3" fmla="*/ 4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0" name="Freeform 123"/>
              <p:cNvSpPr>
                <a:spLocks/>
              </p:cNvSpPr>
              <p:nvPr/>
            </p:nvSpPr>
            <p:spPr bwMode="auto">
              <a:xfrm>
                <a:off x="1055" y="2893"/>
                <a:ext cx="17" cy="1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4 h 3"/>
                  <a:gd name="T4" fmla="*/ 17 w 4"/>
                  <a:gd name="T5" fmla="*/ 13 h 3"/>
                  <a:gd name="T6" fmla="*/ 9 w 4"/>
                  <a:gd name="T7" fmla="*/ 4 h 3"/>
                  <a:gd name="T8" fmla="*/ 9 w 4"/>
                  <a:gd name="T9" fmla="*/ 0 h 3"/>
                  <a:gd name="T10" fmla="*/ 4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4" y="3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1" name="Freeform 124"/>
              <p:cNvSpPr>
                <a:spLocks/>
              </p:cNvSpPr>
              <p:nvPr/>
            </p:nvSpPr>
            <p:spPr bwMode="auto">
              <a:xfrm>
                <a:off x="1064" y="2852"/>
                <a:ext cx="29" cy="54"/>
              </a:xfrm>
              <a:custGeom>
                <a:avLst/>
                <a:gdLst>
                  <a:gd name="T0" fmla="*/ 17 w 7"/>
                  <a:gd name="T1" fmla="*/ 46 h 13"/>
                  <a:gd name="T2" fmla="*/ 17 w 7"/>
                  <a:gd name="T3" fmla="*/ 42 h 13"/>
                  <a:gd name="T4" fmla="*/ 17 w 7"/>
                  <a:gd name="T5" fmla="*/ 46 h 13"/>
                  <a:gd name="T6" fmla="*/ 21 w 7"/>
                  <a:gd name="T7" fmla="*/ 46 h 13"/>
                  <a:gd name="T8" fmla="*/ 17 w 7"/>
                  <a:gd name="T9" fmla="*/ 46 h 13"/>
                  <a:gd name="T10" fmla="*/ 21 w 7"/>
                  <a:gd name="T11" fmla="*/ 42 h 13"/>
                  <a:gd name="T12" fmla="*/ 12 w 7"/>
                  <a:gd name="T13" fmla="*/ 37 h 13"/>
                  <a:gd name="T14" fmla="*/ 25 w 7"/>
                  <a:gd name="T15" fmla="*/ 42 h 13"/>
                  <a:gd name="T16" fmla="*/ 12 w 7"/>
                  <a:gd name="T17" fmla="*/ 33 h 13"/>
                  <a:gd name="T18" fmla="*/ 17 w 7"/>
                  <a:gd name="T19" fmla="*/ 33 h 13"/>
                  <a:gd name="T20" fmla="*/ 21 w 7"/>
                  <a:gd name="T21" fmla="*/ 33 h 13"/>
                  <a:gd name="T22" fmla="*/ 21 w 7"/>
                  <a:gd name="T23" fmla="*/ 33 h 13"/>
                  <a:gd name="T24" fmla="*/ 25 w 7"/>
                  <a:gd name="T25" fmla="*/ 37 h 13"/>
                  <a:gd name="T26" fmla="*/ 29 w 7"/>
                  <a:gd name="T27" fmla="*/ 33 h 13"/>
                  <a:gd name="T28" fmla="*/ 29 w 7"/>
                  <a:gd name="T29" fmla="*/ 37 h 13"/>
                  <a:gd name="T30" fmla="*/ 29 w 7"/>
                  <a:gd name="T31" fmla="*/ 33 h 13"/>
                  <a:gd name="T32" fmla="*/ 29 w 7"/>
                  <a:gd name="T33" fmla="*/ 33 h 13"/>
                  <a:gd name="T34" fmla="*/ 29 w 7"/>
                  <a:gd name="T35" fmla="*/ 17 h 13"/>
                  <a:gd name="T36" fmla="*/ 29 w 7"/>
                  <a:gd name="T37" fmla="*/ 17 h 13"/>
                  <a:gd name="T38" fmla="*/ 25 w 7"/>
                  <a:gd name="T39" fmla="*/ 17 h 13"/>
                  <a:gd name="T40" fmla="*/ 29 w 7"/>
                  <a:gd name="T41" fmla="*/ 12 h 13"/>
                  <a:gd name="T42" fmla="*/ 17 w 7"/>
                  <a:gd name="T43" fmla="*/ 21 h 13"/>
                  <a:gd name="T44" fmla="*/ 17 w 7"/>
                  <a:gd name="T45" fmla="*/ 17 h 13"/>
                  <a:gd name="T46" fmla="*/ 25 w 7"/>
                  <a:gd name="T47" fmla="*/ 12 h 13"/>
                  <a:gd name="T48" fmla="*/ 21 w 7"/>
                  <a:gd name="T49" fmla="*/ 12 h 13"/>
                  <a:gd name="T50" fmla="*/ 29 w 7"/>
                  <a:gd name="T51" fmla="*/ 8 h 13"/>
                  <a:gd name="T52" fmla="*/ 17 w 7"/>
                  <a:gd name="T53" fmla="*/ 12 h 13"/>
                  <a:gd name="T54" fmla="*/ 17 w 7"/>
                  <a:gd name="T55" fmla="*/ 12 h 13"/>
                  <a:gd name="T56" fmla="*/ 4 w 7"/>
                  <a:gd name="T57" fmla="*/ 17 h 13"/>
                  <a:gd name="T58" fmla="*/ 12 w 7"/>
                  <a:gd name="T59" fmla="*/ 25 h 13"/>
                  <a:gd name="T60" fmla="*/ 21 w 7"/>
                  <a:gd name="T61" fmla="*/ 25 h 13"/>
                  <a:gd name="T62" fmla="*/ 17 w 7"/>
                  <a:gd name="T63" fmla="*/ 29 h 13"/>
                  <a:gd name="T64" fmla="*/ 17 w 7"/>
                  <a:gd name="T65" fmla="*/ 29 h 13"/>
                  <a:gd name="T66" fmla="*/ 17 w 7"/>
                  <a:gd name="T67" fmla="*/ 21 h 13"/>
                  <a:gd name="T68" fmla="*/ 17 w 7"/>
                  <a:gd name="T69" fmla="*/ 29 h 13"/>
                  <a:gd name="T70" fmla="*/ 21 w 7"/>
                  <a:gd name="T71" fmla="*/ 25 h 13"/>
                  <a:gd name="T72" fmla="*/ 17 w 7"/>
                  <a:gd name="T73" fmla="*/ 21 h 13"/>
                  <a:gd name="T74" fmla="*/ 21 w 7"/>
                  <a:gd name="T75" fmla="*/ 25 h 13"/>
                  <a:gd name="T76" fmla="*/ 12 w 7"/>
                  <a:gd name="T77" fmla="*/ 21 h 13"/>
                  <a:gd name="T78" fmla="*/ 4 w 7"/>
                  <a:gd name="T79" fmla="*/ 37 h 13"/>
                  <a:gd name="T80" fmla="*/ 8 w 7"/>
                  <a:gd name="T81" fmla="*/ 37 h 13"/>
                  <a:gd name="T82" fmla="*/ 8 w 7"/>
                  <a:gd name="T83" fmla="*/ 46 h 13"/>
                  <a:gd name="T84" fmla="*/ 12 w 7"/>
                  <a:gd name="T85" fmla="*/ 46 h 13"/>
                  <a:gd name="T86" fmla="*/ 0 w 7"/>
                  <a:gd name="T87" fmla="*/ 42 h 13"/>
                  <a:gd name="T88" fmla="*/ 0 w 7"/>
                  <a:gd name="T89" fmla="*/ 42 h 13"/>
                  <a:gd name="T90" fmla="*/ 4 w 7"/>
                  <a:gd name="T91" fmla="*/ 42 h 13"/>
                  <a:gd name="T92" fmla="*/ 0 w 7"/>
                  <a:gd name="T93" fmla="*/ 46 h 13"/>
                  <a:gd name="T94" fmla="*/ 17 w 7"/>
                  <a:gd name="T95" fmla="*/ 50 h 13"/>
                  <a:gd name="T96" fmla="*/ 25 w 7"/>
                  <a:gd name="T97" fmla="*/ 50 h 13"/>
                  <a:gd name="T98" fmla="*/ 17 w 7"/>
                  <a:gd name="T99" fmla="*/ 46 h 1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7" h="13">
                    <a:moveTo>
                      <a:pt x="4" y="11"/>
                    </a:moveTo>
                    <a:cubicBezTo>
                      <a:pt x="4" y="11"/>
                      <a:pt x="3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2"/>
                      <a:pt x="4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3" y="10"/>
                      <a:pt x="5" y="10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5" y="8"/>
                      <a:pt x="3" y="7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9"/>
                      <a:pt x="4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3"/>
                      <a:pt x="7" y="4"/>
                      <a:pt x="4" y="5"/>
                    </a:cubicBezTo>
                    <a:cubicBezTo>
                      <a:pt x="7" y="3"/>
                      <a:pt x="3" y="5"/>
                      <a:pt x="4" y="4"/>
                    </a:cubicBezTo>
                    <a:cubicBezTo>
                      <a:pt x="5" y="3"/>
                      <a:pt x="5" y="4"/>
                      <a:pt x="6" y="3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5" y="3"/>
                      <a:pt x="7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4"/>
                      <a:pt x="1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5" y="5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"/>
                      <a:pt x="4" y="6"/>
                      <a:pt x="4" y="5"/>
                    </a:cubicBezTo>
                    <a:cubicBezTo>
                      <a:pt x="4" y="6"/>
                      <a:pt x="4" y="4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5"/>
                    </a:cubicBezTo>
                    <a:cubicBezTo>
                      <a:pt x="3" y="5"/>
                      <a:pt x="4" y="5"/>
                      <a:pt x="5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8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5" y="12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1" y="10"/>
                      <a:pt x="0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1" y="11"/>
                      <a:pt x="0" y="11"/>
                    </a:cubicBezTo>
                    <a:cubicBezTo>
                      <a:pt x="1" y="12"/>
                      <a:pt x="3" y="12"/>
                      <a:pt x="4" y="12"/>
                    </a:cubicBezTo>
                    <a:cubicBezTo>
                      <a:pt x="2" y="10"/>
                      <a:pt x="6" y="13"/>
                      <a:pt x="6" y="12"/>
                    </a:cubicBezTo>
                    <a:cubicBezTo>
                      <a:pt x="5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2" name="Freeform 125"/>
              <p:cNvSpPr>
                <a:spLocks/>
              </p:cNvSpPr>
              <p:nvPr/>
            </p:nvSpPr>
            <p:spPr bwMode="auto">
              <a:xfrm>
                <a:off x="1064" y="2889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3" name="Freeform 126"/>
              <p:cNvSpPr>
                <a:spLocks/>
              </p:cNvSpPr>
              <p:nvPr/>
            </p:nvSpPr>
            <p:spPr bwMode="auto">
              <a:xfrm>
                <a:off x="1076" y="2860"/>
                <a:ext cx="5" cy="4"/>
              </a:xfrm>
              <a:custGeom>
                <a:avLst/>
                <a:gdLst>
                  <a:gd name="T0" fmla="*/ 5 w 1"/>
                  <a:gd name="T1" fmla="*/ 4 h 1"/>
                  <a:gd name="T2" fmla="*/ 5 w 1"/>
                  <a:gd name="T3" fmla="*/ 0 h 1"/>
                  <a:gd name="T4" fmla="*/ 5 w 1"/>
                  <a:gd name="T5" fmla="*/ 4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4" name="Freeform 127"/>
              <p:cNvSpPr>
                <a:spLocks/>
              </p:cNvSpPr>
              <p:nvPr/>
            </p:nvSpPr>
            <p:spPr bwMode="auto">
              <a:xfrm>
                <a:off x="1064" y="2893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5" name="Rectangle 128"/>
              <p:cNvSpPr>
                <a:spLocks noChangeArrowheads="1"/>
              </p:cNvSpPr>
              <p:nvPr/>
            </p:nvSpPr>
            <p:spPr bwMode="auto">
              <a:xfrm>
                <a:off x="1076" y="29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786" name="Freeform 129"/>
              <p:cNvSpPr>
                <a:spLocks/>
              </p:cNvSpPr>
              <p:nvPr/>
            </p:nvSpPr>
            <p:spPr bwMode="auto">
              <a:xfrm>
                <a:off x="1081" y="285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7" name="Freeform 130"/>
              <p:cNvSpPr>
                <a:spLocks/>
              </p:cNvSpPr>
              <p:nvPr/>
            </p:nvSpPr>
            <p:spPr bwMode="auto">
              <a:xfrm>
                <a:off x="1085" y="283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8" name="Freeform 131"/>
              <p:cNvSpPr>
                <a:spLocks/>
              </p:cNvSpPr>
              <p:nvPr/>
            </p:nvSpPr>
            <p:spPr bwMode="auto">
              <a:xfrm>
                <a:off x="1039" y="2789"/>
                <a:ext cx="50" cy="75"/>
              </a:xfrm>
              <a:custGeom>
                <a:avLst/>
                <a:gdLst>
                  <a:gd name="T0" fmla="*/ 25 w 12"/>
                  <a:gd name="T1" fmla="*/ 4 h 18"/>
                  <a:gd name="T2" fmla="*/ 17 w 12"/>
                  <a:gd name="T3" fmla="*/ 4 h 18"/>
                  <a:gd name="T4" fmla="*/ 13 w 12"/>
                  <a:gd name="T5" fmla="*/ 4 h 18"/>
                  <a:gd name="T6" fmla="*/ 17 w 12"/>
                  <a:gd name="T7" fmla="*/ 8 h 18"/>
                  <a:gd name="T8" fmla="*/ 17 w 12"/>
                  <a:gd name="T9" fmla="*/ 17 h 18"/>
                  <a:gd name="T10" fmla="*/ 17 w 12"/>
                  <a:gd name="T11" fmla="*/ 25 h 18"/>
                  <a:gd name="T12" fmla="*/ 25 w 12"/>
                  <a:gd name="T13" fmla="*/ 29 h 18"/>
                  <a:gd name="T14" fmla="*/ 21 w 12"/>
                  <a:gd name="T15" fmla="*/ 33 h 18"/>
                  <a:gd name="T16" fmla="*/ 21 w 12"/>
                  <a:gd name="T17" fmla="*/ 38 h 18"/>
                  <a:gd name="T18" fmla="*/ 33 w 12"/>
                  <a:gd name="T19" fmla="*/ 38 h 18"/>
                  <a:gd name="T20" fmla="*/ 33 w 12"/>
                  <a:gd name="T21" fmla="*/ 42 h 18"/>
                  <a:gd name="T22" fmla="*/ 29 w 12"/>
                  <a:gd name="T23" fmla="*/ 46 h 18"/>
                  <a:gd name="T24" fmla="*/ 29 w 12"/>
                  <a:gd name="T25" fmla="*/ 50 h 18"/>
                  <a:gd name="T26" fmla="*/ 29 w 12"/>
                  <a:gd name="T27" fmla="*/ 54 h 18"/>
                  <a:gd name="T28" fmla="*/ 33 w 12"/>
                  <a:gd name="T29" fmla="*/ 58 h 18"/>
                  <a:gd name="T30" fmla="*/ 38 w 12"/>
                  <a:gd name="T31" fmla="*/ 58 h 18"/>
                  <a:gd name="T32" fmla="*/ 33 w 12"/>
                  <a:gd name="T33" fmla="*/ 63 h 18"/>
                  <a:gd name="T34" fmla="*/ 33 w 12"/>
                  <a:gd name="T35" fmla="*/ 63 h 18"/>
                  <a:gd name="T36" fmla="*/ 38 w 12"/>
                  <a:gd name="T37" fmla="*/ 75 h 18"/>
                  <a:gd name="T38" fmla="*/ 38 w 12"/>
                  <a:gd name="T39" fmla="*/ 67 h 18"/>
                  <a:gd name="T40" fmla="*/ 33 w 12"/>
                  <a:gd name="T41" fmla="*/ 71 h 18"/>
                  <a:gd name="T42" fmla="*/ 46 w 12"/>
                  <a:gd name="T43" fmla="*/ 63 h 18"/>
                  <a:gd name="T44" fmla="*/ 50 w 12"/>
                  <a:gd name="T45" fmla="*/ 63 h 18"/>
                  <a:gd name="T46" fmla="*/ 46 w 12"/>
                  <a:gd name="T47" fmla="*/ 58 h 18"/>
                  <a:gd name="T48" fmla="*/ 50 w 12"/>
                  <a:gd name="T49" fmla="*/ 54 h 18"/>
                  <a:gd name="T50" fmla="*/ 46 w 12"/>
                  <a:gd name="T51" fmla="*/ 50 h 18"/>
                  <a:gd name="T52" fmla="*/ 42 w 12"/>
                  <a:gd name="T53" fmla="*/ 50 h 18"/>
                  <a:gd name="T54" fmla="*/ 46 w 12"/>
                  <a:gd name="T55" fmla="*/ 50 h 18"/>
                  <a:gd name="T56" fmla="*/ 46 w 12"/>
                  <a:gd name="T57" fmla="*/ 46 h 18"/>
                  <a:gd name="T58" fmla="*/ 42 w 12"/>
                  <a:gd name="T59" fmla="*/ 46 h 18"/>
                  <a:gd name="T60" fmla="*/ 38 w 12"/>
                  <a:gd name="T61" fmla="*/ 42 h 18"/>
                  <a:gd name="T62" fmla="*/ 46 w 12"/>
                  <a:gd name="T63" fmla="*/ 42 h 18"/>
                  <a:gd name="T64" fmla="*/ 46 w 12"/>
                  <a:gd name="T65" fmla="*/ 38 h 18"/>
                  <a:gd name="T66" fmla="*/ 38 w 12"/>
                  <a:gd name="T67" fmla="*/ 38 h 18"/>
                  <a:gd name="T68" fmla="*/ 33 w 12"/>
                  <a:gd name="T69" fmla="*/ 33 h 18"/>
                  <a:gd name="T70" fmla="*/ 29 w 12"/>
                  <a:gd name="T71" fmla="*/ 25 h 18"/>
                  <a:gd name="T72" fmla="*/ 29 w 12"/>
                  <a:gd name="T73" fmla="*/ 25 h 18"/>
                  <a:gd name="T74" fmla="*/ 29 w 12"/>
                  <a:gd name="T75" fmla="*/ 17 h 18"/>
                  <a:gd name="T76" fmla="*/ 21 w 12"/>
                  <a:gd name="T77" fmla="*/ 21 h 18"/>
                  <a:gd name="T78" fmla="*/ 33 w 12"/>
                  <a:gd name="T79" fmla="*/ 17 h 1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8" y="2"/>
                      <a:pt x="7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1"/>
                      <a:pt x="3" y="1"/>
                    </a:cubicBezTo>
                    <a:cubicBezTo>
                      <a:pt x="3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0" y="3"/>
                      <a:pt x="8" y="4"/>
                      <a:pt x="4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5" y="6"/>
                      <a:pt x="4" y="6"/>
                    </a:cubicBezTo>
                    <a:cubicBezTo>
                      <a:pt x="7" y="6"/>
                      <a:pt x="2" y="7"/>
                      <a:pt x="6" y="7"/>
                    </a:cubicBezTo>
                    <a:cubicBezTo>
                      <a:pt x="5" y="7"/>
                      <a:pt x="7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7" y="8"/>
                      <a:pt x="5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9"/>
                      <a:pt x="6" y="8"/>
                      <a:pt x="5" y="9"/>
                    </a:cubicBezTo>
                    <a:cubicBezTo>
                      <a:pt x="7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10" y="10"/>
                    </a:cubicBezTo>
                    <a:cubicBezTo>
                      <a:pt x="8" y="10"/>
                      <a:pt x="10" y="9"/>
                      <a:pt x="8" y="10"/>
                    </a:cubicBezTo>
                    <a:cubicBezTo>
                      <a:pt x="7" y="10"/>
                      <a:pt x="7" y="9"/>
                      <a:pt x="5" y="9"/>
                    </a:cubicBezTo>
                    <a:cubicBezTo>
                      <a:pt x="5" y="10"/>
                      <a:pt x="6" y="10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2"/>
                      <a:pt x="8" y="11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2"/>
                      <a:pt x="6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3"/>
                      <a:pt x="10" y="13"/>
                      <a:pt x="8" y="14"/>
                    </a:cubicBezTo>
                    <a:cubicBezTo>
                      <a:pt x="9" y="13"/>
                      <a:pt x="11" y="13"/>
                      <a:pt x="11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3"/>
                      <a:pt x="7" y="14"/>
                      <a:pt x="6" y="14"/>
                    </a:cubicBezTo>
                    <a:cubicBezTo>
                      <a:pt x="7" y="14"/>
                      <a:pt x="6" y="15"/>
                      <a:pt x="8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10" y="14"/>
                      <a:pt x="8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6" y="18"/>
                      <a:pt x="9" y="18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8" y="17"/>
                    </a:cubicBezTo>
                    <a:cubicBezTo>
                      <a:pt x="7" y="17"/>
                      <a:pt x="9" y="16"/>
                      <a:pt x="8" y="16"/>
                    </a:cubicBez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0" y="15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3"/>
                    </a:cubicBezTo>
                    <a:cubicBezTo>
                      <a:pt x="11" y="13"/>
                      <a:pt x="9" y="14"/>
                      <a:pt x="9" y="13"/>
                    </a:cubicBezTo>
                    <a:cubicBezTo>
                      <a:pt x="11" y="13"/>
                      <a:pt x="10" y="13"/>
                      <a:pt x="11" y="12"/>
                    </a:cubicBezTo>
                    <a:cubicBezTo>
                      <a:pt x="9" y="13"/>
                      <a:pt x="11" y="12"/>
                      <a:pt x="10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8" y="11"/>
                      <a:pt x="10" y="11"/>
                    </a:cubicBezTo>
                    <a:cubicBezTo>
                      <a:pt x="9" y="11"/>
                      <a:pt x="9" y="10"/>
                      <a:pt x="7" y="11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7" y="10"/>
                      <a:pt x="10" y="10"/>
                      <a:pt x="8" y="10"/>
                    </a:cubicBezTo>
                    <a:cubicBezTo>
                      <a:pt x="10" y="10"/>
                      <a:pt x="9" y="10"/>
                      <a:pt x="11" y="10"/>
                    </a:cubicBezTo>
                    <a:cubicBezTo>
                      <a:pt x="11" y="9"/>
                      <a:pt x="9" y="9"/>
                      <a:pt x="9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9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8" y="7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7" y="6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6" y="5"/>
                      <a:pt x="11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3"/>
                      <a:pt x="5" y="2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9" name="Freeform 132"/>
              <p:cNvSpPr>
                <a:spLocks/>
              </p:cNvSpPr>
              <p:nvPr/>
            </p:nvSpPr>
            <p:spPr bwMode="auto">
              <a:xfrm>
                <a:off x="1072" y="2814"/>
                <a:ext cx="9" cy="4"/>
              </a:xfrm>
              <a:custGeom>
                <a:avLst/>
                <a:gdLst>
                  <a:gd name="T0" fmla="*/ 0 w 2"/>
                  <a:gd name="T1" fmla="*/ 4 h 1"/>
                  <a:gd name="T2" fmla="*/ 9 w 2"/>
                  <a:gd name="T3" fmla="*/ 0 h 1"/>
                  <a:gd name="T4" fmla="*/ 0 w 2"/>
                  <a:gd name="T5" fmla="*/ 0 h 1"/>
                  <a:gd name="T6" fmla="*/ 0 w 2"/>
                  <a:gd name="T7" fmla="*/ 4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0" name="Freeform 133"/>
              <p:cNvSpPr>
                <a:spLocks/>
              </p:cNvSpPr>
              <p:nvPr/>
            </p:nvSpPr>
            <p:spPr bwMode="auto">
              <a:xfrm>
                <a:off x="1072" y="281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1" name="Freeform 134"/>
              <p:cNvSpPr>
                <a:spLocks/>
              </p:cNvSpPr>
              <p:nvPr/>
            </p:nvSpPr>
            <p:spPr bwMode="auto">
              <a:xfrm>
                <a:off x="1072" y="279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2" name="Rectangle 135"/>
              <p:cNvSpPr>
                <a:spLocks noChangeArrowheads="1"/>
              </p:cNvSpPr>
              <p:nvPr/>
            </p:nvSpPr>
            <p:spPr bwMode="auto">
              <a:xfrm>
                <a:off x="1068" y="279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793" name="Freeform 136"/>
              <p:cNvSpPr>
                <a:spLocks/>
              </p:cNvSpPr>
              <p:nvPr/>
            </p:nvSpPr>
            <p:spPr bwMode="auto">
              <a:xfrm>
                <a:off x="1043" y="2743"/>
                <a:ext cx="33" cy="50"/>
              </a:xfrm>
              <a:custGeom>
                <a:avLst/>
                <a:gdLst>
                  <a:gd name="T0" fmla="*/ 29 w 8"/>
                  <a:gd name="T1" fmla="*/ 17 h 12"/>
                  <a:gd name="T2" fmla="*/ 25 w 8"/>
                  <a:gd name="T3" fmla="*/ 8 h 12"/>
                  <a:gd name="T4" fmla="*/ 29 w 8"/>
                  <a:gd name="T5" fmla="*/ 13 h 12"/>
                  <a:gd name="T6" fmla="*/ 25 w 8"/>
                  <a:gd name="T7" fmla="*/ 0 h 12"/>
                  <a:gd name="T8" fmla="*/ 17 w 8"/>
                  <a:gd name="T9" fmla="*/ 25 h 12"/>
                  <a:gd name="T10" fmla="*/ 12 w 8"/>
                  <a:gd name="T11" fmla="*/ 21 h 12"/>
                  <a:gd name="T12" fmla="*/ 17 w 8"/>
                  <a:gd name="T13" fmla="*/ 33 h 12"/>
                  <a:gd name="T14" fmla="*/ 8 w 8"/>
                  <a:gd name="T15" fmla="*/ 29 h 12"/>
                  <a:gd name="T16" fmla="*/ 12 w 8"/>
                  <a:gd name="T17" fmla="*/ 38 h 12"/>
                  <a:gd name="T18" fmla="*/ 12 w 8"/>
                  <a:gd name="T19" fmla="*/ 38 h 12"/>
                  <a:gd name="T20" fmla="*/ 12 w 8"/>
                  <a:gd name="T21" fmla="*/ 38 h 12"/>
                  <a:gd name="T22" fmla="*/ 12 w 8"/>
                  <a:gd name="T23" fmla="*/ 38 h 12"/>
                  <a:gd name="T24" fmla="*/ 17 w 8"/>
                  <a:gd name="T25" fmla="*/ 42 h 12"/>
                  <a:gd name="T26" fmla="*/ 12 w 8"/>
                  <a:gd name="T27" fmla="*/ 38 h 12"/>
                  <a:gd name="T28" fmla="*/ 17 w 8"/>
                  <a:gd name="T29" fmla="*/ 42 h 12"/>
                  <a:gd name="T30" fmla="*/ 8 w 8"/>
                  <a:gd name="T31" fmla="*/ 42 h 12"/>
                  <a:gd name="T32" fmla="*/ 17 w 8"/>
                  <a:gd name="T33" fmla="*/ 46 h 12"/>
                  <a:gd name="T34" fmla="*/ 25 w 8"/>
                  <a:gd name="T35" fmla="*/ 50 h 12"/>
                  <a:gd name="T36" fmla="*/ 21 w 8"/>
                  <a:gd name="T37" fmla="*/ 42 h 12"/>
                  <a:gd name="T38" fmla="*/ 21 w 8"/>
                  <a:gd name="T39" fmla="*/ 46 h 12"/>
                  <a:gd name="T40" fmla="*/ 17 w 8"/>
                  <a:gd name="T41" fmla="*/ 42 h 12"/>
                  <a:gd name="T42" fmla="*/ 25 w 8"/>
                  <a:gd name="T43" fmla="*/ 46 h 12"/>
                  <a:gd name="T44" fmla="*/ 29 w 8"/>
                  <a:gd name="T45" fmla="*/ 42 h 12"/>
                  <a:gd name="T46" fmla="*/ 29 w 8"/>
                  <a:gd name="T47" fmla="*/ 42 h 12"/>
                  <a:gd name="T48" fmla="*/ 29 w 8"/>
                  <a:gd name="T49" fmla="*/ 38 h 12"/>
                  <a:gd name="T50" fmla="*/ 25 w 8"/>
                  <a:gd name="T51" fmla="*/ 38 h 12"/>
                  <a:gd name="T52" fmla="*/ 17 w 8"/>
                  <a:gd name="T53" fmla="*/ 38 h 12"/>
                  <a:gd name="T54" fmla="*/ 17 w 8"/>
                  <a:gd name="T55" fmla="*/ 33 h 12"/>
                  <a:gd name="T56" fmla="*/ 25 w 8"/>
                  <a:gd name="T57" fmla="*/ 38 h 12"/>
                  <a:gd name="T58" fmla="*/ 21 w 8"/>
                  <a:gd name="T59" fmla="*/ 38 h 12"/>
                  <a:gd name="T60" fmla="*/ 29 w 8"/>
                  <a:gd name="T61" fmla="*/ 38 h 12"/>
                  <a:gd name="T62" fmla="*/ 21 w 8"/>
                  <a:gd name="T63" fmla="*/ 33 h 12"/>
                  <a:gd name="T64" fmla="*/ 25 w 8"/>
                  <a:gd name="T65" fmla="*/ 25 h 12"/>
                  <a:gd name="T66" fmla="*/ 25 w 8"/>
                  <a:gd name="T67" fmla="*/ 29 h 12"/>
                  <a:gd name="T68" fmla="*/ 21 w 8"/>
                  <a:gd name="T69" fmla="*/ 25 h 12"/>
                  <a:gd name="T70" fmla="*/ 25 w 8"/>
                  <a:gd name="T71" fmla="*/ 21 h 12"/>
                  <a:gd name="T72" fmla="*/ 21 w 8"/>
                  <a:gd name="T73" fmla="*/ 21 h 12"/>
                  <a:gd name="T74" fmla="*/ 25 w 8"/>
                  <a:gd name="T75" fmla="*/ 17 h 12"/>
                  <a:gd name="T76" fmla="*/ 25 w 8"/>
                  <a:gd name="T77" fmla="*/ 17 h 12"/>
                  <a:gd name="T78" fmla="*/ 21 w 8"/>
                  <a:gd name="T79" fmla="*/ 8 h 12"/>
                  <a:gd name="T80" fmla="*/ 29 w 8"/>
                  <a:gd name="T81" fmla="*/ 17 h 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1"/>
                      <a:pt x="8" y="2"/>
                      <a:pt x="6" y="0"/>
                    </a:cubicBezTo>
                    <a:cubicBezTo>
                      <a:pt x="5" y="2"/>
                      <a:pt x="2" y="4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0" y="6"/>
                      <a:pt x="4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2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3" y="11"/>
                      <a:pt x="1" y="11"/>
                      <a:pt x="4" y="11"/>
                    </a:cubicBezTo>
                    <a:cubicBezTo>
                      <a:pt x="5" y="12"/>
                      <a:pt x="5" y="11"/>
                      <a:pt x="6" y="12"/>
                    </a:cubicBezTo>
                    <a:cubicBezTo>
                      <a:pt x="7" y="11"/>
                      <a:pt x="5" y="11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" y="10"/>
                      <a:pt x="5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8" y="10"/>
                      <a:pt x="4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9"/>
                      <a:pt x="4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6" y="8"/>
                      <a:pt x="6" y="9"/>
                      <a:pt x="5" y="8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7" y="7"/>
                      <a:pt x="6" y="7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7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6" y="3"/>
                      <a:pt x="6" y="3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4" name="Freeform 137"/>
              <p:cNvSpPr>
                <a:spLocks/>
              </p:cNvSpPr>
              <p:nvPr/>
            </p:nvSpPr>
            <p:spPr bwMode="auto">
              <a:xfrm>
                <a:off x="1068" y="2739"/>
                <a:ext cx="8" cy="12"/>
              </a:xfrm>
              <a:custGeom>
                <a:avLst/>
                <a:gdLst>
                  <a:gd name="T0" fmla="*/ 4 w 2"/>
                  <a:gd name="T1" fmla="*/ 4 h 3"/>
                  <a:gd name="T2" fmla="*/ 4 w 2"/>
                  <a:gd name="T3" fmla="*/ 12 h 3"/>
                  <a:gd name="T4" fmla="*/ 0 w 2"/>
                  <a:gd name="T5" fmla="*/ 0 h 3"/>
                  <a:gd name="T6" fmla="*/ 0 w 2"/>
                  <a:gd name="T7" fmla="*/ 4 h 3"/>
                  <a:gd name="T8" fmla="*/ 4 w 2"/>
                  <a:gd name="T9" fmla="*/ 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5" name="Freeform 138"/>
              <p:cNvSpPr>
                <a:spLocks/>
              </p:cNvSpPr>
              <p:nvPr/>
            </p:nvSpPr>
            <p:spPr bwMode="auto">
              <a:xfrm>
                <a:off x="1068" y="2722"/>
                <a:ext cx="38" cy="29"/>
              </a:xfrm>
              <a:custGeom>
                <a:avLst/>
                <a:gdLst>
                  <a:gd name="T0" fmla="*/ 21 w 9"/>
                  <a:gd name="T1" fmla="*/ 12 h 7"/>
                  <a:gd name="T2" fmla="*/ 21 w 9"/>
                  <a:gd name="T3" fmla="*/ 8 h 7"/>
                  <a:gd name="T4" fmla="*/ 8 w 9"/>
                  <a:gd name="T5" fmla="*/ 8 h 7"/>
                  <a:gd name="T6" fmla="*/ 8 w 9"/>
                  <a:gd name="T7" fmla="*/ 21 h 7"/>
                  <a:gd name="T8" fmla="*/ 4 w 9"/>
                  <a:gd name="T9" fmla="*/ 17 h 7"/>
                  <a:gd name="T10" fmla="*/ 4 w 9"/>
                  <a:gd name="T11" fmla="*/ 21 h 7"/>
                  <a:gd name="T12" fmla="*/ 4 w 9"/>
                  <a:gd name="T13" fmla="*/ 21 h 7"/>
                  <a:gd name="T14" fmla="*/ 8 w 9"/>
                  <a:gd name="T15" fmla="*/ 21 h 7"/>
                  <a:gd name="T16" fmla="*/ 8 w 9"/>
                  <a:gd name="T17" fmla="*/ 21 h 7"/>
                  <a:gd name="T18" fmla="*/ 8 w 9"/>
                  <a:gd name="T19" fmla="*/ 25 h 7"/>
                  <a:gd name="T20" fmla="*/ 8 w 9"/>
                  <a:gd name="T21" fmla="*/ 12 h 7"/>
                  <a:gd name="T22" fmla="*/ 13 w 9"/>
                  <a:gd name="T23" fmla="*/ 21 h 7"/>
                  <a:gd name="T24" fmla="*/ 21 w 9"/>
                  <a:gd name="T25" fmla="*/ 21 h 7"/>
                  <a:gd name="T26" fmla="*/ 17 w 9"/>
                  <a:gd name="T27" fmla="*/ 21 h 7"/>
                  <a:gd name="T28" fmla="*/ 17 w 9"/>
                  <a:gd name="T29" fmla="*/ 12 h 7"/>
                  <a:gd name="T30" fmla="*/ 21 w 9"/>
                  <a:gd name="T31" fmla="*/ 21 h 7"/>
                  <a:gd name="T32" fmla="*/ 30 w 9"/>
                  <a:gd name="T33" fmla="*/ 17 h 7"/>
                  <a:gd name="T34" fmla="*/ 34 w 9"/>
                  <a:gd name="T35" fmla="*/ 8 h 7"/>
                  <a:gd name="T36" fmla="*/ 30 w 9"/>
                  <a:gd name="T37" fmla="*/ 17 h 7"/>
                  <a:gd name="T38" fmla="*/ 34 w 9"/>
                  <a:gd name="T39" fmla="*/ 17 h 7"/>
                  <a:gd name="T40" fmla="*/ 38 w 9"/>
                  <a:gd name="T41" fmla="*/ 4 h 7"/>
                  <a:gd name="T42" fmla="*/ 21 w 9"/>
                  <a:gd name="T43" fmla="*/ 12 h 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5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2" y="2"/>
                    </a:cubicBezTo>
                    <a:cubicBezTo>
                      <a:pt x="1" y="2"/>
                      <a:pt x="2" y="4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4"/>
                      <a:pt x="1" y="5"/>
                    </a:cubicBezTo>
                    <a:cubicBezTo>
                      <a:pt x="2" y="6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7"/>
                      <a:pt x="1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4" y="5"/>
                      <a:pt x="5" y="5"/>
                    </a:cubicBezTo>
                    <a:cubicBezTo>
                      <a:pt x="5" y="4"/>
                      <a:pt x="7" y="3"/>
                      <a:pt x="7" y="4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8" y="0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6" name="Freeform 139"/>
              <p:cNvSpPr>
                <a:spLocks/>
              </p:cNvSpPr>
              <p:nvPr/>
            </p:nvSpPr>
            <p:spPr bwMode="auto">
              <a:xfrm>
                <a:off x="1089" y="27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7" name="Freeform 140"/>
              <p:cNvSpPr>
                <a:spLocks/>
              </p:cNvSpPr>
              <p:nvPr/>
            </p:nvSpPr>
            <p:spPr bwMode="auto">
              <a:xfrm>
                <a:off x="1210" y="3178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8" name="Freeform 141"/>
              <p:cNvSpPr>
                <a:spLocks/>
              </p:cNvSpPr>
              <p:nvPr/>
            </p:nvSpPr>
            <p:spPr bwMode="auto">
              <a:xfrm>
                <a:off x="1210" y="3161"/>
                <a:ext cx="9" cy="25"/>
              </a:xfrm>
              <a:custGeom>
                <a:avLst/>
                <a:gdLst>
                  <a:gd name="T0" fmla="*/ 9 w 2"/>
                  <a:gd name="T1" fmla="*/ 0 h 6"/>
                  <a:gd name="T2" fmla="*/ 9 w 2"/>
                  <a:gd name="T3" fmla="*/ 4 h 6"/>
                  <a:gd name="T4" fmla="*/ 0 w 2"/>
                  <a:gd name="T5" fmla="*/ 25 h 6"/>
                  <a:gd name="T6" fmla="*/ 5 w 2"/>
                  <a:gd name="T7" fmla="*/ 13 h 6"/>
                  <a:gd name="T8" fmla="*/ 5 w 2"/>
                  <a:gd name="T9" fmla="*/ 17 h 6"/>
                  <a:gd name="T10" fmla="*/ 9 w 2"/>
                  <a:gd name="T11" fmla="*/ 8 h 6"/>
                  <a:gd name="T12" fmla="*/ 9 w 2"/>
                  <a:gd name="T13" fmla="*/ 8 h 6"/>
                  <a:gd name="T14" fmla="*/ 9 w 2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4"/>
                      <a:pt x="1" y="3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1"/>
                      <a:pt x="1" y="2"/>
                      <a:pt x="2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9" name="Freeform 142"/>
              <p:cNvSpPr>
                <a:spLocks/>
              </p:cNvSpPr>
              <p:nvPr/>
            </p:nvSpPr>
            <p:spPr bwMode="auto">
              <a:xfrm>
                <a:off x="1214" y="3169"/>
                <a:ext cx="0" cy="9"/>
              </a:xfrm>
              <a:custGeom>
                <a:avLst/>
                <a:gdLst>
                  <a:gd name="T0" fmla="*/ 9 h 2"/>
                  <a:gd name="T1" fmla="*/ 0 h 2"/>
                  <a:gd name="T2" fmla="*/ 9 h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0" name="Freeform 143"/>
              <p:cNvSpPr>
                <a:spLocks/>
              </p:cNvSpPr>
              <p:nvPr/>
            </p:nvSpPr>
            <p:spPr bwMode="auto">
              <a:xfrm>
                <a:off x="1210" y="3169"/>
                <a:ext cx="4" cy="9"/>
              </a:xfrm>
              <a:custGeom>
                <a:avLst/>
                <a:gdLst>
                  <a:gd name="T0" fmla="*/ 0 w 1"/>
                  <a:gd name="T1" fmla="*/ 9 h 2"/>
                  <a:gd name="T2" fmla="*/ 4 w 1"/>
                  <a:gd name="T3" fmla="*/ 0 h 2"/>
                  <a:gd name="T4" fmla="*/ 0 w 1"/>
                  <a:gd name="T5" fmla="*/ 9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1" name="Freeform 144"/>
              <p:cNvSpPr>
                <a:spLocks/>
              </p:cNvSpPr>
              <p:nvPr/>
            </p:nvSpPr>
            <p:spPr bwMode="auto">
              <a:xfrm>
                <a:off x="1210" y="3173"/>
                <a:ext cx="0" cy="5"/>
              </a:xfrm>
              <a:custGeom>
                <a:avLst/>
                <a:gdLst>
                  <a:gd name="T0" fmla="*/ 0 h 1"/>
                  <a:gd name="T1" fmla="*/ 5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2" name="Freeform 145"/>
              <p:cNvSpPr>
                <a:spLocks/>
              </p:cNvSpPr>
              <p:nvPr/>
            </p:nvSpPr>
            <p:spPr bwMode="auto">
              <a:xfrm>
                <a:off x="1206" y="3165"/>
                <a:ext cx="8" cy="13"/>
              </a:xfrm>
              <a:custGeom>
                <a:avLst/>
                <a:gdLst>
                  <a:gd name="T0" fmla="*/ 4 w 2"/>
                  <a:gd name="T1" fmla="*/ 9 h 3"/>
                  <a:gd name="T2" fmla="*/ 4 w 2"/>
                  <a:gd name="T3" fmla="*/ 13 h 3"/>
                  <a:gd name="T4" fmla="*/ 4 w 2"/>
                  <a:gd name="T5" fmla="*/ 9 h 3"/>
                  <a:gd name="T6" fmla="*/ 8 w 2"/>
                  <a:gd name="T7" fmla="*/ 4 h 3"/>
                  <a:gd name="T8" fmla="*/ 8 w 2"/>
                  <a:gd name="T9" fmla="*/ 4 h 3"/>
                  <a:gd name="T10" fmla="*/ 8 w 2"/>
                  <a:gd name="T11" fmla="*/ 0 h 3"/>
                  <a:gd name="T12" fmla="*/ 4 w 2"/>
                  <a:gd name="T13" fmla="*/ 9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0"/>
                      <a:pt x="2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3" name="Freeform 146"/>
              <p:cNvSpPr>
                <a:spLocks/>
              </p:cNvSpPr>
              <p:nvPr/>
            </p:nvSpPr>
            <p:spPr bwMode="auto">
              <a:xfrm>
                <a:off x="1210" y="317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4" name="Freeform 147"/>
              <p:cNvSpPr>
                <a:spLocks/>
              </p:cNvSpPr>
              <p:nvPr/>
            </p:nvSpPr>
            <p:spPr bwMode="auto">
              <a:xfrm>
                <a:off x="1210" y="3173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0 h 5"/>
                  <a:gd name="T4" fmla="*/ 4 w 4"/>
                  <a:gd name="T5" fmla="*/ 0 h 5"/>
                  <a:gd name="T6" fmla="*/ 0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5" name="Freeform 148"/>
              <p:cNvSpPr>
                <a:spLocks/>
              </p:cNvSpPr>
              <p:nvPr/>
            </p:nvSpPr>
            <p:spPr bwMode="auto">
              <a:xfrm>
                <a:off x="1206" y="3161"/>
                <a:ext cx="8" cy="17"/>
              </a:xfrm>
              <a:custGeom>
                <a:avLst/>
                <a:gdLst>
                  <a:gd name="T0" fmla="*/ 0 w 2"/>
                  <a:gd name="T1" fmla="*/ 13 h 4"/>
                  <a:gd name="T2" fmla="*/ 4 w 2"/>
                  <a:gd name="T3" fmla="*/ 9 h 4"/>
                  <a:gd name="T4" fmla="*/ 8 w 2"/>
                  <a:gd name="T5" fmla="*/ 0 h 4"/>
                  <a:gd name="T6" fmla="*/ 8 w 2"/>
                  <a:gd name="T7" fmla="*/ 0 h 4"/>
                  <a:gd name="T8" fmla="*/ 0 w 2"/>
                  <a:gd name="T9" fmla="*/ 1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1"/>
                      <a:pt x="0" y="4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6" name="Freeform 149"/>
              <p:cNvSpPr>
                <a:spLocks/>
              </p:cNvSpPr>
              <p:nvPr/>
            </p:nvSpPr>
            <p:spPr bwMode="auto">
              <a:xfrm>
                <a:off x="1219" y="315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7" name="Freeform 150"/>
              <p:cNvSpPr>
                <a:spLocks/>
              </p:cNvSpPr>
              <p:nvPr/>
            </p:nvSpPr>
            <p:spPr bwMode="auto">
              <a:xfrm>
                <a:off x="1206" y="3148"/>
                <a:ext cx="17" cy="21"/>
              </a:xfrm>
              <a:custGeom>
                <a:avLst/>
                <a:gdLst>
                  <a:gd name="T0" fmla="*/ 0 w 4"/>
                  <a:gd name="T1" fmla="*/ 17 h 5"/>
                  <a:gd name="T2" fmla="*/ 9 w 4"/>
                  <a:gd name="T3" fmla="*/ 13 h 5"/>
                  <a:gd name="T4" fmla="*/ 4 w 4"/>
                  <a:gd name="T5" fmla="*/ 17 h 5"/>
                  <a:gd name="T6" fmla="*/ 9 w 4"/>
                  <a:gd name="T7" fmla="*/ 13 h 5"/>
                  <a:gd name="T8" fmla="*/ 0 w 4"/>
                  <a:gd name="T9" fmla="*/ 21 h 5"/>
                  <a:gd name="T10" fmla="*/ 9 w 4"/>
                  <a:gd name="T11" fmla="*/ 13 h 5"/>
                  <a:gd name="T12" fmla="*/ 4 w 4"/>
                  <a:gd name="T13" fmla="*/ 21 h 5"/>
                  <a:gd name="T14" fmla="*/ 9 w 4"/>
                  <a:gd name="T15" fmla="*/ 13 h 5"/>
                  <a:gd name="T16" fmla="*/ 9 w 4"/>
                  <a:gd name="T17" fmla="*/ 13 h 5"/>
                  <a:gd name="T18" fmla="*/ 13 w 4"/>
                  <a:gd name="T19" fmla="*/ 8 h 5"/>
                  <a:gd name="T20" fmla="*/ 13 w 4"/>
                  <a:gd name="T21" fmla="*/ 0 h 5"/>
                  <a:gd name="T22" fmla="*/ 0 w 4"/>
                  <a:gd name="T23" fmla="*/ 17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0" y="5"/>
                      <a:pt x="1" y="3"/>
                      <a:pt x="0" y="5"/>
                    </a:cubicBezTo>
                    <a:cubicBezTo>
                      <a:pt x="0" y="5"/>
                      <a:pt x="1" y="5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8" name="Rectangle 151"/>
              <p:cNvSpPr>
                <a:spLocks noChangeArrowheads="1"/>
              </p:cNvSpPr>
              <p:nvPr/>
            </p:nvSpPr>
            <p:spPr bwMode="auto">
              <a:xfrm>
                <a:off x="1214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809" name="Freeform 152"/>
              <p:cNvSpPr>
                <a:spLocks/>
              </p:cNvSpPr>
              <p:nvPr/>
            </p:nvSpPr>
            <p:spPr bwMode="auto">
              <a:xfrm>
                <a:off x="1202" y="3148"/>
                <a:ext cx="17" cy="17"/>
              </a:xfrm>
              <a:custGeom>
                <a:avLst/>
                <a:gdLst>
                  <a:gd name="T0" fmla="*/ 4 w 4"/>
                  <a:gd name="T1" fmla="*/ 17 h 4"/>
                  <a:gd name="T2" fmla="*/ 9 w 4"/>
                  <a:gd name="T3" fmla="*/ 13 h 4"/>
                  <a:gd name="T4" fmla="*/ 4 w 4"/>
                  <a:gd name="T5" fmla="*/ 17 h 4"/>
                  <a:gd name="T6" fmla="*/ 9 w 4"/>
                  <a:gd name="T7" fmla="*/ 13 h 4"/>
                  <a:gd name="T8" fmla="*/ 4 w 4"/>
                  <a:gd name="T9" fmla="*/ 13 h 4"/>
                  <a:gd name="T10" fmla="*/ 13 w 4"/>
                  <a:gd name="T11" fmla="*/ 4 h 4"/>
                  <a:gd name="T12" fmla="*/ 13 w 4"/>
                  <a:gd name="T13" fmla="*/ 9 h 4"/>
                  <a:gd name="T14" fmla="*/ 9 w 4"/>
                  <a:gd name="T15" fmla="*/ 9 h 4"/>
                  <a:gd name="T16" fmla="*/ 9 w 4"/>
                  <a:gd name="T17" fmla="*/ 9 h 4"/>
                  <a:gd name="T18" fmla="*/ 4 w 4"/>
                  <a:gd name="T19" fmla="*/ 13 h 4"/>
                  <a:gd name="T20" fmla="*/ 4 w 4"/>
                  <a:gd name="T21" fmla="*/ 17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2" y="3"/>
                      <a:pt x="1" y="3"/>
                    </a:cubicBezTo>
                    <a:cubicBezTo>
                      <a:pt x="2" y="3"/>
                      <a:pt x="2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0" name="Freeform 153"/>
              <p:cNvSpPr>
                <a:spLocks/>
              </p:cNvSpPr>
              <p:nvPr/>
            </p:nvSpPr>
            <p:spPr bwMode="auto">
              <a:xfrm>
                <a:off x="1202" y="3165"/>
                <a:ext cx="4" cy="4"/>
              </a:xfrm>
              <a:custGeom>
                <a:avLst/>
                <a:gdLst>
                  <a:gd name="T0" fmla="*/ 4 w 1"/>
                  <a:gd name="T1" fmla="*/ 0 h 1"/>
                  <a:gd name="T2" fmla="*/ 4 w 1"/>
                  <a:gd name="T3" fmla="*/ 0 h 1"/>
                  <a:gd name="T4" fmla="*/ 4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1" name="Freeform 154"/>
              <p:cNvSpPr>
                <a:spLocks/>
              </p:cNvSpPr>
              <p:nvPr/>
            </p:nvSpPr>
            <p:spPr bwMode="auto">
              <a:xfrm>
                <a:off x="1210" y="315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2" name="Freeform 155"/>
              <p:cNvSpPr>
                <a:spLocks/>
              </p:cNvSpPr>
              <p:nvPr/>
            </p:nvSpPr>
            <p:spPr bwMode="auto">
              <a:xfrm>
                <a:off x="1202" y="3161"/>
                <a:ext cx="4" cy="4"/>
              </a:xfrm>
              <a:custGeom>
                <a:avLst/>
                <a:gdLst>
                  <a:gd name="T0" fmla="*/ 4 w 1"/>
                  <a:gd name="T1" fmla="*/ 4 h 1"/>
                  <a:gd name="T2" fmla="*/ 4 w 1"/>
                  <a:gd name="T3" fmla="*/ 0 h 1"/>
                  <a:gd name="T4" fmla="*/ 0 w 1"/>
                  <a:gd name="T5" fmla="*/ 4 h 1"/>
                  <a:gd name="T6" fmla="*/ 4 w 1"/>
                  <a:gd name="T7" fmla="*/ 4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3" name="Freeform 156"/>
              <p:cNvSpPr>
                <a:spLocks/>
              </p:cNvSpPr>
              <p:nvPr/>
            </p:nvSpPr>
            <p:spPr bwMode="auto">
              <a:xfrm>
                <a:off x="1185" y="3140"/>
                <a:ext cx="29" cy="29"/>
              </a:xfrm>
              <a:custGeom>
                <a:avLst/>
                <a:gdLst>
                  <a:gd name="T0" fmla="*/ 17 w 7"/>
                  <a:gd name="T1" fmla="*/ 0 h 7"/>
                  <a:gd name="T2" fmla="*/ 12 w 7"/>
                  <a:gd name="T3" fmla="*/ 0 h 7"/>
                  <a:gd name="T4" fmla="*/ 8 w 7"/>
                  <a:gd name="T5" fmla="*/ 4 h 7"/>
                  <a:gd name="T6" fmla="*/ 0 w 7"/>
                  <a:gd name="T7" fmla="*/ 8 h 7"/>
                  <a:gd name="T8" fmla="*/ 4 w 7"/>
                  <a:gd name="T9" fmla="*/ 8 h 7"/>
                  <a:gd name="T10" fmla="*/ 0 w 7"/>
                  <a:gd name="T11" fmla="*/ 12 h 7"/>
                  <a:gd name="T12" fmla="*/ 4 w 7"/>
                  <a:gd name="T13" fmla="*/ 12 h 7"/>
                  <a:gd name="T14" fmla="*/ 8 w 7"/>
                  <a:gd name="T15" fmla="*/ 12 h 7"/>
                  <a:gd name="T16" fmla="*/ 12 w 7"/>
                  <a:gd name="T17" fmla="*/ 21 h 7"/>
                  <a:gd name="T18" fmla="*/ 21 w 7"/>
                  <a:gd name="T19" fmla="*/ 17 h 7"/>
                  <a:gd name="T20" fmla="*/ 17 w 7"/>
                  <a:gd name="T21" fmla="*/ 21 h 7"/>
                  <a:gd name="T22" fmla="*/ 17 w 7"/>
                  <a:gd name="T23" fmla="*/ 21 h 7"/>
                  <a:gd name="T24" fmla="*/ 17 w 7"/>
                  <a:gd name="T25" fmla="*/ 25 h 7"/>
                  <a:gd name="T26" fmla="*/ 21 w 7"/>
                  <a:gd name="T27" fmla="*/ 17 h 7"/>
                  <a:gd name="T28" fmla="*/ 17 w 7"/>
                  <a:gd name="T29" fmla="*/ 25 h 7"/>
                  <a:gd name="T30" fmla="*/ 21 w 7"/>
                  <a:gd name="T31" fmla="*/ 21 h 7"/>
                  <a:gd name="T32" fmla="*/ 25 w 7"/>
                  <a:gd name="T33" fmla="*/ 12 h 7"/>
                  <a:gd name="T34" fmla="*/ 29 w 7"/>
                  <a:gd name="T35" fmla="*/ 12 h 7"/>
                  <a:gd name="T36" fmla="*/ 17 w 7"/>
                  <a:gd name="T37" fmla="*/ 17 h 7"/>
                  <a:gd name="T38" fmla="*/ 21 w 7"/>
                  <a:gd name="T39" fmla="*/ 12 h 7"/>
                  <a:gd name="T40" fmla="*/ 21 w 7"/>
                  <a:gd name="T41" fmla="*/ 8 h 7"/>
                  <a:gd name="T42" fmla="*/ 12 w 7"/>
                  <a:gd name="T43" fmla="*/ 12 h 7"/>
                  <a:gd name="T44" fmla="*/ 17 w 7"/>
                  <a:gd name="T45" fmla="*/ 8 h 7"/>
                  <a:gd name="T46" fmla="*/ 12 w 7"/>
                  <a:gd name="T47" fmla="*/ 12 h 7"/>
                  <a:gd name="T48" fmla="*/ 17 w 7"/>
                  <a:gd name="T49" fmla="*/ 8 h 7"/>
                  <a:gd name="T50" fmla="*/ 8 w 7"/>
                  <a:gd name="T51" fmla="*/ 12 h 7"/>
                  <a:gd name="T52" fmla="*/ 21 w 7"/>
                  <a:gd name="T53" fmla="*/ 4 h 7"/>
                  <a:gd name="T54" fmla="*/ 12 w 7"/>
                  <a:gd name="T55" fmla="*/ 8 h 7"/>
                  <a:gd name="T56" fmla="*/ 8 w 7"/>
                  <a:gd name="T57" fmla="*/ 8 h 7"/>
                  <a:gd name="T58" fmla="*/ 17 w 7"/>
                  <a:gd name="T59" fmla="*/ 4 h 7"/>
                  <a:gd name="T60" fmla="*/ 12 w 7"/>
                  <a:gd name="T61" fmla="*/ 4 h 7"/>
                  <a:gd name="T62" fmla="*/ 8 w 7"/>
                  <a:gd name="T63" fmla="*/ 8 h 7"/>
                  <a:gd name="T64" fmla="*/ 8 w 7"/>
                  <a:gd name="T65" fmla="*/ 4 h 7"/>
                  <a:gd name="T66" fmla="*/ 17 w 7"/>
                  <a:gd name="T67" fmla="*/ 0 h 7"/>
                  <a:gd name="T68" fmla="*/ 21 w 7"/>
                  <a:gd name="T69" fmla="*/ 0 h 7"/>
                  <a:gd name="T70" fmla="*/ 8 w 7"/>
                  <a:gd name="T71" fmla="*/ 4 h 7"/>
                  <a:gd name="T72" fmla="*/ 17 w 7"/>
                  <a:gd name="T73" fmla="*/ 0 h 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6"/>
                      <a:pt x="4" y="5"/>
                      <a:pt x="4" y="6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5"/>
                      <a:pt x="6" y="4"/>
                      <a:pt x="4" y="6"/>
                    </a:cubicBezTo>
                    <a:cubicBezTo>
                      <a:pt x="3" y="7"/>
                      <a:pt x="5" y="4"/>
                      <a:pt x="5" y="5"/>
                    </a:cubicBezTo>
                    <a:cubicBezTo>
                      <a:pt x="6" y="4"/>
                      <a:pt x="5" y="4"/>
                      <a:pt x="6" y="3"/>
                    </a:cubicBezTo>
                    <a:cubicBezTo>
                      <a:pt x="7" y="3"/>
                      <a:pt x="6" y="4"/>
                      <a:pt x="7" y="3"/>
                    </a:cubicBezTo>
                    <a:cubicBezTo>
                      <a:pt x="7" y="2"/>
                      <a:pt x="5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3"/>
                      <a:pt x="6" y="1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4" y="1"/>
                      <a:pt x="4" y="1"/>
                    </a:cubicBezTo>
                    <a:cubicBezTo>
                      <a:pt x="5" y="0"/>
                      <a:pt x="2" y="2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4" name="Rectangle 157"/>
              <p:cNvSpPr>
                <a:spLocks noChangeArrowheads="1"/>
              </p:cNvSpPr>
              <p:nvPr/>
            </p:nvSpPr>
            <p:spPr bwMode="auto">
              <a:xfrm>
                <a:off x="1206" y="3136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815" name="Freeform 158"/>
              <p:cNvSpPr>
                <a:spLocks/>
              </p:cNvSpPr>
              <p:nvPr/>
            </p:nvSpPr>
            <p:spPr bwMode="auto">
              <a:xfrm>
                <a:off x="1202" y="313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6" name="Rectangle 159"/>
              <p:cNvSpPr>
                <a:spLocks noChangeArrowheads="1"/>
              </p:cNvSpPr>
              <p:nvPr/>
            </p:nvSpPr>
            <p:spPr bwMode="auto">
              <a:xfrm>
                <a:off x="1189" y="315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817" name="Freeform 160"/>
              <p:cNvSpPr>
                <a:spLocks/>
              </p:cNvSpPr>
              <p:nvPr/>
            </p:nvSpPr>
            <p:spPr bwMode="auto">
              <a:xfrm>
                <a:off x="1206" y="314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8" name="Freeform 161"/>
              <p:cNvSpPr>
                <a:spLocks/>
              </p:cNvSpPr>
              <p:nvPr/>
            </p:nvSpPr>
            <p:spPr bwMode="auto">
              <a:xfrm>
                <a:off x="1206" y="3144"/>
                <a:ext cx="4" cy="4"/>
              </a:xfrm>
              <a:custGeom>
                <a:avLst/>
                <a:gdLst>
                  <a:gd name="T0" fmla="*/ 0 w 1"/>
                  <a:gd name="T1" fmla="*/ 4 h 1"/>
                  <a:gd name="T2" fmla="*/ 4 w 1"/>
                  <a:gd name="T3" fmla="*/ 0 h 1"/>
                  <a:gd name="T4" fmla="*/ 0 w 1"/>
                  <a:gd name="T5" fmla="*/ 4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9" name="Rectangle 162"/>
              <p:cNvSpPr>
                <a:spLocks noChangeArrowheads="1"/>
              </p:cNvSpPr>
              <p:nvPr/>
            </p:nvSpPr>
            <p:spPr bwMode="auto">
              <a:xfrm>
                <a:off x="1202" y="313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820" name="Freeform 163"/>
              <p:cNvSpPr>
                <a:spLocks/>
              </p:cNvSpPr>
              <p:nvPr/>
            </p:nvSpPr>
            <p:spPr bwMode="auto">
              <a:xfrm>
                <a:off x="1168" y="3132"/>
                <a:ext cx="34" cy="16"/>
              </a:xfrm>
              <a:custGeom>
                <a:avLst/>
                <a:gdLst>
                  <a:gd name="T0" fmla="*/ 9 w 8"/>
                  <a:gd name="T1" fmla="*/ 8 h 4"/>
                  <a:gd name="T2" fmla="*/ 4 w 8"/>
                  <a:gd name="T3" fmla="*/ 12 h 4"/>
                  <a:gd name="T4" fmla="*/ 17 w 8"/>
                  <a:gd name="T5" fmla="*/ 4 h 4"/>
                  <a:gd name="T6" fmla="*/ 9 w 8"/>
                  <a:gd name="T7" fmla="*/ 12 h 4"/>
                  <a:gd name="T8" fmla="*/ 17 w 8"/>
                  <a:gd name="T9" fmla="*/ 12 h 4"/>
                  <a:gd name="T10" fmla="*/ 13 w 8"/>
                  <a:gd name="T11" fmla="*/ 12 h 4"/>
                  <a:gd name="T12" fmla="*/ 26 w 8"/>
                  <a:gd name="T13" fmla="*/ 8 h 4"/>
                  <a:gd name="T14" fmla="*/ 13 w 8"/>
                  <a:gd name="T15" fmla="*/ 16 h 4"/>
                  <a:gd name="T16" fmla="*/ 13 w 8"/>
                  <a:gd name="T17" fmla="*/ 16 h 4"/>
                  <a:gd name="T18" fmla="*/ 17 w 8"/>
                  <a:gd name="T19" fmla="*/ 16 h 4"/>
                  <a:gd name="T20" fmla="*/ 26 w 8"/>
                  <a:gd name="T21" fmla="*/ 12 h 4"/>
                  <a:gd name="T22" fmla="*/ 30 w 8"/>
                  <a:gd name="T23" fmla="*/ 8 h 4"/>
                  <a:gd name="T24" fmla="*/ 26 w 8"/>
                  <a:gd name="T25" fmla="*/ 8 h 4"/>
                  <a:gd name="T26" fmla="*/ 30 w 8"/>
                  <a:gd name="T27" fmla="*/ 4 h 4"/>
                  <a:gd name="T28" fmla="*/ 26 w 8"/>
                  <a:gd name="T29" fmla="*/ 8 h 4"/>
                  <a:gd name="T30" fmla="*/ 30 w 8"/>
                  <a:gd name="T31" fmla="*/ 4 h 4"/>
                  <a:gd name="T32" fmla="*/ 26 w 8"/>
                  <a:gd name="T33" fmla="*/ 4 h 4"/>
                  <a:gd name="T34" fmla="*/ 30 w 8"/>
                  <a:gd name="T35" fmla="*/ 4 h 4"/>
                  <a:gd name="T36" fmla="*/ 21 w 8"/>
                  <a:gd name="T37" fmla="*/ 8 h 4"/>
                  <a:gd name="T38" fmla="*/ 26 w 8"/>
                  <a:gd name="T39" fmla="*/ 4 h 4"/>
                  <a:gd name="T40" fmla="*/ 21 w 8"/>
                  <a:gd name="T41" fmla="*/ 8 h 4"/>
                  <a:gd name="T42" fmla="*/ 30 w 8"/>
                  <a:gd name="T43" fmla="*/ 0 h 4"/>
                  <a:gd name="T44" fmla="*/ 26 w 8"/>
                  <a:gd name="T45" fmla="*/ 4 h 4"/>
                  <a:gd name="T46" fmla="*/ 30 w 8"/>
                  <a:gd name="T47" fmla="*/ 0 h 4"/>
                  <a:gd name="T48" fmla="*/ 17 w 8"/>
                  <a:gd name="T49" fmla="*/ 8 h 4"/>
                  <a:gd name="T50" fmla="*/ 26 w 8"/>
                  <a:gd name="T51" fmla="*/ 0 h 4"/>
                  <a:gd name="T52" fmla="*/ 21 w 8"/>
                  <a:gd name="T53" fmla="*/ 0 h 4"/>
                  <a:gd name="T54" fmla="*/ 26 w 8"/>
                  <a:gd name="T55" fmla="*/ 0 h 4"/>
                  <a:gd name="T56" fmla="*/ 21 w 8"/>
                  <a:gd name="T57" fmla="*/ 0 h 4"/>
                  <a:gd name="T58" fmla="*/ 17 w 8"/>
                  <a:gd name="T59" fmla="*/ 4 h 4"/>
                  <a:gd name="T60" fmla="*/ 13 w 8"/>
                  <a:gd name="T61" fmla="*/ 4 h 4"/>
                  <a:gd name="T62" fmla="*/ 17 w 8"/>
                  <a:gd name="T63" fmla="*/ 4 h 4"/>
                  <a:gd name="T64" fmla="*/ 9 w 8"/>
                  <a:gd name="T65" fmla="*/ 4 h 4"/>
                  <a:gd name="T66" fmla="*/ 13 w 8"/>
                  <a:gd name="T67" fmla="*/ 4 h 4"/>
                  <a:gd name="T68" fmla="*/ 9 w 8"/>
                  <a:gd name="T69" fmla="*/ 8 h 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4">
                    <a:moveTo>
                      <a:pt x="2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2" y="3"/>
                      <a:pt x="4" y="1"/>
                      <a:pt x="4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1"/>
                      <a:pt x="6" y="2"/>
                    </a:cubicBezTo>
                    <a:cubicBezTo>
                      <a:pt x="4" y="3"/>
                      <a:pt x="5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6" y="2"/>
                      <a:pt x="7" y="2"/>
                      <a:pt x="6" y="2"/>
                    </a:cubicBezTo>
                    <a:cubicBezTo>
                      <a:pt x="7" y="2"/>
                      <a:pt x="6" y="2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7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8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6" y="1"/>
                      <a:pt x="4" y="2"/>
                      <a:pt x="4" y="2"/>
                    </a:cubicBezTo>
                    <a:cubicBezTo>
                      <a:pt x="5" y="1"/>
                      <a:pt x="4" y="2"/>
                      <a:pt x="6" y="0"/>
                    </a:cubicBezTo>
                    <a:cubicBezTo>
                      <a:pt x="6" y="0"/>
                      <a:pt x="5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6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1" name="Freeform 164"/>
              <p:cNvSpPr>
                <a:spLocks/>
              </p:cNvSpPr>
              <p:nvPr/>
            </p:nvSpPr>
            <p:spPr bwMode="auto">
              <a:xfrm>
                <a:off x="1198" y="313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2" name="Freeform 165"/>
              <p:cNvSpPr>
                <a:spLocks/>
              </p:cNvSpPr>
              <p:nvPr/>
            </p:nvSpPr>
            <p:spPr bwMode="auto">
              <a:xfrm>
                <a:off x="1160" y="3123"/>
                <a:ext cx="42" cy="17"/>
              </a:xfrm>
              <a:custGeom>
                <a:avLst/>
                <a:gdLst>
                  <a:gd name="T0" fmla="*/ 21 w 10"/>
                  <a:gd name="T1" fmla="*/ 9 h 4"/>
                  <a:gd name="T2" fmla="*/ 29 w 10"/>
                  <a:gd name="T3" fmla="*/ 4 h 4"/>
                  <a:gd name="T4" fmla="*/ 17 w 10"/>
                  <a:gd name="T5" fmla="*/ 13 h 4"/>
                  <a:gd name="T6" fmla="*/ 13 w 10"/>
                  <a:gd name="T7" fmla="*/ 13 h 4"/>
                  <a:gd name="T8" fmla="*/ 25 w 10"/>
                  <a:gd name="T9" fmla="*/ 4 h 4"/>
                  <a:gd name="T10" fmla="*/ 25 w 10"/>
                  <a:gd name="T11" fmla="*/ 4 h 4"/>
                  <a:gd name="T12" fmla="*/ 17 w 10"/>
                  <a:gd name="T13" fmla="*/ 9 h 4"/>
                  <a:gd name="T14" fmla="*/ 13 w 10"/>
                  <a:gd name="T15" fmla="*/ 9 h 4"/>
                  <a:gd name="T16" fmla="*/ 17 w 10"/>
                  <a:gd name="T17" fmla="*/ 9 h 4"/>
                  <a:gd name="T18" fmla="*/ 25 w 10"/>
                  <a:gd name="T19" fmla="*/ 4 h 4"/>
                  <a:gd name="T20" fmla="*/ 4 w 10"/>
                  <a:gd name="T21" fmla="*/ 9 h 4"/>
                  <a:gd name="T22" fmla="*/ 4 w 10"/>
                  <a:gd name="T23" fmla="*/ 9 h 4"/>
                  <a:gd name="T24" fmla="*/ 13 w 10"/>
                  <a:gd name="T25" fmla="*/ 4 h 4"/>
                  <a:gd name="T26" fmla="*/ 13 w 10"/>
                  <a:gd name="T27" fmla="*/ 9 h 4"/>
                  <a:gd name="T28" fmla="*/ 8 w 10"/>
                  <a:gd name="T29" fmla="*/ 9 h 4"/>
                  <a:gd name="T30" fmla="*/ 13 w 10"/>
                  <a:gd name="T31" fmla="*/ 17 h 4"/>
                  <a:gd name="T32" fmla="*/ 13 w 10"/>
                  <a:gd name="T33" fmla="*/ 17 h 4"/>
                  <a:gd name="T34" fmla="*/ 17 w 10"/>
                  <a:gd name="T35" fmla="*/ 13 h 4"/>
                  <a:gd name="T36" fmla="*/ 25 w 10"/>
                  <a:gd name="T37" fmla="*/ 9 h 4"/>
                  <a:gd name="T38" fmla="*/ 21 w 10"/>
                  <a:gd name="T39" fmla="*/ 9 h 4"/>
                  <a:gd name="T40" fmla="*/ 29 w 10"/>
                  <a:gd name="T41" fmla="*/ 4 h 4"/>
                  <a:gd name="T42" fmla="*/ 34 w 10"/>
                  <a:gd name="T43" fmla="*/ 4 h 4"/>
                  <a:gd name="T44" fmla="*/ 34 w 10"/>
                  <a:gd name="T45" fmla="*/ 4 h 4"/>
                  <a:gd name="T46" fmla="*/ 21 w 10"/>
                  <a:gd name="T47" fmla="*/ 9 h 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6" y="2"/>
                      <a:pt x="6" y="1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5" y="2"/>
                      <a:pt x="3" y="3"/>
                      <a:pt x="3" y="3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2"/>
                      <a:pt x="6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4" y="1"/>
                      <a:pt x="4" y="1"/>
                      <a:pt x="1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8" y="1"/>
                      <a:pt x="7" y="2"/>
                      <a:pt x="8" y="1"/>
                    </a:cubicBezTo>
                    <a:cubicBezTo>
                      <a:pt x="10" y="0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3" name="Rectangle 166"/>
              <p:cNvSpPr>
                <a:spLocks noChangeArrowheads="1"/>
              </p:cNvSpPr>
              <p:nvPr/>
            </p:nvSpPr>
            <p:spPr bwMode="auto">
              <a:xfrm>
                <a:off x="1185" y="3132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824" name="Freeform 167"/>
              <p:cNvSpPr>
                <a:spLocks/>
              </p:cNvSpPr>
              <p:nvPr/>
            </p:nvSpPr>
            <p:spPr bwMode="auto">
              <a:xfrm>
                <a:off x="1168" y="3136"/>
                <a:ext cx="9" cy="4"/>
              </a:xfrm>
              <a:custGeom>
                <a:avLst/>
                <a:gdLst>
                  <a:gd name="T0" fmla="*/ 0 w 2"/>
                  <a:gd name="T1" fmla="*/ 4 h 1"/>
                  <a:gd name="T2" fmla="*/ 5 w 2"/>
                  <a:gd name="T3" fmla="*/ 4 h 1"/>
                  <a:gd name="T4" fmla="*/ 0 w 2"/>
                  <a:gd name="T5" fmla="*/ 4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5" name="Freeform 168"/>
              <p:cNvSpPr>
                <a:spLocks/>
              </p:cNvSpPr>
              <p:nvPr/>
            </p:nvSpPr>
            <p:spPr bwMode="auto">
              <a:xfrm>
                <a:off x="1181" y="3123"/>
                <a:ext cx="4" cy="4"/>
              </a:xfrm>
              <a:custGeom>
                <a:avLst/>
                <a:gdLst>
                  <a:gd name="T0" fmla="*/ 4 w 1"/>
                  <a:gd name="T1" fmla="*/ 0 h 1"/>
                  <a:gd name="T2" fmla="*/ 0 w 1"/>
                  <a:gd name="T3" fmla="*/ 4 h 1"/>
                  <a:gd name="T4" fmla="*/ 0 w 1"/>
                  <a:gd name="T5" fmla="*/ 4 h 1"/>
                  <a:gd name="T6" fmla="*/ 4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6" name="Freeform 169"/>
              <p:cNvSpPr>
                <a:spLocks/>
              </p:cNvSpPr>
              <p:nvPr/>
            </p:nvSpPr>
            <p:spPr bwMode="auto">
              <a:xfrm>
                <a:off x="1160" y="3123"/>
                <a:ext cx="17" cy="9"/>
              </a:xfrm>
              <a:custGeom>
                <a:avLst/>
                <a:gdLst>
                  <a:gd name="T0" fmla="*/ 0 w 4"/>
                  <a:gd name="T1" fmla="*/ 9 h 2"/>
                  <a:gd name="T2" fmla="*/ 4 w 4"/>
                  <a:gd name="T3" fmla="*/ 9 h 2"/>
                  <a:gd name="T4" fmla="*/ 17 w 4"/>
                  <a:gd name="T5" fmla="*/ 5 h 2"/>
                  <a:gd name="T6" fmla="*/ 9 w 4"/>
                  <a:gd name="T7" fmla="*/ 9 h 2"/>
                  <a:gd name="T8" fmla="*/ 9 w 4"/>
                  <a:gd name="T9" fmla="*/ 5 h 2"/>
                  <a:gd name="T10" fmla="*/ 0 w 4"/>
                  <a:gd name="T11" fmla="*/ 9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2" y="2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7" name="Freeform 170"/>
              <p:cNvSpPr>
                <a:spLocks/>
              </p:cNvSpPr>
              <p:nvPr/>
            </p:nvSpPr>
            <p:spPr bwMode="auto">
              <a:xfrm>
                <a:off x="1156" y="3102"/>
                <a:ext cx="33" cy="25"/>
              </a:xfrm>
              <a:custGeom>
                <a:avLst/>
                <a:gdLst>
                  <a:gd name="T0" fmla="*/ 21 w 8"/>
                  <a:gd name="T1" fmla="*/ 17 h 6"/>
                  <a:gd name="T2" fmla="*/ 21 w 8"/>
                  <a:gd name="T3" fmla="*/ 17 h 6"/>
                  <a:gd name="T4" fmla="*/ 25 w 8"/>
                  <a:gd name="T5" fmla="*/ 17 h 6"/>
                  <a:gd name="T6" fmla="*/ 25 w 8"/>
                  <a:gd name="T7" fmla="*/ 13 h 6"/>
                  <a:gd name="T8" fmla="*/ 25 w 8"/>
                  <a:gd name="T9" fmla="*/ 17 h 6"/>
                  <a:gd name="T10" fmla="*/ 21 w 8"/>
                  <a:gd name="T11" fmla="*/ 13 h 6"/>
                  <a:gd name="T12" fmla="*/ 17 w 8"/>
                  <a:gd name="T13" fmla="*/ 17 h 6"/>
                  <a:gd name="T14" fmla="*/ 25 w 8"/>
                  <a:gd name="T15" fmla="*/ 8 h 6"/>
                  <a:gd name="T16" fmla="*/ 12 w 8"/>
                  <a:gd name="T17" fmla="*/ 17 h 6"/>
                  <a:gd name="T18" fmla="*/ 12 w 8"/>
                  <a:gd name="T19" fmla="*/ 13 h 6"/>
                  <a:gd name="T20" fmla="*/ 17 w 8"/>
                  <a:gd name="T21" fmla="*/ 13 h 6"/>
                  <a:gd name="T22" fmla="*/ 17 w 8"/>
                  <a:gd name="T23" fmla="*/ 13 h 6"/>
                  <a:gd name="T24" fmla="*/ 21 w 8"/>
                  <a:gd name="T25" fmla="*/ 8 h 6"/>
                  <a:gd name="T26" fmla="*/ 21 w 8"/>
                  <a:gd name="T27" fmla="*/ 8 h 6"/>
                  <a:gd name="T28" fmla="*/ 25 w 8"/>
                  <a:gd name="T29" fmla="*/ 4 h 6"/>
                  <a:gd name="T30" fmla="*/ 17 w 8"/>
                  <a:gd name="T31" fmla="*/ 4 h 6"/>
                  <a:gd name="T32" fmla="*/ 21 w 8"/>
                  <a:gd name="T33" fmla="*/ 4 h 6"/>
                  <a:gd name="T34" fmla="*/ 8 w 8"/>
                  <a:gd name="T35" fmla="*/ 8 h 6"/>
                  <a:gd name="T36" fmla="*/ 8 w 8"/>
                  <a:gd name="T37" fmla="*/ 4 h 6"/>
                  <a:gd name="T38" fmla="*/ 17 w 8"/>
                  <a:gd name="T39" fmla="*/ 4 h 6"/>
                  <a:gd name="T40" fmla="*/ 12 w 8"/>
                  <a:gd name="T41" fmla="*/ 4 h 6"/>
                  <a:gd name="T42" fmla="*/ 21 w 8"/>
                  <a:gd name="T43" fmla="*/ 0 h 6"/>
                  <a:gd name="T44" fmla="*/ 8 w 8"/>
                  <a:gd name="T45" fmla="*/ 4 h 6"/>
                  <a:gd name="T46" fmla="*/ 12 w 8"/>
                  <a:gd name="T47" fmla="*/ 0 h 6"/>
                  <a:gd name="T48" fmla="*/ 0 w 8"/>
                  <a:gd name="T49" fmla="*/ 4 h 6"/>
                  <a:gd name="T50" fmla="*/ 4 w 8"/>
                  <a:gd name="T51" fmla="*/ 8 h 6"/>
                  <a:gd name="T52" fmla="*/ 12 w 8"/>
                  <a:gd name="T53" fmla="*/ 8 h 6"/>
                  <a:gd name="T54" fmla="*/ 4 w 8"/>
                  <a:gd name="T55" fmla="*/ 13 h 6"/>
                  <a:gd name="T56" fmla="*/ 12 w 8"/>
                  <a:gd name="T57" fmla="*/ 8 h 6"/>
                  <a:gd name="T58" fmla="*/ 4 w 8"/>
                  <a:gd name="T59" fmla="*/ 13 h 6"/>
                  <a:gd name="T60" fmla="*/ 12 w 8"/>
                  <a:gd name="T61" fmla="*/ 8 h 6"/>
                  <a:gd name="T62" fmla="*/ 0 w 8"/>
                  <a:gd name="T63" fmla="*/ 13 h 6"/>
                  <a:gd name="T64" fmla="*/ 8 w 8"/>
                  <a:gd name="T65" fmla="*/ 21 h 6"/>
                  <a:gd name="T66" fmla="*/ 12 w 8"/>
                  <a:gd name="T67" fmla="*/ 17 h 6"/>
                  <a:gd name="T68" fmla="*/ 17 w 8"/>
                  <a:gd name="T69" fmla="*/ 21 h 6"/>
                  <a:gd name="T70" fmla="*/ 21 w 8"/>
                  <a:gd name="T71" fmla="*/ 21 h 6"/>
                  <a:gd name="T72" fmla="*/ 8 w 8"/>
                  <a:gd name="T73" fmla="*/ 25 h 6"/>
                  <a:gd name="T74" fmla="*/ 12 w 8"/>
                  <a:gd name="T75" fmla="*/ 25 h 6"/>
                  <a:gd name="T76" fmla="*/ 12 w 8"/>
                  <a:gd name="T77" fmla="*/ 25 h 6"/>
                  <a:gd name="T78" fmla="*/ 12 w 8"/>
                  <a:gd name="T79" fmla="*/ 25 h 6"/>
                  <a:gd name="T80" fmla="*/ 25 w 8"/>
                  <a:gd name="T81" fmla="*/ 17 h 6"/>
                  <a:gd name="T82" fmla="*/ 29 w 8"/>
                  <a:gd name="T83" fmla="*/ 13 h 6"/>
                  <a:gd name="T84" fmla="*/ 21 w 8"/>
                  <a:gd name="T85" fmla="*/ 17 h 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5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4" y="3"/>
                      <a:pt x="2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3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5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2"/>
                      <a:pt x="1" y="3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7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3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3" y="5"/>
                      <a:pt x="8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8" name="Freeform 171"/>
              <p:cNvSpPr>
                <a:spLocks/>
              </p:cNvSpPr>
              <p:nvPr/>
            </p:nvSpPr>
            <p:spPr bwMode="auto">
              <a:xfrm>
                <a:off x="1164" y="312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9" name="Freeform 172"/>
              <p:cNvSpPr>
                <a:spLocks/>
              </p:cNvSpPr>
              <p:nvPr/>
            </p:nvSpPr>
            <p:spPr bwMode="auto">
              <a:xfrm>
                <a:off x="1164" y="3102"/>
                <a:ext cx="4" cy="0"/>
              </a:xfrm>
              <a:custGeom>
                <a:avLst/>
                <a:gdLst>
                  <a:gd name="T0" fmla="*/ 4 w 1"/>
                  <a:gd name="T1" fmla="*/ 4 w 1"/>
                  <a:gd name="T2" fmla="*/ 4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0" name="Rectangle 173"/>
              <p:cNvSpPr>
                <a:spLocks noChangeArrowheads="1"/>
              </p:cNvSpPr>
              <p:nvPr/>
            </p:nvSpPr>
            <p:spPr bwMode="auto">
              <a:xfrm>
                <a:off x="1168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831" name="Freeform 174"/>
              <p:cNvSpPr>
                <a:spLocks/>
              </p:cNvSpPr>
              <p:nvPr/>
            </p:nvSpPr>
            <p:spPr bwMode="auto">
              <a:xfrm>
                <a:off x="1177" y="3123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2" name="Freeform 175"/>
              <p:cNvSpPr>
                <a:spLocks/>
              </p:cNvSpPr>
              <p:nvPr/>
            </p:nvSpPr>
            <p:spPr bwMode="auto">
              <a:xfrm>
                <a:off x="1173" y="309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3" name="Freeform 176"/>
              <p:cNvSpPr>
                <a:spLocks/>
              </p:cNvSpPr>
              <p:nvPr/>
            </p:nvSpPr>
            <p:spPr bwMode="auto">
              <a:xfrm>
                <a:off x="1173" y="309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4" name="Freeform 177"/>
              <p:cNvSpPr>
                <a:spLocks/>
              </p:cNvSpPr>
              <p:nvPr/>
            </p:nvSpPr>
            <p:spPr bwMode="auto">
              <a:xfrm>
                <a:off x="1135" y="3061"/>
                <a:ext cx="46" cy="41"/>
              </a:xfrm>
              <a:custGeom>
                <a:avLst/>
                <a:gdLst>
                  <a:gd name="T0" fmla="*/ 25 w 11"/>
                  <a:gd name="T1" fmla="*/ 0 h 10"/>
                  <a:gd name="T2" fmla="*/ 17 w 11"/>
                  <a:gd name="T3" fmla="*/ 0 h 10"/>
                  <a:gd name="T4" fmla="*/ 13 w 11"/>
                  <a:gd name="T5" fmla="*/ 0 h 10"/>
                  <a:gd name="T6" fmla="*/ 17 w 11"/>
                  <a:gd name="T7" fmla="*/ 4 h 10"/>
                  <a:gd name="T8" fmla="*/ 17 w 11"/>
                  <a:gd name="T9" fmla="*/ 8 h 10"/>
                  <a:gd name="T10" fmla="*/ 13 w 11"/>
                  <a:gd name="T11" fmla="*/ 12 h 10"/>
                  <a:gd name="T12" fmla="*/ 21 w 11"/>
                  <a:gd name="T13" fmla="*/ 16 h 10"/>
                  <a:gd name="T14" fmla="*/ 17 w 11"/>
                  <a:gd name="T15" fmla="*/ 16 h 10"/>
                  <a:gd name="T16" fmla="*/ 17 w 11"/>
                  <a:gd name="T17" fmla="*/ 21 h 10"/>
                  <a:gd name="T18" fmla="*/ 29 w 11"/>
                  <a:gd name="T19" fmla="*/ 21 h 10"/>
                  <a:gd name="T20" fmla="*/ 29 w 11"/>
                  <a:gd name="T21" fmla="*/ 21 h 10"/>
                  <a:gd name="T22" fmla="*/ 25 w 11"/>
                  <a:gd name="T23" fmla="*/ 25 h 10"/>
                  <a:gd name="T24" fmla="*/ 25 w 11"/>
                  <a:gd name="T25" fmla="*/ 29 h 10"/>
                  <a:gd name="T26" fmla="*/ 21 w 11"/>
                  <a:gd name="T27" fmla="*/ 29 h 10"/>
                  <a:gd name="T28" fmla="*/ 25 w 11"/>
                  <a:gd name="T29" fmla="*/ 33 h 10"/>
                  <a:gd name="T30" fmla="*/ 33 w 11"/>
                  <a:gd name="T31" fmla="*/ 33 h 10"/>
                  <a:gd name="T32" fmla="*/ 25 w 11"/>
                  <a:gd name="T33" fmla="*/ 33 h 10"/>
                  <a:gd name="T34" fmla="*/ 29 w 11"/>
                  <a:gd name="T35" fmla="*/ 37 h 10"/>
                  <a:gd name="T36" fmla="*/ 29 w 11"/>
                  <a:gd name="T37" fmla="*/ 41 h 10"/>
                  <a:gd name="T38" fmla="*/ 29 w 11"/>
                  <a:gd name="T39" fmla="*/ 37 h 10"/>
                  <a:gd name="T40" fmla="*/ 25 w 11"/>
                  <a:gd name="T41" fmla="*/ 37 h 10"/>
                  <a:gd name="T42" fmla="*/ 42 w 11"/>
                  <a:gd name="T43" fmla="*/ 33 h 10"/>
                  <a:gd name="T44" fmla="*/ 42 w 11"/>
                  <a:gd name="T45" fmla="*/ 33 h 10"/>
                  <a:gd name="T46" fmla="*/ 42 w 11"/>
                  <a:gd name="T47" fmla="*/ 33 h 10"/>
                  <a:gd name="T48" fmla="*/ 42 w 11"/>
                  <a:gd name="T49" fmla="*/ 29 h 10"/>
                  <a:gd name="T50" fmla="*/ 42 w 11"/>
                  <a:gd name="T51" fmla="*/ 29 h 10"/>
                  <a:gd name="T52" fmla="*/ 38 w 11"/>
                  <a:gd name="T53" fmla="*/ 29 h 10"/>
                  <a:gd name="T54" fmla="*/ 42 w 11"/>
                  <a:gd name="T55" fmla="*/ 25 h 10"/>
                  <a:gd name="T56" fmla="*/ 42 w 11"/>
                  <a:gd name="T57" fmla="*/ 25 h 10"/>
                  <a:gd name="T58" fmla="*/ 38 w 11"/>
                  <a:gd name="T59" fmla="*/ 25 h 10"/>
                  <a:gd name="T60" fmla="*/ 33 w 11"/>
                  <a:gd name="T61" fmla="*/ 25 h 10"/>
                  <a:gd name="T62" fmla="*/ 42 w 11"/>
                  <a:gd name="T63" fmla="*/ 21 h 10"/>
                  <a:gd name="T64" fmla="*/ 42 w 11"/>
                  <a:gd name="T65" fmla="*/ 21 h 10"/>
                  <a:gd name="T66" fmla="*/ 33 w 11"/>
                  <a:gd name="T67" fmla="*/ 21 h 10"/>
                  <a:gd name="T68" fmla="*/ 29 w 11"/>
                  <a:gd name="T69" fmla="*/ 16 h 10"/>
                  <a:gd name="T70" fmla="*/ 29 w 11"/>
                  <a:gd name="T71" fmla="*/ 12 h 10"/>
                  <a:gd name="T72" fmla="*/ 29 w 11"/>
                  <a:gd name="T73" fmla="*/ 12 h 10"/>
                  <a:gd name="T74" fmla="*/ 25 w 11"/>
                  <a:gd name="T75" fmla="*/ 8 h 10"/>
                  <a:gd name="T76" fmla="*/ 17 w 11"/>
                  <a:gd name="T77" fmla="*/ 8 h 10"/>
                  <a:gd name="T78" fmla="*/ 33 w 11"/>
                  <a:gd name="T79" fmla="*/ 8 h 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1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6" y="1"/>
                      <a:pt x="6" y="2"/>
                    </a:cubicBezTo>
                    <a:cubicBezTo>
                      <a:pt x="0" y="0"/>
                      <a:pt x="8" y="2"/>
                      <a:pt x="4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3" y="3"/>
                      <a:pt x="5" y="3"/>
                      <a:pt x="3" y="3"/>
                    </a:cubicBezTo>
                    <a:cubicBezTo>
                      <a:pt x="7" y="3"/>
                      <a:pt x="2" y="3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4"/>
                      <a:pt x="4" y="4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5"/>
                      <a:pt x="6" y="5"/>
                      <a:pt x="4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7" y="6"/>
                      <a:pt x="9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7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8"/>
                      <a:pt x="8" y="7"/>
                      <a:pt x="6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8"/>
                      <a:pt x="5" y="8"/>
                    </a:cubicBezTo>
                    <a:cubicBezTo>
                      <a:pt x="6" y="8"/>
                      <a:pt x="5" y="9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8" y="8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10"/>
                      <a:pt x="7" y="10"/>
                    </a:cubicBezTo>
                    <a:cubicBezTo>
                      <a:pt x="8" y="10"/>
                      <a:pt x="9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10"/>
                      <a:pt x="7" y="9"/>
                      <a:pt x="6" y="9"/>
                    </a:cubicBezTo>
                    <a:cubicBezTo>
                      <a:pt x="8" y="9"/>
                      <a:pt x="8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10" y="7"/>
                      <a:pt x="9" y="7"/>
                      <a:pt x="10" y="7"/>
                    </a:cubicBezTo>
                    <a:cubicBezTo>
                      <a:pt x="8" y="7"/>
                      <a:pt x="9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7" y="6"/>
                      <a:pt x="9" y="6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6" y="6"/>
                      <a:pt x="9" y="5"/>
                      <a:pt x="8" y="5"/>
                    </a:cubicBezTo>
                    <a:cubicBezTo>
                      <a:pt x="9" y="5"/>
                      <a:pt x="8" y="5"/>
                      <a:pt x="10" y="5"/>
                    </a:cubicBezTo>
                    <a:cubicBezTo>
                      <a:pt x="10" y="5"/>
                      <a:pt x="8" y="5"/>
                      <a:pt x="8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8" y="5"/>
                      <a:pt x="10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4"/>
                      <a:pt x="8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9" y="3"/>
                      <a:pt x="7" y="3"/>
                    </a:cubicBezTo>
                    <a:cubicBezTo>
                      <a:pt x="6" y="3"/>
                      <a:pt x="8" y="3"/>
                      <a:pt x="9" y="3"/>
                    </a:cubicBezTo>
                    <a:cubicBezTo>
                      <a:pt x="6" y="3"/>
                      <a:pt x="10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5" name="Freeform 178"/>
              <p:cNvSpPr>
                <a:spLocks/>
              </p:cNvSpPr>
              <p:nvPr/>
            </p:nvSpPr>
            <p:spPr bwMode="auto">
              <a:xfrm>
                <a:off x="1168" y="3077"/>
                <a:ext cx="5" cy="0"/>
              </a:xfrm>
              <a:custGeom>
                <a:avLst/>
                <a:gdLst>
                  <a:gd name="T0" fmla="*/ 0 w 1"/>
                  <a:gd name="T1" fmla="*/ 5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6" name="Freeform 179"/>
              <p:cNvSpPr>
                <a:spLocks/>
              </p:cNvSpPr>
              <p:nvPr/>
            </p:nvSpPr>
            <p:spPr bwMode="auto">
              <a:xfrm>
                <a:off x="1164" y="3077"/>
                <a:ext cx="4" cy="0"/>
              </a:xfrm>
              <a:custGeom>
                <a:avLst/>
                <a:gdLst>
                  <a:gd name="T0" fmla="*/ 4 w 1"/>
                  <a:gd name="T1" fmla="*/ 0 w 1"/>
                  <a:gd name="T2" fmla="*/ 4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7" name="Freeform 180"/>
              <p:cNvSpPr>
                <a:spLocks/>
              </p:cNvSpPr>
              <p:nvPr/>
            </p:nvSpPr>
            <p:spPr bwMode="auto">
              <a:xfrm>
                <a:off x="1164" y="3065"/>
                <a:ext cx="4" cy="0"/>
              </a:xfrm>
              <a:custGeom>
                <a:avLst/>
                <a:gdLst>
                  <a:gd name="T0" fmla="*/ 4 w 1"/>
                  <a:gd name="T1" fmla="*/ 4 w 1"/>
                  <a:gd name="T2" fmla="*/ 4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8" name="Rectangle 181"/>
              <p:cNvSpPr>
                <a:spLocks noChangeArrowheads="1"/>
              </p:cNvSpPr>
              <p:nvPr/>
            </p:nvSpPr>
            <p:spPr bwMode="auto">
              <a:xfrm>
                <a:off x="1164" y="30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839" name="Freeform 182"/>
              <p:cNvSpPr>
                <a:spLocks/>
              </p:cNvSpPr>
              <p:nvPr/>
            </p:nvSpPr>
            <p:spPr bwMode="auto">
              <a:xfrm>
                <a:off x="1143" y="3027"/>
                <a:ext cx="30" cy="34"/>
              </a:xfrm>
              <a:custGeom>
                <a:avLst/>
                <a:gdLst>
                  <a:gd name="T0" fmla="*/ 26 w 7"/>
                  <a:gd name="T1" fmla="*/ 13 h 8"/>
                  <a:gd name="T2" fmla="*/ 21 w 7"/>
                  <a:gd name="T3" fmla="*/ 9 h 8"/>
                  <a:gd name="T4" fmla="*/ 26 w 7"/>
                  <a:gd name="T5" fmla="*/ 13 h 8"/>
                  <a:gd name="T6" fmla="*/ 21 w 7"/>
                  <a:gd name="T7" fmla="*/ 0 h 8"/>
                  <a:gd name="T8" fmla="*/ 13 w 7"/>
                  <a:gd name="T9" fmla="*/ 17 h 8"/>
                  <a:gd name="T10" fmla="*/ 13 w 7"/>
                  <a:gd name="T11" fmla="*/ 13 h 8"/>
                  <a:gd name="T12" fmla="*/ 13 w 7"/>
                  <a:gd name="T13" fmla="*/ 21 h 8"/>
                  <a:gd name="T14" fmla="*/ 9 w 7"/>
                  <a:gd name="T15" fmla="*/ 17 h 8"/>
                  <a:gd name="T16" fmla="*/ 9 w 7"/>
                  <a:gd name="T17" fmla="*/ 21 h 8"/>
                  <a:gd name="T18" fmla="*/ 13 w 7"/>
                  <a:gd name="T19" fmla="*/ 26 h 8"/>
                  <a:gd name="T20" fmla="*/ 9 w 7"/>
                  <a:gd name="T21" fmla="*/ 26 h 8"/>
                  <a:gd name="T22" fmla="*/ 13 w 7"/>
                  <a:gd name="T23" fmla="*/ 26 h 8"/>
                  <a:gd name="T24" fmla="*/ 13 w 7"/>
                  <a:gd name="T25" fmla="*/ 26 h 8"/>
                  <a:gd name="T26" fmla="*/ 9 w 7"/>
                  <a:gd name="T27" fmla="*/ 26 h 8"/>
                  <a:gd name="T28" fmla="*/ 13 w 7"/>
                  <a:gd name="T29" fmla="*/ 30 h 8"/>
                  <a:gd name="T30" fmla="*/ 9 w 7"/>
                  <a:gd name="T31" fmla="*/ 26 h 8"/>
                  <a:gd name="T32" fmla="*/ 13 w 7"/>
                  <a:gd name="T33" fmla="*/ 34 h 8"/>
                  <a:gd name="T34" fmla="*/ 17 w 7"/>
                  <a:gd name="T35" fmla="*/ 34 h 8"/>
                  <a:gd name="T36" fmla="*/ 17 w 7"/>
                  <a:gd name="T37" fmla="*/ 30 h 8"/>
                  <a:gd name="T38" fmla="*/ 13 w 7"/>
                  <a:gd name="T39" fmla="*/ 30 h 8"/>
                  <a:gd name="T40" fmla="*/ 13 w 7"/>
                  <a:gd name="T41" fmla="*/ 30 h 8"/>
                  <a:gd name="T42" fmla="*/ 21 w 7"/>
                  <a:gd name="T43" fmla="*/ 34 h 8"/>
                  <a:gd name="T44" fmla="*/ 26 w 7"/>
                  <a:gd name="T45" fmla="*/ 34 h 8"/>
                  <a:gd name="T46" fmla="*/ 26 w 7"/>
                  <a:gd name="T47" fmla="*/ 34 h 8"/>
                  <a:gd name="T48" fmla="*/ 26 w 7"/>
                  <a:gd name="T49" fmla="*/ 30 h 8"/>
                  <a:gd name="T50" fmla="*/ 21 w 7"/>
                  <a:gd name="T51" fmla="*/ 30 h 8"/>
                  <a:gd name="T52" fmla="*/ 13 w 7"/>
                  <a:gd name="T53" fmla="*/ 26 h 8"/>
                  <a:gd name="T54" fmla="*/ 13 w 7"/>
                  <a:gd name="T55" fmla="*/ 26 h 8"/>
                  <a:gd name="T56" fmla="*/ 21 w 7"/>
                  <a:gd name="T57" fmla="*/ 30 h 8"/>
                  <a:gd name="T58" fmla="*/ 17 w 7"/>
                  <a:gd name="T59" fmla="*/ 26 h 8"/>
                  <a:gd name="T60" fmla="*/ 26 w 7"/>
                  <a:gd name="T61" fmla="*/ 30 h 8"/>
                  <a:gd name="T62" fmla="*/ 17 w 7"/>
                  <a:gd name="T63" fmla="*/ 26 h 8"/>
                  <a:gd name="T64" fmla="*/ 21 w 7"/>
                  <a:gd name="T65" fmla="*/ 21 h 8"/>
                  <a:gd name="T66" fmla="*/ 21 w 7"/>
                  <a:gd name="T67" fmla="*/ 26 h 8"/>
                  <a:gd name="T68" fmla="*/ 21 w 7"/>
                  <a:gd name="T69" fmla="*/ 21 h 8"/>
                  <a:gd name="T70" fmla="*/ 21 w 7"/>
                  <a:gd name="T71" fmla="*/ 17 h 8"/>
                  <a:gd name="T72" fmla="*/ 21 w 7"/>
                  <a:gd name="T73" fmla="*/ 17 h 8"/>
                  <a:gd name="T74" fmla="*/ 21 w 7"/>
                  <a:gd name="T75" fmla="*/ 13 h 8"/>
                  <a:gd name="T76" fmla="*/ 21 w 7"/>
                  <a:gd name="T77" fmla="*/ 13 h 8"/>
                  <a:gd name="T78" fmla="*/ 17 w 7"/>
                  <a:gd name="T79" fmla="*/ 9 h 8"/>
                  <a:gd name="T80" fmla="*/ 26 w 7"/>
                  <a:gd name="T81" fmla="*/ 13 h 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5" y="2"/>
                      <a:pt x="6" y="3"/>
                    </a:cubicBezTo>
                    <a:cubicBezTo>
                      <a:pt x="5" y="1"/>
                      <a:pt x="7" y="2"/>
                      <a:pt x="5" y="0"/>
                    </a:cubicBezTo>
                    <a:cubicBezTo>
                      <a:pt x="5" y="2"/>
                      <a:pt x="2" y="1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5"/>
                      <a:pt x="0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4" y="6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7"/>
                      <a:pt x="0" y="6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7" y="8"/>
                      <a:pt x="3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6"/>
                      <a:pt x="3" y="6"/>
                    </a:cubicBezTo>
                    <a:cubicBezTo>
                      <a:pt x="4" y="6"/>
                      <a:pt x="2" y="5"/>
                      <a:pt x="3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5" y="7"/>
                      <a:pt x="4" y="6"/>
                    </a:cubicBezTo>
                    <a:cubicBezTo>
                      <a:pt x="6" y="7"/>
                      <a:pt x="5" y="6"/>
                      <a:pt x="5" y="5"/>
                    </a:cubicBezTo>
                    <a:cubicBezTo>
                      <a:pt x="5" y="5"/>
                      <a:pt x="6" y="6"/>
                      <a:pt x="5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1"/>
                      <a:pt x="4" y="2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0" name="Freeform 183"/>
              <p:cNvSpPr>
                <a:spLocks/>
              </p:cNvSpPr>
              <p:nvPr/>
            </p:nvSpPr>
            <p:spPr bwMode="auto">
              <a:xfrm>
                <a:off x="1164" y="3027"/>
                <a:ext cx="4" cy="9"/>
              </a:xfrm>
              <a:custGeom>
                <a:avLst/>
                <a:gdLst>
                  <a:gd name="T0" fmla="*/ 4 w 1"/>
                  <a:gd name="T1" fmla="*/ 5 h 2"/>
                  <a:gd name="T2" fmla="*/ 4 w 1"/>
                  <a:gd name="T3" fmla="*/ 9 h 2"/>
                  <a:gd name="T4" fmla="*/ 0 w 1"/>
                  <a:gd name="T5" fmla="*/ 0 h 2"/>
                  <a:gd name="T6" fmla="*/ 0 w 1"/>
                  <a:gd name="T7" fmla="*/ 5 h 2"/>
                  <a:gd name="T8" fmla="*/ 4 w 1"/>
                  <a:gd name="T9" fmla="*/ 5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1" name="Freeform 184"/>
              <p:cNvSpPr>
                <a:spLocks/>
              </p:cNvSpPr>
              <p:nvPr/>
            </p:nvSpPr>
            <p:spPr bwMode="auto">
              <a:xfrm>
                <a:off x="1164" y="3010"/>
                <a:ext cx="17" cy="30"/>
              </a:xfrm>
              <a:custGeom>
                <a:avLst/>
                <a:gdLst>
                  <a:gd name="T0" fmla="*/ 13 w 4"/>
                  <a:gd name="T1" fmla="*/ 13 h 7"/>
                  <a:gd name="T2" fmla="*/ 13 w 4"/>
                  <a:gd name="T3" fmla="*/ 9 h 7"/>
                  <a:gd name="T4" fmla="*/ 4 w 4"/>
                  <a:gd name="T5" fmla="*/ 13 h 7"/>
                  <a:gd name="T6" fmla="*/ 4 w 4"/>
                  <a:gd name="T7" fmla="*/ 21 h 7"/>
                  <a:gd name="T8" fmla="*/ 4 w 4"/>
                  <a:gd name="T9" fmla="*/ 17 h 7"/>
                  <a:gd name="T10" fmla="*/ 4 w 4"/>
                  <a:gd name="T11" fmla="*/ 21 h 7"/>
                  <a:gd name="T12" fmla="*/ 4 w 4"/>
                  <a:gd name="T13" fmla="*/ 21 h 7"/>
                  <a:gd name="T14" fmla="*/ 4 w 4"/>
                  <a:gd name="T15" fmla="*/ 21 h 7"/>
                  <a:gd name="T16" fmla="*/ 4 w 4"/>
                  <a:gd name="T17" fmla="*/ 21 h 7"/>
                  <a:gd name="T18" fmla="*/ 9 w 4"/>
                  <a:gd name="T19" fmla="*/ 26 h 7"/>
                  <a:gd name="T20" fmla="*/ 9 w 4"/>
                  <a:gd name="T21" fmla="*/ 17 h 7"/>
                  <a:gd name="T22" fmla="*/ 9 w 4"/>
                  <a:gd name="T23" fmla="*/ 21 h 7"/>
                  <a:gd name="T24" fmla="*/ 13 w 4"/>
                  <a:gd name="T25" fmla="*/ 26 h 7"/>
                  <a:gd name="T26" fmla="*/ 13 w 4"/>
                  <a:gd name="T27" fmla="*/ 21 h 7"/>
                  <a:gd name="T28" fmla="*/ 9 w 4"/>
                  <a:gd name="T29" fmla="*/ 17 h 7"/>
                  <a:gd name="T30" fmla="*/ 13 w 4"/>
                  <a:gd name="T31" fmla="*/ 26 h 7"/>
                  <a:gd name="T32" fmla="*/ 17 w 4"/>
                  <a:gd name="T33" fmla="*/ 17 h 7"/>
                  <a:gd name="T34" fmla="*/ 17 w 4"/>
                  <a:gd name="T35" fmla="*/ 9 h 7"/>
                  <a:gd name="T36" fmla="*/ 17 w 4"/>
                  <a:gd name="T37" fmla="*/ 17 h 7"/>
                  <a:gd name="T38" fmla="*/ 17 w 4"/>
                  <a:gd name="T39" fmla="*/ 17 h 7"/>
                  <a:gd name="T40" fmla="*/ 17 w 4"/>
                  <a:gd name="T41" fmla="*/ 4 h 7"/>
                  <a:gd name="T42" fmla="*/ 13 w 4"/>
                  <a:gd name="T43" fmla="*/ 13 h 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3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2"/>
                      <a:pt x="3" y="5"/>
                      <a:pt x="3" y="6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3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2" name="Rectangle 185"/>
              <p:cNvSpPr>
                <a:spLocks noChangeArrowheads="1"/>
              </p:cNvSpPr>
              <p:nvPr/>
            </p:nvSpPr>
            <p:spPr bwMode="auto">
              <a:xfrm>
                <a:off x="1177" y="301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843" name="Freeform 186"/>
              <p:cNvSpPr>
                <a:spLocks/>
              </p:cNvSpPr>
              <p:nvPr/>
            </p:nvSpPr>
            <p:spPr bwMode="auto">
              <a:xfrm>
                <a:off x="2387" y="2588"/>
                <a:ext cx="0" cy="5"/>
              </a:xfrm>
              <a:custGeom>
                <a:avLst/>
                <a:gdLst>
                  <a:gd name="T0" fmla="*/ 5 h 5"/>
                  <a:gd name="T1" fmla="*/ 5 h 5"/>
                  <a:gd name="T2" fmla="*/ 0 h 5"/>
                  <a:gd name="T3" fmla="*/ 5 h 5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4" name="Freeform 187"/>
              <p:cNvSpPr>
                <a:spLocks/>
              </p:cNvSpPr>
              <p:nvPr/>
            </p:nvSpPr>
            <p:spPr bwMode="auto">
              <a:xfrm>
                <a:off x="2387" y="2584"/>
                <a:ext cx="12" cy="17"/>
              </a:xfrm>
              <a:custGeom>
                <a:avLst/>
                <a:gdLst>
                  <a:gd name="T0" fmla="*/ 12 w 3"/>
                  <a:gd name="T1" fmla="*/ 17 h 4"/>
                  <a:gd name="T2" fmla="*/ 12 w 3"/>
                  <a:gd name="T3" fmla="*/ 17 h 4"/>
                  <a:gd name="T4" fmla="*/ 0 w 3"/>
                  <a:gd name="T5" fmla="*/ 0 h 4"/>
                  <a:gd name="T6" fmla="*/ 4 w 3"/>
                  <a:gd name="T7" fmla="*/ 13 h 4"/>
                  <a:gd name="T8" fmla="*/ 4 w 3"/>
                  <a:gd name="T9" fmla="*/ 9 h 4"/>
                  <a:gd name="T10" fmla="*/ 8 w 3"/>
                  <a:gd name="T11" fmla="*/ 17 h 4"/>
                  <a:gd name="T12" fmla="*/ 8 w 3"/>
                  <a:gd name="T13" fmla="*/ 13 h 4"/>
                  <a:gd name="T14" fmla="*/ 12 w 3"/>
                  <a:gd name="T15" fmla="*/ 17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1" y="3"/>
                      <a:pt x="2" y="4"/>
                    </a:cubicBezTo>
                    <a:cubicBezTo>
                      <a:pt x="3" y="4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5" name="Freeform 188"/>
              <p:cNvSpPr>
                <a:spLocks/>
              </p:cNvSpPr>
              <p:nvPr/>
            </p:nvSpPr>
            <p:spPr bwMode="auto">
              <a:xfrm>
                <a:off x="2391" y="2588"/>
                <a:ext cx="8" cy="9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9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6" name="Freeform 189"/>
              <p:cNvSpPr>
                <a:spLocks/>
              </p:cNvSpPr>
              <p:nvPr/>
            </p:nvSpPr>
            <p:spPr bwMode="auto">
              <a:xfrm>
                <a:off x="2391" y="2584"/>
                <a:ext cx="4" cy="9"/>
              </a:xfrm>
              <a:custGeom>
                <a:avLst/>
                <a:gdLst>
                  <a:gd name="T0" fmla="*/ 0 w 1"/>
                  <a:gd name="T1" fmla="*/ 5 h 2"/>
                  <a:gd name="T2" fmla="*/ 4 w 1"/>
                  <a:gd name="T3" fmla="*/ 9 h 2"/>
                  <a:gd name="T4" fmla="*/ 0 w 1"/>
                  <a:gd name="T5" fmla="*/ 0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7" name="Freeform 190"/>
              <p:cNvSpPr>
                <a:spLocks/>
              </p:cNvSpPr>
              <p:nvPr/>
            </p:nvSpPr>
            <p:spPr bwMode="auto">
              <a:xfrm>
                <a:off x="2395" y="2584"/>
                <a:ext cx="0" cy="4"/>
              </a:xfrm>
              <a:custGeom>
                <a:avLst/>
                <a:gdLst>
                  <a:gd name="T0" fmla="*/ 4 h 1"/>
                  <a:gd name="T1" fmla="*/ 0 h 1"/>
                  <a:gd name="T2" fmla="*/ 4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8" name="Freeform 191"/>
              <p:cNvSpPr>
                <a:spLocks/>
              </p:cNvSpPr>
              <p:nvPr/>
            </p:nvSpPr>
            <p:spPr bwMode="auto">
              <a:xfrm>
                <a:off x="2391" y="2584"/>
                <a:ext cx="13" cy="13"/>
              </a:xfrm>
              <a:custGeom>
                <a:avLst/>
                <a:gdLst>
                  <a:gd name="T0" fmla="*/ 4 w 3"/>
                  <a:gd name="T1" fmla="*/ 0 h 3"/>
                  <a:gd name="T2" fmla="*/ 4 w 3"/>
                  <a:gd name="T3" fmla="*/ 0 h 3"/>
                  <a:gd name="T4" fmla="*/ 4 w 3"/>
                  <a:gd name="T5" fmla="*/ 0 h 3"/>
                  <a:gd name="T6" fmla="*/ 9 w 3"/>
                  <a:gd name="T7" fmla="*/ 9 h 3"/>
                  <a:gd name="T8" fmla="*/ 9 w 3"/>
                  <a:gd name="T9" fmla="*/ 9 h 3"/>
                  <a:gd name="T10" fmla="*/ 13 w 3"/>
                  <a:gd name="T11" fmla="*/ 13 h 3"/>
                  <a:gd name="T12" fmla="*/ 4 w 3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9" name="Freeform 192"/>
              <p:cNvSpPr>
                <a:spLocks/>
              </p:cNvSpPr>
              <p:nvPr/>
            </p:nvSpPr>
            <p:spPr bwMode="auto">
              <a:xfrm>
                <a:off x="2395" y="258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0" name="Rectangle 193"/>
              <p:cNvSpPr>
                <a:spLocks noChangeArrowheads="1"/>
              </p:cNvSpPr>
              <p:nvPr/>
            </p:nvSpPr>
            <p:spPr bwMode="auto">
              <a:xfrm>
                <a:off x="2395" y="25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851" name="Freeform 194"/>
              <p:cNvSpPr>
                <a:spLocks/>
              </p:cNvSpPr>
              <p:nvPr/>
            </p:nvSpPr>
            <p:spPr bwMode="auto">
              <a:xfrm>
                <a:off x="2395" y="2580"/>
                <a:ext cx="13" cy="13"/>
              </a:xfrm>
              <a:custGeom>
                <a:avLst/>
                <a:gdLst>
                  <a:gd name="T0" fmla="*/ 4 w 3"/>
                  <a:gd name="T1" fmla="*/ 0 h 3"/>
                  <a:gd name="T2" fmla="*/ 4 w 3"/>
                  <a:gd name="T3" fmla="*/ 9 h 3"/>
                  <a:gd name="T4" fmla="*/ 13 w 3"/>
                  <a:gd name="T5" fmla="*/ 13 h 3"/>
                  <a:gd name="T6" fmla="*/ 13 w 3"/>
                  <a:gd name="T7" fmla="*/ 13 h 3"/>
                  <a:gd name="T8" fmla="*/ 4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1"/>
                      <a:pt x="1" y="2"/>
                    </a:cubicBezTo>
                    <a:cubicBezTo>
                      <a:pt x="1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2" name="Freeform 195"/>
              <p:cNvSpPr>
                <a:spLocks/>
              </p:cNvSpPr>
              <p:nvPr/>
            </p:nvSpPr>
            <p:spPr bwMode="auto">
              <a:xfrm>
                <a:off x="2416" y="259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3" name="Freeform 196"/>
              <p:cNvSpPr>
                <a:spLocks/>
              </p:cNvSpPr>
              <p:nvPr/>
            </p:nvSpPr>
            <p:spPr bwMode="auto">
              <a:xfrm>
                <a:off x="2404" y="2580"/>
                <a:ext cx="20" cy="17"/>
              </a:xfrm>
              <a:custGeom>
                <a:avLst/>
                <a:gdLst>
                  <a:gd name="T0" fmla="*/ 4 w 5"/>
                  <a:gd name="T1" fmla="*/ 0 h 4"/>
                  <a:gd name="T2" fmla="*/ 12 w 5"/>
                  <a:gd name="T3" fmla="*/ 9 h 4"/>
                  <a:gd name="T4" fmla="*/ 4 w 5"/>
                  <a:gd name="T5" fmla="*/ 4 h 4"/>
                  <a:gd name="T6" fmla="*/ 8 w 5"/>
                  <a:gd name="T7" fmla="*/ 9 h 4"/>
                  <a:gd name="T8" fmla="*/ 0 w 5"/>
                  <a:gd name="T9" fmla="*/ 0 h 4"/>
                  <a:gd name="T10" fmla="*/ 4 w 5"/>
                  <a:gd name="T11" fmla="*/ 9 h 4"/>
                  <a:gd name="T12" fmla="*/ 0 w 5"/>
                  <a:gd name="T13" fmla="*/ 4 h 4"/>
                  <a:gd name="T14" fmla="*/ 8 w 5"/>
                  <a:gd name="T15" fmla="*/ 13 h 4"/>
                  <a:gd name="T16" fmla="*/ 8 w 5"/>
                  <a:gd name="T17" fmla="*/ 9 h 4"/>
                  <a:gd name="T18" fmla="*/ 12 w 5"/>
                  <a:gd name="T19" fmla="*/ 13 h 4"/>
                  <a:gd name="T20" fmla="*/ 20 w 5"/>
                  <a:gd name="T21" fmla="*/ 17 h 4"/>
                  <a:gd name="T22" fmla="*/ 4 w 5"/>
                  <a:gd name="T23" fmla="*/ 0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0" y="1"/>
                      <a:pt x="2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5" y="3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4" name="Freeform 197"/>
              <p:cNvSpPr>
                <a:spLocks/>
              </p:cNvSpPr>
              <p:nvPr/>
            </p:nvSpPr>
            <p:spPr bwMode="auto">
              <a:xfrm>
                <a:off x="2416" y="258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5" name="Freeform 198"/>
              <p:cNvSpPr>
                <a:spLocks/>
              </p:cNvSpPr>
              <p:nvPr/>
            </p:nvSpPr>
            <p:spPr bwMode="auto">
              <a:xfrm>
                <a:off x="2408" y="2572"/>
                <a:ext cx="21" cy="16"/>
              </a:xfrm>
              <a:custGeom>
                <a:avLst/>
                <a:gdLst>
                  <a:gd name="T0" fmla="*/ 4 w 5"/>
                  <a:gd name="T1" fmla="*/ 4 h 4"/>
                  <a:gd name="T2" fmla="*/ 4 w 5"/>
                  <a:gd name="T3" fmla="*/ 8 h 4"/>
                  <a:gd name="T4" fmla="*/ 0 w 5"/>
                  <a:gd name="T5" fmla="*/ 8 h 4"/>
                  <a:gd name="T6" fmla="*/ 8 w 5"/>
                  <a:gd name="T7" fmla="*/ 12 h 4"/>
                  <a:gd name="T8" fmla="*/ 8 w 5"/>
                  <a:gd name="T9" fmla="*/ 8 h 4"/>
                  <a:gd name="T10" fmla="*/ 17 w 5"/>
                  <a:gd name="T11" fmla="*/ 12 h 4"/>
                  <a:gd name="T12" fmla="*/ 13 w 5"/>
                  <a:gd name="T13" fmla="*/ 12 h 4"/>
                  <a:gd name="T14" fmla="*/ 17 w 5"/>
                  <a:gd name="T15" fmla="*/ 8 h 4"/>
                  <a:gd name="T16" fmla="*/ 13 w 5"/>
                  <a:gd name="T17" fmla="*/ 8 h 4"/>
                  <a:gd name="T18" fmla="*/ 13 w 5"/>
                  <a:gd name="T19" fmla="*/ 4 h 4"/>
                  <a:gd name="T20" fmla="*/ 4 w 5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4"/>
                      <a:pt x="2" y="2"/>
                      <a:pt x="2" y="2"/>
                    </a:cubicBezTo>
                    <a:cubicBezTo>
                      <a:pt x="3" y="2"/>
                      <a:pt x="2" y="2"/>
                      <a:pt x="4" y="3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" name="Freeform 199"/>
              <p:cNvSpPr>
                <a:spLocks/>
              </p:cNvSpPr>
              <p:nvPr/>
            </p:nvSpPr>
            <p:spPr bwMode="auto">
              <a:xfrm>
                <a:off x="2408" y="2576"/>
                <a:ext cx="0" cy="4"/>
              </a:xfrm>
              <a:custGeom>
                <a:avLst/>
                <a:gdLst>
                  <a:gd name="T0" fmla="*/ 4 h 1"/>
                  <a:gd name="T1" fmla="*/ 4 h 1"/>
                  <a:gd name="T2" fmla="*/ 4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" name="Freeform 200"/>
              <p:cNvSpPr>
                <a:spLocks/>
              </p:cNvSpPr>
              <p:nvPr/>
            </p:nvSpPr>
            <p:spPr bwMode="auto">
              <a:xfrm>
                <a:off x="2424" y="258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" name="Freeform 201"/>
              <p:cNvSpPr>
                <a:spLocks/>
              </p:cNvSpPr>
              <p:nvPr/>
            </p:nvSpPr>
            <p:spPr bwMode="auto">
              <a:xfrm>
                <a:off x="2412" y="2572"/>
                <a:ext cx="4" cy="4"/>
              </a:xfrm>
              <a:custGeom>
                <a:avLst/>
                <a:gdLst>
                  <a:gd name="T0" fmla="*/ 4 w 1"/>
                  <a:gd name="T1" fmla="*/ 4 h 1"/>
                  <a:gd name="T2" fmla="*/ 4 w 1"/>
                  <a:gd name="T3" fmla="*/ 4 h 1"/>
                  <a:gd name="T4" fmla="*/ 0 w 1"/>
                  <a:gd name="T5" fmla="*/ 0 h 1"/>
                  <a:gd name="T6" fmla="*/ 4 w 1"/>
                  <a:gd name="T7" fmla="*/ 4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" name="Freeform 202"/>
              <p:cNvSpPr>
                <a:spLocks/>
              </p:cNvSpPr>
              <p:nvPr/>
            </p:nvSpPr>
            <p:spPr bwMode="auto">
              <a:xfrm>
                <a:off x="2412" y="2534"/>
                <a:ext cx="38" cy="46"/>
              </a:xfrm>
              <a:custGeom>
                <a:avLst/>
                <a:gdLst>
                  <a:gd name="T0" fmla="*/ 34 w 9"/>
                  <a:gd name="T1" fmla="*/ 4 h 11"/>
                  <a:gd name="T2" fmla="*/ 30 w 9"/>
                  <a:gd name="T3" fmla="*/ 4 h 11"/>
                  <a:gd name="T4" fmla="*/ 25 w 9"/>
                  <a:gd name="T5" fmla="*/ 0 h 11"/>
                  <a:gd name="T6" fmla="*/ 17 w 9"/>
                  <a:gd name="T7" fmla="*/ 0 h 11"/>
                  <a:gd name="T8" fmla="*/ 17 w 9"/>
                  <a:gd name="T9" fmla="*/ 4 h 11"/>
                  <a:gd name="T10" fmla="*/ 13 w 9"/>
                  <a:gd name="T11" fmla="*/ 0 h 11"/>
                  <a:gd name="T12" fmla="*/ 17 w 9"/>
                  <a:gd name="T13" fmla="*/ 8 h 11"/>
                  <a:gd name="T14" fmla="*/ 17 w 9"/>
                  <a:gd name="T15" fmla="*/ 13 h 11"/>
                  <a:gd name="T16" fmla="*/ 4 w 9"/>
                  <a:gd name="T17" fmla="*/ 29 h 11"/>
                  <a:gd name="T18" fmla="*/ 13 w 9"/>
                  <a:gd name="T19" fmla="*/ 33 h 11"/>
                  <a:gd name="T20" fmla="*/ 8 w 9"/>
                  <a:gd name="T21" fmla="*/ 33 h 11"/>
                  <a:gd name="T22" fmla="*/ 8 w 9"/>
                  <a:gd name="T23" fmla="*/ 33 h 11"/>
                  <a:gd name="T24" fmla="*/ 4 w 9"/>
                  <a:gd name="T25" fmla="*/ 33 h 11"/>
                  <a:gd name="T26" fmla="*/ 13 w 9"/>
                  <a:gd name="T27" fmla="*/ 42 h 11"/>
                  <a:gd name="T28" fmla="*/ 0 w 9"/>
                  <a:gd name="T29" fmla="*/ 38 h 11"/>
                  <a:gd name="T30" fmla="*/ 4 w 9"/>
                  <a:gd name="T31" fmla="*/ 42 h 11"/>
                  <a:gd name="T32" fmla="*/ 13 w 9"/>
                  <a:gd name="T33" fmla="*/ 46 h 11"/>
                  <a:gd name="T34" fmla="*/ 17 w 9"/>
                  <a:gd name="T35" fmla="*/ 46 h 11"/>
                  <a:gd name="T36" fmla="*/ 13 w 9"/>
                  <a:gd name="T37" fmla="*/ 29 h 11"/>
                  <a:gd name="T38" fmla="*/ 17 w 9"/>
                  <a:gd name="T39" fmla="*/ 33 h 11"/>
                  <a:gd name="T40" fmla="*/ 25 w 9"/>
                  <a:gd name="T41" fmla="*/ 29 h 11"/>
                  <a:gd name="T42" fmla="*/ 17 w 9"/>
                  <a:gd name="T43" fmla="*/ 21 h 11"/>
                  <a:gd name="T44" fmla="*/ 21 w 9"/>
                  <a:gd name="T45" fmla="*/ 21 h 11"/>
                  <a:gd name="T46" fmla="*/ 17 w 9"/>
                  <a:gd name="T47" fmla="*/ 21 h 11"/>
                  <a:gd name="T48" fmla="*/ 25 w 9"/>
                  <a:gd name="T49" fmla="*/ 21 h 11"/>
                  <a:gd name="T50" fmla="*/ 17 w 9"/>
                  <a:gd name="T51" fmla="*/ 17 h 11"/>
                  <a:gd name="T52" fmla="*/ 30 w 9"/>
                  <a:gd name="T53" fmla="*/ 17 h 11"/>
                  <a:gd name="T54" fmla="*/ 25 w 9"/>
                  <a:gd name="T55" fmla="*/ 17 h 11"/>
                  <a:gd name="T56" fmla="*/ 21 w 9"/>
                  <a:gd name="T57" fmla="*/ 13 h 11"/>
                  <a:gd name="T58" fmla="*/ 30 w 9"/>
                  <a:gd name="T59" fmla="*/ 17 h 11"/>
                  <a:gd name="T60" fmla="*/ 25 w 9"/>
                  <a:gd name="T61" fmla="*/ 8 h 11"/>
                  <a:gd name="T62" fmla="*/ 21 w 9"/>
                  <a:gd name="T63" fmla="*/ 8 h 11"/>
                  <a:gd name="T64" fmla="*/ 25 w 9"/>
                  <a:gd name="T65" fmla="*/ 4 h 11"/>
                  <a:gd name="T66" fmla="*/ 34 w 9"/>
                  <a:gd name="T67" fmla="*/ 8 h 11"/>
                  <a:gd name="T68" fmla="*/ 38 w 9"/>
                  <a:gd name="T69" fmla="*/ 8 h 11"/>
                  <a:gd name="T70" fmla="*/ 25 w 9"/>
                  <a:gd name="T71" fmla="*/ 4 h 11"/>
                  <a:gd name="T72" fmla="*/ 34 w 9"/>
                  <a:gd name="T73" fmla="*/ 4 h 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" h="11">
                    <a:moveTo>
                      <a:pt x="8" y="1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3" y="4"/>
                      <a:pt x="3" y="6"/>
                      <a:pt x="1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3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7"/>
                      <a:pt x="2" y="8"/>
                      <a:pt x="1" y="8"/>
                    </a:cubicBezTo>
                    <a:cubicBezTo>
                      <a:pt x="1" y="8"/>
                      <a:pt x="3" y="9"/>
                      <a:pt x="3" y="10"/>
                    </a:cubicBezTo>
                    <a:cubicBezTo>
                      <a:pt x="1" y="8"/>
                      <a:pt x="3" y="10"/>
                      <a:pt x="0" y="9"/>
                    </a:cubicBezTo>
                    <a:cubicBezTo>
                      <a:pt x="0" y="8"/>
                      <a:pt x="2" y="10"/>
                      <a:pt x="1" y="10"/>
                    </a:cubicBezTo>
                    <a:cubicBezTo>
                      <a:pt x="3" y="11"/>
                      <a:pt x="2" y="10"/>
                      <a:pt x="3" y="11"/>
                    </a:cubicBezTo>
                    <a:cubicBezTo>
                      <a:pt x="4" y="11"/>
                      <a:pt x="2" y="11"/>
                      <a:pt x="4" y="11"/>
                    </a:cubicBezTo>
                    <a:cubicBezTo>
                      <a:pt x="5" y="11"/>
                      <a:pt x="3" y="9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4" y="6"/>
                      <a:pt x="6" y="7"/>
                    </a:cubicBezTo>
                    <a:cubicBezTo>
                      <a:pt x="5" y="7"/>
                      <a:pt x="7" y="7"/>
                      <a:pt x="4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5" y="3"/>
                      <a:pt x="5" y="3"/>
                    </a:cubicBezTo>
                    <a:cubicBezTo>
                      <a:pt x="5" y="3"/>
                      <a:pt x="7" y="4"/>
                      <a:pt x="7" y="4"/>
                    </a:cubicBezTo>
                    <a:cubicBezTo>
                      <a:pt x="8" y="4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" name="Freeform 203"/>
              <p:cNvSpPr>
                <a:spLocks/>
              </p:cNvSpPr>
              <p:nvPr/>
            </p:nvSpPr>
            <p:spPr bwMode="auto">
              <a:xfrm>
                <a:off x="2450" y="254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  <a:gd name="T6" fmla="*/ 0 w 4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1" name="Freeform 204"/>
              <p:cNvSpPr>
                <a:spLocks/>
              </p:cNvSpPr>
              <p:nvPr/>
            </p:nvSpPr>
            <p:spPr bwMode="auto">
              <a:xfrm>
                <a:off x="2445" y="2538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6" name="Group 406"/>
            <p:cNvGrpSpPr>
              <a:grpSpLocks/>
            </p:cNvGrpSpPr>
            <p:nvPr/>
          </p:nvGrpSpPr>
          <p:grpSpPr bwMode="auto">
            <a:xfrm>
              <a:off x="1210" y="2150"/>
              <a:ext cx="1265" cy="1015"/>
              <a:chOff x="1210" y="2150"/>
              <a:chExt cx="1265" cy="1015"/>
            </a:xfrm>
          </p:grpSpPr>
          <p:sp>
            <p:nvSpPr>
              <p:cNvPr id="10462" name="Rectangle 206"/>
              <p:cNvSpPr>
                <a:spLocks noChangeArrowheads="1"/>
              </p:cNvSpPr>
              <p:nvPr/>
            </p:nvSpPr>
            <p:spPr bwMode="auto">
              <a:xfrm>
                <a:off x="2424" y="254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463" name="Freeform 207"/>
              <p:cNvSpPr>
                <a:spLocks/>
              </p:cNvSpPr>
              <p:nvPr/>
            </p:nvSpPr>
            <p:spPr bwMode="auto">
              <a:xfrm>
                <a:off x="2441" y="2551"/>
                <a:ext cx="9" cy="4"/>
              </a:xfrm>
              <a:custGeom>
                <a:avLst/>
                <a:gdLst>
                  <a:gd name="T0" fmla="*/ 9 w 2"/>
                  <a:gd name="T1" fmla="*/ 0 h 1"/>
                  <a:gd name="T2" fmla="*/ 0 w 2"/>
                  <a:gd name="T3" fmla="*/ 0 h 1"/>
                  <a:gd name="T4" fmla="*/ 9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4" name="Freeform 208"/>
              <p:cNvSpPr>
                <a:spLocks/>
              </p:cNvSpPr>
              <p:nvPr/>
            </p:nvSpPr>
            <p:spPr bwMode="auto">
              <a:xfrm>
                <a:off x="2437" y="2563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5" name="Rectangle 209"/>
              <p:cNvSpPr>
                <a:spLocks noChangeArrowheads="1"/>
              </p:cNvSpPr>
              <p:nvPr/>
            </p:nvSpPr>
            <p:spPr bwMode="auto">
              <a:xfrm>
                <a:off x="2450" y="2538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466" name="Freeform 210"/>
              <p:cNvSpPr>
                <a:spLocks/>
              </p:cNvSpPr>
              <p:nvPr/>
            </p:nvSpPr>
            <p:spPr bwMode="auto">
              <a:xfrm>
                <a:off x="2420" y="2509"/>
                <a:ext cx="34" cy="25"/>
              </a:xfrm>
              <a:custGeom>
                <a:avLst/>
                <a:gdLst>
                  <a:gd name="T0" fmla="*/ 4 w 8"/>
                  <a:gd name="T1" fmla="*/ 4 h 6"/>
                  <a:gd name="T2" fmla="*/ 0 w 8"/>
                  <a:gd name="T3" fmla="*/ 8 h 6"/>
                  <a:gd name="T4" fmla="*/ 17 w 8"/>
                  <a:gd name="T5" fmla="*/ 8 h 6"/>
                  <a:gd name="T6" fmla="*/ 4 w 8"/>
                  <a:gd name="T7" fmla="*/ 8 h 6"/>
                  <a:gd name="T8" fmla="*/ 13 w 8"/>
                  <a:gd name="T9" fmla="*/ 17 h 6"/>
                  <a:gd name="T10" fmla="*/ 9 w 8"/>
                  <a:gd name="T11" fmla="*/ 17 h 6"/>
                  <a:gd name="T12" fmla="*/ 21 w 8"/>
                  <a:gd name="T13" fmla="*/ 21 h 6"/>
                  <a:gd name="T14" fmla="*/ 4 w 8"/>
                  <a:gd name="T15" fmla="*/ 17 h 6"/>
                  <a:gd name="T16" fmla="*/ 4 w 8"/>
                  <a:gd name="T17" fmla="*/ 17 h 6"/>
                  <a:gd name="T18" fmla="*/ 9 w 8"/>
                  <a:gd name="T19" fmla="*/ 21 h 6"/>
                  <a:gd name="T20" fmla="*/ 17 w 8"/>
                  <a:gd name="T21" fmla="*/ 25 h 6"/>
                  <a:gd name="T22" fmla="*/ 26 w 8"/>
                  <a:gd name="T23" fmla="*/ 25 h 6"/>
                  <a:gd name="T24" fmla="*/ 21 w 8"/>
                  <a:gd name="T25" fmla="*/ 21 h 6"/>
                  <a:gd name="T26" fmla="*/ 26 w 8"/>
                  <a:gd name="T27" fmla="*/ 21 h 6"/>
                  <a:gd name="T28" fmla="*/ 21 w 8"/>
                  <a:gd name="T29" fmla="*/ 21 h 6"/>
                  <a:gd name="T30" fmla="*/ 30 w 8"/>
                  <a:gd name="T31" fmla="*/ 21 h 6"/>
                  <a:gd name="T32" fmla="*/ 21 w 8"/>
                  <a:gd name="T33" fmla="*/ 17 h 6"/>
                  <a:gd name="T34" fmla="*/ 26 w 8"/>
                  <a:gd name="T35" fmla="*/ 17 h 6"/>
                  <a:gd name="T36" fmla="*/ 17 w 8"/>
                  <a:gd name="T37" fmla="*/ 17 h 6"/>
                  <a:gd name="T38" fmla="*/ 26 w 8"/>
                  <a:gd name="T39" fmla="*/ 17 h 6"/>
                  <a:gd name="T40" fmla="*/ 21 w 8"/>
                  <a:gd name="T41" fmla="*/ 17 h 6"/>
                  <a:gd name="T42" fmla="*/ 26 w 8"/>
                  <a:gd name="T43" fmla="*/ 8 h 6"/>
                  <a:gd name="T44" fmla="*/ 21 w 8"/>
                  <a:gd name="T45" fmla="*/ 8 h 6"/>
                  <a:gd name="T46" fmla="*/ 26 w 8"/>
                  <a:gd name="T47" fmla="*/ 13 h 6"/>
                  <a:gd name="T48" fmla="*/ 13 w 8"/>
                  <a:gd name="T49" fmla="*/ 13 h 6"/>
                  <a:gd name="T50" fmla="*/ 26 w 8"/>
                  <a:gd name="T51" fmla="*/ 8 h 6"/>
                  <a:gd name="T52" fmla="*/ 21 w 8"/>
                  <a:gd name="T53" fmla="*/ 4 h 6"/>
                  <a:gd name="T54" fmla="*/ 26 w 8"/>
                  <a:gd name="T55" fmla="*/ 4 h 6"/>
                  <a:gd name="T56" fmla="*/ 17 w 8"/>
                  <a:gd name="T57" fmla="*/ 0 h 6"/>
                  <a:gd name="T58" fmla="*/ 17 w 8"/>
                  <a:gd name="T59" fmla="*/ 0 h 6"/>
                  <a:gd name="T60" fmla="*/ 13 w 8"/>
                  <a:gd name="T61" fmla="*/ 0 h 6"/>
                  <a:gd name="T62" fmla="*/ 17 w 8"/>
                  <a:gd name="T63" fmla="*/ 0 h 6"/>
                  <a:gd name="T64" fmla="*/ 4 w 8"/>
                  <a:gd name="T65" fmla="*/ 0 h 6"/>
                  <a:gd name="T66" fmla="*/ 13 w 8"/>
                  <a:gd name="T67" fmla="*/ 0 h 6"/>
                  <a:gd name="T68" fmla="*/ 4 w 8"/>
                  <a:gd name="T69" fmla="*/ 4 h 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0" y="1"/>
                      <a:pt x="1" y="1"/>
                      <a:pt x="0" y="2"/>
                    </a:cubicBezTo>
                    <a:cubicBezTo>
                      <a:pt x="1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6" y="4"/>
                      <a:pt x="5" y="5"/>
                    </a:cubicBezTo>
                    <a:cubicBezTo>
                      <a:pt x="3" y="4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5" y="6"/>
                      <a:pt x="6" y="5"/>
                      <a:pt x="5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8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2"/>
                      <a:pt x="6" y="3"/>
                    </a:cubicBezTo>
                    <a:cubicBezTo>
                      <a:pt x="5" y="3"/>
                      <a:pt x="4" y="2"/>
                      <a:pt x="3" y="3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1"/>
                      <a:pt x="4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7" name="Freeform 211"/>
              <p:cNvSpPr>
                <a:spLocks/>
              </p:cNvSpPr>
              <p:nvPr/>
            </p:nvSpPr>
            <p:spPr bwMode="auto">
              <a:xfrm>
                <a:off x="2445" y="252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8" name="Freeform 212"/>
              <p:cNvSpPr>
                <a:spLocks/>
              </p:cNvSpPr>
              <p:nvPr/>
            </p:nvSpPr>
            <p:spPr bwMode="auto">
              <a:xfrm>
                <a:off x="2408" y="2492"/>
                <a:ext cx="46" cy="17"/>
              </a:xfrm>
              <a:custGeom>
                <a:avLst/>
                <a:gdLst>
                  <a:gd name="T0" fmla="*/ 25 w 11"/>
                  <a:gd name="T1" fmla="*/ 9 h 4"/>
                  <a:gd name="T2" fmla="*/ 29 w 11"/>
                  <a:gd name="T3" fmla="*/ 4 h 4"/>
                  <a:gd name="T4" fmla="*/ 17 w 11"/>
                  <a:gd name="T5" fmla="*/ 13 h 4"/>
                  <a:gd name="T6" fmla="*/ 13 w 11"/>
                  <a:gd name="T7" fmla="*/ 13 h 4"/>
                  <a:gd name="T8" fmla="*/ 25 w 11"/>
                  <a:gd name="T9" fmla="*/ 4 h 4"/>
                  <a:gd name="T10" fmla="*/ 29 w 11"/>
                  <a:gd name="T11" fmla="*/ 4 h 4"/>
                  <a:gd name="T12" fmla="*/ 21 w 11"/>
                  <a:gd name="T13" fmla="*/ 9 h 4"/>
                  <a:gd name="T14" fmla="*/ 17 w 11"/>
                  <a:gd name="T15" fmla="*/ 4 h 4"/>
                  <a:gd name="T16" fmla="*/ 17 w 11"/>
                  <a:gd name="T17" fmla="*/ 4 h 4"/>
                  <a:gd name="T18" fmla="*/ 25 w 11"/>
                  <a:gd name="T19" fmla="*/ 0 h 4"/>
                  <a:gd name="T20" fmla="*/ 4 w 11"/>
                  <a:gd name="T21" fmla="*/ 9 h 4"/>
                  <a:gd name="T22" fmla="*/ 4 w 11"/>
                  <a:gd name="T23" fmla="*/ 9 h 4"/>
                  <a:gd name="T24" fmla="*/ 13 w 11"/>
                  <a:gd name="T25" fmla="*/ 4 h 4"/>
                  <a:gd name="T26" fmla="*/ 13 w 11"/>
                  <a:gd name="T27" fmla="*/ 4 h 4"/>
                  <a:gd name="T28" fmla="*/ 8 w 11"/>
                  <a:gd name="T29" fmla="*/ 9 h 4"/>
                  <a:gd name="T30" fmla="*/ 13 w 11"/>
                  <a:gd name="T31" fmla="*/ 17 h 4"/>
                  <a:gd name="T32" fmla="*/ 13 w 11"/>
                  <a:gd name="T33" fmla="*/ 17 h 4"/>
                  <a:gd name="T34" fmla="*/ 17 w 11"/>
                  <a:gd name="T35" fmla="*/ 13 h 4"/>
                  <a:gd name="T36" fmla="*/ 25 w 11"/>
                  <a:gd name="T37" fmla="*/ 13 h 4"/>
                  <a:gd name="T38" fmla="*/ 25 w 11"/>
                  <a:gd name="T39" fmla="*/ 13 h 4"/>
                  <a:gd name="T40" fmla="*/ 33 w 11"/>
                  <a:gd name="T41" fmla="*/ 9 h 4"/>
                  <a:gd name="T42" fmla="*/ 38 w 11"/>
                  <a:gd name="T43" fmla="*/ 13 h 4"/>
                  <a:gd name="T44" fmla="*/ 38 w 11"/>
                  <a:gd name="T45" fmla="*/ 4 h 4"/>
                  <a:gd name="T46" fmla="*/ 25 w 11"/>
                  <a:gd name="T47" fmla="*/ 9 h 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cubicBezTo>
                      <a:pt x="6" y="2"/>
                      <a:pt x="7" y="2"/>
                      <a:pt x="7" y="1"/>
                    </a:cubicBezTo>
                    <a:cubicBezTo>
                      <a:pt x="6" y="2"/>
                      <a:pt x="6" y="2"/>
                      <a:pt x="4" y="3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4" y="2"/>
                      <a:pt x="6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6" y="2"/>
                      <a:pt x="6" y="1"/>
                      <a:pt x="5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0"/>
                    </a:cubicBezTo>
                    <a:cubicBezTo>
                      <a:pt x="4" y="1"/>
                      <a:pt x="3" y="0"/>
                      <a:pt x="1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8" y="2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1" y="1"/>
                      <a:pt x="7" y="3"/>
                      <a:pt x="9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9" name="Freeform 213"/>
              <p:cNvSpPr>
                <a:spLocks/>
              </p:cNvSpPr>
              <p:nvPr/>
            </p:nvSpPr>
            <p:spPr bwMode="auto">
              <a:xfrm>
                <a:off x="2433" y="250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0" name="Freeform 214"/>
              <p:cNvSpPr>
                <a:spLocks/>
              </p:cNvSpPr>
              <p:nvPr/>
            </p:nvSpPr>
            <p:spPr bwMode="auto">
              <a:xfrm>
                <a:off x="2420" y="2509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1" name="Freeform 215"/>
              <p:cNvSpPr>
                <a:spLocks/>
              </p:cNvSpPr>
              <p:nvPr/>
            </p:nvSpPr>
            <p:spPr bwMode="auto">
              <a:xfrm>
                <a:off x="2429" y="2492"/>
                <a:ext cx="4" cy="0"/>
              </a:xfrm>
              <a:custGeom>
                <a:avLst/>
                <a:gdLst>
                  <a:gd name="T0" fmla="*/ 4 w 1"/>
                  <a:gd name="T1" fmla="*/ 0 w 1"/>
                  <a:gd name="T2" fmla="*/ 0 w 1"/>
                  <a:gd name="T3" fmla="*/ 4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2" name="Freeform 216"/>
              <p:cNvSpPr>
                <a:spLocks/>
              </p:cNvSpPr>
              <p:nvPr/>
            </p:nvSpPr>
            <p:spPr bwMode="auto">
              <a:xfrm>
                <a:off x="2408" y="2488"/>
                <a:ext cx="16" cy="13"/>
              </a:xfrm>
              <a:custGeom>
                <a:avLst/>
                <a:gdLst>
                  <a:gd name="T0" fmla="*/ 0 w 4"/>
                  <a:gd name="T1" fmla="*/ 9 h 3"/>
                  <a:gd name="T2" fmla="*/ 4 w 4"/>
                  <a:gd name="T3" fmla="*/ 13 h 3"/>
                  <a:gd name="T4" fmla="*/ 16 w 4"/>
                  <a:gd name="T5" fmla="*/ 4 h 3"/>
                  <a:gd name="T6" fmla="*/ 4 w 4"/>
                  <a:gd name="T7" fmla="*/ 9 h 3"/>
                  <a:gd name="T8" fmla="*/ 4 w 4"/>
                  <a:gd name="T9" fmla="*/ 4 h 3"/>
                  <a:gd name="T10" fmla="*/ 0 w 4"/>
                  <a:gd name="T11" fmla="*/ 9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2" y="1"/>
                      <a:pt x="1" y="2"/>
                      <a:pt x="1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3" name="Freeform 217"/>
              <p:cNvSpPr>
                <a:spLocks/>
              </p:cNvSpPr>
              <p:nvPr/>
            </p:nvSpPr>
            <p:spPr bwMode="auto">
              <a:xfrm>
                <a:off x="2391" y="2446"/>
                <a:ext cx="42" cy="50"/>
              </a:xfrm>
              <a:custGeom>
                <a:avLst/>
                <a:gdLst>
                  <a:gd name="T0" fmla="*/ 29 w 10"/>
                  <a:gd name="T1" fmla="*/ 33 h 12"/>
                  <a:gd name="T2" fmla="*/ 25 w 10"/>
                  <a:gd name="T3" fmla="*/ 33 h 12"/>
                  <a:gd name="T4" fmla="*/ 29 w 10"/>
                  <a:gd name="T5" fmla="*/ 29 h 12"/>
                  <a:gd name="T6" fmla="*/ 29 w 10"/>
                  <a:gd name="T7" fmla="*/ 25 h 12"/>
                  <a:gd name="T8" fmla="*/ 29 w 10"/>
                  <a:gd name="T9" fmla="*/ 29 h 12"/>
                  <a:gd name="T10" fmla="*/ 25 w 10"/>
                  <a:gd name="T11" fmla="*/ 29 h 12"/>
                  <a:gd name="T12" fmla="*/ 17 w 10"/>
                  <a:gd name="T13" fmla="*/ 33 h 12"/>
                  <a:gd name="T14" fmla="*/ 25 w 10"/>
                  <a:gd name="T15" fmla="*/ 21 h 12"/>
                  <a:gd name="T16" fmla="*/ 13 w 10"/>
                  <a:gd name="T17" fmla="*/ 33 h 12"/>
                  <a:gd name="T18" fmla="*/ 13 w 10"/>
                  <a:gd name="T19" fmla="*/ 29 h 12"/>
                  <a:gd name="T20" fmla="*/ 17 w 10"/>
                  <a:gd name="T21" fmla="*/ 25 h 12"/>
                  <a:gd name="T22" fmla="*/ 13 w 10"/>
                  <a:gd name="T23" fmla="*/ 25 h 12"/>
                  <a:gd name="T24" fmla="*/ 21 w 10"/>
                  <a:gd name="T25" fmla="*/ 21 h 12"/>
                  <a:gd name="T26" fmla="*/ 17 w 10"/>
                  <a:gd name="T27" fmla="*/ 17 h 12"/>
                  <a:gd name="T28" fmla="*/ 17 w 10"/>
                  <a:gd name="T29" fmla="*/ 17 h 12"/>
                  <a:gd name="T30" fmla="*/ 8 w 10"/>
                  <a:gd name="T31" fmla="*/ 17 h 12"/>
                  <a:gd name="T32" fmla="*/ 8 w 10"/>
                  <a:gd name="T33" fmla="*/ 13 h 12"/>
                  <a:gd name="T34" fmla="*/ 8 w 10"/>
                  <a:gd name="T35" fmla="*/ 13 h 12"/>
                  <a:gd name="T36" fmla="*/ 13 w 10"/>
                  <a:gd name="T37" fmla="*/ 33 h 12"/>
                  <a:gd name="T38" fmla="*/ 13 w 10"/>
                  <a:gd name="T39" fmla="*/ 33 h 12"/>
                  <a:gd name="T40" fmla="*/ 8 w 10"/>
                  <a:gd name="T41" fmla="*/ 29 h 12"/>
                  <a:gd name="T42" fmla="*/ 4 w 10"/>
                  <a:gd name="T43" fmla="*/ 21 h 12"/>
                  <a:gd name="T44" fmla="*/ 4 w 10"/>
                  <a:gd name="T45" fmla="*/ 21 h 12"/>
                  <a:gd name="T46" fmla="*/ 13 w 10"/>
                  <a:gd name="T47" fmla="*/ 29 h 12"/>
                  <a:gd name="T48" fmla="*/ 8 w 10"/>
                  <a:gd name="T49" fmla="*/ 25 h 12"/>
                  <a:gd name="T50" fmla="*/ 17 w 10"/>
                  <a:gd name="T51" fmla="*/ 29 h 12"/>
                  <a:gd name="T52" fmla="*/ 8 w 10"/>
                  <a:gd name="T53" fmla="*/ 17 h 12"/>
                  <a:gd name="T54" fmla="*/ 13 w 10"/>
                  <a:gd name="T55" fmla="*/ 17 h 12"/>
                  <a:gd name="T56" fmla="*/ 4 w 10"/>
                  <a:gd name="T57" fmla="*/ 8 h 12"/>
                  <a:gd name="T58" fmla="*/ 0 w 10"/>
                  <a:gd name="T59" fmla="*/ 29 h 12"/>
                  <a:gd name="T60" fmla="*/ 8 w 10"/>
                  <a:gd name="T61" fmla="*/ 25 h 12"/>
                  <a:gd name="T62" fmla="*/ 0 w 10"/>
                  <a:gd name="T63" fmla="*/ 29 h 12"/>
                  <a:gd name="T64" fmla="*/ 8 w 10"/>
                  <a:gd name="T65" fmla="*/ 25 h 12"/>
                  <a:gd name="T66" fmla="*/ 4 w 10"/>
                  <a:gd name="T67" fmla="*/ 29 h 12"/>
                  <a:gd name="T68" fmla="*/ 8 w 10"/>
                  <a:gd name="T69" fmla="*/ 25 h 12"/>
                  <a:gd name="T70" fmla="*/ 4 w 10"/>
                  <a:gd name="T71" fmla="*/ 33 h 12"/>
                  <a:gd name="T72" fmla="*/ 17 w 10"/>
                  <a:gd name="T73" fmla="*/ 42 h 12"/>
                  <a:gd name="T74" fmla="*/ 21 w 10"/>
                  <a:gd name="T75" fmla="*/ 38 h 12"/>
                  <a:gd name="T76" fmla="*/ 25 w 10"/>
                  <a:gd name="T77" fmla="*/ 42 h 12"/>
                  <a:gd name="T78" fmla="*/ 29 w 10"/>
                  <a:gd name="T79" fmla="*/ 38 h 12"/>
                  <a:gd name="T80" fmla="*/ 17 w 10"/>
                  <a:gd name="T81" fmla="*/ 46 h 12"/>
                  <a:gd name="T82" fmla="*/ 21 w 10"/>
                  <a:gd name="T83" fmla="*/ 46 h 12"/>
                  <a:gd name="T84" fmla="*/ 21 w 10"/>
                  <a:gd name="T85" fmla="*/ 46 h 12"/>
                  <a:gd name="T86" fmla="*/ 21 w 10"/>
                  <a:gd name="T87" fmla="*/ 46 h 12"/>
                  <a:gd name="T88" fmla="*/ 34 w 10"/>
                  <a:gd name="T89" fmla="*/ 38 h 12"/>
                  <a:gd name="T90" fmla="*/ 34 w 10"/>
                  <a:gd name="T91" fmla="*/ 29 h 12"/>
                  <a:gd name="T92" fmla="*/ 29 w 10"/>
                  <a:gd name="T93" fmla="*/ 33 h 1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" h="12">
                    <a:moveTo>
                      <a:pt x="7" y="8"/>
                    </a:move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7" y="7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6" y="8"/>
                      <a:pt x="6" y="7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5" y="6"/>
                      <a:pt x="5" y="7"/>
                      <a:pt x="6" y="5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4" y="6"/>
                      <a:pt x="3" y="8"/>
                      <a:pt x="3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2"/>
                      <a:pt x="3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0"/>
                      <a:pt x="2" y="6"/>
                      <a:pt x="1" y="5"/>
                    </a:cubicBezTo>
                    <a:cubicBezTo>
                      <a:pt x="3" y="8"/>
                      <a:pt x="0" y="4"/>
                      <a:pt x="1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1" y="4"/>
                      <a:pt x="0" y="2"/>
                      <a:pt x="0" y="7"/>
                    </a:cubicBezTo>
                    <a:cubicBezTo>
                      <a:pt x="1" y="5"/>
                      <a:pt x="0" y="7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4" y="8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8" y="7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5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6" y="11"/>
                      <a:pt x="5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6" y="10"/>
                      <a:pt x="10" y="6"/>
                      <a:pt x="8" y="7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4" name="Freeform 218"/>
              <p:cNvSpPr>
                <a:spLocks/>
              </p:cNvSpPr>
              <p:nvPr/>
            </p:nvSpPr>
            <p:spPr bwMode="auto">
              <a:xfrm>
                <a:off x="2408" y="249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5" name="Freeform 219"/>
              <p:cNvSpPr>
                <a:spLocks/>
              </p:cNvSpPr>
              <p:nvPr/>
            </p:nvSpPr>
            <p:spPr bwMode="auto">
              <a:xfrm>
                <a:off x="2404" y="246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6" name="Rectangle 220"/>
              <p:cNvSpPr>
                <a:spLocks noChangeArrowheads="1"/>
              </p:cNvSpPr>
              <p:nvPr/>
            </p:nvSpPr>
            <p:spPr bwMode="auto">
              <a:xfrm>
                <a:off x="2412" y="24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477" name="Freeform 221"/>
              <p:cNvSpPr>
                <a:spLocks/>
              </p:cNvSpPr>
              <p:nvPr/>
            </p:nvSpPr>
            <p:spPr bwMode="auto">
              <a:xfrm>
                <a:off x="2424" y="2484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8" name="Freeform 222"/>
              <p:cNvSpPr>
                <a:spLocks/>
              </p:cNvSpPr>
              <p:nvPr/>
            </p:nvSpPr>
            <p:spPr bwMode="auto">
              <a:xfrm>
                <a:off x="2412" y="246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9" name="Freeform 223"/>
              <p:cNvSpPr>
                <a:spLocks/>
              </p:cNvSpPr>
              <p:nvPr/>
            </p:nvSpPr>
            <p:spPr bwMode="auto">
              <a:xfrm>
                <a:off x="2429" y="245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0" name="Freeform 224"/>
              <p:cNvSpPr>
                <a:spLocks/>
              </p:cNvSpPr>
              <p:nvPr/>
            </p:nvSpPr>
            <p:spPr bwMode="auto">
              <a:xfrm>
                <a:off x="2395" y="2396"/>
                <a:ext cx="50" cy="75"/>
              </a:xfrm>
              <a:custGeom>
                <a:avLst/>
                <a:gdLst>
                  <a:gd name="T0" fmla="*/ 33 w 12"/>
                  <a:gd name="T1" fmla="*/ 0 h 18"/>
                  <a:gd name="T2" fmla="*/ 25 w 12"/>
                  <a:gd name="T3" fmla="*/ 0 h 18"/>
                  <a:gd name="T4" fmla="*/ 21 w 12"/>
                  <a:gd name="T5" fmla="*/ 0 h 18"/>
                  <a:gd name="T6" fmla="*/ 25 w 12"/>
                  <a:gd name="T7" fmla="*/ 4 h 18"/>
                  <a:gd name="T8" fmla="*/ 25 w 12"/>
                  <a:gd name="T9" fmla="*/ 13 h 18"/>
                  <a:gd name="T10" fmla="*/ 21 w 12"/>
                  <a:gd name="T11" fmla="*/ 17 h 18"/>
                  <a:gd name="T12" fmla="*/ 25 w 12"/>
                  <a:gd name="T13" fmla="*/ 25 h 18"/>
                  <a:gd name="T14" fmla="*/ 21 w 12"/>
                  <a:gd name="T15" fmla="*/ 25 h 18"/>
                  <a:gd name="T16" fmla="*/ 21 w 12"/>
                  <a:gd name="T17" fmla="*/ 29 h 18"/>
                  <a:gd name="T18" fmla="*/ 33 w 12"/>
                  <a:gd name="T19" fmla="*/ 33 h 18"/>
                  <a:gd name="T20" fmla="*/ 29 w 12"/>
                  <a:gd name="T21" fmla="*/ 38 h 18"/>
                  <a:gd name="T22" fmla="*/ 25 w 12"/>
                  <a:gd name="T23" fmla="*/ 38 h 18"/>
                  <a:gd name="T24" fmla="*/ 21 w 12"/>
                  <a:gd name="T25" fmla="*/ 42 h 18"/>
                  <a:gd name="T26" fmla="*/ 17 w 12"/>
                  <a:gd name="T27" fmla="*/ 46 h 18"/>
                  <a:gd name="T28" fmla="*/ 17 w 12"/>
                  <a:gd name="T29" fmla="*/ 50 h 18"/>
                  <a:gd name="T30" fmla="*/ 21 w 12"/>
                  <a:gd name="T31" fmla="*/ 58 h 18"/>
                  <a:gd name="T32" fmla="*/ 13 w 12"/>
                  <a:gd name="T33" fmla="*/ 54 h 18"/>
                  <a:gd name="T34" fmla="*/ 13 w 12"/>
                  <a:gd name="T35" fmla="*/ 58 h 18"/>
                  <a:gd name="T36" fmla="*/ 4 w 12"/>
                  <a:gd name="T37" fmla="*/ 63 h 18"/>
                  <a:gd name="T38" fmla="*/ 13 w 12"/>
                  <a:gd name="T39" fmla="*/ 63 h 18"/>
                  <a:gd name="T40" fmla="*/ 8 w 12"/>
                  <a:gd name="T41" fmla="*/ 58 h 18"/>
                  <a:gd name="T42" fmla="*/ 21 w 12"/>
                  <a:gd name="T43" fmla="*/ 67 h 18"/>
                  <a:gd name="T44" fmla="*/ 25 w 12"/>
                  <a:gd name="T45" fmla="*/ 67 h 18"/>
                  <a:gd name="T46" fmla="*/ 25 w 12"/>
                  <a:gd name="T47" fmla="*/ 63 h 18"/>
                  <a:gd name="T48" fmla="*/ 29 w 12"/>
                  <a:gd name="T49" fmla="*/ 63 h 18"/>
                  <a:gd name="T50" fmla="*/ 33 w 12"/>
                  <a:gd name="T51" fmla="*/ 58 h 18"/>
                  <a:gd name="T52" fmla="*/ 33 w 12"/>
                  <a:gd name="T53" fmla="*/ 50 h 18"/>
                  <a:gd name="T54" fmla="*/ 33 w 12"/>
                  <a:gd name="T55" fmla="*/ 54 h 18"/>
                  <a:gd name="T56" fmla="*/ 33 w 12"/>
                  <a:gd name="T57" fmla="*/ 50 h 18"/>
                  <a:gd name="T58" fmla="*/ 33 w 12"/>
                  <a:gd name="T59" fmla="*/ 46 h 18"/>
                  <a:gd name="T60" fmla="*/ 33 w 12"/>
                  <a:gd name="T61" fmla="*/ 42 h 18"/>
                  <a:gd name="T62" fmla="*/ 38 w 12"/>
                  <a:gd name="T63" fmla="*/ 46 h 18"/>
                  <a:gd name="T64" fmla="*/ 42 w 12"/>
                  <a:gd name="T65" fmla="*/ 42 h 18"/>
                  <a:gd name="T66" fmla="*/ 33 w 12"/>
                  <a:gd name="T67" fmla="*/ 38 h 18"/>
                  <a:gd name="T68" fmla="*/ 33 w 12"/>
                  <a:gd name="T69" fmla="*/ 29 h 18"/>
                  <a:gd name="T70" fmla="*/ 33 w 12"/>
                  <a:gd name="T71" fmla="*/ 21 h 18"/>
                  <a:gd name="T72" fmla="*/ 33 w 12"/>
                  <a:gd name="T73" fmla="*/ 21 h 18"/>
                  <a:gd name="T74" fmla="*/ 33 w 12"/>
                  <a:gd name="T75" fmla="*/ 13 h 18"/>
                  <a:gd name="T76" fmla="*/ 25 w 12"/>
                  <a:gd name="T77" fmla="*/ 13 h 18"/>
                  <a:gd name="T78" fmla="*/ 42 w 12"/>
                  <a:gd name="T79" fmla="*/ 13 h 1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10" y="1"/>
                    </a:moveTo>
                    <a:cubicBezTo>
                      <a:pt x="10" y="1"/>
                      <a:pt x="9" y="1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8" y="2"/>
                      <a:pt x="8" y="2"/>
                    </a:cubicBezTo>
                    <a:cubicBezTo>
                      <a:pt x="2" y="1"/>
                      <a:pt x="9" y="3"/>
                      <a:pt x="6" y="3"/>
                    </a:cubicBezTo>
                    <a:cubicBezTo>
                      <a:pt x="6" y="3"/>
                      <a:pt x="5" y="4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8" y="5"/>
                      <a:pt x="3" y="4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7" y="7"/>
                      <a:pt x="5" y="6"/>
                    </a:cubicBezTo>
                    <a:cubicBezTo>
                      <a:pt x="5" y="6"/>
                      <a:pt x="7" y="7"/>
                      <a:pt x="8" y="7"/>
                    </a:cubicBezTo>
                    <a:cubicBezTo>
                      <a:pt x="7" y="8"/>
                      <a:pt x="6" y="7"/>
                      <a:pt x="5" y="7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7" y="9"/>
                      <a:pt x="9" y="9"/>
                      <a:pt x="9" y="10"/>
                    </a:cubicBezTo>
                    <a:cubicBezTo>
                      <a:pt x="7" y="9"/>
                      <a:pt x="9" y="10"/>
                      <a:pt x="7" y="9"/>
                    </a:cubicBezTo>
                    <a:cubicBezTo>
                      <a:pt x="6" y="9"/>
                      <a:pt x="7" y="8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6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4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3" y="10"/>
                      <a:pt x="6" y="13"/>
                      <a:pt x="4" y="12"/>
                    </a:cubicBezTo>
                    <a:cubicBezTo>
                      <a:pt x="6" y="13"/>
                      <a:pt x="6" y="14"/>
                      <a:pt x="6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3" y="12"/>
                      <a:pt x="3" y="11"/>
                    </a:cubicBezTo>
                    <a:cubicBezTo>
                      <a:pt x="3" y="12"/>
                      <a:pt x="2" y="12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0" y="13"/>
                      <a:pt x="1" y="15"/>
                    </a:cubicBezTo>
                    <a:cubicBezTo>
                      <a:pt x="2" y="16"/>
                      <a:pt x="4" y="17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5"/>
                      <a:pt x="3" y="14"/>
                      <a:pt x="2" y="14"/>
                    </a:cubicBezTo>
                    <a:cubicBezTo>
                      <a:pt x="2" y="13"/>
                      <a:pt x="3" y="15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4" y="14"/>
                      <a:pt x="7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4"/>
                      <a:pt x="6" y="13"/>
                      <a:pt x="8" y="14"/>
                    </a:cubicBezTo>
                    <a:cubicBezTo>
                      <a:pt x="6" y="13"/>
                      <a:pt x="8" y="13"/>
                      <a:pt x="7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2"/>
                      <a:pt x="8" y="12"/>
                    </a:cubicBezTo>
                    <a:cubicBezTo>
                      <a:pt x="9" y="13"/>
                      <a:pt x="8" y="13"/>
                      <a:pt x="9" y="13"/>
                    </a:cubicBezTo>
                    <a:cubicBezTo>
                      <a:pt x="9" y="13"/>
                      <a:pt x="6" y="11"/>
                      <a:pt x="8" y="11"/>
                    </a:cubicBezTo>
                    <a:cubicBezTo>
                      <a:pt x="7" y="11"/>
                      <a:pt x="7" y="10"/>
                      <a:pt x="6" y="10"/>
                    </a:cubicBezTo>
                    <a:cubicBezTo>
                      <a:pt x="6" y="10"/>
                      <a:pt x="8" y="11"/>
                      <a:pt x="8" y="10"/>
                    </a:cubicBezTo>
                    <a:cubicBezTo>
                      <a:pt x="6" y="9"/>
                      <a:pt x="8" y="10"/>
                      <a:pt x="7" y="9"/>
                    </a:cubicBezTo>
                    <a:cubicBezTo>
                      <a:pt x="9" y="10"/>
                      <a:pt x="8" y="10"/>
                      <a:pt x="9" y="11"/>
                    </a:cubicBezTo>
                    <a:cubicBezTo>
                      <a:pt x="10" y="11"/>
                      <a:pt x="8" y="9"/>
                      <a:pt x="9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9" y="6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6"/>
                      <a:pt x="8" y="5"/>
                    </a:cubicBezTo>
                    <a:cubicBezTo>
                      <a:pt x="8" y="5"/>
                      <a:pt x="10" y="5"/>
                      <a:pt x="10" y="5"/>
                    </a:cubicBezTo>
                    <a:cubicBezTo>
                      <a:pt x="8" y="4"/>
                      <a:pt x="12" y="4"/>
                      <a:pt x="8" y="3"/>
                    </a:cubicBezTo>
                    <a:cubicBezTo>
                      <a:pt x="8" y="3"/>
                      <a:pt x="7" y="3"/>
                      <a:pt x="8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8" y="3"/>
                      <a:pt x="7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3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1" name="Freeform 225"/>
              <p:cNvSpPr>
                <a:spLocks/>
              </p:cNvSpPr>
              <p:nvPr/>
            </p:nvSpPr>
            <p:spPr bwMode="auto">
              <a:xfrm>
                <a:off x="2433" y="2421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2" name="Freeform 226"/>
              <p:cNvSpPr>
                <a:spLocks/>
              </p:cNvSpPr>
              <p:nvPr/>
            </p:nvSpPr>
            <p:spPr bwMode="auto">
              <a:xfrm>
                <a:off x="2433" y="242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3" name="Freeform 227"/>
              <p:cNvSpPr>
                <a:spLocks/>
              </p:cNvSpPr>
              <p:nvPr/>
            </p:nvSpPr>
            <p:spPr bwMode="auto">
              <a:xfrm>
                <a:off x="2433" y="2396"/>
                <a:ext cx="4" cy="0"/>
              </a:xfrm>
              <a:custGeom>
                <a:avLst/>
                <a:gdLst>
                  <a:gd name="T0" fmla="*/ 4 w 1"/>
                  <a:gd name="T1" fmla="*/ 4 w 1"/>
                  <a:gd name="T2" fmla="*/ 4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4" name="Rectangle 228"/>
              <p:cNvSpPr>
                <a:spLocks noChangeArrowheads="1"/>
              </p:cNvSpPr>
              <p:nvPr/>
            </p:nvSpPr>
            <p:spPr bwMode="auto">
              <a:xfrm>
                <a:off x="2433" y="23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485" name="Freeform 229"/>
              <p:cNvSpPr>
                <a:spLocks/>
              </p:cNvSpPr>
              <p:nvPr/>
            </p:nvSpPr>
            <p:spPr bwMode="auto">
              <a:xfrm>
                <a:off x="2404" y="2367"/>
                <a:ext cx="37" cy="29"/>
              </a:xfrm>
              <a:custGeom>
                <a:avLst/>
                <a:gdLst>
                  <a:gd name="T0" fmla="*/ 12 w 9"/>
                  <a:gd name="T1" fmla="*/ 4 h 7"/>
                  <a:gd name="T2" fmla="*/ 8 w 9"/>
                  <a:gd name="T3" fmla="*/ 4 h 7"/>
                  <a:gd name="T4" fmla="*/ 8 w 9"/>
                  <a:gd name="T5" fmla="*/ 0 h 7"/>
                  <a:gd name="T6" fmla="*/ 0 w 9"/>
                  <a:gd name="T7" fmla="*/ 8 h 7"/>
                  <a:gd name="T8" fmla="*/ 12 w 9"/>
                  <a:gd name="T9" fmla="*/ 12 h 7"/>
                  <a:gd name="T10" fmla="*/ 8 w 9"/>
                  <a:gd name="T11" fmla="*/ 12 h 7"/>
                  <a:gd name="T12" fmla="*/ 16 w 9"/>
                  <a:gd name="T13" fmla="*/ 17 h 7"/>
                  <a:gd name="T14" fmla="*/ 8 w 9"/>
                  <a:gd name="T15" fmla="*/ 17 h 7"/>
                  <a:gd name="T16" fmla="*/ 12 w 9"/>
                  <a:gd name="T17" fmla="*/ 21 h 7"/>
                  <a:gd name="T18" fmla="*/ 16 w 9"/>
                  <a:gd name="T19" fmla="*/ 21 h 7"/>
                  <a:gd name="T20" fmla="*/ 12 w 9"/>
                  <a:gd name="T21" fmla="*/ 21 h 7"/>
                  <a:gd name="T22" fmla="*/ 16 w 9"/>
                  <a:gd name="T23" fmla="*/ 21 h 7"/>
                  <a:gd name="T24" fmla="*/ 16 w 9"/>
                  <a:gd name="T25" fmla="*/ 21 h 7"/>
                  <a:gd name="T26" fmla="*/ 12 w 9"/>
                  <a:gd name="T27" fmla="*/ 21 h 7"/>
                  <a:gd name="T28" fmla="*/ 16 w 9"/>
                  <a:gd name="T29" fmla="*/ 25 h 7"/>
                  <a:gd name="T30" fmla="*/ 12 w 9"/>
                  <a:gd name="T31" fmla="*/ 25 h 7"/>
                  <a:gd name="T32" fmla="*/ 21 w 9"/>
                  <a:gd name="T33" fmla="*/ 29 h 7"/>
                  <a:gd name="T34" fmla="*/ 25 w 9"/>
                  <a:gd name="T35" fmla="*/ 29 h 7"/>
                  <a:gd name="T36" fmla="*/ 21 w 9"/>
                  <a:gd name="T37" fmla="*/ 25 h 7"/>
                  <a:gd name="T38" fmla="*/ 21 w 9"/>
                  <a:gd name="T39" fmla="*/ 25 h 7"/>
                  <a:gd name="T40" fmla="*/ 16 w 9"/>
                  <a:gd name="T41" fmla="*/ 21 h 7"/>
                  <a:gd name="T42" fmla="*/ 25 w 9"/>
                  <a:gd name="T43" fmla="*/ 25 h 7"/>
                  <a:gd name="T44" fmla="*/ 33 w 9"/>
                  <a:gd name="T45" fmla="*/ 17 h 7"/>
                  <a:gd name="T46" fmla="*/ 33 w 9"/>
                  <a:gd name="T47" fmla="*/ 21 h 7"/>
                  <a:gd name="T48" fmla="*/ 29 w 9"/>
                  <a:gd name="T49" fmla="*/ 17 h 7"/>
                  <a:gd name="T50" fmla="*/ 25 w 9"/>
                  <a:gd name="T51" fmla="*/ 21 h 7"/>
                  <a:gd name="T52" fmla="*/ 16 w 9"/>
                  <a:gd name="T53" fmla="*/ 21 h 7"/>
                  <a:gd name="T54" fmla="*/ 16 w 9"/>
                  <a:gd name="T55" fmla="*/ 17 h 7"/>
                  <a:gd name="T56" fmla="*/ 25 w 9"/>
                  <a:gd name="T57" fmla="*/ 17 h 7"/>
                  <a:gd name="T58" fmla="*/ 21 w 9"/>
                  <a:gd name="T59" fmla="*/ 17 h 7"/>
                  <a:gd name="T60" fmla="*/ 29 w 9"/>
                  <a:gd name="T61" fmla="*/ 17 h 7"/>
                  <a:gd name="T62" fmla="*/ 21 w 9"/>
                  <a:gd name="T63" fmla="*/ 17 h 7"/>
                  <a:gd name="T64" fmla="*/ 16 w 9"/>
                  <a:gd name="T65" fmla="*/ 8 h 7"/>
                  <a:gd name="T66" fmla="*/ 21 w 9"/>
                  <a:gd name="T67" fmla="*/ 8 h 7"/>
                  <a:gd name="T68" fmla="*/ 16 w 9"/>
                  <a:gd name="T69" fmla="*/ 8 h 7"/>
                  <a:gd name="T70" fmla="*/ 16 w 9"/>
                  <a:gd name="T71" fmla="*/ 4 h 7"/>
                  <a:gd name="T72" fmla="*/ 12 w 9"/>
                  <a:gd name="T73" fmla="*/ 8 h 7"/>
                  <a:gd name="T74" fmla="*/ 12 w 9"/>
                  <a:gd name="T75" fmla="*/ 4 h 7"/>
                  <a:gd name="T76" fmla="*/ 12 w 9"/>
                  <a:gd name="T77" fmla="*/ 4 h 7"/>
                  <a:gd name="T78" fmla="*/ 4 w 9"/>
                  <a:gd name="T79" fmla="*/ 8 h 7"/>
                  <a:gd name="T80" fmla="*/ 12 w 9"/>
                  <a:gd name="T81" fmla="*/ 4 h 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" h="7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5"/>
                      <a:pt x="4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5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2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6" y="6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9" y="5"/>
                      <a:pt x="5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4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3"/>
                      <a:pt x="6" y="2"/>
                      <a:pt x="4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6" name="Freeform 230"/>
              <p:cNvSpPr>
                <a:spLocks/>
              </p:cNvSpPr>
              <p:nvPr/>
            </p:nvSpPr>
            <p:spPr bwMode="auto">
              <a:xfrm>
                <a:off x="2404" y="2367"/>
                <a:ext cx="8" cy="8"/>
              </a:xfrm>
              <a:custGeom>
                <a:avLst/>
                <a:gdLst>
                  <a:gd name="T0" fmla="*/ 4 w 2"/>
                  <a:gd name="T1" fmla="*/ 4 h 2"/>
                  <a:gd name="T2" fmla="*/ 8 w 2"/>
                  <a:gd name="T3" fmla="*/ 0 h 2"/>
                  <a:gd name="T4" fmla="*/ 0 w 2"/>
                  <a:gd name="T5" fmla="*/ 8 h 2"/>
                  <a:gd name="T6" fmla="*/ 0 w 2"/>
                  <a:gd name="T7" fmla="*/ 4 h 2"/>
                  <a:gd name="T8" fmla="*/ 4 w 2"/>
                  <a:gd name="T9" fmla="*/ 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7" name="Freeform 231"/>
              <p:cNvSpPr>
                <a:spLocks/>
              </p:cNvSpPr>
              <p:nvPr/>
            </p:nvSpPr>
            <p:spPr bwMode="auto">
              <a:xfrm>
                <a:off x="2391" y="2359"/>
                <a:ext cx="21" cy="20"/>
              </a:xfrm>
              <a:custGeom>
                <a:avLst/>
                <a:gdLst>
                  <a:gd name="T0" fmla="*/ 8 w 5"/>
                  <a:gd name="T1" fmla="*/ 8 h 5"/>
                  <a:gd name="T2" fmla="*/ 4 w 5"/>
                  <a:gd name="T3" fmla="*/ 12 h 5"/>
                  <a:gd name="T4" fmla="*/ 8 w 5"/>
                  <a:gd name="T5" fmla="*/ 16 h 5"/>
                  <a:gd name="T6" fmla="*/ 13 w 5"/>
                  <a:gd name="T7" fmla="*/ 8 h 5"/>
                  <a:gd name="T8" fmla="*/ 13 w 5"/>
                  <a:gd name="T9" fmla="*/ 12 h 5"/>
                  <a:gd name="T10" fmla="*/ 17 w 5"/>
                  <a:gd name="T11" fmla="*/ 8 h 5"/>
                  <a:gd name="T12" fmla="*/ 13 w 5"/>
                  <a:gd name="T13" fmla="*/ 12 h 5"/>
                  <a:gd name="T14" fmla="*/ 17 w 5"/>
                  <a:gd name="T15" fmla="*/ 8 h 5"/>
                  <a:gd name="T16" fmla="*/ 17 w 5"/>
                  <a:gd name="T17" fmla="*/ 8 h 5"/>
                  <a:gd name="T18" fmla="*/ 17 w 5"/>
                  <a:gd name="T19" fmla="*/ 8 h 5"/>
                  <a:gd name="T20" fmla="*/ 8 w 5"/>
                  <a:gd name="T21" fmla="*/ 12 h 5"/>
                  <a:gd name="T22" fmla="*/ 17 w 5"/>
                  <a:gd name="T23" fmla="*/ 4 h 5"/>
                  <a:gd name="T24" fmla="*/ 17 w 5"/>
                  <a:gd name="T25" fmla="*/ 0 h 5"/>
                  <a:gd name="T26" fmla="*/ 13 w 5"/>
                  <a:gd name="T27" fmla="*/ 4 h 5"/>
                  <a:gd name="T28" fmla="*/ 8 w 5"/>
                  <a:gd name="T29" fmla="*/ 8 h 5"/>
                  <a:gd name="T30" fmla="*/ 13 w 5"/>
                  <a:gd name="T31" fmla="*/ 4 h 5"/>
                  <a:gd name="T32" fmla="*/ 8 w 5"/>
                  <a:gd name="T33" fmla="*/ 4 h 5"/>
                  <a:gd name="T34" fmla="*/ 4 w 5"/>
                  <a:gd name="T35" fmla="*/ 12 h 5"/>
                  <a:gd name="T36" fmla="*/ 8 w 5"/>
                  <a:gd name="T37" fmla="*/ 4 h 5"/>
                  <a:gd name="T38" fmla="*/ 8 w 5"/>
                  <a:gd name="T39" fmla="*/ 4 h 5"/>
                  <a:gd name="T40" fmla="*/ 0 w 5"/>
                  <a:gd name="T41" fmla="*/ 12 h 5"/>
                  <a:gd name="T42" fmla="*/ 8 w 5"/>
                  <a:gd name="T43" fmla="*/ 8 h 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2" y="4"/>
                      <a:pt x="2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8" name="Rectangle 232"/>
              <p:cNvSpPr>
                <a:spLocks noChangeArrowheads="1"/>
              </p:cNvSpPr>
              <p:nvPr/>
            </p:nvSpPr>
            <p:spPr bwMode="auto">
              <a:xfrm>
                <a:off x="2395" y="23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489" name="Freeform 233"/>
              <p:cNvSpPr>
                <a:spLocks/>
              </p:cNvSpPr>
              <p:nvPr/>
            </p:nvSpPr>
            <p:spPr bwMode="auto">
              <a:xfrm>
                <a:off x="2345" y="2237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0 w 4"/>
                  <a:gd name="T5" fmla="*/ 0 h 5"/>
                  <a:gd name="T6" fmla="*/ 4 w 4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0" name="Freeform 234"/>
              <p:cNvSpPr>
                <a:spLocks/>
              </p:cNvSpPr>
              <p:nvPr/>
            </p:nvSpPr>
            <p:spPr bwMode="auto">
              <a:xfrm>
                <a:off x="2345" y="2237"/>
                <a:ext cx="17" cy="17"/>
              </a:xfrm>
              <a:custGeom>
                <a:avLst/>
                <a:gdLst>
                  <a:gd name="T0" fmla="*/ 17 w 4"/>
                  <a:gd name="T1" fmla="*/ 17 h 4"/>
                  <a:gd name="T2" fmla="*/ 17 w 4"/>
                  <a:gd name="T3" fmla="*/ 13 h 4"/>
                  <a:gd name="T4" fmla="*/ 0 w 4"/>
                  <a:gd name="T5" fmla="*/ 0 h 4"/>
                  <a:gd name="T6" fmla="*/ 9 w 4"/>
                  <a:gd name="T7" fmla="*/ 9 h 4"/>
                  <a:gd name="T8" fmla="*/ 9 w 4"/>
                  <a:gd name="T9" fmla="*/ 4 h 4"/>
                  <a:gd name="T10" fmla="*/ 13 w 4"/>
                  <a:gd name="T11" fmla="*/ 13 h 4"/>
                  <a:gd name="T12" fmla="*/ 13 w 4"/>
                  <a:gd name="T13" fmla="*/ 13 h 4"/>
                  <a:gd name="T14" fmla="*/ 17 w 4"/>
                  <a:gd name="T15" fmla="*/ 17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4"/>
                      <a:pt x="2" y="2"/>
                      <a:pt x="3" y="3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1" name="Freeform 235"/>
              <p:cNvSpPr>
                <a:spLocks/>
              </p:cNvSpPr>
              <p:nvPr/>
            </p:nvSpPr>
            <p:spPr bwMode="auto">
              <a:xfrm>
                <a:off x="2353" y="224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4 w 1"/>
                  <a:gd name="T3" fmla="*/ 4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2" name="Freeform 236"/>
              <p:cNvSpPr>
                <a:spLocks/>
              </p:cNvSpPr>
              <p:nvPr/>
            </p:nvSpPr>
            <p:spPr bwMode="auto">
              <a:xfrm>
                <a:off x="2349" y="2237"/>
                <a:ext cx="4" cy="9"/>
              </a:xfrm>
              <a:custGeom>
                <a:avLst/>
                <a:gdLst>
                  <a:gd name="T0" fmla="*/ 0 w 1"/>
                  <a:gd name="T1" fmla="*/ 5 h 2"/>
                  <a:gd name="T2" fmla="*/ 4 w 1"/>
                  <a:gd name="T3" fmla="*/ 9 h 2"/>
                  <a:gd name="T4" fmla="*/ 0 w 1"/>
                  <a:gd name="T5" fmla="*/ 0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3" name="Freeform 237"/>
              <p:cNvSpPr>
                <a:spLocks/>
              </p:cNvSpPr>
              <p:nvPr/>
            </p:nvSpPr>
            <p:spPr bwMode="auto">
              <a:xfrm>
                <a:off x="2349" y="2237"/>
                <a:ext cx="4" cy="5"/>
              </a:xfrm>
              <a:custGeom>
                <a:avLst/>
                <a:gdLst>
                  <a:gd name="T0" fmla="*/ 4 w 1"/>
                  <a:gd name="T1" fmla="*/ 5 h 1"/>
                  <a:gd name="T2" fmla="*/ 4 w 1"/>
                  <a:gd name="T3" fmla="*/ 5 h 1"/>
                  <a:gd name="T4" fmla="*/ 4 w 1"/>
                  <a:gd name="T5" fmla="*/ 5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4" name="Freeform 238"/>
              <p:cNvSpPr>
                <a:spLocks/>
              </p:cNvSpPr>
              <p:nvPr/>
            </p:nvSpPr>
            <p:spPr bwMode="auto">
              <a:xfrm>
                <a:off x="2349" y="2237"/>
                <a:ext cx="13" cy="13"/>
              </a:xfrm>
              <a:custGeom>
                <a:avLst/>
                <a:gdLst>
                  <a:gd name="T0" fmla="*/ 4 w 3"/>
                  <a:gd name="T1" fmla="*/ 0 h 3"/>
                  <a:gd name="T2" fmla="*/ 4 w 3"/>
                  <a:gd name="T3" fmla="*/ 4 h 3"/>
                  <a:gd name="T4" fmla="*/ 4 w 3"/>
                  <a:gd name="T5" fmla="*/ 4 h 3"/>
                  <a:gd name="T6" fmla="*/ 9 w 3"/>
                  <a:gd name="T7" fmla="*/ 9 h 3"/>
                  <a:gd name="T8" fmla="*/ 9 w 3"/>
                  <a:gd name="T9" fmla="*/ 9 h 3"/>
                  <a:gd name="T10" fmla="*/ 13 w 3"/>
                  <a:gd name="T11" fmla="*/ 13 h 3"/>
                  <a:gd name="T12" fmla="*/ 4 w 3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5" name="Freeform 239"/>
              <p:cNvSpPr>
                <a:spLocks/>
              </p:cNvSpPr>
              <p:nvPr/>
            </p:nvSpPr>
            <p:spPr bwMode="auto">
              <a:xfrm>
                <a:off x="2353" y="224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6" name="Rectangle 240"/>
              <p:cNvSpPr>
                <a:spLocks noChangeArrowheads="1"/>
              </p:cNvSpPr>
              <p:nvPr/>
            </p:nvSpPr>
            <p:spPr bwMode="auto">
              <a:xfrm>
                <a:off x="2353" y="224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497" name="Freeform 241"/>
              <p:cNvSpPr>
                <a:spLocks/>
              </p:cNvSpPr>
              <p:nvPr/>
            </p:nvSpPr>
            <p:spPr bwMode="auto">
              <a:xfrm>
                <a:off x="2349" y="2237"/>
                <a:ext cx="17" cy="13"/>
              </a:xfrm>
              <a:custGeom>
                <a:avLst/>
                <a:gdLst>
                  <a:gd name="T0" fmla="*/ 4 w 4"/>
                  <a:gd name="T1" fmla="*/ 0 h 3"/>
                  <a:gd name="T2" fmla="*/ 9 w 4"/>
                  <a:gd name="T3" fmla="*/ 4 h 3"/>
                  <a:gd name="T4" fmla="*/ 17 w 4"/>
                  <a:gd name="T5" fmla="*/ 13 h 3"/>
                  <a:gd name="T6" fmla="*/ 13 w 4"/>
                  <a:gd name="T7" fmla="*/ 9 h 3"/>
                  <a:gd name="T8" fmla="*/ 4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2"/>
                      <a:pt x="0" y="0"/>
                      <a:pt x="2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8" name="Freeform 242"/>
              <p:cNvSpPr>
                <a:spLocks/>
              </p:cNvSpPr>
              <p:nvPr/>
            </p:nvSpPr>
            <p:spPr bwMode="auto">
              <a:xfrm>
                <a:off x="2370" y="2250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9" name="Freeform 243"/>
              <p:cNvSpPr>
                <a:spLocks/>
              </p:cNvSpPr>
              <p:nvPr/>
            </p:nvSpPr>
            <p:spPr bwMode="auto">
              <a:xfrm>
                <a:off x="2357" y="2242"/>
                <a:ext cx="17" cy="12"/>
              </a:xfrm>
              <a:custGeom>
                <a:avLst/>
                <a:gdLst>
                  <a:gd name="T0" fmla="*/ 4 w 4"/>
                  <a:gd name="T1" fmla="*/ 0 h 3"/>
                  <a:gd name="T2" fmla="*/ 9 w 4"/>
                  <a:gd name="T3" fmla="*/ 4 h 3"/>
                  <a:gd name="T4" fmla="*/ 4 w 4"/>
                  <a:gd name="T5" fmla="*/ 0 h 3"/>
                  <a:gd name="T6" fmla="*/ 4 w 4"/>
                  <a:gd name="T7" fmla="*/ 4 h 3"/>
                  <a:gd name="T8" fmla="*/ 0 w 4"/>
                  <a:gd name="T9" fmla="*/ 0 h 3"/>
                  <a:gd name="T10" fmla="*/ 4 w 4"/>
                  <a:gd name="T11" fmla="*/ 4 h 3"/>
                  <a:gd name="T12" fmla="*/ 0 w 4"/>
                  <a:gd name="T13" fmla="*/ 0 h 3"/>
                  <a:gd name="T14" fmla="*/ 9 w 4"/>
                  <a:gd name="T15" fmla="*/ 8 h 3"/>
                  <a:gd name="T16" fmla="*/ 9 w 4"/>
                  <a:gd name="T17" fmla="*/ 4 h 3"/>
                  <a:gd name="T18" fmla="*/ 13 w 4"/>
                  <a:gd name="T19" fmla="*/ 8 h 3"/>
                  <a:gd name="T20" fmla="*/ 17 w 4"/>
                  <a:gd name="T21" fmla="*/ 12 h 3"/>
                  <a:gd name="T22" fmla="*/ 4 w 4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0" name="Freeform 244"/>
              <p:cNvSpPr>
                <a:spLocks/>
              </p:cNvSpPr>
              <p:nvPr/>
            </p:nvSpPr>
            <p:spPr bwMode="auto">
              <a:xfrm>
                <a:off x="2366" y="224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1" name="Freeform 245"/>
              <p:cNvSpPr>
                <a:spLocks/>
              </p:cNvSpPr>
              <p:nvPr/>
            </p:nvSpPr>
            <p:spPr bwMode="auto">
              <a:xfrm>
                <a:off x="2362" y="2237"/>
                <a:ext cx="16" cy="17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4 w 4"/>
                  <a:gd name="T7" fmla="*/ 9 h 4"/>
                  <a:gd name="T8" fmla="*/ 0 w 4"/>
                  <a:gd name="T9" fmla="*/ 4 h 4"/>
                  <a:gd name="T10" fmla="*/ 12 w 4"/>
                  <a:gd name="T11" fmla="*/ 13 h 4"/>
                  <a:gd name="T12" fmla="*/ 8 w 4"/>
                  <a:gd name="T13" fmla="*/ 9 h 4"/>
                  <a:gd name="T14" fmla="*/ 8 w 4"/>
                  <a:gd name="T15" fmla="*/ 9 h 4"/>
                  <a:gd name="T16" fmla="*/ 8 w 4"/>
                  <a:gd name="T17" fmla="*/ 4 h 4"/>
                  <a:gd name="T18" fmla="*/ 4 w 4"/>
                  <a:gd name="T19" fmla="*/ 4 h 4"/>
                  <a:gd name="T20" fmla="*/ 0 w 4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3" y="3"/>
                      <a:pt x="1" y="1"/>
                      <a:pt x="0" y="1"/>
                    </a:cubicBezTo>
                    <a:cubicBezTo>
                      <a:pt x="1" y="1"/>
                      <a:pt x="1" y="2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2" name="Freeform 246"/>
              <p:cNvSpPr>
                <a:spLocks/>
              </p:cNvSpPr>
              <p:nvPr/>
            </p:nvSpPr>
            <p:spPr bwMode="auto">
              <a:xfrm>
                <a:off x="2357" y="2237"/>
                <a:ext cx="5" cy="0"/>
              </a:xfrm>
              <a:custGeom>
                <a:avLst/>
                <a:gdLst>
                  <a:gd name="T0" fmla="*/ 0 w 1"/>
                  <a:gd name="T1" fmla="*/ 5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3" name="Freeform 247"/>
              <p:cNvSpPr>
                <a:spLocks/>
              </p:cNvSpPr>
              <p:nvPr/>
            </p:nvSpPr>
            <p:spPr bwMode="auto">
              <a:xfrm>
                <a:off x="2370" y="224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4" name="Freeform 248"/>
              <p:cNvSpPr>
                <a:spLocks/>
              </p:cNvSpPr>
              <p:nvPr/>
            </p:nvSpPr>
            <p:spPr bwMode="auto">
              <a:xfrm>
                <a:off x="2362" y="2237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5" name="Freeform 249"/>
              <p:cNvSpPr>
                <a:spLocks/>
              </p:cNvSpPr>
              <p:nvPr/>
            </p:nvSpPr>
            <p:spPr bwMode="auto">
              <a:xfrm>
                <a:off x="2357" y="2221"/>
                <a:ext cx="30" cy="29"/>
              </a:xfrm>
              <a:custGeom>
                <a:avLst/>
                <a:gdLst>
                  <a:gd name="T0" fmla="*/ 30 w 7"/>
                  <a:gd name="T1" fmla="*/ 8 h 7"/>
                  <a:gd name="T2" fmla="*/ 26 w 7"/>
                  <a:gd name="T3" fmla="*/ 8 h 7"/>
                  <a:gd name="T4" fmla="*/ 17 w 7"/>
                  <a:gd name="T5" fmla="*/ 4 h 7"/>
                  <a:gd name="T6" fmla="*/ 9 w 7"/>
                  <a:gd name="T7" fmla="*/ 0 h 7"/>
                  <a:gd name="T8" fmla="*/ 13 w 7"/>
                  <a:gd name="T9" fmla="*/ 4 h 7"/>
                  <a:gd name="T10" fmla="*/ 9 w 7"/>
                  <a:gd name="T11" fmla="*/ 0 h 7"/>
                  <a:gd name="T12" fmla="*/ 9 w 7"/>
                  <a:gd name="T13" fmla="*/ 4 h 7"/>
                  <a:gd name="T14" fmla="*/ 13 w 7"/>
                  <a:gd name="T15" fmla="*/ 8 h 7"/>
                  <a:gd name="T16" fmla="*/ 4 w 7"/>
                  <a:gd name="T17" fmla="*/ 12 h 7"/>
                  <a:gd name="T18" fmla="*/ 13 w 7"/>
                  <a:gd name="T19" fmla="*/ 17 h 7"/>
                  <a:gd name="T20" fmla="*/ 9 w 7"/>
                  <a:gd name="T21" fmla="*/ 12 h 7"/>
                  <a:gd name="T22" fmla="*/ 9 w 7"/>
                  <a:gd name="T23" fmla="*/ 12 h 7"/>
                  <a:gd name="T24" fmla="*/ 4 w 7"/>
                  <a:gd name="T25" fmla="*/ 12 h 7"/>
                  <a:gd name="T26" fmla="*/ 13 w 7"/>
                  <a:gd name="T27" fmla="*/ 21 h 7"/>
                  <a:gd name="T28" fmla="*/ 4 w 7"/>
                  <a:gd name="T29" fmla="*/ 12 h 7"/>
                  <a:gd name="T30" fmla="*/ 9 w 7"/>
                  <a:gd name="T31" fmla="*/ 21 h 7"/>
                  <a:gd name="T32" fmla="*/ 13 w 7"/>
                  <a:gd name="T33" fmla="*/ 25 h 7"/>
                  <a:gd name="T34" fmla="*/ 17 w 7"/>
                  <a:gd name="T35" fmla="*/ 25 h 7"/>
                  <a:gd name="T36" fmla="*/ 13 w 7"/>
                  <a:gd name="T37" fmla="*/ 17 h 7"/>
                  <a:gd name="T38" fmla="*/ 17 w 7"/>
                  <a:gd name="T39" fmla="*/ 17 h 7"/>
                  <a:gd name="T40" fmla="*/ 21 w 7"/>
                  <a:gd name="T41" fmla="*/ 17 h 7"/>
                  <a:gd name="T42" fmla="*/ 13 w 7"/>
                  <a:gd name="T43" fmla="*/ 12 h 7"/>
                  <a:gd name="T44" fmla="*/ 17 w 7"/>
                  <a:gd name="T45" fmla="*/ 12 h 7"/>
                  <a:gd name="T46" fmla="*/ 13 w 7"/>
                  <a:gd name="T47" fmla="*/ 12 h 7"/>
                  <a:gd name="T48" fmla="*/ 21 w 7"/>
                  <a:gd name="T49" fmla="*/ 12 h 7"/>
                  <a:gd name="T50" fmla="*/ 9 w 7"/>
                  <a:gd name="T51" fmla="*/ 8 h 7"/>
                  <a:gd name="T52" fmla="*/ 26 w 7"/>
                  <a:gd name="T53" fmla="*/ 12 h 7"/>
                  <a:gd name="T54" fmla="*/ 21 w 7"/>
                  <a:gd name="T55" fmla="*/ 12 h 7"/>
                  <a:gd name="T56" fmla="*/ 17 w 7"/>
                  <a:gd name="T57" fmla="*/ 8 h 7"/>
                  <a:gd name="T58" fmla="*/ 26 w 7"/>
                  <a:gd name="T59" fmla="*/ 12 h 7"/>
                  <a:gd name="T60" fmla="*/ 21 w 7"/>
                  <a:gd name="T61" fmla="*/ 8 h 7"/>
                  <a:gd name="T62" fmla="*/ 13 w 7"/>
                  <a:gd name="T63" fmla="*/ 4 h 7"/>
                  <a:gd name="T64" fmla="*/ 17 w 7"/>
                  <a:gd name="T65" fmla="*/ 4 h 7"/>
                  <a:gd name="T66" fmla="*/ 26 w 7"/>
                  <a:gd name="T67" fmla="*/ 12 h 7"/>
                  <a:gd name="T68" fmla="*/ 30 w 7"/>
                  <a:gd name="T69" fmla="*/ 12 h 7"/>
                  <a:gd name="T70" fmla="*/ 21 w 7"/>
                  <a:gd name="T71" fmla="*/ 4 h 7"/>
                  <a:gd name="T72" fmla="*/ 30 w 7"/>
                  <a:gd name="T73" fmla="*/ 8 h 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6" y="2"/>
                      <a:pt x="5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2"/>
                      <a:pt x="2" y="4"/>
                      <a:pt x="1" y="3"/>
                    </a:cubicBezTo>
                    <a:cubicBezTo>
                      <a:pt x="1" y="4"/>
                      <a:pt x="3" y="5"/>
                      <a:pt x="3" y="5"/>
                    </a:cubicBezTo>
                    <a:cubicBezTo>
                      <a:pt x="1" y="3"/>
                      <a:pt x="3" y="5"/>
                      <a:pt x="1" y="3"/>
                    </a:cubicBezTo>
                    <a:cubicBezTo>
                      <a:pt x="0" y="3"/>
                      <a:pt x="2" y="5"/>
                      <a:pt x="2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5" y="4"/>
                    </a:cubicBezTo>
                    <a:cubicBezTo>
                      <a:pt x="4" y="4"/>
                      <a:pt x="6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2"/>
                      <a:pt x="4" y="1"/>
                    </a:cubicBezTo>
                    <a:cubicBezTo>
                      <a:pt x="6" y="2"/>
                      <a:pt x="5" y="2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6" name="Freeform 250"/>
              <p:cNvSpPr>
                <a:spLocks/>
              </p:cNvSpPr>
              <p:nvPr/>
            </p:nvSpPr>
            <p:spPr bwMode="auto">
              <a:xfrm>
                <a:off x="2387" y="223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7" name="Freeform 251"/>
              <p:cNvSpPr>
                <a:spLocks/>
              </p:cNvSpPr>
              <p:nvPr/>
            </p:nvSpPr>
            <p:spPr bwMode="auto">
              <a:xfrm>
                <a:off x="2387" y="222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8" name="Rectangle 252"/>
              <p:cNvSpPr>
                <a:spLocks noChangeArrowheads="1"/>
              </p:cNvSpPr>
              <p:nvPr/>
            </p:nvSpPr>
            <p:spPr bwMode="auto">
              <a:xfrm>
                <a:off x="2366" y="22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509" name="Freeform 253"/>
              <p:cNvSpPr>
                <a:spLocks/>
              </p:cNvSpPr>
              <p:nvPr/>
            </p:nvSpPr>
            <p:spPr bwMode="auto">
              <a:xfrm>
                <a:off x="2383" y="223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0" name="Freeform 254"/>
              <p:cNvSpPr>
                <a:spLocks/>
              </p:cNvSpPr>
              <p:nvPr/>
            </p:nvSpPr>
            <p:spPr bwMode="auto">
              <a:xfrm>
                <a:off x="2378" y="2237"/>
                <a:ext cx="5" cy="5"/>
              </a:xfrm>
              <a:custGeom>
                <a:avLst/>
                <a:gdLst>
                  <a:gd name="T0" fmla="*/ 0 w 1"/>
                  <a:gd name="T1" fmla="*/ 0 h 1"/>
                  <a:gd name="T2" fmla="*/ 5 w 1"/>
                  <a:gd name="T3" fmla="*/ 5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1" name="Rectangle 255"/>
              <p:cNvSpPr>
                <a:spLocks noChangeArrowheads="1"/>
              </p:cNvSpPr>
              <p:nvPr/>
            </p:nvSpPr>
            <p:spPr bwMode="auto">
              <a:xfrm>
                <a:off x="2387" y="223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512" name="Freeform 256"/>
              <p:cNvSpPr>
                <a:spLocks/>
              </p:cNvSpPr>
              <p:nvPr/>
            </p:nvSpPr>
            <p:spPr bwMode="auto">
              <a:xfrm>
                <a:off x="2362" y="2208"/>
                <a:ext cx="29" cy="21"/>
              </a:xfrm>
              <a:custGeom>
                <a:avLst/>
                <a:gdLst>
                  <a:gd name="T0" fmla="*/ 8 w 7"/>
                  <a:gd name="T1" fmla="*/ 4 h 5"/>
                  <a:gd name="T2" fmla="*/ 4 w 7"/>
                  <a:gd name="T3" fmla="*/ 4 h 5"/>
                  <a:gd name="T4" fmla="*/ 17 w 7"/>
                  <a:gd name="T5" fmla="*/ 8 h 5"/>
                  <a:gd name="T6" fmla="*/ 4 w 7"/>
                  <a:gd name="T7" fmla="*/ 4 h 5"/>
                  <a:gd name="T8" fmla="*/ 12 w 7"/>
                  <a:gd name="T9" fmla="*/ 13 h 5"/>
                  <a:gd name="T10" fmla="*/ 8 w 7"/>
                  <a:gd name="T11" fmla="*/ 8 h 5"/>
                  <a:gd name="T12" fmla="*/ 21 w 7"/>
                  <a:gd name="T13" fmla="*/ 17 h 5"/>
                  <a:gd name="T14" fmla="*/ 4 w 7"/>
                  <a:gd name="T15" fmla="*/ 8 h 5"/>
                  <a:gd name="T16" fmla="*/ 4 w 7"/>
                  <a:gd name="T17" fmla="*/ 8 h 5"/>
                  <a:gd name="T18" fmla="*/ 8 w 7"/>
                  <a:gd name="T19" fmla="*/ 13 h 5"/>
                  <a:gd name="T20" fmla="*/ 17 w 7"/>
                  <a:gd name="T21" fmla="*/ 17 h 5"/>
                  <a:gd name="T22" fmla="*/ 21 w 7"/>
                  <a:gd name="T23" fmla="*/ 21 h 5"/>
                  <a:gd name="T24" fmla="*/ 17 w 7"/>
                  <a:gd name="T25" fmla="*/ 17 h 5"/>
                  <a:gd name="T26" fmla="*/ 21 w 7"/>
                  <a:gd name="T27" fmla="*/ 21 h 5"/>
                  <a:gd name="T28" fmla="*/ 21 w 7"/>
                  <a:gd name="T29" fmla="*/ 17 h 5"/>
                  <a:gd name="T30" fmla="*/ 25 w 7"/>
                  <a:gd name="T31" fmla="*/ 21 h 5"/>
                  <a:gd name="T32" fmla="*/ 21 w 7"/>
                  <a:gd name="T33" fmla="*/ 17 h 5"/>
                  <a:gd name="T34" fmla="*/ 21 w 7"/>
                  <a:gd name="T35" fmla="*/ 17 h 5"/>
                  <a:gd name="T36" fmla="*/ 17 w 7"/>
                  <a:gd name="T37" fmla="*/ 13 h 5"/>
                  <a:gd name="T38" fmla="*/ 21 w 7"/>
                  <a:gd name="T39" fmla="*/ 17 h 5"/>
                  <a:gd name="T40" fmla="*/ 17 w 7"/>
                  <a:gd name="T41" fmla="*/ 13 h 5"/>
                  <a:gd name="T42" fmla="*/ 25 w 7"/>
                  <a:gd name="T43" fmla="*/ 17 h 5"/>
                  <a:gd name="T44" fmla="*/ 21 w 7"/>
                  <a:gd name="T45" fmla="*/ 13 h 5"/>
                  <a:gd name="T46" fmla="*/ 25 w 7"/>
                  <a:gd name="T47" fmla="*/ 17 h 5"/>
                  <a:gd name="T48" fmla="*/ 12 w 7"/>
                  <a:gd name="T49" fmla="*/ 8 h 5"/>
                  <a:gd name="T50" fmla="*/ 25 w 7"/>
                  <a:gd name="T51" fmla="*/ 13 h 5"/>
                  <a:gd name="T52" fmla="*/ 21 w 7"/>
                  <a:gd name="T53" fmla="*/ 13 h 5"/>
                  <a:gd name="T54" fmla="*/ 25 w 7"/>
                  <a:gd name="T55" fmla="*/ 13 h 5"/>
                  <a:gd name="T56" fmla="*/ 21 w 7"/>
                  <a:gd name="T57" fmla="*/ 8 h 5"/>
                  <a:gd name="T58" fmla="*/ 17 w 7"/>
                  <a:gd name="T59" fmla="*/ 8 h 5"/>
                  <a:gd name="T60" fmla="*/ 12 w 7"/>
                  <a:gd name="T61" fmla="*/ 4 h 5"/>
                  <a:gd name="T62" fmla="*/ 17 w 7"/>
                  <a:gd name="T63" fmla="*/ 8 h 5"/>
                  <a:gd name="T64" fmla="*/ 8 w 7"/>
                  <a:gd name="T65" fmla="*/ 4 h 5"/>
                  <a:gd name="T66" fmla="*/ 12 w 7"/>
                  <a:gd name="T67" fmla="*/ 4 h 5"/>
                  <a:gd name="T68" fmla="*/ 8 w 7"/>
                  <a:gd name="T69" fmla="*/ 4 h 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4"/>
                      <a:pt x="5" y="4"/>
                    </a:cubicBezTo>
                    <a:cubicBezTo>
                      <a:pt x="3" y="3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5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4" y="3"/>
                      <a:pt x="3" y="2"/>
                      <a:pt x="6" y="3"/>
                    </a:cubicBezTo>
                    <a:cubicBezTo>
                      <a:pt x="6" y="3"/>
                      <a:pt x="5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7" y="3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3" name="Freeform 257"/>
              <p:cNvSpPr>
                <a:spLocks/>
              </p:cNvSpPr>
              <p:nvPr/>
            </p:nvSpPr>
            <p:spPr bwMode="auto">
              <a:xfrm>
                <a:off x="2383" y="222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4" name="Freeform 258"/>
              <p:cNvSpPr>
                <a:spLocks/>
              </p:cNvSpPr>
              <p:nvPr/>
            </p:nvSpPr>
            <p:spPr bwMode="auto">
              <a:xfrm>
                <a:off x="2362" y="2204"/>
                <a:ext cx="37" cy="17"/>
              </a:xfrm>
              <a:custGeom>
                <a:avLst/>
                <a:gdLst>
                  <a:gd name="T0" fmla="*/ 16 w 9"/>
                  <a:gd name="T1" fmla="*/ 9 h 4"/>
                  <a:gd name="T2" fmla="*/ 25 w 9"/>
                  <a:gd name="T3" fmla="*/ 9 h 4"/>
                  <a:gd name="T4" fmla="*/ 12 w 9"/>
                  <a:gd name="T5" fmla="*/ 4 h 4"/>
                  <a:gd name="T6" fmla="*/ 8 w 9"/>
                  <a:gd name="T7" fmla="*/ 4 h 4"/>
                  <a:gd name="T8" fmla="*/ 21 w 9"/>
                  <a:gd name="T9" fmla="*/ 9 h 4"/>
                  <a:gd name="T10" fmla="*/ 25 w 9"/>
                  <a:gd name="T11" fmla="*/ 9 h 4"/>
                  <a:gd name="T12" fmla="*/ 16 w 9"/>
                  <a:gd name="T13" fmla="*/ 4 h 4"/>
                  <a:gd name="T14" fmla="*/ 12 w 9"/>
                  <a:gd name="T15" fmla="*/ 4 h 4"/>
                  <a:gd name="T16" fmla="*/ 12 w 9"/>
                  <a:gd name="T17" fmla="*/ 4 h 4"/>
                  <a:gd name="T18" fmla="*/ 25 w 9"/>
                  <a:gd name="T19" fmla="*/ 9 h 4"/>
                  <a:gd name="T20" fmla="*/ 4 w 9"/>
                  <a:gd name="T21" fmla="*/ 0 h 4"/>
                  <a:gd name="T22" fmla="*/ 4 w 9"/>
                  <a:gd name="T23" fmla="*/ 0 h 4"/>
                  <a:gd name="T24" fmla="*/ 12 w 9"/>
                  <a:gd name="T25" fmla="*/ 4 h 4"/>
                  <a:gd name="T26" fmla="*/ 12 w 9"/>
                  <a:gd name="T27" fmla="*/ 0 h 4"/>
                  <a:gd name="T28" fmla="*/ 4 w 9"/>
                  <a:gd name="T29" fmla="*/ 0 h 4"/>
                  <a:gd name="T30" fmla="*/ 4 w 9"/>
                  <a:gd name="T31" fmla="*/ 4 h 4"/>
                  <a:gd name="T32" fmla="*/ 4 w 9"/>
                  <a:gd name="T33" fmla="*/ 4 h 4"/>
                  <a:gd name="T34" fmla="*/ 8 w 9"/>
                  <a:gd name="T35" fmla="*/ 9 h 4"/>
                  <a:gd name="T36" fmla="*/ 21 w 9"/>
                  <a:gd name="T37" fmla="*/ 9 h 4"/>
                  <a:gd name="T38" fmla="*/ 16 w 9"/>
                  <a:gd name="T39" fmla="*/ 9 h 4"/>
                  <a:gd name="T40" fmla="*/ 25 w 9"/>
                  <a:gd name="T41" fmla="*/ 13 h 4"/>
                  <a:gd name="T42" fmla="*/ 29 w 9"/>
                  <a:gd name="T43" fmla="*/ 13 h 4"/>
                  <a:gd name="T44" fmla="*/ 29 w 9"/>
                  <a:gd name="T45" fmla="*/ 13 h 4"/>
                  <a:gd name="T46" fmla="*/ 16 w 9"/>
                  <a:gd name="T47" fmla="*/ 9 h 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9" y="4"/>
                      <a:pt x="6" y="3"/>
                      <a:pt x="7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5" name="Freeform 259"/>
              <p:cNvSpPr>
                <a:spLocks/>
              </p:cNvSpPr>
              <p:nvPr/>
            </p:nvSpPr>
            <p:spPr bwMode="auto">
              <a:xfrm>
                <a:off x="2378" y="2212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5 w 5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6" name="Freeform 260"/>
              <p:cNvSpPr>
                <a:spLocks/>
              </p:cNvSpPr>
              <p:nvPr/>
            </p:nvSpPr>
            <p:spPr bwMode="auto">
              <a:xfrm>
                <a:off x="2366" y="2208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7" name="Freeform 261"/>
              <p:cNvSpPr>
                <a:spLocks/>
              </p:cNvSpPr>
              <p:nvPr/>
            </p:nvSpPr>
            <p:spPr bwMode="auto">
              <a:xfrm>
                <a:off x="2383" y="2208"/>
                <a:ext cx="4" cy="0"/>
              </a:xfrm>
              <a:custGeom>
                <a:avLst/>
                <a:gdLst>
                  <a:gd name="T0" fmla="*/ 4 w 1"/>
                  <a:gd name="T1" fmla="*/ 0 w 1"/>
                  <a:gd name="T2" fmla="*/ 0 w 1"/>
                  <a:gd name="T3" fmla="*/ 4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8" name="Freeform 262"/>
              <p:cNvSpPr>
                <a:spLocks/>
              </p:cNvSpPr>
              <p:nvPr/>
            </p:nvSpPr>
            <p:spPr bwMode="auto">
              <a:xfrm>
                <a:off x="2362" y="2200"/>
                <a:ext cx="21" cy="8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4 h 2"/>
                  <a:gd name="T4" fmla="*/ 17 w 5"/>
                  <a:gd name="T5" fmla="*/ 8 h 2"/>
                  <a:gd name="T6" fmla="*/ 8 w 5"/>
                  <a:gd name="T7" fmla="*/ 4 h 2"/>
                  <a:gd name="T8" fmla="*/ 8 w 5"/>
                  <a:gd name="T9" fmla="*/ 4 h 2"/>
                  <a:gd name="T10" fmla="*/ 0 w 5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9" name="Freeform 263"/>
              <p:cNvSpPr>
                <a:spLocks/>
              </p:cNvSpPr>
              <p:nvPr/>
            </p:nvSpPr>
            <p:spPr bwMode="auto">
              <a:xfrm>
                <a:off x="2366" y="2187"/>
                <a:ext cx="29" cy="21"/>
              </a:xfrm>
              <a:custGeom>
                <a:avLst/>
                <a:gdLst>
                  <a:gd name="T0" fmla="*/ 17 w 7"/>
                  <a:gd name="T1" fmla="*/ 17 h 5"/>
                  <a:gd name="T2" fmla="*/ 17 w 7"/>
                  <a:gd name="T3" fmla="*/ 13 h 5"/>
                  <a:gd name="T4" fmla="*/ 21 w 7"/>
                  <a:gd name="T5" fmla="*/ 17 h 5"/>
                  <a:gd name="T6" fmla="*/ 25 w 7"/>
                  <a:gd name="T7" fmla="*/ 17 h 5"/>
                  <a:gd name="T8" fmla="*/ 21 w 7"/>
                  <a:gd name="T9" fmla="*/ 13 h 5"/>
                  <a:gd name="T10" fmla="*/ 17 w 7"/>
                  <a:gd name="T11" fmla="*/ 13 h 5"/>
                  <a:gd name="T12" fmla="*/ 12 w 7"/>
                  <a:gd name="T13" fmla="*/ 13 h 5"/>
                  <a:gd name="T14" fmla="*/ 25 w 7"/>
                  <a:gd name="T15" fmla="*/ 13 h 5"/>
                  <a:gd name="T16" fmla="*/ 8 w 7"/>
                  <a:gd name="T17" fmla="*/ 8 h 5"/>
                  <a:gd name="T18" fmla="*/ 12 w 7"/>
                  <a:gd name="T19" fmla="*/ 8 h 5"/>
                  <a:gd name="T20" fmla="*/ 12 w 7"/>
                  <a:gd name="T21" fmla="*/ 8 h 5"/>
                  <a:gd name="T22" fmla="*/ 12 w 7"/>
                  <a:gd name="T23" fmla="*/ 8 h 5"/>
                  <a:gd name="T24" fmla="*/ 21 w 7"/>
                  <a:gd name="T25" fmla="*/ 8 h 5"/>
                  <a:gd name="T26" fmla="*/ 21 w 7"/>
                  <a:gd name="T27" fmla="*/ 8 h 5"/>
                  <a:gd name="T28" fmla="*/ 25 w 7"/>
                  <a:gd name="T29" fmla="*/ 8 h 5"/>
                  <a:gd name="T30" fmla="*/ 21 w 7"/>
                  <a:gd name="T31" fmla="*/ 4 h 5"/>
                  <a:gd name="T32" fmla="*/ 25 w 7"/>
                  <a:gd name="T33" fmla="*/ 4 h 5"/>
                  <a:gd name="T34" fmla="*/ 8 w 7"/>
                  <a:gd name="T35" fmla="*/ 4 h 5"/>
                  <a:gd name="T36" fmla="*/ 12 w 7"/>
                  <a:gd name="T37" fmla="*/ 4 h 5"/>
                  <a:gd name="T38" fmla="*/ 21 w 7"/>
                  <a:gd name="T39" fmla="*/ 4 h 5"/>
                  <a:gd name="T40" fmla="*/ 17 w 7"/>
                  <a:gd name="T41" fmla="*/ 0 h 5"/>
                  <a:gd name="T42" fmla="*/ 25 w 7"/>
                  <a:gd name="T43" fmla="*/ 0 h 5"/>
                  <a:gd name="T44" fmla="*/ 12 w 7"/>
                  <a:gd name="T45" fmla="*/ 0 h 5"/>
                  <a:gd name="T46" fmla="*/ 12 w 7"/>
                  <a:gd name="T47" fmla="*/ 0 h 5"/>
                  <a:gd name="T48" fmla="*/ 0 w 7"/>
                  <a:gd name="T49" fmla="*/ 0 h 5"/>
                  <a:gd name="T50" fmla="*/ 4 w 7"/>
                  <a:gd name="T51" fmla="*/ 4 h 5"/>
                  <a:gd name="T52" fmla="*/ 12 w 7"/>
                  <a:gd name="T53" fmla="*/ 4 h 5"/>
                  <a:gd name="T54" fmla="*/ 4 w 7"/>
                  <a:gd name="T55" fmla="*/ 4 h 5"/>
                  <a:gd name="T56" fmla="*/ 12 w 7"/>
                  <a:gd name="T57" fmla="*/ 4 h 5"/>
                  <a:gd name="T58" fmla="*/ 4 w 7"/>
                  <a:gd name="T59" fmla="*/ 4 h 5"/>
                  <a:gd name="T60" fmla="*/ 12 w 7"/>
                  <a:gd name="T61" fmla="*/ 4 h 5"/>
                  <a:gd name="T62" fmla="*/ 0 w 7"/>
                  <a:gd name="T63" fmla="*/ 4 h 5"/>
                  <a:gd name="T64" fmla="*/ 4 w 7"/>
                  <a:gd name="T65" fmla="*/ 13 h 5"/>
                  <a:gd name="T66" fmla="*/ 8 w 7"/>
                  <a:gd name="T67" fmla="*/ 13 h 5"/>
                  <a:gd name="T68" fmla="*/ 8 w 7"/>
                  <a:gd name="T69" fmla="*/ 17 h 5"/>
                  <a:gd name="T70" fmla="*/ 17 w 7"/>
                  <a:gd name="T71" fmla="*/ 17 h 5"/>
                  <a:gd name="T72" fmla="*/ 4 w 7"/>
                  <a:gd name="T73" fmla="*/ 13 h 5"/>
                  <a:gd name="T74" fmla="*/ 4 w 7"/>
                  <a:gd name="T75" fmla="*/ 13 h 5"/>
                  <a:gd name="T76" fmla="*/ 8 w 7"/>
                  <a:gd name="T77" fmla="*/ 17 h 5"/>
                  <a:gd name="T78" fmla="*/ 4 w 7"/>
                  <a:gd name="T79" fmla="*/ 17 h 5"/>
                  <a:gd name="T80" fmla="*/ 21 w 7"/>
                  <a:gd name="T81" fmla="*/ 17 h 5"/>
                  <a:gd name="T82" fmla="*/ 25 w 7"/>
                  <a:gd name="T83" fmla="*/ 17 h 5"/>
                  <a:gd name="T84" fmla="*/ 17 w 7"/>
                  <a:gd name="T85" fmla="*/ 17 h 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4"/>
                      <a:pt x="4" y="3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6" y="3"/>
                    </a:cubicBezTo>
                    <a:cubicBezTo>
                      <a:pt x="5" y="3"/>
                      <a:pt x="3" y="2"/>
                      <a:pt x="2" y="2"/>
                    </a:cubicBezTo>
                    <a:cubicBezTo>
                      <a:pt x="4" y="2"/>
                      <a:pt x="2" y="2"/>
                      <a:pt x="3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5" y="1"/>
                      <a:pt x="2" y="1"/>
                    </a:cubicBezTo>
                    <a:cubicBezTo>
                      <a:pt x="6" y="1"/>
                      <a:pt x="1" y="1"/>
                      <a:pt x="3" y="1"/>
                    </a:cubicBezTo>
                    <a:cubicBezTo>
                      <a:pt x="4" y="0"/>
                      <a:pt x="3" y="1"/>
                      <a:pt x="5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3" y="1"/>
                      <a:pt x="1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6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2" y="3"/>
                      <a:pt x="7" y="5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0" name="Freeform 264"/>
              <p:cNvSpPr>
                <a:spLocks/>
              </p:cNvSpPr>
              <p:nvPr/>
            </p:nvSpPr>
            <p:spPr bwMode="auto">
              <a:xfrm>
                <a:off x="2366" y="2200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1" name="Freeform 265"/>
              <p:cNvSpPr>
                <a:spLocks/>
              </p:cNvSpPr>
              <p:nvPr/>
            </p:nvSpPr>
            <p:spPr bwMode="auto">
              <a:xfrm>
                <a:off x="2378" y="218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2" name="Rectangle 266"/>
              <p:cNvSpPr>
                <a:spLocks noChangeArrowheads="1"/>
              </p:cNvSpPr>
              <p:nvPr/>
            </p:nvSpPr>
            <p:spPr bwMode="auto">
              <a:xfrm>
                <a:off x="2370" y="22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523" name="Freeform 267"/>
              <p:cNvSpPr>
                <a:spLocks/>
              </p:cNvSpPr>
              <p:nvPr/>
            </p:nvSpPr>
            <p:spPr bwMode="auto">
              <a:xfrm>
                <a:off x="2383" y="220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4" name="Freeform 268"/>
              <p:cNvSpPr>
                <a:spLocks/>
              </p:cNvSpPr>
              <p:nvPr/>
            </p:nvSpPr>
            <p:spPr bwMode="auto">
              <a:xfrm>
                <a:off x="2383" y="218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5" name="Freeform 269"/>
              <p:cNvSpPr>
                <a:spLocks/>
              </p:cNvSpPr>
              <p:nvPr/>
            </p:nvSpPr>
            <p:spPr bwMode="auto">
              <a:xfrm>
                <a:off x="2387" y="217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6" name="Freeform 270"/>
              <p:cNvSpPr>
                <a:spLocks/>
              </p:cNvSpPr>
              <p:nvPr/>
            </p:nvSpPr>
            <p:spPr bwMode="auto">
              <a:xfrm>
                <a:off x="2345" y="2154"/>
                <a:ext cx="50" cy="33"/>
              </a:xfrm>
              <a:custGeom>
                <a:avLst/>
                <a:gdLst>
                  <a:gd name="T0" fmla="*/ 17 w 12"/>
                  <a:gd name="T1" fmla="*/ 8 h 8"/>
                  <a:gd name="T2" fmla="*/ 13 w 12"/>
                  <a:gd name="T3" fmla="*/ 12 h 8"/>
                  <a:gd name="T4" fmla="*/ 8 w 12"/>
                  <a:gd name="T5" fmla="*/ 17 h 8"/>
                  <a:gd name="T6" fmla="*/ 13 w 12"/>
                  <a:gd name="T7" fmla="*/ 12 h 8"/>
                  <a:gd name="T8" fmla="*/ 17 w 12"/>
                  <a:gd name="T9" fmla="*/ 17 h 8"/>
                  <a:gd name="T10" fmla="*/ 13 w 12"/>
                  <a:gd name="T11" fmla="*/ 17 h 8"/>
                  <a:gd name="T12" fmla="*/ 21 w 12"/>
                  <a:gd name="T13" fmla="*/ 17 h 8"/>
                  <a:gd name="T14" fmla="*/ 21 w 12"/>
                  <a:gd name="T15" fmla="*/ 21 h 8"/>
                  <a:gd name="T16" fmla="*/ 17 w 12"/>
                  <a:gd name="T17" fmla="*/ 21 h 8"/>
                  <a:gd name="T18" fmla="*/ 29 w 12"/>
                  <a:gd name="T19" fmla="*/ 17 h 8"/>
                  <a:gd name="T20" fmla="*/ 33 w 12"/>
                  <a:gd name="T21" fmla="*/ 17 h 8"/>
                  <a:gd name="T22" fmla="*/ 25 w 12"/>
                  <a:gd name="T23" fmla="*/ 21 h 8"/>
                  <a:gd name="T24" fmla="*/ 29 w 12"/>
                  <a:gd name="T25" fmla="*/ 21 h 8"/>
                  <a:gd name="T26" fmla="*/ 25 w 12"/>
                  <a:gd name="T27" fmla="*/ 25 h 8"/>
                  <a:gd name="T28" fmla="*/ 29 w 12"/>
                  <a:gd name="T29" fmla="*/ 25 h 8"/>
                  <a:gd name="T30" fmla="*/ 33 w 12"/>
                  <a:gd name="T31" fmla="*/ 25 h 8"/>
                  <a:gd name="T32" fmla="*/ 29 w 12"/>
                  <a:gd name="T33" fmla="*/ 29 h 8"/>
                  <a:gd name="T34" fmla="*/ 29 w 12"/>
                  <a:gd name="T35" fmla="*/ 29 h 8"/>
                  <a:gd name="T36" fmla="*/ 29 w 12"/>
                  <a:gd name="T37" fmla="*/ 33 h 8"/>
                  <a:gd name="T38" fmla="*/ 33 w 12"/>
                  <a:gd name="T39" fmla="*/ 29 h 8"/>
                  <a:gd name="T40" fmla="*/ 29 w 12"/>
                  <a:gd name="T41" fmla="*/ 29 h 8"/>
                  <a:gd name="T42" fmla="*/ 42 w 12"/>
                  <a:gd name="T43" fmla="*/ 29 h 8"/>
                  <a:gd name="T44" fmla="*/ 46 w 12"/>
                  <a:gd name="T45" fmla="*/ 25 h 8"/>
                  <a:gd name="T46" fmla="*/ 42 w 12"/>
                  <a:gd name="T47" fmla="*/ 25 h 8"/>
                  <a:gd name="T48" fmla="*/ 46 w 12"/>
                  <a:gd name="T49" fmla="*/ 21 h 8"/>
                  <a:gd name="T50" fmla="*/ 46 w 12"/>
                  <a:gd name="T51" fmla="*/ 21 h 8"/>
                  <a:gd name="T52" fmla="*/ 42 w 12"/>
                  <a:gd name="T53" fmla="*/ 21 h 8"/>
                  <a:gd name="T54" fmla="*/ 42 w 12"/>
                  <a:gd name="T55" fmla="*/ 21 h 8"/>
                  <a:gd name="T56" fmla="*/ 42 w 12"/>
                  <a:gd name="T57" fmla="*/ 17 h 8"/>
                  <a:gd name="T58" fmla="*/ 42 w 12"/>
                  <a:gd name="T59" fmla="*/ 17 h 8"/>
                  <a:gd name="T60" fmla="*/ 33 w 12"/>
                  <a:gd name="T61" fmla="*/ 17 h 8"/>
                  <a:gd name="T62" fmla="*/ 42 w 12"/>
                  <a:gd name="T63" fmla="*/ 12 h 8"/>
                  <a:gd name="T64" fmla="*/ 42 w 12"/>
                  <a:gd name="T65" fmla="*/ 12 h 8"/>
                  <a:gd name="T66" fmla="*/ 33 w 12"/>
                  <a:gd name="T67" fmla="*/ 12 h 8"/>
                  <a:gd name="T68" fmla="*/ 29 w 12"/>
                  <a:gd name="T69" fmla="*/ 12 h 8"/>
                  <a:gd name="T70" fmla="*/ 25 w 12"/>
                  <a:gd name="T71" fmla="*/ 12 h 8"/>
                  <a:gd name="T72" fmla="*/ 29 w 12"/>
                  <a:gd name="T73" fmla="*/ 12 h 8"/>
                  <a:gd name="T74" fmla="*/ 25 w 12"/>
                  <a:gd name="T75" fmla="*/ 8 h 8"/>
                  <a:gd name="T76" fmla="*/ 17 w 12"/>
                  <a:gd name="T77" fmla="*/ 17 h 8"/>
                  <a:gd name="T78" fmla="*/ 29 w 12"/>
                  <a:gd name="T79" fmla="*/ 8 h 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" h="8">
                    <a:moveTo>
                      <a:pt x="6" y="1"/>
                    </a:moveTo>
                    <a:cubicBezTo>
                      <a:pt x="6" y="1"/>
                      <a:pt x="6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2" y="3"/>
                      <a:pt x="2" y="4"/>
                    </a:cubicBezTo>
                    <a:cubicBezTo>
                      <a:pt x="2" y="4"/>
                      <a:pt x="5" y="2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4"/>
                      <a:pt x="5" y="2"/>
                      <a:pt x="5" y="2"/>
                    </a:cubicBezTo>
                    <a:cubicBezTo>
                      <a:pt x="0" y="5"/>
                      <a:pt x="7" y="2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3" y="4"/>
                      <a:pt x="5" y="4"/>
                      <a:pt x="3" y="4"/>
                    </a:cubicBezTo>
                    <a:cubicBezTo>
                      <a:pt x="6" y="3"/>
                      <a:pt x="2" y="6"/>
                      <a:pt x="6" y="4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6" y="4"/>
                      <a:pt x="5" y="5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4" y="5"/>
                    </a:cubicBezTo>
                    <a:cubicBezTo>
                      <a:pt x="6" y="4"/>
                      <a:pt x="5" y="5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4"/>
                    </a:cubicBezTo>
                    <a:cubicBezTo>
                      <a:pt x="7" y="4"/>
                      <a:pt x="7" y="4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6"/>
                      <a:pt x="8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5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6"/>
                      <a:pt x="9" y="5"/>
                      <a:pt x="7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6"/>
                      <a:pt x="6" y="6"/>
                      <a:pt x="6" y="7"/>
                    </a:cubicBezTo>
                    <a:cubicBezTo>
                      <a:pt x="7" y="6"/>
                      <a:pt x="6" y="7"/>
                      <a:pt x="7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9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5" y="8"/>
                      <a:pt x="7" y="8"/>
                    </a:cubicBezTo>
                    <a:cubicBezTo>
                      <a:pt x="8" y="8"/>
                      <a:pt x="10" y="7"/>
                      <a:pt x="11" y="7"/>
                    </a:cubicBezTo>
                    <a:cubicBezTo>
                      <a:pt x="10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8" y="7"/>
                      <a:pt x="7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9" y="6"/>
                      <a:pt x="12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6"/>
                      <a:pt x="8" y="6"/>
                      <a:pt x="8" y="6"/>
                    </a:cubicBezTo>
                    <a:cubicBezTo>
                      <a:pt x="10" y="5"/>
                      <a:pt x="9" y="5"/>
                      <a:pt x="11" y="5"/>
                    </a:cubicBezTo>
                    <a:cubicBezTo>
                      <a:pt x="9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9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8" y="5"/>
                      <a:pt x="10" y="4"/>
                    </a:cubicBezTo>
                    <a:cubicBezTo>
                      <a:pt x="9" y="4"/>
                      <a:pt x="9" y="4"/>
                      <a:pt x="7" y="5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10" y="4"/>
                      <a:pt x="8" y="4"/>
                      <a:pt x="10" y="3"/>
                    </a:cubicBezTo>
                    <a:cubicBezTo>
                      <a:pt x="11" y="3"/>
                      <a:pt x="8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8" y="4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8" y="3"/>
                      <a:pt x="9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2"/>
                      <a:pt x="7" y="3"/>
                    </a:cubicBezTo>
                    <a:cubicBezTo>
                      <a:pt x="6" y="3"/>
                      <a:pt x="8" y="2"/>
                      <a:pt x="8" y="2"/>
                    </a:cubicBezTo>
                    <a:cubicBezTo>
                      <a:pt x="5" y="3"/>
                      <a:pt x="9" y="0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0"/>
                      <a:pt x="3" y="3"/>
                      <a:pt x="6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7" name="Freeform 271"/>
              <p:cNvSpPr>
                <a:spLocks/>
              </p:cNvSpPr>
              <p:nvPr/>
            </p:nvSpPr>
            <p:spPr bwMode="auto">
              <a:xfrm>
                <a:off x="2374" y="2162"/>
                <a:ext cx="9" cy="4"/>
              </a:xfrm>
              <a:custGeom>
                <a:avLst/>
                <a:gdLst>
                  <a:gd name="T0" fmla="*/ 0 w 2"/>
                  <a:gd name="T1" fmla="*/ 4 h 1"/>
                  <a:gd name="T2" fmla="*/ 9 w 2"/>
                  <a:gd name="T3" fmla="*/ 0 h 1"/>
                  <a:gd name="T4" fmla="*/ 5 w 2"/>
                  <a:gd name="T5" fmla="*/ 4 h 1"/>
                  <a:gd name="T6" fmla="*/ 0 w 2"/>
                  <a:gd name="T7" fmla="*/ 4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8" name="Rectangle 272"/>
              <p:cNvSpPr>
                <a:spLocks noChangeArrowheads="1"/>
              </p:cNvSpPr>
              <p:nvPr/>
            </p:nvSpPr>
            <p:spPr bwMode="auto">
              <a:xfrm>
                <a:off x="2374" y="216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529" name="Freeform 273"/>
              <p:cNvSpPr>
                <a:spLocks/>
              </p:cNvSpPr>
              <p:nvPr/>
            </p:nvSpPr>
            <p:spPr bwMode="auto">
              <a:xfrm>
                <a:off x="2370" y="215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0" name="Rectangle 274"/>
              <p:cNvSpPr>
                <a:spLocks noChangeArrowheads="1"/>
              </p:cNvSpPr>
              <p:nvPr/>
            </p:nvSpPr>
            <p:spPr bwMode="auto">
              <a:xfrm>
                <a:off x="2366" y="215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531" name="Freeform 275"/>
              <p:cNvSpPr>
                <a:spLocks/>
              </p:cNvSpPr>
              <p:nvPr/>
            </p:nvSpPr>
            <p:spPr bwMode="auto">
              <a:xfrm>
                <a:off x="2341" y="2154"/>
                <a:ext cx="29" cy="17"/>
              </a:xfrm>
              <a:custGeom>
                <a:avLst/>
                <a:gdLst>
                  <a:gd name="T0" fmla="*/ 12 w 7"/>
                  <a:gd name="T1" fmla="*/ 0 h 4"/>
                  <a:gd name="T2" fmla="*/ 4 w 7"/>
                  <a:gd name="T3" fmla="*/ 4 h 4"/>
                  <a:gd name="T4" fmla="*/ 8 w 7"/>
                  <a:gd name="T5" fmla="*/ 0 h 4"/>
                  <a:gd name="T6" fmla="*/ 0 w 7"/>
                  <a:gd name="T7" fmla="*/ 9 h 4"/>
                  <a:gd name="T8" fmla="*/ 8 w 7"/>
                  <a:gd name="T9" fmla="*/ 9 h 4"/>
                  <a:gd name="T10" fmla="*/ 4 w 7"/>
                  <a:gd name="T11" fmla="*/ 9 h 4"/>
                  <a:gd name="T12" fmla="*/ 12 w 7"/>
                  <a:gd name="T13" fmla="*/ 9 h 4"/>
                  <a:gd name="T14" fmla="*/ 8 w 7"/>
                  <a:gd name="T15" fmla="*/ 13 h 4"/>
                  <a:gd name="T16" fmla="*/ 8 w 7"/>
                  <a:gd name="T17" fmla="*/ 13 h 4"/>
                  <a:gd name="T18" fmla="*/ 12 w 7"/>
                  <a:gd name="T19" fmla="*/ 9 h 4"/>
                  <a:gd name="T20" fmla="*/ 12 w 7"/>
                  <a:gd name="T21" fmla="*/ 13 h 4"/>
                  <a:gd name="T22" fmla="*/ 12 w 7"/>
                  <a:gd name="T23" fmla="*/ 9 h 4"/>
                  <a:gd name="T24" fmla="*/ 12 w 7"/>
                  <a:gd name="T25" fmla="*/ 9 h 4"/>
                  <a:gd name="T26" fmla="*/ 12 w 7"/>
                  <a:gd name="T27" fmla="*/ 13 h 4"/>
                  <a:gd name="T28" fmla="*/ 17 w 7"/>
                  <a:gd name="T29" fmla="*/ 9 h 4"/>
                  <a:gd name="T30" fmla="*/ 12 w 7"/>
                  <a:gd name="T31" fmla="*/ 13 h 4"/>
                  <a:gd name="T32" fmla="*/ 17 w 7"/>
                  <a:gd name="T33" fmla="*/ 9 h 4"/>
                  <a:gd name="T34" fmla="*/ 25 w 7"/>
                  <a:gd name="T35" fmla="*/ 9 h 4"/>
                  <a:gd name="T36" fmla="*/ 17 w 7"/>
                  <a:gd name="T37" fmla="*/ 9 h 4"/>
                  <a:gd name="T38" fmla="*/ 17 w 7"/>
                  <a:gd name="T39" fmla="*/ 9 h 4"/>
                  <a:gd name="T40" fmla="*/ 17 w 7"/>
                  <a:gd name="T41" fmla="*/ 9 h 4"/>
                  <a:gd name="T42" fmla="*/ 21 w 7"/>
                  <a:gd name="T43" fmla="*/ 4 h 4"/>
                  <a:gd name="T44" fmla="*/ 25 w 7"/>
                  <a:gd name="T45" fmla="*/ 0 h 4"/>
                  <a:gd name="T46" fmla="*/ 25 w 7"/>
                  <a:gd name="T47" fmla="*/ 0 h 4"/>
                  <a:gd name="T48" fmla="*/ 25 w 7"/>
                  <a:gd name="T49" fmla="*/ 0 h 4"/>
                  <a:gd name="T50" fmla="*/ 21 w 7"/>
                  <a:gd name="T51" fmla="*/ 4 h 4"/>
                  <a:gd name="T52" fmla="*/ 12 w 7"/>
                  <a:gd name="T53" fmla="*/ 9 h 4"/>
                  <a:gd name="T54" fmla="*/ 12 w 7"/>
                  <a:gd name="T55" fmla="*/ 9 h 4"/>
                  <a:gd name="T56" fmla="*/ 21 w 7"/>
                  <a:gd name="T57" fmla="*/ 4 h 4"/>
                  <a:gd name="T58" fmla="*/ 17 w 7"/>
                  <a:gd name="T59" fmla="*/ 4 h 4"/>
                  <a:gd name="T60" fmla="*/ 21 w 7"/>
                  <a:gd name="T61" fmla="*/ 0 h 4"/>
                  <a:gd name="T62" fmla="*/ 17 w 7"/>
                  <a:gd name="T63" fmla="*/ 4 h 4"/>
                  <a:gd name="T64" fmla="*/ 12 w 7"/>
                  <a:gd name="T65" fmla="*/ 4 h 4"/>
                  <a:gd name="T66" fmla="*/ 17 w 7"/>
                  <a:gd name="T67" fmla="*/ 0 h 4"/>
                  <a:gd name="T68" fmla="*/ 12 w 7"/>
                  <a:gd name="T69" fmla="*/ 4 h 4"/>
                  <a:gd name="T70" fmla="*/ 12 w 7"/>
                  <a:gd name="T71" fmla="*/ 0 h 4"/>
                  <a:gd name="T72" fmla="*/ 12 w 7"/>
                  <a:gd name="T73" fmla="*/ 4 h 4"/>
                  <a:gd name="T74" fmla="*/ 12 w 7"/>
                  <a:gd name="T75" fmla="*/ 0 h 4"/>
                  <a:gd name="T76" fmla="*/ 12 w 7"/>
                  <a:gd name="T77" fmla="*/ 0 h 4"/>
                  <a:gd name="T78" fmla="*/ 4 w 7"/>
                  <a:gd name="T79" fmla="*/ 9 h 4"/>
                  <a:gd name="T80" fmla="*/ 12 w 7"/>
                  <a:gd name="T81" fmla="*/ 0 h 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0" y="3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0" y="4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4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4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4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0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2" name="Freeform 276"/>
              <p:cNvSpPr>
                <a:spLocks/>
              </p:cNvSpPr>
              <p:nvPr/>
            </p:nvSpPr>
            <p:spPr bwMode="auto">
              <a:xfrm>
                <a:off x="2341" y="2154"/>
                <a:ext cx="8" cy="8"/>
              </a:xfrm>
              <a:custGeom>
                <a:avLst/>
                <a:gdLst>
                  <a:gd name="T0" fmla="*/ 0 w 2"/>
                  <a:gd name="T1" fmla="*/ 4 h 2"/>
                  <a:gd name="T2" fmla="*/ 8 w 2"/>
                  <a:gd name="T3" fmla="*/ 0 h 2"/>
                  <a:gd name="T4" fmla="*/ 0 w 2"/>
                  <a:gd name="T5" fmla="*/ 8 h 2"/>
                  <a:gd name="T6" fmla="*/ 0 w 2"/>
                  <a:gd name="T7" fmla="*/ 8 h 2"/>
                  <a:gd name="T8" fmla="*/ 0 w 2"/>
                  <a:gd name="T9" fmla="*/ 4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3" name="Freeform 277"/>
              <p:cNvSpPr>
                <a:spLocks/>
              </p:cNvSpPr>
              <p:nvPr/>
            </p:nvSpPr>
            <p:spPr bwMode="auto">
              <a:xfrm>
                <a:off x="2328" y="2150"/>
                <a:ext cx="21" cy="16"/>
              </a:xfrm>
              <a:custGeom>
                <a:avLst/>
                <a:gdLst>
                  <a:gd name="T0" fmla="*/ 13 w 5"/>
                  <a:gd name="T1" fmla="*/ 8 h 4"/>
                  <a:gd name="T2" fmla="*/ 8 w 5"/>
                  <a:gd name="T3" fmla="*/ 12 h 4"/>
                  <a:gd name="T4" fmla="*/ 8 w 5"/>
                  <a:gd name="T5" fmla="*/ 12 h 4"/>
                  <a:gd name="T6" fmla="*/ 17 w 5"/>
                  <a:gd name="T7" fmla="*/ 8 h 4"/>
                  <a:gd name="T8" fmla="*/ 13 w 5"/>
                  <a:gd name="T9" fmla="*/ 12 h 4"/>
                  <a:gd name="T10" fmla="*/ 17 w 5"/>
                  <a:gd name="T11" fmla="*/ 8 h 4"/>
                  <a:gd name="T12" fmla="*/ 13 w 5"/>
                  <a:gd name="T13" fmla="*/ 8 h 4"/>
                  <a:gd name="T14" fmla="*/ 17 w 5"/>
                  <a:gd name="T15" fmla="*/ 8 h 4"/>
                  <a:gd name="T16" fmla="*/ 17 w 5"/>
                  <a:gd name="T17" fmla="*/ 8 h 4"/>
                  <a:gd name="T18" fmla="*/ 17 w 5"/>
                  <a:gd name="T19" fmla="*/ 4 h 4"/>
                  <a:gd name="T20" fmla="*/ 13 w 5"/>
                  <a:gd name="T21" fmla="*/ 8 h 4"/>
                  <a:gd name="T22" fmla="*/ 17 w 5"/>
                  <a:gd name="T23" fmla="*/ 4 h 4"/>
                  <a:gd name="T24" fmla="*/ 17 w 5"/>
                  <a:gd name="T25" fmla="*/ 0 h 4"/>
                  <a:gd name="T26" fmla="*/ 17 w 5"/>
                  <a:gd name="T27" fmla="*/ 4 h 4"/>
                  <a:gd name="T28" fmla="*/ 13 w 5"/>
                  <a:gd name="T29" fmla="*/ 8 h 4"/>
                  <a:gd name="T30" fmla="*/ 17 w 5"/>
                  <a:gd name="T31" fmla="*/ 0 h 4"/>
                  <a:gd name="T32" fmla="*/ 13 w 5"/>
                  <a:gd name="T33" fmla="*/ 4 h 4"/>
                  <a:gd name="T34" fmla="*/ 8 w 5"/>
                  <a:gd name="T35" fmla="*/ 8 h 4"/>
                  <a:gd name="T36" fmla="*/ 13 w 5"/>
                  <a:gd name="T37" fmla="*/ 4 h 4"/>
                  <a:gd name="T38" fmla="*/ 13 w 5"/>
                  <a:gd name="T39" fmla="*/ 4 h 4"/>
                  <a:gd name="T40" fmla="*/ 4 w 5"/>
                  <a:gd name="T41" fmla="*/ 12 h 4"/>
                  <a:gd name="T42" fmla="*/ 13 w 5"/>
                  <a:gd name="T43" fmla="*/ 8 h 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3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4"/>
                      <a:pt x="3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3"/>
                      <a:pt x="4" y="2"/>
                    </a:cubicBezTo>
                    <a:cubicBezTo>
                      <a:pt x="4" y="2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2" y="3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4" y="1"/>
                      <a:pt x="4" y="0"/>
                    </a:cubicBezTo>
                    <a:cubicBezTo>
                      <a:pt x="3" y="1"/>
                      <a:pt x="2" y="2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4" name="Rectangle 278"/>
              <p:cNvSpPr>
                <a:spLocks noChangeArrowheads="1"/>
              </p:cNvSpPr>
              <p:nvPr/>
            </p:nvSpPr>
            <p:spPr bwMode="auto">
              <a:xfrm>
                <a:off x="2332" y="216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535" name="Freeform 279"/>
              <p:cNvSpPr>
                <a:spLocks/>
              </p:cNvSpPr>
              <p:nvPr/>
            </p:nvSpPr>
            <p:spPr bwMode="auto">
              <a:xfrm>
                <a:off x="2399" y="3023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6" name="Freeform 280"/>
              <p:cNvSpPr>
                <a:spLocks/>
              </p:cNvSpPr>
              <p:nvPr/>
            </p:nvSpPr>
            <p:spPr bwMode="auto">
              <a:xfrm>
                <a:off x="2404" y="3023"/>
                <a:ext cx="8" cy="21"/>
              </a:xfrm>
              <a:custGeom>
                <a:avLst/>
                <a:gdLst>
                  <a:gd name="T0" fmla="*/ 8 w 2"/>
                  <a:gd name="T1" fmla="*/ 21 h 5"/>
                  <a:gd name="T2" fmla="*/ 8 w 2"/>
                  <a:gd name="T3" fmla="*/ 17 h 5"/>
                  <a:gd name="T4" fmla="*/ 0 w 2"/>
                  <a:gd name="T5" fmla="*/ 0 h 5"/>
                  <a:gd name="T6" fmla="*/ 0 w 2"/>
                  <a:gd name="T7" fmla="*/ 13 h 5"/>
                  <a:gd name="T8" fmla="*/ 4 w 2"/>
                  <a:gd name="T9" fmla="*/ 8 h 5"/>
                  <a:gd name="T10" fmla="*/ 4 w 2"/>
                  <a:gd name="T11" fmla="*/ 17 h 5"/>
                  <a:gd name="T12" fmla="*/ 4 w 2"/>
                  <a:gd name="T13" fmla="*/ 13 h 5"/>
                  <a:gd name="T14" fmla="*/ 8 w 2"/>
                  <a:gd name="T15" fmla="*/ 2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7" name="Freeform 281"/>
              <p:cNvSpPr>
                <a:spLocks/>
              </p:cNvSpPr>
              <p:nvPr/>
            </p:nvSpPr>
            <p:spPr bwMode="auto">
              <a:xfrm>
                <a:off x="2408" y="3027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4 w 1"/>
                  <a:gd name="T3" fmla="*/ 9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8" name="Freeform 282"/>
              <p:cNvSpPr>
                <a:spLocks/>
              </p:cNvSpPr>
              <p:nvPr/>
            </p:nvSpPr>
            <p:spPr bwMode="auto">
              <a:xfrm>
                <a:off x="2408" y="3023"/>
                <a:ext cx="4" cy="8"/>
              </a:xfrm>
              <a:custGeom>
                <a:avLst/>
                <a:gdLst>
                  <a:gd name="T0" fmla="*/ 0 w 1"/>
                  <a:gd name="T1" fmla="*/ 4 h 2"/>
                  <a:gd name="T2" fmla="*/ 4 w 1"/>
                  <a:gd name="T3" fmla="*/ 8 h 2"/>
                  <a:gd name="T4" fmla="*/ 0 w 1"/>
                  <a:gd name="T5" fmla="*/ 0 h 2"/>
                  <a:gd name="T6" fmla="*/ 0 w 1"/>
                  <a:gd name="T7" fmla="*/ 4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9" name="Freeform 283"/>
              <p:cNvSpPr>
                <a:spLocks/>
              </p:cNvSpPr>
              <p:nvPr/>
            </p:nvSpPr>
            <p:spPr bwMode="auto">
              <a:xfrm>
                <a:off x="2412" y="3023"/>
                <a:ext cx="0" cy="4"/>
              </a:xfrm>
              <a:custGeom>
                <a:avLst/>
                <a:gdLst>
                  <a:gd name="T0" fmla="*/ 4 h 1"/>
                  <a:gd name="T1" fmla="*/ 0 h 1"/>
                  <a:gd name="T2" fmla="*/ 4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0" name="Freeform 284"/>
              <p:cNvSpPr>
                <a:spLocks/>
              </p:cNvSpPr>
              <p:nvPr/>
            </p:nvSpPr>
            <p:spPr bwMode="auto">
              <a:xfrm>
                <a:off x="2412" y="3019"/>
                <a:ext cx="4" cy="17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4 w 1"/>
                  <a:gd name="T7" fmla="*/ 13 h 4"/>
                  <a:gd name="T8" fmla="*/ 0 w 1"/>
                  <a:gd name="T9" fmla="*/ 13 h 4"/>
                  <a:gd name="T10" fmla="*/ 4 w 1"/>
                  <a:gd name="T11" fmla="*/ 17 h 4"/>
                  <a:gd name="T12" fmla="*/ 0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1" name="Freeform 285"/>
              <p:cNvSpPr>
                <a:spLocks/>
              </p:cNvSpPr>
              <p:nvPr/>
            </p:nvSpPr>
            <p:spPr bwMode="auto">
              <a:xfrm>
                <a:off x="2412" y="302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2" name="Freeform 286"/>
              <p:cNvSpPr>
                <a:spLocks/>
              </p:cNvSpPr>
              <p:nvPr/>
            </p:nvSpPr>
            <p:spPr bwMode="auto">
              <a:xfrm>
                <a:off x="2408" y="302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3" name="Freeform 287"/>
              <p:cNvSpPr>
                <a:spLocks/>
              </p:cNvSpPr>
              <p:nvPr/>
            </p:nvSpPr>
            <p:spPr bwMode="auto">
              <a:xfrm>
                <a:off x="2412" y="3023"/>
                <a:ext cx="12" cy="13"/>
              </a:xfrm>
              <a:custGeom>
                <a:avLst/>
                <a:gdLst>
                  <a:gd name="T0" fmla="*/ 4 w 3"/>
                  <a:gd name="T1" fmla="*/ 0 h 3"/>
                  <a:gd name="T2" fmla="*/ 4 w 3"/>
                  <a:gd name="T3" fmla="*/ 4 h 3"/>
                  <a:gd name="T4" fmla="*/ 12 w 3"/>
                  <a:gd name="T5" fmla="*/ 13 h 3"/>
                  <a:gd name="T6" fmla="*/ 12 w 3"/>
                  <a:gd name="T7" fmla="*/ 13 h 3"/>
                  <a:gd name="T8" fmla="*/ 4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4" name="Freeform 288"/>
              <p:cNvSpPr>
                <a:spLocks/>
              </p:cNvSpPr>
              <p:nvPr/>
            </p:nvSpPr>
            <p:spPr bwMode="auto">
              <a:xfrm>
                <a:off x="2429" y="30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5" name="Freeform 289"/>
              <p:cNvSpPr>
                <a:spLocks/>
              </p:cNvSpPr>
              <p:nvPr/>
            </p:nvSpPr>
            <p:spPr bwMode="auto">
              <a:xfrm>
                <a:off x="2420" y="3023"/>
                <a:ext cx="17" cy="21"/>
              </a:xfrm>
              <a:custGeom>
                <a:avLst/>
                <a:gdLst>
                  <a:gd name="T0" fmla="*/ 9 w 4"/>
                  <a:gd name="T1" fmla="*/ 0 h 5"/>
                  <a:gd name="T2" fmla="*/ 9 w 4"/>
                  <a:gd name="T3" fmla="*/ 8 h 5"/>
                  <a:gd name="T4" fmla="*/ 9 w 4"/>
                  <a:gd name="T5" fmla="*/ 4 h 5"/>
                  <a:gd name="T6" fmla="*/ 4 w 4"/>
                  <a:gd name="T7" fmla="*/ 8 h 5"/>
                  <a:gd name="T8" fmla="*/ 4 w 4"/>
                  <a:gd name="T9" fmla="*/ 0 h 5"/>
                  <a:gd name="T10" fmla="*/ 4 w 4"/>
                  <a:gd name="T11" fmla="*/ 8 h 5"/>
                  <a:gd name="T12" fmla="*/ 0 w 4"/>
                  <a:gd name="T13" fmla="*/ 4 h 5"/>
                  <a:gd name="T14" fmla="*/ 4 w 4"/>
                  <a:gd name="T15" fmla="*/ 13 h 5"/>
                  <a:gd name="T16" fmla="*/ 9 w 4"/>
                  <a:gd name="T17" fmla="*/ 8 h 5"/>
                  <a:gd name="T18" fmla="*/ 9 w 4"/>
                  <a:gd name="T19" fmla="*/ 17 h 5"/>
                  <a:gd name="T20" fmla="*/ 17 w 4"/>
                  <a:gd name="T21" fmla="*/ 17 h 5"/>
                  <a:gd name="T22" fmla="*/ 9 w 4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0" y="0"/>
                      <a:pt x="2" y="1"/>
                      <a:pt x="1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4" y="5"/>
                      <a:pt x="4" y="4"/>
                    </a:cubicBezTo>
                    <a:cubicBezTo>
                      <a:pt x="4" y="4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6" name="Freeform 290"/>
              <p:cNvSpPr>
                <a:spLocks/>
              </p:cNvSpPr>
              <p:nvPr/>
            </p:nvSpPr>
            <p:spPr bwMode="auto">
              <a:xfrm>
                <a:off x="2433" y="3027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7" name="Freeform 291"/>
              <p:cNvSpPr>
                <a:spLocks/>
              </p:cNvSpPr>
              <p:nvPr/>
            </p:nvSpPr>
            <p:spPr bwMode="auto">
              <a:xfrm>
                <a:off x="2429" y="3015"/>
                <a:ext cx="16" cy="21"/>
              </a:xfrm>
              <a:custGeom>
                <a:avLst/>
                <a:gdLst>
                  <a:gd name="T0" fmla="*/ 0 w 4"/>
                  <a:gd name="T1" fmla="*/ 4 h 5"/>
                  <a:gd name="T2" fmla="*/ 4 w 4"/>
                  <a:gd name="T3" fmla="*/ 8 h 5"/>
                  <a:gd name="T4" fmla="*/ 0 w 4"/>
                  <a:gd name="T5" fmla="*/ 4 h 5"/>
                  <a:gd name="T6" fmla="*/ 4 w 4"/>
                  <a:gd name="T7" fmla="*/ 13 h 5"/>
                  <a:gd name="T8" fmla="*/ 4 w 4"/>
                  <a:gd name="T9" fmla="*/ 8 h 5"/>
                  <a:gd name="T10" fmla="*/ 12 w 4"/>
                  <a:gd name="T11" fmla="*/ 17 h 5"/>
                  <a:gd name="T12" fmla="*/ 8 w 4"/>
                  <a:gd name="T13" fmla="*/ 17 h 5"/>
                  <a:gd name="T14" fmla="*/ 12 w 4"/>
                  <a:gd name="T15" fmla="*/ 8 h 5"/>
                  <a:gd name="T16" fmla="*/ 8 w 4"/>
                  <a:gd name="T17" fmla="*/ 8 h 5"/>
                  <a:gd name="T18" fmla="*/ 8 w 4"/>
                  <a:gd name="T19" fmla="*/ 4 h 5"/>
                  <a:gd name="T20" fmla="*/ 0 w 4"/>
                  <a:gd name="T21" fmla="*/ 4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4"/>
                    </a:cubicBezTo>
                    <a:cubicBezTo>
                      <a:pt x="3" y="4"/>
                      <a:pt x="2" y="3"/>
                      <a:pt x="2" y="4"/>
                    </a:cubicBezTo>
                    <a:cubicBezTo>
                      <a:pt x="4" y="5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8" name="Freeform 292"/>
              <p:cNvSpPr>
                <a:spLocks/>
              </p:cNvSpPr>
              <p:nvPr/>
            </p:nvSpPr>
            <p:spPr bwMode="auto">
              <a:xfrm>
                <a:off x="2424" y="3019"/>
                <a:ext cx="5" cy="0"/>
              </a:xfrm>
              <a:custGeom>
                <a:avLst/>
                <a:gdLst>
                  <a:gd name="T0" fmla="*/ 0 w 1"/>
                  <a:gd name="T1" fmla="*/ 5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9" name="Freeform 293"/>
              <p:cNvSpPr>
                <a:spLocks/>
              </p:cNvSpPr>
              <p:nvPr/>
            </p:nvSpPr>
            <p:spPr bwMode="auto">
              <a:xfrm>
                <a:off x="2441" y="302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0" name="Freeform 294"/>
              <p:cNvSpPr>
                <a:spLocks/>
              </p:cNvSpPr>
              <p:nvPr/>
            </p:nvSpPr>
            <p:spPr bwMode="auto">
              <a:xfrm>
                <a:off x="2433" y="3015"/>
                <a:ext cx="0" cy="4"/>
              </a:xfrm>
              <a:custGeom>
                <a:avLst/>
                <a:gdLst>
                  <a:gd name="T0" fmla="*/ 4 h 1"/>
                  <a:gd name="T1" fmla="*/ 4 h 1"/>
                  <a:gd name="T2" fmla="*/ 0 h 1"/>
                  <a:gd name="T3" fmla="*/ 4 h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1" name="Freeform 295"/>
              <p:cNvSpPr>
                <a:spLocks/>
              </p:cNvSpPr>
              <p:nvPr/>
            </p:nvSpPr>
            <p:spPr bwMode="auto">
              <a:xfrm>
                <a:off x="2429" y="2977"/>
                <a:ext cx="42" cy="50"/>
              </a:xfrm>
              <a:custGeom>
                <a:avLst/>
                <a:gdLst>
                  <a:gd name="T0" fmla="*/ 42 w 10"/>
                  <a:gd name="T1" fmla="*/ 4 h 12"/>
                  <a:gd name="T2" fmla="*/ 38 w 10"/>
                  <a:gd name="T3" fmla="*/ 4 h 12"/>
                  <a:gd name="T4" fmla="*/ 29 w 10"/>
                  <a:gd name="T5" fmla="*/ 0 h 12"/>
                  <a:gd name="T6" fmla="*/ 21 w 10"/>
                  <a:gd name="T7" fmla="*/ 0 h 12"/>
                  <a:gd name="T8" fmla="*/ 25 w 10"/>
                  <a:gd name="T9" fmla="*/ 4 h 12"/>
                  <a:gd name="T10" fmla="*/ 17 w 10"/>
                  <a:gd name="T11" fmla="*/ 0 h 12"/>
                  <a:gd name="T12" fmla="*/ 21 w 10"/>
                  <a:gd name="T13" fmla="*/ 8 h 12"/>
                  <a:gd name="T14" fmla="*/ 21 w 10"/>
                  <a:gd name="T15" fmla="*/ 13 h 12"/>
                  <a:gd name="T16" fmla="*/ 8 w 10"/>
                  <a:gd name="T17" fmla="*/ 29 h 12"/>
                  <a:gd name="T18" fmla="*/ 17 w 10"/>
                  <a:gd name="T19" fmla="*/ 33 h 12"/>
                  <a:gd name="T20" fmla="*/ 13 w 10"/>
                  <a:gd name="T21" fmla="*/ 33 h 12"/>
                  <a:gd name="T22" fmla="*/ 13 w 10"/>
                  <a:gd name="T23" fmla="*/ 33 h 12"/>
                  <a:gd name="T24" fmla="*/ 4 w 10"/>
                  <a:gd name="T25" fmla="*/ 33 h 12"/>
                  <a:gd name="T26" fmla="*/ 13 w 10"/>
                  <a:gd name="T27" fmla="*/ 42 h 12"/>
                  <a:gd name="T28" fmla="*/ 4 w 10"/>
                  <a:gd name="T29" fmla="*/ 33 h 12"/>
                  <a:gd name="T30" fmla="*/ 8 w 10"/>
                  <a:gd name="T31" fmla="*/ 42 h 12"/>
                  <a:gd name="T32" fmla="*/ 17 w 10"/>
                  <a:gd name="T33" fmla="*/ 46 h 12"/>
                  <a:gd name="T34" fmla="*/ 17 w 10"/>
                  <a:gd name="T35" fmla="*/ 50 h 12"/>
                  <a:gd name="T36" fmla="*/ 17 w 10"/>
                  <a:gd name="T37" fmla="*/ 29 h 12"/>
                  <a:gd name="T38" fmla="*/ 21 w 10"/>
                  <a:gd name="T39" fmla="*/ 33 h 12"/>
                  <a:gd name="T40" fmla="*/ 29 w 10"/>
                  <a:gd name="T41" fmla="*/ 29 h 12"/>
                  <a:gd name="T42" fmla="*/ 21 w 10"/>
                  <a:gd name="T43" fmla="*/ 21 h 12"/>
                  <a:gd name="T44" fmla="*/ 25 w 10"/>
                  <a:gd name="T45" fmla="*/ 25 h 12"/>
                  <a:gd name="T46" fmla="*/ 21 w 10"/>
                  <a:gd name="T47" fmla="*/ 21 h 12"/>
                  <a:gd name="T48" fmla="*/ 29 w 10"/>
                  <a:gd name="T49" fmla="*/ 21 h 12"/>
                  <a:gd name="T50" fmla="*/ 21 w 10"/>
                  <a:gd name="T51" fmla="*/ 17 h 12"/>
                  <a:gd name="T52" fmla="*/ 38 w 10"/>
                  <a:gd name="T53" fmla="*/ 17 h 12"/>
                  <a:gd name="T54" fmla="*/ 29 w 10"/>
                  <a:gd name="T55" fmla="*/ 17 h 12"/>
                  <a:gd name="T56" fmla="*/ 25 w 10"/>
                  <a:gd name="T57" fmla="*/ 13 h 12"/>
                  <a:gd name="T58" fmla="*/ 34 w 10"/>
                  <a:gd name="T59" fmla="*/ 17 h 12"/>
                  <a:gd name="T60" fmla="*/ 29 w 10"/>
                  <a:gd name="T61" fmla="*/ 13 h 12"/>
                  <a:gd name="T62" fmla="*/ 25 w 10"/>
                  <a:gd name="T63" fmla="*/ 8 h 12"/>
                  <a:gd name="T64" fmla="*/ 29 w 10"/>
                  <a:gd name="T65" fmla="*/ 4 h 12"/>
                  <a:gd name="T66" fmla="*/ 38 w 10"/>
                  <a:gd name="T67" fmla="*/ 13 h 12"/>
                  <a:gd name="T68" fmla="*/ 42 w 10"/>
                  <a:gd name="T69" fmla="*/ 13 h 12"/>
                  <a:gd name="T70" fmla="*/ 34 w 10"/>
                  <a:gd name="T71" fmla="*/ 4 h 12"/>
                  <a:gd name="T72" fmla="*/ 42 w 10"/>
                  <a:gd name="T73" fmla="*/ 4 h 1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" h="12">
                    <a:moveTo>
                      <a:pt x="10" y="1"/>
                    </a:moveTo>
                    <a:cubicBezTo>
                      <a:pt x="9" y="1"/>
                      <a:pt x="8" y="1"/>
                      <a:pt x="9" y="1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2"/>
                      <a:pt x="5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4" y="4"/>
                      <a:pt x="4" y="6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4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2" y="8"/>
                      <a:pt x="1" y="8"/>
                    </a:cubicBezTo>
                    <a:cubicBezTo>
                      <a:pt x="2" y="8"/>
                      <a:pt x="3" y="10"/>
                      <a:pt x="3" y="10"/>
                    </a:cubicBezTo>
                    <a:cubicBezTo>
                      <a:pt x="2" y="8"/>
                      <a:pt x="3" y="10"/>
                      <a:pt x="1" y="8"/>
                    </a:cubicBezTo>
                    <a:cubicBezTo>
                      <a:pt x="0" y="8"/>
                      <a:pt x="2" y="10"/>
                      <a:pt x="2" y="10"/>
                    </a:cubicBezTo>
                    <a:cubicBezTo>
                      <a:pt x="3" y="11"/>
                      <a:pt x="3" y="10"/>
                      <a:pt x="4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5" y="12"/>
                      <a:pt x="4" y="9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5" y="7"/>
                      <a:pt x="7" y="7"/>
                    </a:cubicBezTo>
                    <a:cubicBezTo>
                      <a:pt x="6" y="7"/>
                      <a:pt x="8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6" y="3"/>
                    </a:cubicBezTo>
                    <a:cubicBezTo>
                      <a:pt x="6" y="3"/>
                      <a:pt x="8" y="4"/>
                      <a:pt x="8" y="4"/>
                    </a:cubicBezTo>
                    <a:cubicBezTo>
                      <a:pt x="9" y="4"/>
                      <a:pt x="6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9" y="2"/>
                      <a:pt x="8" y="2"/>
                      <a:pt x="9" y="3"/>
                    </a:cubicBezTo>
                    <a:cubicBezTo>
                      <a:pt x="9" y="3"/>
                      <a:pt x="10" y="2"/>
                      <a:pt x="10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2" name="Rectangle 296"/>
              <p:cNvSpPr>
                <a:spLocks noChangeArrowheads="1"/>
              </p:cNvSpPr>
              <p:nvPr/>
            </p:nvSpPr>
            <p:spPr bwMode="auto">
              <a:xfrm>
                <a:off x="2471" y="2990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553" name="Freeform 297"/>
              <p:cNvSpPr>
                <a:spLocks/>
              </p:cNvSpPr>
              <p:nvPr/>
            </p:nvSpPr>
            <p:spPr bwMode="auto">
              <a:xfrm>
                <a:off x="2471" y="298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4" name="Rectangle 298"/>
              <p:cNvSpPr>
                <a:spLocks noChangeArrowheads="1"/>
              </p:cNvSpPr>
              <p:nvPr/>
            </p:nvSpPr>
            <p:spPr bwMode="auto">
              <a:xfrm>
                <a:off x="2450" y="29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555" name="Freeform 299"/>
              <p:cNvSpPr>
                <a:spLocks/>
              </p:cNvSpPr>
              <p:nvPr/>
            </p:nvSpPr>
            <p:spPr bwMode="auto">
              <a:xfrm>
                <a:off x="2466" y="2994"/>
                <a:ext cx="5" cy="4"/>
              </a:xfrm>
              <a:custGeom>
                <a:avLst/>
                <a:gdLst>
                  <a:gd name="T0" fmla="*/ 5 w 1"/>
                  <a:gd name="T1" fmla="*/ 4 h 1"/>
                  <a:gd name="T2" fmla="*/ 0 w 1"/>
                  <a:gd name="T3" fmla="*/ 0 h 1"/>
                  <a:gd name="T4" fmla="*/ 5 w 1"/>
                  <a:gd name="T5" fmla="*/ 4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6" name="Freeform 300"/>
              <p:cNvSpPr>
                <a:spLocks/>
              </p:cNvSpPr>
              <p:nvPr/>
            </p:nvSpPr>
            <p:spPr bwMode="auto">
              <a:xfrm>
                <a:off x="2458" y="3006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7" name="Freeform 301"/>
              <p:cNvSpPr>
                <a:spLocks/>
              </p:cNvSpPr>
              <p:nvPr/>
            </p:nvSpPr>
            <p:spPr bwMode="auto">
              <a:xfrm>
                <a:off x="2471" y="298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4 h 4"/>
                  <a:gd name="T4" fmla="*/ 0 w 4"/>
                  <a:gd name="T5" fmla="*/ 0 h 4"/>
                  <a:gd name="T6" fmla="*/ 4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" name="Freeform 302"/>
              <p:cNvSpPr>
                <a:spLocks/>
              </p:cNvSpPr>
              <p:nvPr/>
            </p:nvSpPr>
            <p:spPr bwMode="auto">
              <a:xfrm>
                <a:off x="2441" y="2952"/>
                <a:ext cx="34" cy="25"/>
              </a:xfrm>
              <a:custGeom>
                <a:avLst/>
                <a:gdLst>
                  <a:gd name="T0" fmla="*/ 9 w 8"/>
                  <a:gd name="T1" fmla="*/ 4 h 6"/>
                  <a:gd name="T2" fmla="*/ 4 w 8"/>
                  <a:gd name="T3" fmla="*/ 8 h 6"/>
                  <a:gd name="T4" fmla="*/ 17 w 8"/>
                  <a:gd name="T5" fmla="*/ 8 h 6"/>
                  <a:gd name="T6" fmla="*/ 4 w 8"/>
                  <a:gd name="T7" fmla="*/ 8 h 6"/>
                  <a:gd name="T8" fmla="*/ 17 w 8"/>
                  <a:gd name="T9" fmla="*/ 17 h 6"/>
                  <a:gd name="T10" fmla="*/ 9 w 8"/>
                  <a:gd name="T11" fmla="*/ 17 h 6"/>
                  <a:gd name="T12" fmla="*/ 26 w 8"/>
                  <a:gd name="T13" fmla="*/ 21 h 6"/>
                  <a:gd name="T14" fmla="*/ 9 w 8"/>
                  <a:gd name="T15" fmla="*/ 17 h 6"/>
                  <a:gd name="T16" fmla="*/ 9 w 8"/>
                  <a:gd name="T17" fmla="*/ 17 h 6"/>
                  <a:gd name="T18" fmla="*/ 13 w 8"/>
                  <a:gd name="T19" fmla="*/ 21 h 6"/>
                  <a:gd name="T20" fmla="*/ 21 w 8"/>
                  <a:gd name="T21" fmla="*/ 25 h 6"/>
                  <a:gd name="T22" fmla="*/ 26 w 8"/>
                  <a:gd name="T23" fmla="*/ 25 h 6"/>
                  <a:gd name="T24" fmla="*/ 21 w 8"/>
                  <a:gd name="T25" fmla="*/ 21 h 6"/>
                  <a:gd name="T26" fmla="*/ 30 w 8"/>
                  <a:gd name="T27" fmla="*/ 21 h 6"/>
                  <a:gd name="T28" fmla="*/ 26 w 8"/>
                  <a:gd name="T29" fmla="*/ 21 h 6"/>
                  <a:gd name="T30" fmla="*/ 30 w 8"/>
                  <a:gd name="T31" fmla="*/ 21 h 6"/>
                  <a:gd name="T32" fmla="*/ 26 w 8"/>
                  <a:gd name="T33" fmla="*/ 17 h 6"/>
                  <a:gd name="T34" fmla="*/ 26 w 8"/>
                  <a:gd name="T35" fmla="*/ 17 h 6"/>
                  <a:gd name="T36" fmla="*/ 21 w 8"/>
                  <a:gd name="T37" fmla="*/ 17 h 6"/>
                  <a:gd name="T38" fmla="*/ 26 w 8"/>
                  <a:gd name="T39" fmla="*/ 17 h 6"/>
                  <a:gd name="T40" fmla="*/ 21 w 8"/>
                  <a:gd name="T41" fmla="*/ 17 h 6"/>
                  <a:gd name="T42" fmla="*/ 30 w 8"/>
                  <a:gd name="T43" fmla="*/ 8 h 6"/>
                  <a:gd name="T44" fmla="*/ 26 w 8"/>
                  <a:gd name="T45" fmla="*/ 8 h 6"/>
                  <a:gd name="T46" fmla="*/ 30 w 8"/>
                  <a:gd name="T47" fmla="*/ 13 h 6"/>
                  <a:gd name="T48" fmla="*/ 17 w 8"/>
                  <a:gd name="T49" fmla="*/ 13 h 6"/>
                  <a:gd name="T50" fmla="*/ 26 w 8"/>
                  <a:gd name="T51" fmla="*/ 8 h 6"/>
                  <a:gd name="T52" fmla="*/ 26 w 8"/>
                  <a:gd name="T53" fmla="*/ 4 h 6"/>
                  <a:gd name="T54" fmla="*/ 26 w 8"/>
                  <a:gd name="T55" fmla="*/ 4 h 6"/>
                  <a:gd name="T56" fmla="*/ 21 w 8"/>
                  <a:gd name="T57" fmla="*/ 0 h 6"/>
                  <a:gd name="T58" fmla="*/ 17 w 8"/>
                  <a:gd name="T59" fmla="*/ 0 h 6"/>
                  <a:gd name="T60" fmla="*/ 17 w 8"/>
                  <a:gd name="T61" fmla="*/ 0 h 6"/>
                  <a:gd name="T62" fmla="*/ 17 w 8"/>
                  <a:gd name="T63" fmla="*/ 0 h 6"/>
                  <a:gd name="T64" fmla="*/ 9 w 8"/>
                  <a:gd name="T65" fmla="*/ 0 h 6"/>
                  <a:gd name="T66" fmla="*/ 13 w 8"/>
                  <a:gd name="T67" fmla="*/ 0 h 6"/>
                  <a:gd name="T68" fmla="*/ 9 w 8"/>
                  <a:gd name="T69" fmla="*/ 4 h 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7" y="4"/>
                      <a:pt x="6" y="5"/>
                    </a:cubicBezTo>
                    <a:cubicBezTo>
                      <a:pt x="4" y="4"/>
                      <a:pt x="4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7" y="2"/>
                      <a:pt x="7" y="3"/>
                    </a:cubicBezTo>
                    <a:cubicBezTo>
                      <a:pt x="6" y="3"/>
                      <a:pt x="4" y="2"/>
                      <a:pt x="4" y="3"/>
                    </a:cubicBezTo>
                    <a:cubicBezTo>
                      <a:pt x="5" y="2"/>
                      <a:pt x="3" y="2"/>
                      <a:pt x="6" y="2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7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" name="Freeform 303"/>
              <p:cNvSpPr>
                <a:spLocks/>
              </p:cNvSpPr>
              <p:nvPr/>
            </p:nvSpPr>
            <p:spPr bwMode="auto">
              <a:xfrm>
                <a:off x="2466" y="2969"/>
                <a:ext cx="5" cy="4"/>
              </a:xfrm>
              <a:custGeom>
                <a:avLst/>
                <a:gdLst>
                  <a:gd name="T0" fmla="*/ 5 w 1"/>
                  <a:gd name="T1" fmla="*/ 4 h 1"/>
                  <a:gd name="T2" fmla="*/ 0 w 1"/>
                  <a:gd name="T3" fmla="*/ 0 h 1"/>
                  <a:gd name="T4" fmla="*/ 5 w 1"/>
                  <a:gd name="T5" fmla="*/ 4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0" name="Freeform 304"/>
              <p:cNvSpPr>
                <a:spLocks/>
              </p:cNvSpPr>
              <p:nvPr/>
            </p:nvSpPr>
            <p:spPr bwMode="auto">
              <a:xfrm>
                <a:off x="2433" y="2935"/>
                <a:ext cx="42" cy="17"/>
              </a:xfrm>
              <a:custGeom>
                <a:avLst/>
                <a:gdLst>
                  <a:gd name="T0" fmla="*/ 21 w 10"/>
                  <a:gd name="T1" fmla="*/ 9 h 4"/>
                  <a:gd name="T2" fmla="*/ 29 w 10"/>
                  <a:gd name="T3" fmla="*/ 4 h 4"/>
                  <a:gd name="T4" fmla="*/ 17 w 10"/>
                  <a:gd name="T5" fmla="*/ 13 h 4"/>
                  <a:gd name="T6" fmla="*/ 13 w 10"/>
                  <a:gd name="T7" fmla="*/ 13 h 4"/>
                  <a:gd name="T8" fmla="*/ 21 w 10"/>
                  <a:gd name="T9" fmla="*/ 4 h 4"/>
                  <a:gd name="T10" fmla="*/ 21 w 10"/>
                  <a:gd name="T11" fmla="*/ 0 h 4"/>
                  <a:gd name="T12" fmla="*/ 17 w 10"/>
                  <a:gd name="T13" fmla="*/ 4 h 4"/>
                  <a:gd name="T14" fmla="*/ 13 w 10"/>
                  <a:gd name="T15" fmla="*/ 9 h 4"/>
                  <a:gd name="T16" fmla="*/ 13 w 10"/>
                  <a:gd name="T17" fmla="*/ 4 h 4"/>
                  <a:gd name="T18" fmla="*/ 21 w 10"/>
                  <a:gd name="T19" fmla="*/ 0 h 4"/>
                  <a:gd name="T20" fmla="*/ 0 w 10"/>
                  <a:gd name="T21" fmla="*/ 13 h 4"/>
                  <a:gd name="T22" fmla="*/ 4 w 10"/>
                  <a:gd name="T23" fmla="*/ 9 h 4"/>
                  <a:gd name="T24" fmla="*/ 8 w 10"/>
                  <a:gd name="T25" fmla="*/ 4 h 4"/>
                  <a:gd name="T26" fmla="*/ 8 w 10"/>
                  <a:gd name="T27" fmla="*/ 4 h 4"/>
                  <a:gd name="T28" fmla="*/ 4 w 10"/>
                  <a:gd name="T29" fmla="*/ 9 h 4"/>
                  <a:gd name="T30" fmla="*/ 8 w 10"/>
                  <a:gd name="T31" fmla="*/ 17 h 4"/>
                  <a:gd name="T32" fmla="*/ 8 w 10"/>
                  <a:gd name="T33" fmla="*/ 17 h 4"/>
                  <a:gd name="T34" fmla="*/ 17 w 10"/>
                  <a:gd name="T35" fmla="*/ 13 h 4"/>
                  <a:gd name="T36" fmla="*/ 25 w 10"/>
                  <a:gd name="T37" fmla="*/ 9 h 4"/>
                  <a:gd name="T38" fmla="*/ 21 w 10"/>
                  <a:gd name="T39" fmla="*/ 13 h 4"/>
                  <a:gd name="T40" fmla="*/ 29 w 10"/>
                  <a:gd name="T41" fmla="*/ 9 h 4"/>
                  <a:gd name="T42" fmla="*/ 38 w 10"/>
                  <a:gd name="T43" fmla="*/ 9 h 4"/>
                  <a:gd name="T44" fmla="*/ 34 w 10"/>
                  <a:gd name="T45" fmla="*/ 4 h 4"/>
                  <a:gd name="T46" fmla="*/ 21 w 10"/>
                  <a:gd name="T47" fmla="*/ 9 h 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5" y="2"/>
                      <a:pt x="6" y="2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4" y="1"/>
                      <a:pt x="5" y="0"/>
                    </a:cubicBezTo>
                    <a:cubicBezTo>
                      <a:pt x="3" y="0"/>
                      <a:pt x="2" y="0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8" y="2"/>
                      <a:pt x="7" y="3"/>
                      <a:pt x="9" y="2"/>
                    </a:cubicBezTo>
                    <a:cubicBezTo>
                      <a:pt x="10" y="1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1" name="Rectangle 305"/>
              <p:cNvSpPr>
                <a:spLocks noChangeArrowheads="1"/>
              </p:cNvSpPr>
              <p:nvPr/>
            </p:nvSpPr>
            <p:spPr bwMode="auto">
              <a:xfrm>
                <a:off x="2458" y="2948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562" name="Freeform 306"/>
              <p:cNvSpPr>
                <a:spLocks/>
              </p:cNvSpPr>
              <p:nvPr/>
            </p:nvSpPr>
            <p:spPr bwMode="auto">
              <a:xfrm>
                <a:off x="2441" y="2952"/>
                <a:ext cx="9" cy="0"/>
              </a:xfrm>
              <a:custGeom>
                <a:avLst/>
                <a:gdLst>
                  <a:gd name="T0" fmla="*/ 0 w 2"/>
                  <a:gd name="T1" fmla="*/ 5 w 2"/>
                  <a:gd name="T2" fmla="*/ 0 w 2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3" name="Freeform 307"/>
              <p:cNvSpPr>
                <a:spLocks/>
              </p:cNvSpPr>
              <p:nvPr/>
            </p:nvSpPr>
            <p:spPr bwMode="auto">
              <a:xfrm>
                <a:off x="2450" y="2931"/>
                <a:ext cx="4" cy="4"/>
              </a:xfrm>
              <a:custGeom>
                <a:avLst/>
                <a:gdLst>
                  <a:gd name="T0" fmla="*/ 4 w 1"/>
                  <a:gd name="T1" fmla="*/ 0 h 1"/>
                  <a:gd name="T2" fmla="*/ 0 w 1"/>
                  <a:gd name="T3" fmla="*/ 0 h 1"/>
                  <a:gd name="T4" fmla="*/ 0 w 1"/>
                  <a:gd name="T5" fmla="*/ 4 h 1"/>
                  <a:gd name="T6" fmla="*/ 4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4" name="Freeform 308"/>
              <p:cNvSpPr>
                <a:spLocks/>
              </p:cNvSpPr>
              <p:nvPr/>
            </p:nvSpPr>
            <p:spPr bwMode="auto">
              <a:xfrm>
                <a:off x="2429" y="2931"/>
                <a:ext cx="16" cy="17"/>
              </a:xfrm>
              <a:custGeom>
                <a:avLst/>
                <a:gdLst>
                  <a:gd name="T0" fmla="*/ 0 w 4"/>
                  <a:gd name="T1" fmla="*/ 13 h 4"/>
                  <a:gd name="T2" fmla="*/ 4 w 4"/>
                  <a:gd name="T3" fmla="*/ 17 h 4"/>
                  <a:gd name="T4" fmla="*/ 16 w 4"/>
                  <a:gd name="T5" fmla="*/ 4 h 4"/>
                  <a:gd name="T6" fmla="*/ 8 w 4"/>
                  <a:gd name="T7" fmla="*/ 9 h 4"/>
                  <a:gd name="T8" fmla="*/ 4 w 4"/>
                  <a:gd name="T9" fmla="*/ 9 h 4"/>
                  <a:gd name="T10" fmla="*/ 0 w 4"/>
                  <a:gd name="T11" fmla="*/ 13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2" y="1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5" name="Freeform 309"/>
              <p:cNvSpPr>
                <a:spLocks/>
              </p:cNvSpPr>
              <p:nvPr/>
            </p:nvSpPr>
            <p:spPr bwMode="auto">
              <a:xfrm>
                <a:off x="2395" y="2914"/>
                <a:ext cx="46" cy="25"/>
              </a:xfrm>
              <a:custGeom>
                <a:avLst/>
                <a:gdLst>
                  <a:gd name="T0" fmla="*/ 38 w 11"/>
                  <a:gd name="T1" fmla="*/ 13 h 6"/>
                  <a:gd name="T2" fmla="*/ 38 w 11"/>
                  <a:gd name="T3" fmla="*/ 13 h 6"/>
                  <a:gd name="T4" fmla="*/ 38 w 11"/>
                  <a:gd name="T5" fmla="*/ 8 h 6"/>
                  <a:gd name="T6" fmla="*/ 38 w 11"/>
                  <a:gd name="T7" fmla="*/ 4 h 6"/>
                  <a:gd name="T8" fmla="*/ 38 w 11"/>
                  <a:gd name="T9" fmla="*/ 8 h 6"/>
                  <a:gd name="T10" fmla="*/ 29 w 11"/>
                  <a:gd name="T11" fmla="*/ 8 h 6"/>
                  <a:gd name="T12" fmla="*/ 29 w 11"/>
                  <a:gd name="T13" fmla="*/ 13 h 6"/>
                  <a:gd name="T14" fmla="*/ 29 w 11"/>
                  <a:gd name="T15" fmla="*/ 4 h 6"/>
                  <a:gd name="T16" fmla="*/ 25 w 11"/>
                  <a:gd name="T17" fmla="*/ 17 h 6"/>
                  <a:gd name="T18" fmla="*/ 21 w 11"/>
                  <a:gd name="T19" fmla="*/ 13 h 6"/>
                  <a:gd name="T20" fmla="*/ 25 w 11"/>
                  <a:gd name="T21" fmla="*/ 13 h 6"/>
                  <a:gd name="T22" fmla="*/ 21 w 11"/>
                  <a:gd name="T23" fmla="*/ 13 h 6"/>
                  <a:gd name="T24" fmla="*/ 21 w 11"/>
                  <a:gd name="T25" fmla="*/ 4 h 6"/>
                  <a:gd name="T26" fmla="*/ 17 w 11"/>
                  <a:gd name="T27" fmla="*/ 4 h 6"/>
                  <a:gd name="T28" fmla="*/ 17 w 11"/>
                  <a:gd name="T29" fmla="*/ 0 h 6"/>
                  <a:gd name="T30" fmla="*/ 8 w 11"/>
                  <a:gd name="T31" fmla="*/ 4 h 6"/>
                  <a:gd name="T32" fmla="*/ 8 w 11"/>
                  <a:gd name="T33" fmla="*/ 0 h 6"/>
                  <a:gd name="T34" fmla="*/ 8 w 11"/>
                  <a:gd name="T35" fmla="*/ 17 h 6"/>
                  <a:gd name="T36" fmla="*/ 13 w 11"/>
                  <a:gd name="T37" fmla="*/ 17 h 6"/>
                  <a:gd name="T38" fmla="*/ 17 w 11"/>
                  <a:gd name="T39" fmla="*/ 21 h 6"/>
                  <a:gd name="T40" fmla="*/ 13 w 11"/>
                  <a:gd name="T41" fmla="*/ 17 h 6"/>
                  <a:gd name="T42" fmla="*/ 21 w 11"/>
                  <a:gd name="T43" fmla="*/ 21 h 6"/>
                  <a:gd name="T44" fmla="*/ 17 w 11"/>
                  <a:gd name="T45" fmla="*/ 13 h 6"/>
                  <a:gd name="T46" fmla="*/ 17 w 11"/>
                  <a:gd name="T47" fmla="*/ 13 h 6"/>
                  <a:gd name="T48" fmla="*/ 8 w 11"/>
                  <a:gd name="T49" fmla="*/ 4 h 6"/>
                  <a:gd name="T50" fmla="*/ 8 w 11"/>
                  <a:gd name="T51" fmla="*/ 8 h 6"/>
                  <a:gd name="T52" fmla="*/ 8 w 11"/>
                  <a:gd name="T53" fmla="*/ 21 h 6"/>
                  <a:gd name="T54" fmla="*/ 13 w 11"/>
                  <a:gd name="T55" fmla="*/ 21 h 6"/>
                  <a:gd name="T56" fmla="*/ 13 w 11"/>
                  <a:gd name="T57" fmla="*/ 13 h 6"/>
                  <a:gd name="T58" fmla="*/ 13 w 11"/>
                  <a:gd name="T59" fmla="*/ 21 h 6"/>
                  <a:gd name="T60" fmla="*/ 13 w 11"/>
                  <a:gd name="T61" fmla="*/ 17 h 6"/>
                  <a:gd name="T62" fmla="*/ 17 w 11"/>
                  <a:gd name="T63" fmla="*/ 21 h 6"/>
                  <a:gd name="T64" fmla="*/ 17 w 11"/>
                  <a:gd name="T65" fmla="*/ 17 h 6"/>
                  <a:gd name="T66" fmla="*/ 17 w 11"/>
                  <a:gd name="T67" fmla="*/ 25 h 6"/>
                  <a:gd name="T68" fmla="*/ 33 w 11"/>
                  <a:gd name="T69" fmla="*/ 21 h 6"/>
                  <a:gd name="T70" fmla="*/ 33 w 11"/>
                  <a:gd name="T71" fmla="*/ 17 h 6"/>
                  <a:gd name="T72" fmla="*/ 38 w 11"/>
                  <a:gd name="T73" fmla="*/ 17 h 6"/>
                  <a:gd name="T74" fmla="*/ 42 w 11"/>
                  <a:gd name="T75" fmla="*/ 13 h 6"/>
                  <a:gd name="T76" fmla="*/ 33 w 11"/>
                  <a:gd name="T77" fmla="*/ 25 h 6"/>
                  <a:gd name="T78" fmla="*/ 38 w 11"/>
                  <a:gd name="T79" fmla="*/ 25 h 6"/>
                  <a:gd name="T80" fmla="*/ 38 w 11"/>
                  <a:gd name="T81" fmla="*/ 21 h 6"/>
                  <a:gd name="T82" fmla="*/ 38 w 11"/>
                  <a:gd name="T83" fmla="*/ 25 h 6"/>
                  <a:gd name="T84" fmla="*/ 46 w 11"/>
                  <a:gd name="T85" fmla="*/ 13 h 6"/>
                  <a:gd name="T86" fmla="*/ 42 w 11"/>
                  <a:gd name="T87" fmla="*/ 0 h 6"/>
                  <a:gd name="T88" fmla="*/ 38 w 11"/>
                  <a:gd name="T89" fmla="*/ 13 h 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1" h="6">
                    <a:moveTo>
                      <a:pt x="9" y="3"/>
                    </a:moveTo>
                    <a:cubicBezTo>
                      <a:pt x="9" y="2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0"/>
                      <a:pt x="9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3"/>
                      <a:pt x="6" y="4"/>
                    </a:cubicBezTo>
                    <a:cubicBezTo>
                      <a:pt x="6" y="2"/>
                      <a:pt x="6" y="5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3" y="1"/>
                      <a:pt x="2" y="4"/>
                    </a:cubicBezTo>
                    <a:cubicBezTo>
                      <a:pt x="2" y="0"/>
                      <a:pt x="2" y="5"/>
                      <a:pt x="3" y="4"/>
                    </a:cubicBezTo>
                    <a:cubicBezTo>
                      <a:pt x="4" y="4"/>
                      <a:pt x="3" y="4"/>
                      <a:pt x="4" y="5"/>
                    </a:cubicBezTo>
                    <a:cubicBezTo>
                      <a:pt x="3" y="4"/>
                      <a:pt x="4" y="5"/>
                      <a:pt x="3" y="4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0" y="1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3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7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10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9" y="5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10" y="5"/>
                      <a:pt x="10" y="4"/>
                      <a:pt x="11" y="3"/>
                    </a:cubicBezTo>
                    <a:cubicBezTo>
                      <a:pt x="9" y="5"/>
                      <a:pt x="11" y="0"/>
                      <a:pt x="10" y="0"/>
                    </a:cubicBezTo>
                    <a:cubicBezTo>
                      <a:pt x="9" y="1"/>
                      <a:pt x="10" y="2"/>
                      <a:pt x="9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6" name="Freeform 310"/>
              <p:cNvSpPr>
                <a:spLocks/>
              </p:cNvSpPr>
              <p:nvPr/>
            </p:nvSpPr>
            <p:spPr bwMode="auto">
              <a:xfrm>
                <a:off x="2429" y="2939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7" name="Freeform 311"/>
              <p:cNvSpPr>
                <a:spLocks/>
              </p:cNvSpPr>
              <p:nvPr/>
            </p:nvSpPr>
            <p:spPr bwMode="auto">
              <a:xfrm>
                <a:off x="2412" y="2923"/>
                <a:ext cx="0" cy="4"/>
              </a:xfrm>
              <a:custGeom>
                <a:avLst/>
                <a:gdLst>
                  <a:gd name="T0" fmla="*/ 4 h 1"/>
                  <a:gd name="T1" fmla="*/ 4 h 1"/>
                  <a:gd name="T2" fmla="*/ 4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8" name="Rectangle 312"/>
              <p:cNvSpPr>
                <a:spLocks noChangeArrowheads="1"/>
              </p:cNvSpPr>
              <p:nvPr/>
            </p:nvSpPr>
            <p:spPr bwMode="auto">
              <a:xfrm>
                <a:off x="2433" y="293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569" name="Freeform 313"/>
              <p:cNvSpPr>
                <a:spLocks/>
              </p:cNvSpPr>
              <p:nvPr/>
            </p:nvSpPr>
            <p:spPr bwMode="auto">
              <a:xfrm>
                <a:off x="2441" y="2927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0" name="Freeform 314"/>
              <p:cNvSpPr>
                <a:spLocks/>
              </p:cNvSpPr>
              <p:nvPr/>
            </p:nvSpPr>
            <p:spPr bwMode="auto">
              <a:xfrm>
                <a:off x="2420" y="292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1" name="Freeform 315"/>
              <p:cNvSpPr>
                <a:spLocks/>
              </p:cNvSpPr>
              <p:nvPr/>
            </p:nvSpPr>
            <p:spPr bwMode="auto">
              <a:xfrm>
                <a:off x="2437" y="291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2" name="Freeform 316"/>
              <p:cNvSpPr>
                <a:spLocks/>
              </p:cNvSpPr>
              <p:nvPr/>
            </p:nvSpPr>
            <p:spPr bwMode="auto">
              <a:xfrm>
                <a:off x="2404" y="2860"/>
                <a:ext cx="58" cy="71"/>
              </a:xfrm>
              <a:custGeom>
                <a:avLst/>
                <a:gdLst>
                  <a:gd name="T0" fmla="*/ 46 w 14"/>
                  <a:gd name="T1" fmla="*/ 4 h 17"/>
                  <a:gd name="T2" fmla="*/ 37 w 14"/>
                  <a:gd name="T3" fmla="*/ 0 h 17"/>
                  <a:gd name="T4" fmla="*/ 33 w 14"/>
                  <a:gd name="T5" fmla="*/ 0 h 17"/>
                  <a:gd name="T6" fmla="*/ 33 w 14"/>
                  <a:gd name="T7" fmla="*/ 4 h 17"/>
                  <a:gd name="T8" fmla="*/ 33 w 14"/>
                  <a:gd name="T9" fmla="*/ 13 h 17"/>
                  <a:gd name="T10" fmla="*/ 29 w 14"/>
                  <a:gd name="T11" fmla="*/ 13 h 17"/>
                  <a:gd name="T12" fmla="*/ 33 w 14"/>
                  <a:gd name="T13" fmla="*/ 25 h 17"/>
                  <a:gd name="T14" fmla="*/ 29 w 14"/>
                  <a:gd name="T15" fmla="*/ 25 h 17"/>
                  <a:gd name="T16" fmla="*/ 25 w 14"/>
                  <a:gd name="T17" fmla="*/ 25 h 17"/>
                  <a:gd name="T18" fmla="*/ 37 w 14"/>
                  <a:gd name="T19" fmla="*/ 38 h 17"/>
                  <a:gd name="T20" fmla="*/ 33 w 14"/>
                  <a:gd name="T21" fmla="*/ 38 h 17"/>
                  <a:gd name="T22" fmla="*/ 25 w 14"/>
                  <a:gd name="T23" fmla="*/ 38 h 17"/>
                  <a:gd name="T24" fmla="*/ 25 w 14"/>
                  <a:gd name="T25" fmla="*/ 42 h 17"/>
                  <a:gd name="T26" fmla="*/ 21 w 14"/>
                  <a:gd name="T27" fmla="*/ 46 h 17"/>
                  <a:gd name="T28" fmla="*/ 21 w 14"/>
                  <a:gd name="T29" fmla="*/ 50 h 17"/>
                  <a:gd name="T30" fmla="*/ 21 w 14"/>
                  <a:gd name="T31" fmla="*/ 54 h 17"/>
                  <a:gd name="T32" fmla="*/ 17 w 14"/>
                  <a:gd name="T33" fmla="*/ 50 h 17"/>
                  <a:gd name="T34" fmla="*/ 17 w 14"/>
                  <a:gd name="T35" fmla="*/ 54 h 17"/>
                  <a:gd name="T36" fmla="*/ 8 w 14"/>
                  <a:gd name="T37" fmla="*/ 63 h 17"/>
                  <a:gd name="T38" fmla="*/ 12 w 14"/>
                  <a:gd name="T39" fmla="*/ 58 h 17"/>
                  <a:gd name="T40" fmla="*/ 8 w 14"/>
                  <a:gd name="T41" fmla="*/ 54 h 17"/>
                  <a:gd name="T42" fmla="*/ 21 w 14"/>
                  <a:gd name="T43" fmla="*/ 67 h 17"/>
                  <a:gd name="T44" fmla="*/ 25 w 14"/>
                  <a:gd name="T45" fmla="*/ 67 h 17"/>
                  <a:gd name="T46" fmla="*/ 25 w 14"/>
                  <a:gd name="T47" fmla="*/ 63 h 17"/>
                  <a:gd name="T48" fmla="*/ 29 w 14"/>
                  <a:gd name="T49" fmla="*/ 63 h 17"/>
                  <a:gd name="T50" fmla="*/ 33 w 14"/>
                  <a:gd name="T51" fmla="*/ 58 h 17"/>
                  <a:gd name="T52" fmla="*/ 33 w 14"/>
                  <a:gd name="T53" fmla="*/ 50 h 17"/>
                  <a:gd name="T54" fmla="*/ 33 w 14"/>
                  <a:gd name="T55" fmla="*/ 54 h 17"/>
                  <a:gd name="T56" fmla="*/ 33 w 14"/>
                  <a:gd name="T57" fmla="*/ 50 h 17"/>
                  <a:gd name="T58" fmla="*/ 37 w 14"/>
                  <a:gd name="T59" fmla="*/ 46 h 17"/>
                  <a:gd name="T60" fmla="*/ 33 w 14"/>
                  <a:gd name="T61" fmla="*/ 42 h 17"/>
                  <a:gd name="T62" fmla="*/ 41 w 14"/>
                  <a:gd name="T63" fmla="*/ 46 h 17"/>
                  <a:gd name="T64" fmla="*/ 46 w 14"/>
                  <a:gd name="T65" fmla="*/ 42 h 17"/>
                  <a:gd name="T66" fmla="*/ 37 w 14"/>
                  <a:gd name="T67" fmla="*/ 38 h 17"/>
                  <a:gd name="T68" fmla="*/ 37 w 14"/>
                  <a:gd name="T69" fmla="*/ 29 h 17"/>
                  <a:gd name="T70" fmla="*/ 41 w 14"/>
                  <a:gd name="T71" fmla="*/ 25 h 17"/>
                  <a:gd name="T72" fmla="*/ 41 w 14"/>
                  <a:gd name="T73" fmla="*/ 21 h 17"/>
                  <a:gd name="T74" fmla="*/ 46 w 14"/>
                  <a:gd name="T75" fmla="*/ 13 h 17"/>
                  <a:gd name="T76" fmla="*/ 33 w 14"/>
                  <a:gd name="T77" fmla="*/ 13 h 17"/>
                  <a:gd name="T78" fmla="*/ 50 w 14"/>
                  <a:gd name="T79" fmla="*/ 17 h 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4" h="17">
                    <a:moveTo>
                      <a:pt x="13" y="2"/>
                    </a:moveTo>
                    <a:cubicBezTo>
                      <a:pt x="12" y="2"/>
                      <a:pt x="12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10" y="1"/>
                      <a:pt x="10" y="1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1"/>
                      <a:pt x="10" y="2"/>
                      <a:pt x="10" y="2"/>
                    </a:cubicBezTo>
                    <a:cubicBezTo>
                      <a:pt x="5" y="0"/>
                      <a:pt x="11" y="4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3"/>
                      <a:pt x="8" y="4"/>
                      <a:pt x="7" y="3"/>
                    </a:cubicBezTo>
                    <a:cubicBezTo>
                      <a:pt x="10" y="5"/>
                      <a:pt x="5" y="3"/>
                      <a:pt x="9" y="6"/>
                    </a:cubicBezTo>
                    <a:cubicBezTo>
                      <a:pt x="7" y="6"/>
                      <a:pt x="9" y="6"/>
                      <a:pt x="8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9" y="7"/>
                      <a:pt x="7" y="6"/>
                    </a:cubicBezTo>
                    <a:cubicBezTo>
                      <a:pt x="6" y="6"/>
                      <a:pt x="8" y="7"/>
                      <a:pt x="9" y="7"/>
                    </a:cubicBezTo>
                    <a:cubicBezTo>
                      <a:pt x="8" y="8"/>
                      <a:pt x="8" y="7"/>
                      <a:pt x="6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7" y="8"/>
                      <a:pt x="8" y="8"/>
                      <a:pt x="9" y="9"/>
                    </a:cubicBezTo>
                    <a:cubicBezTo>
                      <a:pt x="8" y="9"/>
                      <a:pt x="9" y="10"/>
                      <a:pt x="10" y="10"/>
                    </a:cubicBezTo>
                    <a:cubicBezTo>
                      <a:pt x="8" y="9"/>
                      <a:pt x="10" y="10"/>
                      <a:pt x="8" y="9"/>
                    </a:cubicBezTo>
                    <a:cubicBezTo>
                      <a:pt x="7" y="8"/>
                      <a:pt x="8" y="8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8"/>
                      <a:pt x="5" y="8"/>
                    </a:cubicBezTo>
                    <a:cubicBezTo>
                      <a:pt x="4" y="8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4" y="10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3" y="10"/>
                      <a:pt x="6" y="13"/>
                      <a:pt x="5" y="12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4" y="12"/>
                      <a:pt x="3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5" y="14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3"/>
                      <a:pt x="2" y="15"/>
                    </a:cubicBezTo>
                    <a:cubicBezTo>
                      <a:pt x="2" y="15"/>
                      <a:pt x="4" y="17"/>
                      <a:pt x="5" y="17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2" y="13"/>
                      <a:pt x="4" y="14"/>
                      <a:pt x="3" y="13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5"/>
                      <a:pt x="6" y="16"/>
                    </a:cubicBezTo>
                    <a:cubicBezTo>
                      <a:pt x="5" y="14"/>
                      <a:pt x="7" y="16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5" y="13"/>
                      <a:pt x="6" y="13"/>
                    </a:cubicBezTo>
                    <a:cubicBezTo>
                      <a:pt x="7" y="14"/>
                      <a:pt x="7" y="13"/>
                      <a:pt x="8" y="14"/>
                    </a:cubicBezTo>
                    <a:cubicBezTo>
                      <a:pt x="7" y="13"/>
                      <a:pt x="8" y="13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2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7" y="11"/>
                      <a:pt x="9" y="11"/>
                    </a:cubicBezTo>
                    <a:cubicBezTo>
                      <a:pt x="8" y="11"/>
                      <a:pt x="8" y="10"/>
                      <a:pt x="6" y="9"/>
                    </a:cubicBezTo>
                    <a:cubicBezTo>
                      <a:pt x="7" y="10"/>
                      <a:pt x="8" y="11"/>
                      <a:pt x="8" y="10"/>
                    </a:cubicBezTo>
                    <a:cubicBezTo>
                      <a:pt x="7" y="9"/>
                      <a:pt x="9" y="10"/>
                      <a:pt x="8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11" y="11"/>
                      <a:pt x="9" y="10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9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8"/>
                      <a:pt x="10" y="7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0" y="4"/>
                      <a:pt x="14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4"/>
                      <a:pt x="9" y="1"/>
                      <a:pt x="1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3" name="Freeform 317"/>
              <p:cNvSpPr>
                <a:spLocks/>
              </p:cNvSpPr>
              <p:nvPr/>
            </p:nvSpPr>
            <p:spPr bwMode="auto">
              <a:xfrm>
                <a:off x="2445" y="2889"/>
                <a:ext cx="9" cy="0"/>
              </a:xfrm>
              <a:custGeom>
                <a:avLst/>
                <a:gdLst>
                  <a:gd name="T0" fmla="*/ 0 w 2"/>
                  <a:gd name="T1" fmla="*/ 9 w 2"/>
                  <a:gd name="T2" fmla="*/ 5 w 2"/>
                  <a:gd name="T3" fmla="*/ 0 w 2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4" name="Freeform 318"/>
              <p:cNvSpPr>
                <a:spLocks/>
              </p:cNvSpPr>
              <p:nvPr/>
            </p:nvSpPr>
            <p:spPr bwMode="auto">
              <a:xfrm>
                <a:off x="2445" y="2885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0 w 5"/>
                  <a:gd name="T5" fmla="*/ 0 h 4"/>
                  <a:gd name="T6" fmla="*/ 5 w 5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0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5" name="Freeform 319"/>
              <p:cNvSpPr>
                <a:spLocks/>
              </p:cNvSpPr>
              <p:nvPr/>
            </p:nvSpPr>
            <p:spPr bwMode="auto">
              <a:xfrm>
                <a:off x="2454" y="2864"/>
                <a:ext cx="4" cy="0"/>
              </a:xfrm>
              <a:custGeom>
                <a:avLst/>
                <a:gdLst>
                  <a:gd name="T0" fmla="*/ 4 w 1"/>
                  <a:gd name="T1" fmla="*/ 4 w 1"/>
                  <a:gd name="T2" fmla="*/ 4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6" name="Freeform 320"/>
              <p:cNvSpPr>
                <a:spLocks/>
              </p:cNvSpPr>
              <p:nvPr/>
            </p:nvSpPr>
            <p:spPr bwMode="auto">
              <a:xfrm>
                <a:off x="2450" y="286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7" name="Freeform 321"/>
              <p:cNvSpPr>
                <a:spLocks/>
              </p:cNvSpPr>
              <p:nvPr/>
            </p:nvSpPr>
            <p:spPr bwMode="auto">
              <a:xfrm>
                <a:off x="2429" y="2839"/>
                <a:ext cx="33" cy="21"/>
              </a:xfrm>
              <a:custGeom>
                <a:avLst/>
                <a:gdLst>
                  <a:gd name="T0" fmla="*/ 12 w 8"/>
                  <a:gd name="T1" fmla="*/ 0 h 5"/>
                  <a:gd name="T2" fmla="*/ 8 w 8"/>
                  <a:gd name="T3" fmla="*/ 4 h 5"/>
                  <a:gd name="T4" fmla="*/ 8 w 8"/>
                  <a:gd name="T5" fmla="*/ 0 h 5"/>
                  <a:gd name="T6" fmla="*/ 4 w 8"/>
                  <a:gd name="T7" fmla="*/ 8 h 5"/>
                  <a:gd name="T8" fmla="*/ 12 w 8"/>
                  <a:gd name="T9" fmla="*/ 8 h 5"/>
                  <a:gd name="T10" fmla="*/ 8 w 8"/>
                  <a:gd name="T11" fmla="*/ 8 h 5"/>
                  <a:gd name="T12" fmla="*/ 17 w 8"/>
                  <a:gd name="T13" fmla="*/ 8 h 5"/>
                  <a:gd name="T14" fmla="*/ 4 w 8"/>
                  <a:gd name="T15" fmla="*/ 8 h 5"/>
                  <a:gd name="T16" fmla="*/ 8 w 8"/>
                  <a:gd name="T17" fmla="*/ 13 h 5"/>
                  <a:gd name="T18" fmla="*/ 12 w 8"/>
                  <a:gd name="T19" fmla="*/ 13 h 5"/>
                  <a:gd name="T20" fmla="*/ 12 w 8"/>
                  <a:gd name="T21" fmla="*/ 13 h 5"/>
                  <a:gd name="T22" fmla="*/ 12 w 8"/>
                  <a:gd name="T23" fmla="*/ 13 h 5"/>
                  <a:gd name="T24" fmla="*/ 12 w 8"/>
                  <a:gd name="T25" fmla="*/ 13 h 5"/>
                  <a:gd name="T26" fmla="*/ 12 w 8"/>
                  <a:gd name="T27" fmla="*/ 13 h 5"/>
                  <a:gd name="T28" fmla="*/ 12 w 8"/>
                  <a:gd name="T29" fmla="*/ 17 h 5"/>
                  <a:gd name="T30" fmla="*/ 8 w 8"/>
                  <a:gd name="T31" fmla="*/ 13 h 5"/>
                  <a:gd name="T32" fmla="*/ 17 w 8"/>
                  <a:gd name="T33" fmla="*/ 21 h 5"/>
                  <a:gd name="T34" fmla="*/ 21 w 8"/>
                  <a:gd name="T35" fmla="*/ 21 h 5"/>
                  <a:gd name="T36" fmla="*/ 17 w 8"/>
                  <a:gd name="T37" fmla="*/ 17 h 5"/>
                  <a:gd name="T38" fmla="*/ 17 w 8"/>
                  <a:gd name="T39" fmla="*/ 17 h 5"/>
                  <a:gd name="T40" fmla="*/ 17 w 8"/>
                  <a:gd name="T41" fmla="*/ 13 h 5"/>
                  <a:gd name="T42" fmla="*/ 25 w 8"/>
                  <a:gd name="T43" fmla="*/ 17 h 5"/>
                  <a:gd name="T44" fmla="*/ 29 w 8"/>
                  <a:gd name="T45" fmla="*/ 13 h 5"/>
                  <a:gd name="T46" fmla="*/ 29 w 8"/>
                  <a:gd name="T47" fmla="*/ 13 h 5"/>
                  <a:gd name="T48" fmla="*/ 25 w 8"/>
                  <a:gd name="T49" fmla="*/ 13 h 5"/>
                  <a:gd name="T50" fmla="*/ 25 w 8"/>
                  <a:gd name="T51" fmla="*/ 13 h 5"/>
                  <a:gd name="T52" fmla="*/ 12 w 8"/>
                  <a:gd name="T53" fmla="*/ 13 h 5"/>
                  <a:gd name="T54" fmla="*/ 12 w 8"/>
                  <a:gd name="T55" fmla="*/ 8 h 5"/>
                  <a:gd name="T56" fmla="*/ 21 w 8"/>
                  <a:gd name="T57" fmla="*/ 13 h 5"/>
                  <a:gd name="T58" fmla="*/ 17 w 8"/>
                  <a:gd name="T59" fmla="*/ 8 h 5"/>
                  <a:gd name="T60" fmla="*/ 25 w 8"/>
                  <a:gd name="T61" fmla="*/ 8 h 5"/>
                  <a:gd name="T62" fmla="*/ 17 w 8"/>
                  <a:gd name="T63" fmla="*/ 8 h 5"/>
                  <a:gd name="T64" fmla="*/ 17 w 8"/>
                  <a:gd name="T65" fmla="*/ 4 h 5"/>
                  <a:gd name="T66" fmla="*/ 21 w 8"/>
                  <a:gd name="T67" fmla="*/ 4 h 5"/>
                  <a:gd name="T68" fmla="*/ 17 w 8"/>
                  <a:gd name="T69" fmla="*/ 4 h 5"/>
                  <a:gd name="T70" fmla="*/ 17 w 8"/>
                  <a:gd name="T71" fmla="*/ 0 h 5"/>
                  <a:gd name="T72" fmla="*/ 12 w 8"/>
                  <a:gd name="T73" fmla="*/ 4 h 5"/>
                  <a:gd name="T74" fmla="*/ 12 w 8"/>
                  <a:gd name="T75" fmla="*/ 0 h 5"/>
                  <a:gd name="T76" fmla="*/ 12 w 8"/>
                  <a:gd name="T77" fmla="*/ 0 h 5"/>
                  <a:gd name="T78" fmla="*/ 4 w 8"/>
                  <a:gd name="T79" fmla="*/ 8 h 5"/>
                  <a:gd name="T80" fmla="*/ 12 w 8"/>
                  <a:gd name="T81" fmla="*/ 0 h 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2"/>
                      <a:pt x="1" y="0"/>
                      <a:pt x="1" y="2"/>
                    </a:cubicBezTo>
                    <a:cubicBezTo>
                      <a:pt x="2" y="2"/>
                      <a:pt x="1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0" y="2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5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3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1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3"/>
                      <a:pt x="5" y="4"/>
                      <a:pt x="4" y="3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4"/>
                      <a:pt x="4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2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8" name="Freeform 322"/>
              <p:cNvSpPr>
                <a:spLocks/>
              </p:cNvSpPr>
              <p:nvPr/>
            </p:nvSpPr>
            <p:spPr bwMode="auto">
              <a:xfrm>
                <a:off x="2429" y="2839"/>
                <a:ext cx="4" cy="13"/>
              </a:xfrm>
              <a:custGeom>
                <a:avLst/>
                <a:gdLst>
                  <a:gd name="T0" fmla="*/ 4 w 1"/>
                  <a:gd name="T1" fmla="*/ 9 h 3"/>
                  <a:gd name="T2" fmla="*/ 4 w 1"/>
                  <a:gd name="T3" fmla="*/ 0 h 3"/>
                  <a:gd name="T4" fmla="*/ 0 w 1"/>
                  <a:gd name="T5" fmla="*/ 13 h 3"/>
                  <a:gd name="T6" fmla="*/ 4 w 1"/>
                  <a:gd name="T7" fmla="*/ 9 h 3"/>
                  <a:gd name="T8" fmla="*/ 4 w 1"/>
                  <a:gd name="T9" fmla="*/ 9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9" name="Freeform 323"/>
              <p:cNvSpPr>
                <a:spLocks/>
              </p:cNvSpPr>
              <p:nvPr/>
            </p:nvSpPr>
            <p:spPr bwMode="auto">
              <a:xfrm>
                <a:off x="2416" y="2835"/>
                <a:ext cx="17" cy="25"/>
              </a:xfrm>
              <a:custGeom>
                <a:avLst/>
                <a:gdLst>
                  <a:gd name="T0" fmla="*/ 9 w 4"/>
                  <a:gd name="T1" fmla="*/ 13 h 6"/>
                  <a:gd name="T2" fmla="*/ 9 w 4"/>
                  <a:gd name="T3" fmla="*/ 17 h 6"/>
                  <a:gd name="T4" fmla="*/ 13 w 4"/>
                  <a:gd name="T5" fmla="*/ 17 h 6"/>
                  <a:gd name="T6" fmla="*/ 13 w 4"/>
                  <a:gd name="T7" fmla="*/ 8 h 6"/>
                  <a:gd name="T8" fmla="*/ 13 w 4"/>
                  <a:gd name="T9" fmla="*/ 17 h 6"/>
                  <a:gd name="T10" fmla="*/ 17 w 4"/>
                  <a:gd name="T11" fmla="*/ 8 h 6"/>
                  <a:gd name="T12" fmla="*/ 13 w 4"/>
                  <a:gd name="T13" fmla="*/ 13 h 6"/>
                  <a:gd name="T14" fmla="*/ 17 w 4"/>
                  <a:gd name="T15" fmla="*/ 8 h 6"/>
                  <a:gd name="T16" fmla="*/ 13 w 4"/>
                  <a:gd name="T17" fmla="*/ 8 h 6"/>
                  <a:gd name="T18" fmla="*/ 17 w 4"/>
                  <a:gd name="T19" fmla="*/ 4 h 6"/>
                  <a:gd name="T20" fmla="*/ 13 w 4"/>
                  <a:gd name="T21" fmla="*/ 13 h 6"/>
                  <a:gd name="T22" fmla="*/ 13 w 4"/>
                  <a:gd name="T23" fmla="*/ 4 h 6"/>
                  <a:gd name="T24" fmla="*/ 9 w 4"/>
                  <a:gd name="T25" fmla="*/ 0 h 6"/>
                  <a:gd name="T26" fmla="*/ 9 w 4"/>
                  <a:gd name="T27" fmla="*/ 4 h 6"/>
                  <a:gd name="T28" fmla="*/ 9 w 4"/>
                  <a:gd name="T29" fmla="*/ 8 h 6"/>
                  <a:gd name="T30" fmla="*/ 9 w 4"/>
                  <a:gd name="T31" fmla="*/ 0 h 6"/>
                  <a:gd name="T32" fmla="*/ 4 w 4"/>
                  <a:gd name="T33" fmla="*/ 4 h 6"/>
                  <a:gd name="T34" fmla="*/ 4 w 4"/>
                  <a:gd name="T35" fmla="*/ 17 h 6"/>
                  <a:gd name="T36" fmla="*/ 4 w 4"/>
                  <a:gd name="T37" fmla="*/ 8 h 6"/>
                  <a:gd name="T38" fmla="*/ 0 w 4"/>
                  <a:gd name="T39" fmla="*/ 8 h 6"/>
                  <a:gd name="T40" fmla="*/ 0 w 4"/>
                  <a:gd name="T41" fmla="*/ 21 h 6"/>
                  <a:gd name="T42" fmla="*/ 9 w 4"/>
                  <a:gd name="T43" fmla="*/ 13 h 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3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4"/>
                      <a:pt x="3" y="1"/>
                      <a:pt x="2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0" name="Freeform 324"/>
              <p:cNvSpPr>
                <a:spLocks/>
              </p:cNvSpPr>
              <p:nvPr/>
            </p:nvSpPr>
            <p:spPr bwMode="auto">
              <a:xfrm>
                <a:off x="2420" y="285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1" name="Freeform 325"/>
              <p:cNvSpPr>
                <a:spLocks/>
              </p:cNvSpPr>
              <p:nvPr/>
            </p:nvSpPr>
            <p:spPr bwMode="auto">
              <a:xfrm>
                <a:off x="2290" y="314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2" name="Freeform 326"/>
              <p:cNvSpPr>
                <a:spLocks/>
              </p:cNvSpPr>
              <p:nvPr/>
            </p:nvSpPr>
            <p:spPr bwMode="auto">
              <a:xfrm>
                <a:off x="2290" y="3136"/>
                <a:ext cx="9" cy="21"/>
              </a:xfrm>
              <a:custGeom>
                <a:avLst/>
                <a:gdLst>
                  <a:gd name="T0" fmla="*/ 9 w 2"/>
                  <a:gd name="T1" fmla="*/ 21 h 5"/>
                  <a:gd name="T2" fmla="*/ 9 w 2"/>
                  <a:gd name="T3" fmla="*/ 21 h 5"/>
                  <a:gd name="T4" fmla="*/ 0 w 2"/>
                  <a:gd name="T5" fmla="*/ 0 h 5"/>
                  <a:gd name="T6" fmla="*/ 5 w 2"/>
                  <a:gd name="T7" fmla="*/ 13 h 5"/>
                  <a:gd name="T8" fmla="*/ 5 w 2"/>
                  <a:gd name="T9" fmla="*/ 8 h 5"/>
                  <a:gd name="T10" fmla="*/ 9 w 2"/>
                  <a:gd name="T11" fmla="*/ 17 h 5"/>
                  <a:gd name="T12" fmla="*/ 9 w 2"/>
                  <a:gd name="T13" fmla="*/ 17 h 5"/>
                  <a:gd name="T14" fmla="*/ 9 w 2"/>
                  <a:gd name="T15" fmla="*/ 2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2"/>
                      <a:pt x="1" y="3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5"/>
                      <a:pt x="1" y="4"/>
                      <a:pt x="2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3" name="Freeform 327"/>
              <p:cNvSpPr>
                <a:spLocks/>
              </p:cNvSpPr>
              <p:nvPr/>
            </p:nvSpPr>
            <p:spPr bwMode="auto">
              <a:xfrm>
                <a:off x="2295" y="3144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4 w 1"/>
                  <a:gd name="T3" fmla="*/ 9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4" name="Freeform 328"/>
              <p:cNvSpPr>
                <a:spLocks/>
              </p:cNvSpPr>
              <p:nvPr/>
            </p:nvSpPr>
            <p:spPr bwMode="auto">
              <a:xfrm>
                <a:off x="2295" y="3140"/>
                <a:ext cx="4" cy="8"/>
              </a:xfrm>
              <a:custGeom>
                <a:avLst/>
                <a:gdLst>
                  <a:gd name="T0" fmla="*/ 0 w 1"/>
                  <a:gd name="T1" fmla="*/ 4 h 2"/>
                  <a:gd name="T2" fmla="*/ 4 w 1"/>
                  <a:gd name="T3" fmla="*/ 8 h 2"/>
                  <a:gd name="T4" fmla="*/ 0 w 1"/>
                  <a:gd name="T5" fmla="*/ 0 h 2"/>
                  <a:gd name="T6" fmla="*/ 0 w 1"/>
                  <a:gd name="T7" fmla="*/ 4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5" name="Freeform 329"/>
              <p:cNvSpPr>
                <a:spLocks/>
              </p:cNvSpPr>
              <p:nvPr/>
            </p:nvSpPr>
            <p:spPr bwMode="auto">
              <a:xfrm>
                <a:off x="2295" y="3140"/>
                <a:ext cx="0" cy="4"/>
              </a:xfrm>
              <a:custGeom>
                <a:avLst/>
                <a:gdLst>
                  <a:gd name="T0" fmla="*/ 4 h 1"/>
                  <a:gd name="T1" fmla="*/ 0 h 1"/>
                  <a:gd name="T2" fmla="*/ 4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6" name="Freeform 330"/>
              <p:cNvSpPr>
                <a:spLocks/>
              </p:cNvSpPr>
              <p:nvPr/>
            </p:nvSpPr>
            <p:spPr bwMode="auto">
              <a:xfrm>
                <a:off x="2295" y="3140"/>
                <a:ext cx="8" cy="1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4 h 3"/>
                  <a:gd name="T6" fmla="*/ 4 w 2"/>
                  <a:gd name="T7" fmla="*/ 9 h 3"/>
                  <a:gd name="T8" fmla="*/ 4 w 2"/>
                  <a:gd name="T9" fmla="*/ 9 h 3"/>
                  <a:gd name="T10" fmla="*/ 8 w 2"/>
                  <a:gd name="T11" fmla="*/ 13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7" name="Freeform 331"/>
              <p:cNvSpPr>
                <a:spLocks/>
              </p:cNvSpPr>
              <p:nvPr/>
            </p:nvSpPr>
            <p:spPr bwMode="auto">
              <a:xfrm>
                <a:off x="2295" y="314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8" name="Freeform 332"/>
              <p:cNvSpPr>
                <a:spLocks/>
              </p:cNvSpPr>
              <p:nvPr/>
            </p:nvSpPr>
            <p:spPr bwMode="auto">
              <a:xfrm>
                <a:off x="2295" y="314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9" name="Freeform 333"/>
              <p:cNvSpPr>
                <a:spLocks/>
              </p:cNvSpPr>
              <p:nvPr/>
            </p:nvSpPr>
            <p:spPr bwMode="auto">
              <a:xfrm>
                <a:off x="2295" y="3140"/>
                <a:ext cx="12" cy="17"/>
              </a:xfrm>
              <a:custGeom>
                <a:avLst/>
                <a:gdLst>
                  <a:gd name="T0" fmla="*/ 4 w 3"/>
                  <a:gd name="T1" fmla="*/ 0 h 4"/>
                  <a:gd name="T2" fmla="*/ 4 w 3"/>
                  <a:gd name="T3" fmla="*/ 4 h 4"/>
                  <a:gd name="T4" fmla="*/ 12 w 3"/>
                  <a:gd name="T5" fmla="*/ 17 h 4"/>
                  <a:gd name="T6" fmla="*/ 12 w 3"/>
                  <a:gd name="T7" fmla="*/ 13 h 4"/>
                  <a:gd name="T8" fmla="*/ 4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0" name="Freeform 334"/>
              <p:cNvSpPr>
                <a:spLocks/>
              </p:cNvSpPr>
              <p:nvPr/>
            </p:nvSpPr>
            <p:spPr bwMode="auto">
              <a:xfrm>
                <a:off x="2311" y="3157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1" name="Freeform 335"/>
              <p:cNvSpPr>
                <a:spLocks/>
              </p:cNvSpPr>
              <p:nvPr/>
            </p:nvSpPr>
            <p:spPr bwMode="auto">
              <a:xfrm>
                <a:off x="2303" y="3144"/>
                <a:ext cx="13" cy="21"/>
              </a:xfrm>
              <a:custGeom>
                <a:avLst/>
                <a:gdLst>
                  <a:gd name="T0" fmla="*/ 4 w 3"/>
                  <a:gd name="T1" fmla="*/ 0 h 5"/>
                  <a:gd name="T2" fmla="*/ 4 w 3"/>
                  <a:gd name="T3" fmla="*/ 8 h 5"/>
                  <a:gd name="T4" fmla="*/ 4 w 3"/>
                  <a:gd name="T5" fmla="*/ 4 h 5"/>
                  <a:gd name="T6" fmla="*/ 4 w 3"/>
                  <a:gd name="T7" fmla="*/ 8 h 5"/>
                  <a:gd name="T8" fmla="*/ 0 w 3"/>
                  <a:gd name="T9" fmla="*/ 0 h 5"/>
                  <a:gd name="T10" fmla="*/ 4 w 3"/>
                  <a:gd name="T11" fmla="*/ 8 h 5"/>
                  <a:gd name="T12" fmla="*/ 0 w 3"/>
                  <a:gd name="T13" fmla="*/ 0 h 5"/>
                  <a:gd name="T14" fmla="*/ 4 w 3"/>
                  <a:gd name="T15" fmla="*/ 8 h 5"/>
                  <a:gd name="T16" fmla="*/ 4 w 3"/>
                  <a:gd name="T17" fmla="*/ 8 h 5"/>
                  <a:gd name="T18" fmla="*/ 9 w 3"/>
                  <a:gd name="T19" fmla="*/ 13 h 5"/>
                  <a:gd name="T20" fmla="*/ 13 w 3"/>
                  <a:gd name="T21" fmla="*/ 17 h 5"/>
                  <a:gd name="T22" fmla="*/ 4 w 3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3" y="5"/>
                      <a:pt x="3" y="4"/>
                    </a:cubicBezTo>
                    <a:cubicBezTo>
                      <a:pt x="3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2" name="Freeform 336"/>
              <p:cNvSpPr>
                <a:spLocks/>
              </p:cNvSpPr>
              <p:nvPr/>
            </p:nvSpPr>
            <p:spPr bwMode="auto">
              <a:xfrm>
                <a:off x="2311" y="3153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  <a:gd name="T3" fmla="*/ 0 h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0" y="T0"/>
                  </a:cxn>
                  <a:cxn ang="T5">
                    <a:pos x="0" y="T1"/>
                  </a:cxn>
                  <a:cxn ang="T6">
                    <a:pos x="0" y="T2"/>
                  </a:cxn>
                  <a:cxn ang="T7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3" name="Freeform 337"/>
              <p:cNvSpPr>
                <a:spLocks/>
              </p:cNvSpPr>
              <p:nvPr/>
            </p:nvSpPr>
            <p:spPr bwMode="auto">
              <a:xfrm>
                <a:off x="2307" y="3140"/>
                <a:ext cx="13" cy="21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8 h 5"/>
                  <a:gd name="T4" fmla="*/ 0 w 3"/>
                  <a:gd name="T5" fmla="*/ 4 h 5"/>
                  <a:gd name="T6" fmla="*/ 4 w 3"/>
                  <a:gd name="T7" fmla="*/ 8 h 5"/>
                  <a:gd name="T8" fmla="*/ 0 w 3"/>
                  <a:gd name="T9" fmla="*/ 4 h 5"/>
                  <a:gd name="T10" fmla="*/ 9 w 3"/>
                  <a:gd name="T11" fmla="*/ 17 h 5"/>
                  <a:gd name="T12" fmla="*/ 9 w 3"/>
                  <a:gd name="T13" fmla="*/ 13 h 5"/>
                  <a:gd name="T14" fmla="*/ 9 w 3"/>
                  <a:gd name="T15" fmla="*/ 13 h 5"/>
                  <a:gd name="T16" fmla="*/ 4 w 3"/>
                  <a:gd name="T17" fmla="*/ 8 h 5"/>
                  <a:gd name="T18" fmla="*/ 4 w 3"/>
                  <a:gd name="T19" fmla="*/ 8 h 5"/>
                  <a:gd name="T20" fmla="*/ 0 w 3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4"/>
                      <a:pt x="1" y="2"/>
                      <a:pt x="0" y="1"/>
                    </a:cubicBezTo>
                    <a:cubicBezTo>
                      <a:pt x="1" y="2"/>
                      <a:pt x="1" y="2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5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4" name="Freeform 338"/>
              <p:cNvSpPr>
                <a:spLocks/>
              </p:cNvSpPr>
              <p:nvPr/>
            </p:nvSpPr>
            <p:spPr bwMode="auto">
              <a:xfrm>
                <a:off x="2303" y="3140"/>
                <a:ext cx="4" cy="4"/>
              </a:xfrm>
              <a:custGeom>
                <a:avLst/>
                <a:gdLst>
                  <a:gd name="T0" fmla="*/ 0 w 1"/>
                  <a:gd name="T1" fmla="*/ 4 h 1"/>
                  <a:gd name="T2" fmla="*/ 4 w 1"/>
                  <a:gd name="T3" fmla="*/ 4 h 1"/>
                  <a:gd name="T4" fmla="*/ 0 w 1"/>
                  <a:gd name="T5" fmla="*/ 4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5" name="Freeform 339"/>
              <p:cNvSpPr>
                <a:spLocks/>
              </p:cNvSpPr>
              <p:nvPr/>
            </p:nvSpPr>
            <p:spPr bwMode="auto">
              <a:xfrm>
                <a:off x="2316" y="315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6" name="Freeform 340"/>
              <p:cNvSpPr>
                <a:spLocks/>
              </p:cNvSpPr>
              <p:nvPr/>
            </p:nvSpPr>
            <p:spPr bwMode="auto">
              <a:xfrm>
                <a:off x="2307" y="3140"/>
                <a:ext cx="4" cy="4"/>
              </a:xfrm>
              <a:custGeom>
                <a:avLst/>
                <a:gdLst>
                  <a:gd name="T0" fmla="*/ 0 w 1"/>
                  <a:gd name="T1" fmla="*/ 4 h 1"/>
                  <a:gd name="T2" fmla="*/ 4 w 1"/>
                  <a:gd name="T3" fmla="*/ 4 h 1"/>
                  <a:gd name="T4" fmla="*/ 0 w 1"/>
                  <a:gd name="T5" fmla="*/ 0 h 1"/>
                  <a:gd name="T6" fmla="*/ 0 w 1"/>
                  <a:gd name="T7" fmla="*/ 4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7" name="Freeform 341"/>
              <p:cNvSpPr>
                <a:spLocks/>
              </p:cNvSpPr>
              <p:nvPr/>
            </p:nvSpPr>
            <p:spPr bwMode="auto">
              <a:xfrm>
                <a:off x="2307" y="3123"/>
                <a:ext cx="30" cy="34"/>
              </a:xfrm>
              <a:custGeom>
                <a:avLst/>
                <a:gdLst>
                  <a:gd name="T0" fmla="*/ 30 w 7"/>
                  <a:gd name="T1" fmla="*/ 17 h 8"/>
                  <a:gd name="T2" fmla="*/ 26 w 7"/>
                  <a:gd name="T3" fmla="*/ 13 h 8"/>
                  <a:gd name="T4" fmla="*/ 21 w 7"/>
                  <a:gd name="T5" fmla="*/ 9 h 8"/>
                  <a:gd name="T6" fmla="*/ 17 w 7"/>
                  <a:gd name="T7" fmla="*/ 0 h 8"/>
                  <a:gd name="T8" fmla="*/ 17 w 7"/>
                  <a:gd name="T9" fmla="*/ 4 h 8"/>
                  <a:gd name="T10" fmla="*/ 13 w 7"/>
                  <a:gd name="T11" fmla="*/ 0 h 8"/>
                  <a:gd name="T12" fmla="*/ 13 w 7"/>
                  <a:gd name="T13" fmla="*/ 4 h 8"/>
                  <a:gd name="T14" fmla="*/ 13 w 7"/>
                  <a:gd name="T15" fmla="*/ 9 h 8"/>
                  <a:gd name="T16" fmla="*/ 4 w 7"/>
                  <a:gd name="T17" fmla="*/ 13 h 8"/>
                  <a:gd name="T18" fmla="*/ 9 w 7"/>
                  <a:gd name="T19" fmla="*/ 21 h 8"/>
                  <a:gd name="T20" fmla="*/ 4 w 7"/>
                  <a:gd name="T21" fmla="*/ 17 h 8"/>
                  <a:gd name="T22" fmla="*/ 4 w 7"/>
                  <a:gd name="T23" fmla="*/ 17 h 8"/>
                  <a:gd name="T24" fmla="*/ 4 w 7"/>
                  <a:gd name="T25" fmla="*/ 17 h 8"/>
                  <a:gd name="T26" fmla="*/ 9 w 7"/>
                  <a:gd name="T27" fmla="*/ 26 h 8"/>
                  <a:gd name="T28" fmla="*/ 0 w 7"/>
                  <a:gd name="T29" fmla="*/ 17 h 8"/>
                  <a:gd name="T30" fmla="*/ 4 w 7"/>
                  <a:gd name="T31" fmla="*/ 21 h 8"/>
                  <a:gd name="T32" fmla="*/ 9 w 7"/>
                  <a:gd name="T33" fmla="*/ 30 h 8"/>
                  <a:gd name="T34" fmla="*/ 13 w 7"/>
                  <a:gd name="T35" fmla="*/ 30 h 8"/>
                  <a:gd name="T36" fmla="*/ 9 w 7"/>
                  <a:gd name="T37" fmla="*/ 17 h 8"/>
                  <a:gd name="T38" fmla="*/ 13 w 7"/>
                  <a:gd name="T39" fmla="*/ 21 h 8"/>
                  <a:gd name="T40" fmla="*/ 17 w 7"/>
                  <a:gd name="T41" fmla="*/ 26 h 8"/>
                  <a:gd name="T42" fmla="*/ 13 w 7"/>
                  <a:gd name="T43" fmla="*/ 17 h 8"/>
                  <a:gd name="T44" fmla="*/ 17 w 7"/>
                  <a:gd name="T45" fmla="*/ 17 h 8"/>
                  <a:gd name="T46" fmla="*/ 13 w 7"/>
                  <a:gd name="T47" fmla="*/ 13 h 8"/>
                  <a:gd name="T48" fmla="*/ 17 w 7"/>
                  <a:gd name="T49" fmla="*/ 17 h 8"/>
                  <a:gd name="T50" fmla="*/ 13 w 7"/>
                  <a:gd name="T51" fmla="*/ 9 h 8"/>
                  <a:gd name="T52" fmla="*/ 26 w 7"/>
                  <a:gd name="T53" fmla="*/ 21 h 8"/>
                  <a:gd name="T54" fmla="*/ 21 w 7"/>
                  <a:gd name="T55" fmla="*/ 17 h 8"/>
                  <a:gd name="T56" fmla="*/ 17 w 7"/>
                  <a:gd name="T57" fmla="*/ 13 h 8"/>
                  <a:gd name="T58" fmla="*/ 26 w 7"/>
                  <a:gd name="T59" fmla="*/ 17 h 8"/>
                  <a:gd name="T60" fmla="*/ 21 w 7"/>
                  <a:gd name="T61" fmla="*/ 13 h 8"/>
                  <a:gd name="T62" fmla="*/ 17 w 7"/>
                  <a:gd name="T63" fmla="*/ 9 h 8"/>
                  <a:gd name="T64" fmla="*/ 21 w 7"/>
                  <a:gd name="T65" fmla="*/ 9 h 8"/>
                  <a:gd name="T66" fmla="*/ 26 w 7"/>
                  <a:gd name="T67" fmla="*/ 17 h 8"/>
                  <a:gd name="T68" fmla="*/ 30 w 7"/>
                  <a:gd name="T69" fmla="*/ 21 h 8"/>
                  <a:gd name="T70" fmla="*/ 21 w 7"/>
                  <a:gd name="T71" fmla="*/ 9 h 8"/>
                  <a:gd name="T72" fmla="*/ 30 w 7"/>
                  <a:gd name="T73" fmla="*/ 17 h 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1" y="4"/>
                      <a:pt x="2" y="6"/>
                      <a:pt x="0" y="4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8"/>
                      <a:pt x="2" y="6"/>
                      <a:pt x="3" y="7"/>
                    </a:cubicBezTo>
                    <a:cubicBezTo>
                      <a:pt x="3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6"/>
                    </a:cubicBezTo>
                    <a:cubicBezTo>
                      <a:pt x="4" y="5"/>
                      <a:pt x="5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8" name="Rectangle 342"/>
              <p:cNvSpPr>
                <a:spLocks noChangeArrowheads="1"/>
              </p:cNvSpPr>
              <p:nvPr/>
            </p:nvSpPr>
            <p:spPr bwMode="auto">
              <a:xfrm>
                <a:off x="2337" y="314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599" name="Freeform 343"/>
              <p:cNvSpPr>
                <a:spLocks/>
              </p:cNvSpPr>
              <p:nvPr/>
            </p:nvSpPr>
            <p:spPr bwMode="auto">
              <a:xfrm>
                <a:off x="2337" y="3140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0" name="Rectangle 344"/>
              <p:cNvSpPr>
                <a:spLocks noChangeArrowheads="1"/>
              </p:cNvSpPr>
              <p:nvPr/>
            </p:nvSpPr>
            <p:spPr bwMode="auto">
              <a:xfrm>
                <a:off x="2320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601" name="Freeform 345"/>
              <p:cNvSpPr>
                <a:spLocks/>
              </p:cNvSpPr>
              <p:nvPr/>
            </p:nvSpPr>
            <p:spPr bwMode="auto">
              <a:xfrm>
                <a:off x="2332" y="3144"/>
                <a:ext cx="5" cy="4"/>
              </a:xfrm>
              <a:custGeom>
                <a:avLst/>
                <a:gdLst>
                  <a:gd name="T0" fmla="*/ 5 w 1"/>
                  <a:gd name="T1" fmla="*/ 4 h 1"/>
                  <a:gd name="T2" fmla="*/ 0 w 1"/>
                  <a:gd name="T3" fmla="*/ 0 h 1"/>
                  <a:gd name="T4" fmla="*/ 5 w 1"/>
                  <a:gd name="T5" fmla="*/ 4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2" name="Freeform 346"/>
              <p:cNvSpPr>
                <a:spLocks/>
              </p:cNvSpPr>
              <p:nvPr/>
            </p:nvSpPr>
            <p:spPr bwMode="auto">
              <a:xfrm>
                <a:off x="2328" y="3144"/>
                <a:ext cx="0" cy="4"/>
              </a:xfrm>
              <a:custGeom>
                <a:avLst/>
                <a:gdLst>
                  <a:gd name="T0" fmla="*/ 0 h 1"/>
                  <a:gd name="T1" fmla="*/ 4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3" name="Freeform 347"/>
              <p:cNvSpPr>
                <a:spLocks/>
              </p:cNvSpPr>
              <p:nvPr/>
            </p:nvSpPr>
            <p:spPr bwMode="auto">
              <a:xfrm>
                <a:off x="2337" y="314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0 h 4"/>
                  <a:gd name="T6" fmla="*/ 4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4" name="Freeform 348"/>
              <p:cNvSpPr>
                <a:spLocks/>
              </p:cNvSpPr>
              <p:nvPr/>
            </p:nvSpPr>
            <p:spPr bwMode="auto">
              <a:xfrm>
                <a:off x="2324" y="3111"/>
                <a:ext cx="21" cy="25"/>
              </a:xfrm>
              <a:custGeom>
                <a:avLst/>
                <a:gdLst>
                  <a:gd name="T0" fmla="*/ 4 w 5"/>
                  <a:gd name="T1" fmla="*/ 4 h 6"/>
                  <a:gd name="T2" fmla="*/ 0 w 5"/>
                  <a:gd name="T3" fmla="*/ 0 h 6"/>
                  <a:gd name="T4" fmla="*/ 13 w 5"/>
                  <a:gd name="T5" fmla="*/ 13 h 6"/>
                  <a:gd name="T6" fmla="*/ 0 w 5"/>
                  <a:gd name="T7" fmla="*/ 4 h 6"/>
                  <a:gd name="T8" fmla="*/ 4 w 5"/>
                  <a:gd name="T9" fmla="*/ 13 h 6"/>
                  <a:gd name="T10" fmla="*/ 0 w 5"/>
                  <a:gd name="T11" fmla="*/ 8 h 6"/>
                  <a:gd name="T12" fmla="*/ 13 w 5"/>
                  <a:gd name="T13" fmla="*/ 21 h 6"/>
                  <a:gd name="T14" fmla="*/ 0 w 5"/>
                  <a:gd name="T15" fmla="*/ 8 h 6"/>
                  <a:gd name="T16" fmla="*/ 0 w 5"/>
                  <a:gd name="T17" fmla="*/ 8 h 6"/>
                  <a:gd name="T18" fmla="*/ 0 w 5"/>
                  <a:gd name="T19" fmla="*/ 13 h 6"/>
                  <a:gd name="T20" fmla="*/ 8 w 5"/>
                  <a:gd name="T21" fmla="*/ 21 h 6"/>
                  <a:gd name="T22" fmla="*/ 13 w 5"/>
                  <a:gd name="T23" fmla="*/ 25 h 6"/>
                  <a:gd name="T24" fmla="*/ 8 w 5"/>
                  <a:gd name="T25" fmla="*/ 21 h 6"/>
                  <a:gd name="T26" fmla="*/ 13 w 5"/>
                  <a:gd name="T27" fmla="*/ 25 h 6"/>
                  <a:gd name="T28" fmla="*/ 13 w 5"/>
                  <a:gd name="T29" fmla="*/ 21 h 6"/>
                  <a:gd name="T30" fmla="*/ 17 w 5"/>
                  <a:gd name="T31" fmla="*/ 25 h 6"/>
                  <a:gd name="T32" fmla="*/ 13 w 5"/>
                  <a:gd name="T33" fmla="*/ 21 h 6"/>
                  <a:gd name="T34" fmla="*/ 13 w 5"/>
                  <a:gd name="T35" fmla="*/ 21 h 6"/>
                  <a:gd name="T36" fmla="*/ 8 w 5"/>
                  <a:gd name="T37" fmla="*/ 17 h 6"/>
                  <a:gd name="T38" fmla="*/ 13 w 5"/>
                  <a:gd name="T39" fmla="*/ 21 h 6"/>
                  <a:gd name="T40" fmla="*/ 13 w 5"/>
                  <a:gd name="T41" fmla="*/ 17 h 6"/>
                  <a:gd name="T42" fmla="*/ 17 w 5"/>
                  <a:gd name="T43" fmla="*/ 21 h 6"/>
                  <a:gd name="T44" fmla="*/ 13 w 5"/>
                  <a:gd name="T45" fmla="*/ 17 h 6"/>
                  <a:gd name="T46" fmla="*/ 17 w 5"/>
                  <a:gd name="T47" fmla="*/ 21 h 6"/>
                  <a:gd name="T48" fmla="*/ 8 w 5"/>
                  <a:gd name="T49" fmla="*/ 13 h 6"/>
                  <a:gd name="T50" fmla="*/ 17 w 5"/>
                  <a:gd name="T51" fmla="*/ 17 h 6"/>
                  <a:gd name="T52" fmla="*/ 17 w 5"/>
                  <a:gd name="T53" fmla="*/ 17 h 6"/>
                  <a:gd name="T54" fmla="*/ 17 w 5"/>
                  <a:gd name="T55" fmla="*/ 17 h 6"/>
                  <a:gd name="T56" fmla="*/ 17 w 5"/>
                  <a:gd name="T57" fmla="*/ 13 h 6"/>
                  <a:gd name="T58" fmla="*/ 13 w 5"/>
                  <a:gd name="T59" fmla="*/ 13 h 6"/>
                  <a:gd name="T60" fmla="*/ 13 w 5"/>
                  <a:gd name="T61" fmla="*/ 8 h 6"/>
                  <a:gd name="T62" fmla="*/ 13 w 5"/>
                  <a:gd name="T63" fmla="*/ 8 h 6"/>
                  <a:gd name="T64" fmla="*/ 8 w 5"/>
                  <a:gd name="T65" fmla="*/ 4 h 6"/>
                  <a:gd name="T66" fmla="*/ 8 w 5"/>
                  <a:gd name="T67" fmla="*/ 8 h 6"/>
                  <a:gd name="T68" fmla="*/ 4 w 5"/>
                  <a:gd name="T69" fmla="*/ 4 h 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3" y="6"/>
                      <a:pt x="3" y="5"/>
                    </a:cubicBezTo>
                    <a:cubicBezTo>
                      <a:pt x="1" y="3"/>
                      <a:pt x="1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6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2" y="2"/>
                      <a:pt x="4" y="4"/>
                    </a:cubicBezTo>
                    <a:cubicBezTo>
                      <a:pt x="4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5" name="Freeform 349"/>
              <p:cNvSpPr>
                <a:spLocks/>
              </p:cNvSpPr>
              <p:nvPr/>
            </p:nvSpPr>
            <p:spPr bwMode="auto">
              <a:xfrm>
                <a:off x="2337" y="3132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6" name="Freeform 350"/>
              <p:cNvSpPr>
                <a:spLocks/>
              </p:cNvSpPr>
              <p:nvPr/>
            </p:nvSpPr>
            <p:spPr bwMode="auto">
              <a:xfrm>
                <a:off x="2328" y="3102"/>
                <a:ext cx="25" cy="30"/>
              </a:xfrm>
              <a:custGeom>
                <a:avLst/>
                <a:gdLst>
                  <a:gd name="T0" fmla="*/ 13 w 6"/>
                  <a:gd name="T1" fmla="*/ 17 h 7"/>
                  <a:gd name="T2" fmla="*/ 17 w 6"/>
                  <a:gd name="T3" fmla="*/ 21 h 7"/>
                  <a:gd name="T4" fmla="*/ 4 w 6"/>
                  <a:gd name="T5" fmla="*/ 13 h 7"/>
                  <a:gd name="T6" fmla="*/ 4 w 6"/>
                  <a:gd name="T7" fmla="*/ 9 h 7"/>
                  <a:gd name="T8" fmla="*/ 17 w 6"/>
                  <a:gd name="T9" fmla="*/ 17 h 7"/>
                  <a:gd name="T10" fmla="*/ 17 w 6"/>
                  <a:gd name="T11" fmla="*/ 17 h 7"/>
                  <a:gd name="T12" fmla="*/ 8 w 6"/>
                  <a:gd name="T13" fmla="*/ 13 h 7"/>
                  <a:gd name="T14" fmla="*/ 8 w 6"/>
                  <a:gd name="T15" fmla="*/ 9 h 7"/>
                  <a:gd name="T16" fmla="*/ 8 w 6"/>
                  <a:gd name="T17" fmla="*/ 9 h 7"/>
                  <a:gd name="T18" fmla="*/ 17 w 6"/>
                  <a:gd name="T19" fmla="*/ 17 h 7"/>
                  <a:gd name="T20" fmla="*/ 0 w 6"/>
                  <a:gd name="T21" fmla="*/ 0 h 7"/>
                  <a:gd name="T22" fmla="*/ 0 w 6"/>
                  <a:gd name="T23" fmla="*/ 0 h 7"/>
                  <a:gd name="T24" fmla="*/ 8 w 6"/>
                  <a:gd name="T25" fmla="*/ 9 h 7"/>
                  <a:gd name="T26" fmla="*/ 8 w 6"/>
                  <a:gd name="T27" fmla="*/ 4 h 7"/>
                  <a:gd name="T28" fmla="*/ 4 w 6"/>
                  <a:gd name="T29" fmla="*/ 4 h 7"/>
                  <a:gd name="T30" fmla="*/ 0 w 6"/>
                  <a:gd name="T31" fmla="*/ 9 h 7"/>
                  <a:gd name="T32" fmla="*/ 0 w 6"/>
                  <a:gd name="T33" fmla="*/ 9 h 7"/>
                  <a:gd name="T34" fmla="*/ 4 w 6"/>
                  <a:gd name="T35" fmla="*/ 13 h 7"/>
                  <a:gd name="T36" fmla="*/ 13 w 6"/>
                  <a:gd name="T37" fmla="*/ 17 h 7"/>
                  <a:gd name="T38" fmla="*/ 8 w 6"/>
                  <a:gd name="T39" fmla="*/ 17 h 7"/>
                  <a:gd name="T40" fmla="*/ 17 w 6"/>
                  <a:gd name="T41" fmla="*/ 21 h 7"/>
                  <a:gd name="T42" fmla="*/ 21 w 6"/>
                  <a:gd name="T43" fmla="*/ 26 h 7"/>
                  <a:gd name="T44" fmla="*/ 21 w 6"/>
                  <a:gd name="T45" fmla="*/ 26 h 7"/>
                  <a:gd name="T46" fmla="*/ 13 w 6"/>
                  <a:gd name="T47" fmla="*/ 1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4"/>
                      <a:pt x="4" y="4"/>
                      <a:pt x="4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4" y="3"/>
                      <a:pt x="2" y="3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3" y="2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3" y="5"/>
                      <a:pt x="5" y="6"/>
                    </a:cubicBezTo>
                    <a:cubicBezTo>
                      <a:pt x="6" y="7"/>
                      <a:pt x="4" y="5"/>
                      <a:pt x="5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7" name="Freeform 351"/>
              <p:cNvSpPr>
                <a:spLocks/>
              </p:cNvSpPr>
              <p:nvPr/>
            </p:nvSpPr>
            <p:spPr bwMode="auto">
              <a:xfrm>
                <a:off x="2337" y="31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8" name="Freeform 352"/>
              <p:cNvSpPr>
                <a:spLocks/>
              </p:cNvSpPr>
              <p:nvPr/>
            </p:nvSpPr>
            <p:spPr bwMode="auto">
              <a:xfrm>
                <a:off x="2328" y="311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9" name="Freeform 353"/>
              <p:cNvSpPr>
                <a:spLocks/>
              </p:cNvSpPr>
              <p:nvPr/>
            </p:nvSpPr>
            <p:spPr bwMode="auto">
              <a:xfrm>
                <a:off x="2345" y="3115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0" name="Freeform 354"/>
              <p:cNvSpPr>
                <a:spLocks/>
              </p:cNvSpPr>
              <p:nvPr/>
            </p:nvSpPr>
            <p:spPr bwMode="auto">
              <a:xfrm>
                <a:off x="2328" y="3098"/>
                <a:ext cx="17" cy="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4 h 3"/>
                  <a:gd name="T4" fmla="*/ 13 w 4"/>
                  <a:gd name="T5" fmla="*/ 13 h 3"/>
                  <a:gd name="T6" fmla="*/ 4 w 4"/>
                  <a:gd name="T7" fmla="*/ 4 h 3"/>
                  <a:gd name="T8" fmla="*/ 4 w 4"/>
                  <a:gd name="T9" fmla="*/ 4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1" name="Freeform 355"/>
              <p:cNvSpPr>
                <a:spLocks/>
              </p:cNvSpPr>
              <p:nvPr/>
            </p:nvSpPr>
            <p:spPr bwMode="auto">
              <a:xfrm>
                <a:off x="2332" y="3086"/>
                <a:ext cx="30" cy="29"/>
              </a:xfrm>
              <a:custGeom>
                <a:avLst/>
                <a:gdLst>
                  <a:gd name="T0" fmla="*/ 17 w 7"/>
                  <a:gd name="T1" fmla="*/ 21 h 7"/>
                  <a:gd name="T2" fmla="*/ 13 w 7"/>
                  <a:gd name="T3" fmla="*/ 21 h 7"/>
                  <a:gd name="T4" fmla="*/ 17 w 7"/>
                  <a:gd name="T5" fmla="*/ 21 h 7"/>
                  <a:gd name="T6" fmla="*/ 21 w 7"/>
                  <a:gd name="T7" fmla="*/ 25 h 7"/>
                  <a:gd name="T8" fmla="*/ 17 w 7"/>
                  <a:gd name="T9" fmla="*/ 21 h 7"/>
                  <a:gd name="T10" fmla="*/ 17 w 7"/>
                  <a:gd name="T11" fmla="*/ 17 h 7"/>
                  <a:gd name="T12" fmla="*/ 13 w 7"/>
                  <a:gd name="T13" fmla="*/ 17 h 7"/>
                  <a:gd name="T14" fmla="*/ 21 w 7"/>
                  <a:gd name="T15" fmla="*/ 21 h 7"/>
                  <a:gd name="T16" fmla="*/ 9 w 7"/>
                  <a:gd name="T17" fmla="*/ 12 h 7"/>
                  <a:gd name="T18" fmla="*/ 13 w 7"/>
                  <a:gd name="T19" fmla="*/ 12 h 7"/>
                  <a:gd name="T20" fmla="*/ 13 w 7"/>
                  <a:gd name="T21" fmla="*/ 12 h 7"/>
                  <a:gd name="T22" fmla="*/ 17 w 7"/>
                  <a:gd name="T23" fmla="*/ 12 h 7"/>
                  <a:gd name="T24" fmla="*/ 21 w 7"/>
                  <a:gd name="T25" fmla="*/ 17 h 7"/>
                  <a:gd name="T26" fmla="*/ 21 w 7"/>
                  <a:gd name="T27" fmla="*/ 12 h 7"/>
                  <a:gd name="T28" fmla="*/ 26 w 7"/>
                  <a:gd name="T29" fmla="*/ 17 h 7"/>
                  <a:gd name="T30" fmla="*/ 21 w 7"/>
                  <a:gd name="T31" fmla="*/ 8 h 7"/>
                  <a:gd name="T32" fmla="*/ 26 w 7"/>
                  <a:gd name="T33" fmla="*/ 8 h 7"/>
                  <a:gd name="T34" fmla="*/ 13 w 7"/>
                  <a:gd name="T35" fmla="*/ 4 h 7"/>
                  <a:gd name="T36" fmla="*/ 17 w 7"/>
                  <a:gd name="T37" fmla="*/ 4 h 7"/>
                  <a:gd name="T38" fmla="*/ 26 w 7"/>
                  <a:gd name="T39" fmla="*/ 8 h 7"/>
                  <a:gd name="T40" fmla="*/ 21 w 7"/>
                  <a:gd name="T41" fmla="*/ 4 h 7"/>
                  <a:gd name="T42" fmla="*/ 30 w 7"/>
                  <a:gd name="T43" fmla="*/ 8 h 7"/>
                  <a:gd name="T44" fmla="*/ 17 w 7"/>
                  <a:gd name="T45" fmla="*/ 4 h 7"/>
                  <a:gd name="T46" fmla="*/ 21 w 7"/>
                  <a:gd name="T47" fmla="*/ 4 h 7"/>
                  <a:gd name="T48" fmla="*/ 9 w 7"/>
                  <a:gd name="T49" fmla="*/ 0 h 7"/>
                  <a:gd name="T50" fmla="*/ 9 w 7"/>
                  <a:gd name="T51" fmla="*/ 4 h 7"/>
                  <a:gd name="T52" fmla="*/ 13 w 7"/>
                  <a:gd name="T53" fmla="*/ 8 h 7"/>
                  <a:gd name="T54" fmla="*/ 4 w 7"/>
                  <a:gd name="T55" fmla="*/ 4 h 7"/>
                  <a:gd name="T56" fmla="*/ 13 w 7"/>
                  <a:gd name="T57" fmla="*/ 8 h 7"/>
                  <a:gd name="T58" fmla="*/ 4 w 7"/>
                  <a:gd name="T59" fmla="*/ 4 h 7"/>
                  <a:gd name="T60" fmla="*/ 13 w 7"/>
                  <a:gd name="T61" fmla="*/ 8 h 7"/>
                  <a:gd name="T62" fmla="*/ 4 w 7"/>
                  <a:gd name="T63" fmla="*/ 4 h 7"/>
                  <a:gd name="T64" fmla="*/ 4 w 7"/>
                  <a:gd name="T65" fmla="*/ 12 h 7"/>
                  <a:gd name="T66" fmla="*/ 9 w 7"/>
                  <a:gd name="T67" fmla="*/ 17 h 7"/>
                  <a:gd name="T68" fmla="*/ 9 w 7"/>
                  <a:gd name="T69" fmla="*/ 21 h 7"/>
                  <a:gd name="T70" fmla="*/ 13 w 7"/>
                  <a:gd name="T71" fmla="*/ 21 h 7"/>
                  <a:gd name="T72" fmla="*/ 0 w 7"/>
                  <a:gd name="T73" fmla="*/ 17 h 7"/>
                  <a:gd name="T74" fmla="*/ 0 w 7"/>
                  <a:gd name="T75" fmla="*/ 17 h 7"/>
                  <a:gd name="T76" fmla="*/ 4 w 7"/>
                  <a:gd name="T77" fmla="*/ 17 h 7"/>
                  <a:gd name="T78" fmla="*/ 0 w 7"/>
                  <a:gd name="T79" fmla="*/ 17 h 7"/>
                  <a:gd name="T80" fmla="*/ 17 w 7"/>
                  <a:gd name="T81" fmla="*/ 25 h 7"/>
                  <a:gd name="T82" fmla="*/ 21 w 7"/>
                  <a:gd name="T83" fmla="*/ 25 h 7"/>
                  <a:gd name="T84" fmla="*/ 17 w 7"/>
                  <a:gd name="T85" fmla="*/ 21 h 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" h="7">
                    <a:moveTo>
                      <a:pt x="4" y="5"/>
                    </a:move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4" y="4"/>
                      <a:pt x="2" y="2"/>
                      <a:pt x="3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5" y="4"/>
                      <a:pt x="3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6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3"/>
                      <a:pt x="3" y="1"/>
                    </a:cubicBezTo>
                    <a:cubicBezTo>
                      <a:pt x="6" y="3"/>
                      <a:pt x="2" y="1"/>
                      <a:pt x="4" y="1"/>
                    </a:cubicBezTo>
                    <a:cubicBezTo>
                      <a:pt x="5" y="1"/>
                      <a:pt x="4" y="2"/>
                      <a:pt x="6" y="2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6" y="2"/>
                      <a:pt x="5" y="1"/>
                      <a:pt x="7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2" y="4"/>
                      <a:pt x="6" y="7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2" name="Freeform 356"/>
              <p:cNvSpPr>
                <a:spLocks/>
              </p:cNvSpPr>
              <p:nvPr/>
            </p:nvSpPr>
            <p:spPr bwMode="auto">
              <a:xfrm>
                <a:off x="2332" y="3098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3" name="Freeform 357"/>
              <p:cNvSpPr>
                <a:spLocks/>
              </p:cNvSpPr>
              <p:nvPr/>
            </p:nvSpPr>
            <p:spPr bwMode="auto">
              <a:xfrm>
                <a:off x="2349" y="3086"/>
                <a:ext cx="4" cy="4"/>
              </a:xfrm>
              <a:custGeom>
                <a:avLst/>
                <a:gdLst>
                  <a:gd name="T0" fmla="*/ 4 w 1"/>
                  <a:gd name="T1" fmla="*/ 4 h 1"/>
                  <a:gd name="T2" fmla="*/ 0 w 1"/>
                  <a:gd name="T3" fmla="*/ 0 h 1"/>
                  <a:gd name="T4" fmla="*/ 4 w 1"/>
                  <a:gd name="T5" fmla="*/ 4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4" name="Rectangle 358"/>
              <p:cNvSpPr>
                <a:spLocks noChangeArrowheads="1"/>
              </p:cNvSpPr>
              <p:nvPr/>
            </p:nvSpPr>
            <p:spPr bwMode="auto">
              <a:xfrm>
                <a:off x="2332" y="31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615" name="Freeform 359"/>
              <p:cNvSpPr>
                <a:spLocks/>
              </p:cNvSpPr>
              <p:nvPr/>
            </p:nvSpPr>
            <p:spPr bwMode="auto">
              <a:xfrm>
                <a:off x="2345" y="3111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6" name="Freeform 360"/>
              <p:cNvSpPr>
                <a:spLocks/>
              </p:cNvSpPr>
              <p:nvPr/>
            </p:nvSpPr>
            <p:spPr bwMode="auto">
              <a:xfrm>
                <a:off x="2357" y="3086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7" name="Freeform 361"/>
              <p:cNvSpPr>
                <a:spLocks/>
              </p:cNvSpPr>
              <p:nvPr/>
            </p:nvSpPr>
            <p:spPr bwMode="auto">
              <a:xfrm>
                <a:off x="2366" y="307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8" name="Freeform 362"/>
              <p:cNvSpPr>
                <a:spLocks/>
              </p:cNvSpPr>
              <p:nvPr/>
            </p:nvSpPr>
            <p:spPr bwMode="auto">
              <a:xfrm>
                <a:off x="2324" y="3048"/>
                <a:ext cx="46" cy="42"/>
              </a:xfrm>
              <a:custGeom>
                <a:avLst/>
                <a:gdLst>
                  <a:gd name="T0" fmla="*/ 25 w 11"/>
                  <a:gd name="T1" fmla="*/ 4 h 10"/>
                  <a:gd name="T2" fmla="*/ 13 w 11"/>
                  <a:gd name="T3" fmla="*/ 4 h 10"/>
                  <a:gd name="T4" fmla="*/ 8 w 11"/>
                  <a:gd name="T5" fmla="*/ 4 h 10"/>
                  <a:gd name="T6" fmla="*/ 17 w 11"/>
                  <a:gd name="T7" fmla="*/ 4 h 10"/>
                  <a:gd name="T8" fmla="*/ 17 w 11"/>
                  <a:gd name="T9" fmla="*/ 8 h 10"/>
                  <a:gd name="T10" fmla="*/ 17 w 11"/>
                  <a:gd name="T11" fmla="*/ 13 h 10"/>
                  <a:gd name="T12" fmla="*/ 25 w 11"/>
                  <a:gd name="T13" fmla="*/ 17 h 10"/>
                  <a:gd name="T14" fmla="*/ 21 w 11"/>
                  <a:gd name="T15" fmla="*/ 17 h 10"/>
                  <a:gd name="T16" fmla="*/ 17 w 11"/>
                  <a:gd name="T17" fmla="*/ 17 h 10"/>
                  <a:gd name="T18" fmla="*/ 33 w 11"/>
                  <a:gd name="T19" fmla="*/ 21 h 10"/>
                  <a:gd name="T20" fmla="*/ 33 w 11"/>
                  <a:gd name="T21" fmla="*/ 21 h 10"/>
                  <a:gd name="T22" fmla="*/ 25 w 11"/>
                  <a:gd name="T23" fmla="*/ 21 h 10"/>
                  <a:gd name="T24" fmla="*/ 25 w 11"/>
                  <a:gd name="T25" fmla="*/ 25 h 10"/>
                  <a:gd name="T26" fmla="*/ 25 w 11"/>
                  <a:gd name="T27" fmla="*/ 25 h 10"/>
                  <a:gd name="T28" fmla="*/ 25 w 11"/>
                  <a:gd name="T29" fmla="*/ 29 h 10"/>
                  <a:gd name="T30" fmla="*/ 33 w 11"/>
                  <a:gd name="T31" fmla="*/ 34 h 10"/>
                  <a:gd name="T32" fmla="*/ 25 w 11"/>
                  <a:gd name="T33" fmla="*/ 29 h 10"/>
                  <a:gd name="T34" fmla="*/ 25 w 11"/>
                  <a:gd name="T35" fmla="*/ 34 h 10"/>
                  <a:gd name="T36" fmla="*/ 25 w 11"/>
                  <a:gd name="T37" fmla="*/ 38 h 10"/>
                  <a:gd name="T38" fmla="*/ 25 w 11"/>
                  <a:gd name="T39" fmla="*/ 38 h 10"/>
                  <a:gd name="T40" fmla="*/ 21 w 11"/>
                  <a:gd name="T41" fmla="*/ 34 h 10"/>
                  <a:gd name="T42" fmla="*/ 38 w 11"/>
                  <a:gd name="T43" fmla="*/ 38 h 10"/>
                  <a:gd name="T44" fmla="*/ 42 w 11"/>
                  <a:gd name="T45" fmla="*/ 38 h 10"/>
                  <a:gd name="T46" fmla="*/ 38 w 11"/>
                  <a:gd name="T47" fmla="*/ 34 h 10"/>
                  <a:gd name="T48" fmla="*/ 42 w 11"/>
                  <a:gd name="T49" fmla="*/ 34 h 10"/>
                  <a:gd name="T50" fmla="*/ 42 w 11"/>
                  <a:gd name="T51" fmla="*/ 29 h 10"/>
                  <a:gd name="T52" fmla="*/ 38 w 11"/>
                  <a:gd name="T53" fmla="*/ 29 h 10"/>
                  <a:gd name="T54" fmla="*/ 42 w 11"/>
                  <a:gd name="T55" fmla="*/ 29 h 10"/>
                  <a:gd name="T56" fmla="*/ 42 w 11"/>
                  <a:gd name="T57" fmla="*/ 25 h 10"/>
                  <a:gd name="T58" fmla="*/ 38 w 11"/>
                  <a:gd name="T59" fmla="*/ 25 h 10"/>
                  <a:gd name="T60" fmla="*/ 33 w 11"/>
                  <a:gd name="T61" fmla="*/ 21 h 10"/>
                  <a:gd name="T62" fmla="*/ 42 w 11"/>
                  <a:gd name="T63" fmla="*/ 21 h 10"/>
                  <a:gd name="T64" fmla="*/ 42 w 11"/>
                  <a:gd name="T65" fmla="*/ 21 h 10"/>
                  <a:gd name="T66" fmla="*/ 33 w 11"/>
                  <a:gd name="T67" fmla="*/ 17 h 10"/>
                  <a:gd name="T68" fmla="*/ 33 w 11"/>
                  <a:gd name="T69" fmla="*/ 17 h 10"/>
                  <a:gd name="T70" fmla="*/ 29 w 11"/>
                  <a:gd name="T71" fmla="*/ 13 h 10"/>
                  <a:gd name="T72" fmla="*/ 29 w 11"/>
                  <a:gd name="T73" fmla="*/ 13 h 10"/>
                  <a:gd name="T74" fmla="*/ 29 w 11"/>
                  <a:gd name="T75" fmla="*/ 8 h 10"/>
                  <a:gd name="T76" fmla="*/ 21 w 11"/>
                  <a:gd name="T77" fmla="*/ 8 h 10"/>
                  <a:gd name="T78" fmla="*/ 33 w 11"/>
                  <a:gd name="T79" fmla="*/ 8 h 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0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0" y="2"/>
                      <a:pt x="8" y="2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4" y="3"/>
                    </a:cubicBezTo>
                    <a:cubicBezTo>
                      <a:pt x="7" y="3"/>
                      <a:pt x="2" y="3"/>
                      <a:pt x="6" y="3"/>
                    </a:cubicBezTo>
                    <a:cubicBezTo>
                      <a:pt x="5" y="4"/>
                      <a:pt x="7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7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6" y="4"/>
                      <a:pt x="4" y="4"/>
                    </a:cubicBezTo>
                    <a:cubicBezTo>
                      <a:pt x="6" y="4"/>
                      <a:pt x="5" y="4"/>
                      <a:pt x="6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5"/>
                      <a:pt x="9" y="5"/>
                      <a:pt x="10" y="5"/>
                    </a:cubicBezTo>
                    <a:cubicBezTo>
                      <a:pt x="7" y="5"/>
                      <a:pt x="10" y="5"/>
                      <a:pt x="8" y="5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7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4" y="6"/>
                      <a:pt x="8" y="7"/>
                      <a:pt x="6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7"/>
                      <a:pt x="5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8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3" y="8"/>
                      <a:pt x="6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7" y="8"/>
                      <a:pt x="6" y="8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8" y="8"/>
                      <a:pt x="10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9" y="8"/>
                      <a:pt x="10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8" y="7"/>
                      <a:pt x="10" y="7"/>
                      <a:pt x="9" y="7"/>
                    </a:cubicBezTo>
                    <a:cubicBezTo>
                      <a:pt x="8" y="7"/>
                      <a:pt x="8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6"/>
                      <a:pt x="9" y="6"/>
                    </a:cubicBezTo>
                    <a:cubicBezTo>
                      <a:pt x="8" y="6"/>
                      <a:pt x="8" y="6"/>
                      <a:pt x="6" y="5"/>
                    </a:cubicBezTo>
                    <a:cubicBezTo>
                      <a:pt x="7" y="5"/>
                      <a:pt x="9" y="6"/>
                      <a:pt x="8" y="5"/>
                    </a:cubicBezTo>
                    <a:cubicBezTo>
                      <a:pt x="7" y="5"/>
                      <a:pt x="9" y="5"/>
                      <a:pt x="8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11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8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7" y="3"/>
                    </a:cubicBezTo>
                    <a:cubicBezTo>
                      <a:pt x="7" y="3"/>
                      <a:pt x="9" y="3"/>
                      <a:pt x="9" y="2"/>
                    </a:cubicBezTo>
                    <a:cubicBezTo>
                      <a:pt x="6" y="2"/>
                      <a:pt x="11" y="1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9" name="Freeform 363"/>
              <p:cNvSpPr>
                <a:spLocks/>
              </p:cNvSpPr>
              <p:nvPr/>
            </p:nvSpPr>
            <p:spPr bwMode="auto">
              <a:xfrm>
                <a:off x="2357" y="3061"/>
                <a:ext cx="5" cy="0"/>
              </a:xfrm>
              <a:custGeom>
                <a:avLst/>
                <a:gdLst>
                  <a:gd name="T0" fmla="*/ 0 w 1"/>
                  <a:gd name="T1" fmla="*/ 5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0" name="Freeform 364"/>
              <p:cNvSpPr>
                <a:spLocks/>
              </p:cNvSpPr>
              <p:nvPr/>
            </p:nvSpPr>
            <p:spPr bwMode="auto">
              <a:xfrm>
                <a:off x="2357" y="3061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1" name="Freeform 365"/>
              <p:cNvSpPr>
                <a:spLocks/>
              </p:cNvSpPr>
              <p:nvPr/>
            </p:nvSpPr>
            <p:spPr bwMode="auto">
              <a:xfrm>
                <a:off x="2353" y="304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2" name="Freeform 366"/>
              <p:cNvSpPr>
                <a:spLocks/>
              </p:cNvSpPr>
              <p:nvPr/>
            </p:nvSpPr>
            <p:spPr bwMode="auto">
              <a:xfrm>
                <a:off x="2349" y="304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3" name="Freeform 367"/>
              <p:cNvSpPr>
                <a:spLocks/>
              </p:cNvSpPr>
              <p:nvPr/>
            </p:nvSpPr>
            <p:spPr bwMode="auto">
              <a:xfrm>
                <a:off x="2324" y="3031"/>
                <a:ext cx="33" cy="21"/>
              </a:xfrm>
              <a:custGeom>
                <a:avLst/>
                <a:gdLst>
                  <a:gd name="T0" fmla="*/ 12 w 8"/>
                  <a:gd name="T1" fmla="*/ 4 h 5"/>
                  <a:gd name="T2" fmla="*/ 8 w 8"/>
                  <a:gd name="T3" fmla="*/ 4 h 5"/>
                  <a:gd name="T4" fmla="*/ 12 w 8"/>
                  <a:gd name="T5" fmla="*/ 4 h 5"/>
                  <a:gd name="T6" fmla="*/ 0 w 8"/>
                  <a:gd name="T7" fmla="*/ 8 h 5"/>
                  <a:gd name="T8" fmla="*/ 12 w 8"/>
                  <a:gd name="T9" fmla="*/ 13 h 5"/>
                  <a:gd name="T10" fmla="*/ 8 w 8"/>
                  <a:gd name="T11" fmla="*/ 13 h 5"/>
                  <a:gd name="T12" fmla="*/ 17 w 8"/>
                  <a:gd name="T13" fmla="*/ 13 h 5"/>
                  <a:gd name="T14" fmla="*/ 8 w 8"/>
                  <a:gd name="T15" fmla="*/ 17 h 5"/>
                  <a:gd name="T16" fmla="*/ 8 w 8"/>
                  <a:gd name="T17" fmla="*/ 17 h 5"/>
                  <a:gd name="T18" fmla="*/ 12 w 8"/>
                  <a:gd name="T19" fmla="*/ 17 h 5"/>
                  <a:gd name="T20" fmla="*/ 12 w 8"/>
                  <a:gd name="T21" fmla="*/ 17 h 5"/>
                  <a:gd name="T22" fmla="*/ 12 w 8"/>
                  <a:gd name="T23" fmla="*/ 17 h 5"/>
                  <a:gd name="T24" fmla="*/ 17 w 8"/>
                  <a:gd name="T25" fmla="*/ 17 h 5"/>
                  <a:gd name="T26" fmla="*/ 12 w 8"/>
                  <a:gd name="T27" fmla="*/ 17 h 5"/>
                  <a:gd name="T28" fmla="*/ 17 w 8"/>
                  <a:gd name="T29" fmla="*/ 17 h 5"/>
                  <a:gd name="T30" fmla="*/ 12 w 8"/>
                  <a:gd name="T31" fmla="*/ 17 h 5"/>
                  <a:gd name="T32" fmla="*/ 21 w 8"/>
                  <a:gd name="T33" fmla="*/ 17 h 5"/>
                  <a:gd name="T34" fmla="*/ 25 w 8"/>
                  <a:gd name="T35" fmla="*/ 17 h 5"/>
                  <a:gd name="T36" fmla="*/ 21 w 8"/>
                  <a:gd name="T37" fmla="*/ 17 h 5"/>
                  <a:gd name="T38" fmla="*/ 21 w 8"/>
                  <a:gd name="T39" fmla="*/ 17 h 5"/>
                  <a:gd name="T40" fmla="*/ 17 w 8"/>
                  <a:gd name="T41" fmla="*/ 17 h 5"/>
                  <a:gd name="T42" fmla="*/ 25 w 8"/>
                  <a:gd name="T43" fmla="*/ 17 h 5"/>
                  <a:gd name="T44" fmla="*/ 29 w 8"/>
                  <a:gd name="T45" fmla="*/ 13 h 5"/>
                  <a:gd name="T46" fmla="*/ 29 w 8"/>
                  <a:gd name="T47" fmla="*/ 13 h 5"/>
                  <a:gd name="T48" fmla="*/ 29 w 8"/>
                  <a:gd name="T49" fmla="*/ 13 h 5"/>
                  <a:gd name="T50" fmla="*/ 25 w 8"/>
                  <a:gd name="T51" fmla="*/ 13 h 5"/>
                  <a:gd name="T52" fmla="*/ 12 w 8"/>
                  <a:gd name="T53" fmla="*/ 17 h 5"/>
                  <a:gd name="T54" fmla="*/ 12 w 8"/>
                  <a:gd name="T55" fmla="*/ 13 h 5"/>
                  <a:gd name="T56" fmla="*/ 21 w 8"/>
                  <a:gd name="T57" fmla="*/ 13 h 5"/>
                  <a:gd name="T58" fmla="*/ 17 w 8"/>
                  <a:gd name="T59" fmla="*/ 13 h 5"/>
                  <a:gd name="T60" fmla="*/ 25 w 8"/>
                  <a:gd name="T61" fmla="*/ 8 h 5"/>
                  <a:gd name="T62" fmla="*/ 17 w 8"/>
                  <a:gd name="T63" fmla="*/ 13 h 5"/>
                  <a:gd name="T64" fmla="*/ 17 w 8"/>
                  <a:gd name="T65" fmla="*/ 8 h 5"/>
                  <a:gd name="T66" fmla="*/ 21 w 8"/>
                  <a:gd name="T67" fmla="*/ 8 h 5"/>
                  <a:gd name="T68" fmla="*/ 17 w 8"/>
                  <a:gd name="T69" fmla="*/ 8 h 5"/>
                  <a:gd name="T70" fmla="*/ 17 w 8"/>
                  <a:gd name="T71" fmla="*/ 4 h 5"/>
                  <a:gd name="T72" fmla="*/ 12 w 8"/>
                  <a:gd name="T73" fmla="*/ 8 h 5"/>
                  <a:gd name="T74" fmla="*/ 12 w 8"/>
                  <a:gd name="T75" fmla="*/ 4 h 5"/>
                  <a:gd name="T76" fmla="*/ 12 w 8"/>
                  <a:gd name="T77" fmla="*/ 4 h 5"/>
                  <a:gd name="T78" fmla="*/ 4 w 8"/>
                  <a:gd name="T79" fmla="*/ 8 h 5"/>
                  <a:gd name="T80" fmla="*/ 12 w 8"/>
                  <a:gd name="T81" fmla="*/ 4 h 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3" y="0"/>
                      <a:pt x="0" y="2"/>
                    </a:cubicBezTo>
                    <a:cubicBezTo>
                      <a:pt x="1" y="2"/>
                      <a:pt x="0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4"/>
                      <a:pt x="4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3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1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5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3"/>
                      <a:pt x="4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5" y="3"/>
                      <a:pt x="3" y="4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3"/>
                      <a:pt x="6" y="2"/>
                    </a:cubicBezTo>
                    <a:cubicBezTo>
                      <a:pt x="5" y="3"/>
                      <a:pt x="6" y="3"/>
                      <a:pt x="4" y="3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4" name="Freeform 368"/>
              <p:cNvSpPr>
                <a:spLocks/>
              </p:cNvSpPr>
              <p:nvPr/>
            </p:nvSpPr>
            <p:spPr bwMode="auto">
              <a:xfrm>
                <a:off x="2324" y="3031"/>
                <a:ext cx="13" cy="9"/>
              </a:xfrm>
              <a:custGeom>
                <a:avLst/>
                <a:gdLst>
                  <a:gd name="T0" fmla="*/ 4 w 3"/>
                  <a:gd name="T1" fmla="*/ 5 h 2"/>
                  <a:gd name="T2" fmla="*/ 9 w 3"/>
                  <a:gd name="T3" fmla="*/ 5 h 2"/>
                  <a:gd name="T4" fmla="*/ 0 w 3"/>
                  <a:gd name="T5" fmla="*/ 5 h 2"/>
                  <a:gd name="T6" fmla="*/ 4 w 3"/>
                  <a:gd name="T7" fmla="*/ 5 h 2"/>
                  <a:gd name="T8" fmla="*/ 4 w 3"/>
                  <a:gd name="T9" fmla="*/ 5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5" name="Freeform 369"/>
              <p:cNvSpPr>
                <a:spLocks/>
              </p:cNvSpPr>
              <p:nvPr/>
            </p:nvSpPr>
            <p:spPr bwMode="auto">
              <a:xfrm>
                <a:off x="2311" y="3027"/>
                <a:ext cx="26" cy="13"/>
              </a:xfrm>
              <a:custGeom>
                <a:avLst/>
                <a:gdLst>
                  <a:gd name="T0" fmla="*/ 13 w 6"/>
                  <a:gd name="T1" fmla="*/ 4 h 3"/>
                  <a:gd name="T2" fmla="*/ 9 w 6"/>
                  <a:gd name="T3" fmla="*/ 4 h 3"/>
                  <a:gd name="T4" fmla="*/ 9 w 6"/>
                  <a:gd name="T5" fmla="*/ 9 h 3"/>
                  <a:gd name="T6" fmla="*/ 17 w 6"/>
                  <a:gd name="T7" fmla="*/ 9 h 3"/>
                  <a:gd name="T8" fmla="*/ 13 w 6"/>
                  <a:gd name="T9" fmla="*/ 9 h 3"/>
                  <a:gd name="T10" fmla="*/ 22 w 6"/>
                  <a:gd name="T11" fmla="*/ 9 h 3"/>
                  <a:gd name="T12" fmla="*/ 17 w 6"/>
                  <a:gd name="T13" fmla="*/ 9 h 3"/>
                  <a:gd name="T14" fmla="*/ 22 w 6"/>
                  <a:gd name="T15" fmla="*/ 9 h 3"/>
                  <a:gd name="T16" fmla="*/ 17 w 6"/>
                  <a:gd name="T17" fmla="*/ 9 h 3"/>
                  <a:gd name="T18" fmla="*/ 22 w 6"/>
                  <a:gd name="T19" fmla="*/ 4 h 3"/>
                  <a:gd name="T20" fmla="*/ 13 w 6"/>
                  <a:gd name="T21" fmla="*/ 9 h 3"/>
                  <a:gd name="T22" fmla="*/ 22 w 6"/>
                  <a:gd name="T23" fmla="*/ 4 h 3"/>
                  <a:gd name="T24" fmla="*/ 22 w 6"/>
                  <a:gd name="T25" fmla="*/ 0 h 3"/>
                  <a:gd name="T26" fmla="*/ 22 w 6"/>
                  <a:gd name="T27" fmla="*/ 4 h 3"/>
                  <a:gd name="T28" fmla="*/ 17 w 6"/>
                  <a:gd name="T29" fmla="*/ 4 h 3"/>
                  <a:gd name="T30" fmla="*/ 22 w 6"/>
                  <a:gd name="T31" fmla="*/ 0 h 3"/>
                  <a:gd name="T32" fmla="*/ 17 w 6"/>
                  <a:gd name="T33" fmla="*/ 0 h 3"/>
                  <a:gd name="T34" fmla="*/ 9 w 6"/>
                  <a:gd name="T35" fmla="*/ 4 h 3"/>
                  <a:gd name="T36" fmla="*/ 17 w 6"/>
                  <a:gd name="T37" fmla="*/ 0 h 3"/>
                  <a:gd name="T38" fmla="*/ 17 w 6"/>
                  <a:gd name="T39" fmla="*/ 0 h 3"/>
                  <a:gd name="T40" fmla="*/ 4 w 6"/>
                  <a:gd name="T41" fmla="*/ 4 h 3"/>
                  <a:gd name="T42" fmla="*/ 13 w 6"/>
                  <a:gd name="T43" fmla="*/ 4 h 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" h="3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2"/>
                      <a:pt x="3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2"/>
                      <a:pt x="5" y="1"/>
                      <a:pt x="5" y="0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6" name="Rectangle 370"/>
              <p:cNvSpPr>
                <a:spLocks noChangeArrowheads="1"/>
              </p:cNvSpPr>
              <p:nvPr/>
            </p:nvSpPr>
            <p:spPr bwMode="auto">
              <a:xfrm>
                <a:off x="2320" y="3031"/>
                <a:ext cx="1" cy="5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627" name="Freeform 371"/>
              <p:cNvSpPr>
                <a:spLocks/>
              </p:cNvSpPr>
              <p:nvPr/>
            </p:nvSpPr>
            <p:spPr bwMode="auto">
              <a:xfrm>
                <a:off x="1231" y="25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8" name="Freeform 372"/>
              <p:cNvSpPr>
                <a:spLocks/>
              </p:cNvSpPr>
              <p:nvPr/>
            </p:nvSpPr>
            <p:spPr bwMode="auto">
              <a:xfrm>
                <a:off x="1231" y="2513"/>
                <a:ext cx="17" cy="17"/>
              </a:xfrm>
              <a:custGeom>
                <a:avLst/>
                <a:gdLst>
                  <a:gd name="T0" fmla="*/ 17 w 4"/>
                  <a:gd name="T1" fmla="*/ 0 h 4"/>
                  <a:gd name="T2" fmla="*/ 17 w 4"/>
                  <a:gd name="T3" fmla="*/ 4 h 4"/>
                  <a:gd name="T4" fmla="*/ 0 w 4"/>
                  <a:gd name="T5" fmla="*/ 17 h 4"/>
                  <a:gd name="T6" fmla="*/ 9 w 4"/>
                  <a:gd name="T7" fmla="*/ 9 h 4"/>
                  <a:gd name="T8" fmla="*/ 9 w 4"/>
                  <a:gd name="T9" fmla="*/ 13 h 4"/>
                  <a:gd name="T10" fmla="*/ 13 w 4"/>
                  <a:gd name="T11" fmla="*/ 4 h 4"/>
                  <a:gd name="T12" fmla="*/ 13 w 4"/>
                  <a:gd name="T13" fmla="*/ 4 h 4"/>
                  <a:gd name="T14" fmla="*/ 17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2" y="2"/>
                      <a:pt x="0" y="4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2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4" y="1"/>
                      <a:pt x="3" y="2"/>
                      <a:pt x="3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9" name="Freeform 373"/>
              <p:cNvSpPr>
                <a:spLocks/>
              </p:cNvSpPr>
              <p:nvPr/>
            </p:nvSpPr>
            <p:spPr bwMode="auto">
              <a:xfrm>
                <a:off x="1235" y="2517"/>
                <a:ext cx="9" cy="5"/>
              </a:xfrm>
              <a:custGeom>
                <a:avLst/>
                <a:gdLst>
                  <a:gd name="T0" fmla="*/ 0 w 2"/>
                  <a:gd name="T1" fmla="*/ 5 h 1"/>
                  <a:gd name="T2" fmla="*/ 9 w 2"/>
                  <a:gd name="T3" fmla="*/ 0 h 1"/>
                  <a:gd name="T4" fmla="*/ 0 w 2"/>
                  <a:gd name="T5" fmla="*/ 5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0" name="Freeform 374"/>
              <p:cNvSpPr>
                <a:spLocks/>
              </p:cNvSpPr>
              <p:nvPr/>
            </p:nvSpPr>
            <p:spPr bwMode="auto">
              <a:xfrm>
                <a:off x="1231" y="2522"/>
                <a:ext cx="9" cy="4"/>
              </a:xfrm>
              <a:custGeom>
                <a:avLst/>
                <a:gdLst>
                  <a:gd name="T0" fmla="*/ 5 w 2"/>
                  <a:gd name="T1" fmla="*/ 4 h 1"/>
                  <a:gd name="T2" fmla="*/ 9 w 2"/>
                  <a:gd name="T3" fmla="*/ 0 h 1"/>
                  <a:gd name="T4" fmla="*/ 0 w 2"/>
                  <a:gd name="T5" fmla="*/ 4 h 1"/>
                  <a:gd name="T6" fmla="*/ 5 w 2"/>
                  <a:gd name="T7" fmla="*/ 4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1" name="Freeform 375"/>
              <p:cNvSpPr>
                <a:spLocks/>
              </p:cNvSpPr>
              <p:nvPr/>
            </p:nvSpPr>
            <p:spPr bwMode="auto">
              <a:xfrm>
                <a:off x="1235" y="252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2" name="Freeform 376"/>
              <p:cNvSpPr>
                <a:spLocks/>
              </p:cNvSpPr>
              <p:nvPr/>
            </p:nvSpPr>
            <p:spPr bwMode="auto">
              <a:xfrm>
                <a:off x="1231" y="2517"/>
                <a:ext cx="13" cy="9"/>
              </a:xfrm>
              <a:custGeom>
                <a:avLst/>
                <a:gdLst>
                  <a:gd name="T0" fmla="*/ 4 w 3"/>
                  <a:gd name="T1" fmla="*/ 5 h 2"/>
                  <a:gd name="T2" fmla="*/ 4 w 3"/>
                  <a:gd name="T3" fmla="*/ 5 h 2"/>
                  <a:gd name="T4" fmla="*/ 4 w 3"/>
                  <a:gd name="T5" fmla="*/ 5 h 2"/>
                  <a:gd name="T6" fmla="*/ 9 w 3"/>
                  <a:gd name="T7" fmla="*/ 0 h 2"/>
                  <a:gd name="T8" fmla="*/ 9 w 3"/>
                  <a:gd name="T9" fmla="*/ 0 h 2"/>
                  <a:gd name="T10" fmla="*/ 13 w 3"/>
                  <a:gd name="T11" fmla="*/ 0 h 2"/>
                  <a:gd name="T12" fmla="*/ 4 w 3"/>
                  <a:gd name="T13" fmla="*/ 5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0"/>
                      <a:pt x="2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3" name="Freeform 377"/>
              <p:cNvSpPr>
                <a:spLocks/>
              </p:cNvSpPr>
              <p:nvPr/>
            </p:nvSpPr>
            <p:spPr bwMode="auto">
              <a:xfrm>
                <a:off x="1235" y="252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4" name="Freeform 378"/>
              <p:cNvSpPr>
                <a:spLocks/>
              </p:cNvSpPr>
              <p:nvPr/>
            </p:nvSpPr>
            <p:spPr bwMode="auto">
              <a:xfrm>
                <a:off x="1235" y="2522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5 w 5"/>
                  <a:gd name="T3" fmla="*/ 0 w 5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5" name="Freeform 379"/>
              <p:cNvSpPr>
                <a:spLocks/>
              </p:cNvSpPr>
              <p:nvPr/>
            </p:nvSpPr>
            <p:spPr bwMode="auto">
              <a:xfrm>
                <a:off x="1231" y="2513"/>
                <a:ext cx="17" cy="9"/>
              </a:xfrm>
              <a:custGeom>
                <a:avLst/>
                <a:gdLst>
                  <a:gd name="T0" fmla="*/ 0 w 4"/>
                  <a:gd name="T1" fmla="*/ 9 h 2"/>
                  <a:gd name="T2" fmla="*/ 9 w 4"/>
                  <a:gd name="T3" fmla="*/ 5 h 2"/>
                  <a:gd name="T4" fmla="*/ 17 w 4"/>
                  <a:gd name="T5" fmla="*/ 0 h 2"/>
                  <a:gd name="T6" fmla="*/ 13 w 4"/>
                  <a:gd name="T7" fmla="*/ 0 h 2"/>
                  <a:gd name="T8" fmla="*/ 0 w 4"/>
                  <a:gd name="T9" fmla="*/ 9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6" name="Freeform 380"/>
              <p:cNvSpPr>
                <a:spLocks/>
              </p:cNvSpPr>
              <p:nvPr/>
            </p:nvSpPr>
            <p:spPr bwMode="auto">
              <a:xfrm>
                <a:off x="1252" y="2509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7" name="Freeform 381"/>
              <p:cNvSpPr>
                <a:spLocks/>
              </p:cNvSpPr>
              <p:nvPr/>
            </p:nvSpPr>
            <p:spPr bwMode="auto">
              <a:xfrm>
                <a:off x="1235" y="2505"/>
                <a:ext cx="21" cy="12"/>
              </a:xfrm>
              <a:custGeom>
                <a:avLst/>
                <a:gdLst>
                  <a:gd name="T0" fmla="*/ 4 w 5"/>
                  <a:gd name="T1" fmla="*/ 8 h 3"/>
                  <a:gd name="T2" fmla="*/ 13 w 5"/>
                  <a:gd name="T3" fmla="*/ 8 h 3"/>
                  <a:gd name="T4" fmla="*/ 4 w 5"/>
                  <a:gd name="T5" fmla="*/ 8 h 3"/>
                  <a:gd name="T6" fmla="*/ 8 w 5"/>
                  <a:gd name="T7" fmla="*/ 8 h 3"/>
                  <a:gd name="T8" fmla="*/ 0 w 5"/>
                  <a:gd name="T9" fmla="*/ 12 h 3"/>
                  <a:gd name="T10" fmla="*/ 8 w 5"/>
                  <a:gd name="T11" fmla="*/ 8 h 3"/>
                  <a:gd name="T12" fmla="*/ 4 w 5"/>
                  <a:gd name="T13" fmla="*/ 12 h 3"/>
                  <a:gd name="T14" fmla="*/ 13 w 5"/>
                  <a:gd name="T15" fmla="*/ 8 h 3"/>
                  <a:gd name="T16" fmla="*/ 8 w 5"/>
                  <a:gd name="T17" fmla="*/ 8 h 3"/>
                  <a:gd name="T18" fmla="*/ 17 w 5"/>
                  <a:gd name="T19" fmla="*/ 4 h 3"/>
                  <a:gd name="T20" fmla="*/ 21 w 5"/>
                  <a:gd name="T21" fmla="*/ 0 h 3"/>
                  <a:gd name="T22" fmla="*/ 4 w 5"/>
                  <a:gd name="T23" fmla="*/ 8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0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8" name="Freeform 382"/>
              <p:cNvSpPr>
                <a:spLocks/>
              </p:cNvSpPr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9" name="Freeform 383"/>
              <p:cNvSpPr>
                <a:spLocks/>
              </p:cNvSpPr>
              <p:nvPr/>
            </p:nvSpPr>
            <p:spPr bwMode="auto">
              <a:xfrm>
                <a:off x="1235" y="2505"/>
                <a:ext cx="21" cy="8"/>
              </a:xfrm>
              <a:custGeom>
                <a:avLst/>
                <a:gdLst>
                  <a:gd name="T0" fmla="*/ 0 w 5"/>
                  <a:gd name="T1" fmla="*/ 8 h 2"/>
                  <a:gd name="T2" fmla="*/ 4 w 5"/>
                  <a:gd name="T3" fmla="*/ 8 h 2"/>
                  <a:gd name="T4" fmla="*/ 0 w 5"/>
                  <a:gd name="T5" fmla="*/ 8 h 2"/>
                  <a:gd name="T6" fmla="*/ 8 w 5"/>
                  <a:gd name="T7" fmla="*/ 8 h 2"/>
                  <a:gd name="T8" fmla="*/ 4 w 5"/>
                  <a:gd name="T9" fmla="*/ 8 h 2"/>
                  <a:gd name="T10" fmla="*/ 17 w 5"/>
                  <a:gd name="T11" fmla="*/ 0 h 2"/>
                  <a:gd name="T12" fmla="*/ 13 w 5"/>
                  <a:gd name="T13" fmla="*/ 4 h 2"/>
                  <a:gd name="T14" fmla="*/ 13 w 5"/>
                  <a:gd name="T15" fmla="*/ 4 h 2"/>
                  <a:gd name="T16" fmla="*/ 8 w 5"/>
                  <a:gd name="T17" fmla="*/ 4 h 2"/>
                  <a:gd name="T18" fmla="*/ 4 w 5"/>
                  <a:gd name="T19" fmla="*/ 4 h 2"/>
                  <a:gd name="T20" fmla="*/ 0 w 5"/>
                  <a:gd name="T21" fmla="*/ 8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5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0" name="Freeform 384"/>
              <p:cNvSpPr>
                <a:spLocks/>
              </p:cNvSpPr>
              <p:nvPr/>
            </p:nvSpPr>
            <p:spPr bwMode="auto">
              <a:xfrm>
                <a:off x="1235" y="2513"/>
                <a:ext cx="0" cy="4"/>
              </a:xfrm>
              <a:custGeom>
                <a:avLst/>
                <a:gdLst>
                  <a:gd name="T0" fmla="*/ 4 h 1"/>
                  <a:gd name="T1" fmla="*/ 0 h 1"/>
                  <a:gd name="T2" fmla="*/ 4 h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1" name="Freeform 385"/>
              <p:cNvSpPr>
                <a:spLocks/>
              </p:cNvSpPr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4 w 1"/>
                  <a:gd name="T1" fmla="*/ 4 w 1"/>
                  <a:gd name="T2" fmla="*/ 4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2" name="Freeform 386"/>
              <p:cNvSpPr>
                <a:spLocks/>
              </p:cNvSpPr>
              <p:nvPr/>
            </p:nvSpPr>
            <p:spPr bwMode="auto">
              <a:xfrm>
                <a:off x="1235" y="2513"/>
                <a:ext cx="5" cy="0"/>
              </a:xfrm>
              <a:custGeom>
                <a:avLst/>
                <a:gdLst>
                  <a:gd name="T0" fmla="*/ 0 w 1"/>
                  <a:gd name="T1" fmla="*/ 5 w 1"/>
                  <a:gd name="T2" fmla="*/ 0 w 1"/>
                  <a:gd name="T3" fmla="*/ 0 w 1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3" name="Freeform 387"/>
              <p:cNvSpPr>
                <a:spLocks/>
              </p:cNvSpPr>
              <p:nvPr/>
            </p:nvSpPr>
            <p:spPr bwMode="auto">
              <a:xfrm>
                <a:off x="1223" y="2496"/>
                <a:ext cx="29" cy="17"/>
              </a:xfrm>
              <a:custGeom>
                <a:avLst/>
                <a:gdLst>
                  <a:gd name="T0" fmla="*/ 21 w 7"/>
                  <a:gd name="T1" fmla="*/ 0 h 4"/>
                  <a:gd name="T2" fmla="*/ 17 w 7"/>
                  <a:gd name="T3" fmla="*/ 0 h 4"/>
                  <a:gd name="T4" fmla="*/ 12 w 7"/>
                  <a:gd name="T5" fmla="*/ 0 h 4"/>
                  <a:gd name="T6" fmla="*/ 0 w 7"/>
                  <a:gd name="T7" fmla="*/ 4 h 4"/>
                  <a:gd name="T8" fmla="*/ 8 w 7"/>
                  <a:gd name="T9" fmla="*/ 4 h 4"/>
                  <a:gd name="T10" fmla="*/ 0 w 7"/>
                  <a:gd name="T11" fmla="*/ 4 h 4"/>
                  <a:gd name="T12" fmla="*/ 4 w 7"/>
                  <a:gd name="T13" fmla="*/ 9 h 4"/>
                  <a:gd name="T14" fmla="*/ 8 w 7"/>
                  <a:gd name="T15" fmla="*/ 9 h 4"/>
                  <a:gd name="T16" fmla="*/ 8 w 7"/>
                  <a:gd name="T17" fmla="*/ 13 h 4"/>
                  <a:gd name="T18" fmla="*/ 17 w 7"/>
                  <a:gd name="T19" fmla="*/ 13 h 4"/>
                  <a:gd name="T20" fmla="*/ 12 w 7"/>
                  <a:gd name="T21" fmla="*/ 13 h 4"/>
                  <a:gd name="T22" fmla="*/ 12 w 7"/>
                  <a:gd name="T23" fmla="*/ 13 h 4"/>
                  <a:gd name="T24" fmla="*/ 8 w 7"/>
                  <a:gd name="T25" fmla="*/ 17 h 4"/>
                  <a:gd name="T26" fmla="*/ 21 w 7"/>
                  <a:gd name="T27" fmla="*/ 13 h 4"/>
                  <a:gd name="T28" fmla="*/ 8 w 7"/>
                  <a:gd name="T29" fmla="*/ 17 h 4"/>
                  <a:gd name="T30" fmla="*/ 17 w 7"/>
                  <a:gd name="T31" fmla="*/ 13 h 4"/>
                  <a:gd name="T32" fmla="*/ 21 w 7"/>
                  <a:gd name="T33" fmla="*/ 13 h 4"/>
                  <a:gd name="T34" fmla="*/ 25 w 7"/>
                  <a:gd name="T35" fmla="*/ 9 h 4"/>
                  <a:gd name="T36" fmla="*/ 12 w 7"/>
                  <a:gd name="T37" fmla="*/ 13 h 4"/>
                  <a:gd name="T38" fmla="*/ 21 w 7"/>
                  <a:gd name="T39" fmla="*/ 9 h 4"/>
                  <a:gd name="T40" fmla="*/ 25 w 7"/>
                  <a:gd name="T41" fmla="*/ 4 h 4"/>
                  <a:gd name="T42" fmla="*/ 12 w 7"/>
                  <a:gd name="T43" fmla="*/ 9 h 4"/>
                  <a:gd name="T44" fmla="*/ 17 w 7"/>
                  <a:gd name="T45" fmla="*/ 9 h 4"/>
                  <a:gd name="T46" fmla="*/ 12 w 7"/>
                  <a:gd name="T47" fmla="*/ 9 h 4"/>
                  <a:gd name="T48" fmla="*/ 21 w 7"/>
                  <a:gd name="T49" fmla="*/ 4 h 4"/>
                  <a:gd name="T50" fmla="*/ 8 w 7"/>
                  <a:gd name="T51" fmla="*/ 9 h 4"/>
                  <a:gd name="T52" fmla="*/ 21 w 7"/>
                  <a:gd name="T53" fmla="*/ 4 h 4"/>
                  <a:gd name="T54" fmla="*/ 17 w 7"/>
                  <a:gd name="T55" fmla="*/ 4 h 4"/>
                  <a:gd name="T56" fmla="*/ 12 w 7"/>
                  <a:gd name="T57" fmla="*/ 4 h 4"/>
                  <a:gd name="T58" fmla="*/ 21 w 7"/>
                  <a:gd name="T59" fmla="*/ 4 h 4"/>
                  <a:gd name="T60" fmla="*/ 17 w 7"/>
                  <a:gd name="T61" fmla="*/ 4 h 4"/>
                  <a:gd name="T62" fmla="*/ 12 w 7"/>
                  <a:gd name="T63" fmla="*/ 4 h 4"/>
                  <a:gd name="T64" fmla="*/ 12 w 7"/>
                  <a:gd name="T65" fmla="*/ 4 h 4"/>
                  <a:gd name="T66" fmla="*/ 21 w 7"/>
                  <a:gd name="T67" fmla="*/ 0 h 4"/>
                  <a:gd name="T68" fmla="*/ 25 w 7"/>
                  <a:gd name="T69" fmla="*/ 0 h 4"/>
                  <a:gd name="T70" fmla="*/ 12 w 7"/>
                  <a:gd name="T71" fmla="*/ 0 h 4"/>
                  <a:gd name="T72" fmla="*/ 21 w 7"/>
                  <a:gd name="T73" fmla="*/ 0 h 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3" y="3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5" y="3"/>
                      <a:pt x="6" y="2"/>
                    </a:cubicBezTo>
                    <a:cubicBezTo>
                      <a:pt x="7" y="2"/>
                      <a:pt x="4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6" y="1"/>
                    </a:cubicBezTo>
                    <a:cubicBezTo>
                      <a:pt x="4" y="2"/>
                      <a:pt x="6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1"/>
                      <a:pt x="5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3" y="1"/>
                      <a:pt x="5" y="1"/>
                      <a:pt x="5" y="1"/>
                    </a:cubicBezTo>
                    <a:cubicBezTo>
                      <a:pt x="6" y="0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4" name="Rectangle 388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645" name="Freeform 389"/>
              <p:cNvSpPr>
                <a:spLocks/>
              </p:cNvSpPr>
              <p:nvPr/>
            </p:nvSpPr>
            <p:spPr bwMode="auto">
              <a:xfrm>
                <a:off x="1244" y="2496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6" name="Rectangle 390"/>
              <p:cNvSpPr>
                <a:spLocks noChangeArrowheads="1"/>
              </p:cNvSpPr>
              <p:nvPr/>
            </p:nvSpPr>
            <p:spPr bwMode="auto">
              <a:xfrm>
                <a:off x="1227" y="250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647" name="Freeform 391"/>
              <p:cNvSpPr>
                <a:spLocks/>
              </p:cNvSpPr>
              <p:nvPr/>
            </p:nvSpPr>
            <p:spPr bwMode="auto">
              <a:xfrm>
                <a:off x="1244" y="2496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8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8" name="Freeform 392"/>
              <p:cNvSpPr>
                <a:spLocks/>
              </p:cNvSpPr>
              <p:nvPr/>
            </p:nvSpPr>
            <p:spPr bwMode="auto">
              <a:xfrm>
                <a:off x="1248" y="2501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9" name="Rectangle 393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650" name="Freeform 394"/>
              <p:cNvSpPr>
                <a:spLocks/>
              </p:cNvSpPr>
              <p:nvPr/>
            </p:nvSpPr>
            <p:spPr bwMode="auto">
              <a:xfrm>
                <a:off x="1214" y="2492"/>
                <a:ext cx="38" cy="9"/>
              </a:xfrm>
              <a:custGeom>
                <a:avLst/>
                <a:gdLst>
                  <a:gd name="T0" fmla="*/ 8 w 9"/>
                  <a:gd name="T1" fmla="*/ 0 h 2"/>
                  <a:gd name="T2" fmla="*/ 4 w 9"/>
                  <a:gd name="T3" fmla="*/ 0 h 2"/>
                  <a:gd name="T4" fmla="*/ 17 w 9"/>
                  <a:gd name="T5" fmla="*/ 0 h 2"/>
                  <a:gd name="T6" fmla="*/ 4 w 9"/>
                  <a:gd name="T7" fmla="*/ 0 h 2"/>
                  <a:gd name="T8" fmla="*/ 17 w 9"/>
                  <a:gd name="T9" fmla="*/ 5 h 2"/>
                  <a:gd name="T10" fmla="*/ 8 w 9"/>
                  <a:gd name="T11" fmla="*/ 5 h 2"/>
                  <a:gd name="T12" fmla="*/ 25 w 9"/>
                  <a:gd name="T13" fmla="*/ 5 h 2"/>
                  <a:gd name="T14" fmla="*/ 8 w 9"/>
                  <a:gd name="T15" fmla="*/ 5 h 2"/>
                  <a:gd name="T16" fmla="*/ 8 w 9"/>
                  <a:gd name="T17" fmla="*/ 5 h 2"/>
                  <a:gd name="T18" fmla="*/ 13 w 9"/>
                  <a:gd name="T19" fmla="*/ 9 h 2"/>
                  <a:gd name="T20" fmla="*/ 21 w 9"/>
                  <a:gd name="T21" fmla="*/ 5 h 2"/>
                  <a:gd name="T22" fmla="*/ 30 w 9"/>
                  <a:gd name="T23" fmla="*/ 5 h 2"/>
                  <a:gd name="T24" fmla="*/ 25 w 9"/>
                  <a:gd name="T25" fmla="*/ 5 h 2"/>
                  <a:gd name="T26" fmla="*/ 30 w 9"/>
                  <a:gd name="T27" fmla="*/ 5 h 2"/>
                  <a:gd name="T28" fmla="*/ 25 w 9"/>
                  <a:gd name="T29" fmla="*/ 5 h 2"/>
                  <a:gd name="T30" fmla="*/ 30 w 9"/>
                  <a:gd name="T31" fmla="*/ 5 h 2"/>
                  <a:gd name="T32" fmla="*/ 25 w 9"/>
                  <a:gd name="T33" fmla="*/ 5 h 2"/>
                  <a:gd name="T34" fmla="*/ 25 w 9"/>
                  <a:gd name="T35" fmla="*/ 5 h 2"/>
                  <a:gd name="T36" fmla="*/ 21 w 9"/>
                  <a:gd name="T37" fmla="*/ 5 h 2"/>
                  <a:gd name="T38" fmla="*/ 25 w 9"/>
                  <a:gd name="T39" fmla="*/ 0 h 2"/>
                  <a:gd name="T40" fmla="*/ 21 w 9"/>
                  <a:gd name="T41" fmla="*/ 5 h 2"/>
                  <a:gd name="T42" fmla="*/ 30 w 9"/>
                  <a:gd name="T43" fmla="*/ 0 h 2"/>
                  <a:gd name="T44" fmla="*/ 25 w 9"/>
                  <a:gd name="T45" fmla="*/ 0 h 2"/>
                  <a:gd name="T46" fmla="*/ 30 w 9"/>
                  <a:gd name="T47" fmla="*/ 0 h 2"/>
                  <a:gd name="T48" fmla="*/ 17 w 9"/>
                  <a:gd name="T49" fmla="*/ 5 h 2"/>
                  <a:gd name="T50" fmla="*/ 25 w 9"/>
                  <a:gd name="T51" fmla="*/ 0 h 2"/>
                  <a:gd name="T52" fmla="*/ 25 w 9"/>
                  <a:gd name="T53" fmla="*/ 0 h 2"/>
                  <a:gd name="T54" fmla="*/ 25 w 9"/>
                  <a:gd name="T55" fmla="*/ 0 h 2"/>
                  <a:gd name="T56" fmla="*/ 21 w 9"/>
                  <a:gd name="T57" fmla="*/ 0 h 2"/>
                  <a:gd name="T58" fmla="*/ 21 w 9"/>
                  <a:gd name="T59" fmla="*/ 0 h 2"/>
                  <a:gd name="T60" fmla="*/ 17 w 9"/>
                  <a:gd name="T61" fmla="*/ 0 h 2"/>
                  <a:gd name="T62" fmla="*/ 17 w 9"/>
                  <a:gd name="T63" fmla="*/ 0 h 2"/>
                  <a:gd name="T64" fmla="*/ 8 w 9"/>
                  <a:gd name="T65" fmla="*/ 0 h 2"/>
                  <a:gd name="T66" fmla="*/ 17 w 9"/>
                  <a:gd name="T67" fmla="*/ 0 h 2"/>
                  <a:gd name="T68" fmla="*/ 8 w 9"/>
                  <a:gd name="T69" fmla="*/ 0 h 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7" y="1"/>
                      <a:pt x="6" y="1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1"/>
                      <a:pt x="7" y="1"/>
                      <a:pt x="6" y="1"/>
                    </a:cubicBezTo>
                    <a:cubicBezTo>
                      <a:pt x="7" y="1"/>
                      <a:pt x="6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9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5" y="0"/>
                      <a:pt x="3" y="0"/>
                      <a:pt x="6" y="0"/>
                    </a:cubicBezTo>
                    <a:cubicBezTo>
                      <a:pt x="7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1" name="Freeform 395"/>
              <p:cNvSpPr>
                <a:spLocks/>
              </p:cNvSpPr>
              <p:nvPr/>
            </p:nvSpPr>
            <p:spPr bwMode="auto">
              <a:xfrm>
                <a:off x="1240" y="2496"/>
                <a:ext cx="4" cy="0"/>
              </a:xfrm>
              <a:custGeom>
                <a:avLst/>
                <a:gdLst>
                  <a:gd name="T0" fmla="*/ 4 w 1"/>
                  <a:gd name="T1" fmla="*/ 0 w 1"/>
                  <a:gd name="T2" fmla="*/ 4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2" name="Freeform 396"/>
              <p:cNvSpPr>
                <a:spLocks/>
              </p:cNvSpPr>
              <p:nvPr/>
            </p:nvSpPr>
            <p:spPr bwMode="auto">
              <a:xfrm>
                <a:off x="1210" y="2484"/>
                <a:ext cx="42" cy="4"/>
              </a:xfrm>
              <a:custGeom>
                <a:avLst/>
                <a:gdLst>
                  <a:gd name="T0" fmla="*/ 21 w 10"/>
                  <a:gd name="T1" fmla="*/ 4 h 1"/>
                  <a:gd name="T2" fmla="*/ 29 w 10"/>
                  <a:gd name="T3" fmla="*/ 4 h 1"/>
                  <a:gd name="T4" fmla="*/ 17 w 10"/>
                  <a:gd name="T5" fmla="*/ 4 h 1"/>
                  <a:gd name="T6" fmla="*/ 13 w 10"/>
                  <a:gd name="T7" fmla="*/ 4 h 1"/>
                  <a:gd name="T8" fmla="*/ 25 w 10"/>
                  <a:gd name="T9" fmla="*/ 4 h 1"/>
                  <a:gd name="T10" fmla="*/ 25 w 10"/>
                  <a:gd name="T11" fmla="*/ 4 h 1"/>
                  <a:gd name="T12" fmla="*/ 21 w 10"/>
                  <a:gd name="T13" fmla="*/ 4 h 1"/>
                  <a:gd name="T14" fmla="*/ 13 w 10"/>
                  <a:gd name="T15" fmla="*/ 0 h 1"/>
                  <a:gd name="T16" fmla="*/ 17 w 10"/>
                  <a:gd name="T17" fmla="*/ 4 h 1"/>
                  <a:gd name="T18" fmla="*/ 25 w 10"/>
                  <a:gd name="T19" fmla="*/ 4 h 1"/>
                  <a:gd name="T20" fmla="*/ 4 w 10"/>
                  <a:gd name="T21" fmla="*/ 0 h 1"/>
                  <a:gd name="T22" fmla="*/ 4 w 10"/>
                  <a:gd name="T23" fmla="*/ 0 h 1"/>
                  <a:gd name="T24" fmla="*/ 17 w 10"/>
                  <a:gd name="T25" fmla="*/ 0 h 1"/>
                  <a:gd name="T26" fmla="*/ 13 w 10"/>
                  <a:gd name="T27" fmla="*/ 0 h 1"/>
                  <a:gd name="T28" fmla="*/ 8 w 10"/>
                  <a:gd name="T29" fmla="*/ 0 h 1"/>
                  <a:gd name="T30" fmla="*/ 8 w 10"/>
                  <a:gd name="T31" fmla="*/ 4 h 1"/>
                  <a:gd name="T32" fmla="*/ 8 w 10"/>
                  <a:gd name="T33" fmla="*/ 4 h 1"/>
                  <a:gd name="T34" fmla="*/ 13 w 10"/>
                  <a:gd name="T35" fmla="*/ 4 h 1"/>
                  <a:gd name="T36" fmla="*/ 25 w 10"/>
                  <a:gd name="T37" fmla="*/ 4 h 1"/>
                  <a:gd name="T38" fmla="*/ 21 w 10"/>
                  <a:gd name="T39" fmla="*/ 4 h 1"/>
                  <a:gd name="T40" fmla="*/ 29 w 10"/>
                  <a:gd name="T41" fmla="*/ 4 h 1"/>
                  <a:gd name="T42" fmla="*/ 34 w 10"/>
                  <a:gd name="T43" fmla="*/ 4 h 1"/>
                  <a:gd name="T44" fmla="*/ 34 w 10"/>
                  <a:gd name="T45" fmla="*/ 4 h 1"/>
                  <a:gd name="T46" fmla="*/ 21 w 10"/>
                  <a:gd name="T47" fmla="*/ 4 h 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" h="1">
                    <a:moveTo>
                      <a:pt x="5" y="1"/>
                    </a:moveTo>
                    <a:cubicBezTo>
                      <a:pt x="6" y="1"/>
                      <a:pt x="6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4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4" y="0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1"/>
                      <a:pt x="7" y="1"/>
                      <a:pt x="8" y="1"/>
                    </a:cubicBezTo>
                    <a:cubicBezTo>
                      <a:pt x="10" y="1"/>
                      <a:pt x="7" y="1"/>
                      <a:pt x="8" y="1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3" name="Freeform 397"/>
              <p:cNvSpPr>
                <a:spLocks/>
              </p:cNvSpPr>
              <p:nvPr/>
            </p:nvSpPr>
            <p:spPr bwMode="auto">
              <a:xfrm>
                <a:off x="1231" y="2488"/>
                <a:ext cx="9" cy="0"/>
              </a:xfrm>
              <a:custGeom>
                <a:avLst/>
                <a:gdLst>
                  <a:gd name="T0" fmla="*/ 9 w 9"/>
                  <a:gd name="T1" fmla="*/ 0 w 9"/>
                  <a:gd name="T2" fmla="*/ 4 w 9"/>
                  <a:gd name="T3" fmla="*/ 9 w 9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9">
                    <a:moveTo>
                      <a:pt x="9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4" name="Freeform 398"/>
              <p:cNvSpPr>
                <a:spLocks/>
              </p:cNvSpPr>
              <p:nvPr/>
            </p:nvSpPr>
            <p:spPr bwMode="auto">
              <a:xfrm>
                <a:off x="1219" y="2488"/>
                <a:ext cx="4" cy="0"/>
              </a:xfrm>
              <a:custGeom>
                <a:avLst/>
                <a:gdLst>
                  <a:gd name="T0" fmla="*/ 0 w 1"/>
                  <a:gd name="T1" fmla="*/ 4 w 1"/>
                  <a:gd name="T2" fmla="*/ 0 w 1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5" name="Freeform 399"/>
              <p:cNvSpPr>
                <a:spLocks/>
              </p:cNvSpPr>
              <p:nvPr/>
            </p:nvSpPr>
            <p:spPr bwMode="auto">
              <a:xfrm>
                <a:off x="1235" y="2484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  <a:gd name="T3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  <a:cxn ang="T3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6" name="Freeform 400"/>
              <p:cNvSpPr>
                <a:spLocks/>
              </p:cNvSpPr>
              <p:nvPr/>
            </p:nvSpPr>
            <p:spPr bwMode="auto">
              <a:xfrm>
                <a:off x="1214" y="2480"/>
                <a:ext cx="17" cy="4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4 h 1"/>
                  <a:gd name="T4" fmla="*/ 17 w 4"/>
                  <a:gd name="T5" fmla="*/ 4 h 1"/>
                  <a:gd name="T6" fmla="*/ 4 w 4"/>
                  <a:gd name="T7" fmla="*/ 4 h 1"/>
                  <a:gd name="T8" fmla="*/ 4 w 4"/>
                  <a:gd name="T9" fmla="*/ 0 h 1"/>
                  <a:gd name="T10" fmla="*/ 0 w 4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3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7" name="Freeform 401"/>
              <p:cNvSpPr>
                <a:spLocks/>
              </p:cNvSpPr>
              <p:nvPr/>
            </p:nvSpPr>
            <p:spPr bwMode="auto">
              <a:xfrm>
                <a:off x="1219" y="2463"/>
                <a:ext cx="29" cy="21"/>
              </a:xfrm>
              <a:custGeom>
                <a:avLst/>
                <a:gdLst>
                  <a:gd name="T0" fmla="*/ 17 w 7"/>
                  <a:gd name="T1" fmla="*/ 17 h 5"/>
                  <a:gd name="T2" fmla="*/ 12 w 7"/>
                  <a:gd name="T3" fmla="*/ 17 h 5"/>
                  <a:gd name="T4" fmla="*/ 17 w 7"/>
                  <a:gd name="T5" fmla="*/ 17 h 5"/>
                  <a:gd name="T6" fmla="*/ 21 w 7"/>
                  <a:gd name="T7" fmla="*/ 17 h 5"/>
                  <a:gd name="T8" fmla="*/ 17 w 7"/>
                  <a:gd name="T9" fmla="*/ 17 h 5"/>
                  <a:gd name="T10" fmla="*/ 17 w 7"/>
                  <a:gd name="T11" fmla="*/ 17 h 5"/>
                  <a:gd name="T12" fmla="*/ 8 w 7"/>
                  <a:gd name="T13" fmla="*/ 13 h 5"/>
                  <a:gd name="T14" fmla="*/ 21 w 7"/>
                  <a:gd name="T15" fmla="*/ 17 h 5"/>
                  <a:gd name="T16" fmla="*/ 4 w 7"/>
                  <a:gd name="T17" fmla="*/ 13 h 5"/>
                  <a:gd name="T18" fmla="*/ 12 w 7"/>
                  <a:gd name="T19" fmla="*/ 13 h 5"/>
                  <a:gd name="T20" fmla="*/ 12 w 7"/>
                  <a:gd name="T21" fmla="*/ 13 h 5"/>
                  <a:gd name="T22" fmla="*/ 12 w 7"/>
                  <a:gd name="T23" fmla="*/ 13 h 5"/>
                  <a:gd name="T24" fmla="*/ 21 w 7"/>
                  <a:gd name="T25" fmla="*/ 13 h 5"/>
                  <a:gd name="T26" fmla="*/ 17 w 7"/>
                  <a:gd name="T27" fmla="*/ 13 h 5"/>
                  <a:gd name="T28" fmla="*/ 21 w 7"/>
                  <a:gd name="T29" fmla="*/ 13 h 5"/>
                  <a:gd name="T30" fmla="*/ 17 w 7"/>
                  <a:gd name="T31" fmla="*/ 8 h 5"/>
                  <a:gd name="T32" fmla="*/ 21 w 7"/>
                  <a:gd name="T33" fmla="*/ 8 h 5"/>
                  <a:gd name="T34" fmla="*/ 8 w 7"/>
                  <a:gd name="T35" fmla="*/ 8 h 5"/>
                  <a:gd name="T36" fmla="*/ 8 w 7"/>
                  <a:gd name="T37" fmla="*/ 4 h 5"/>
                  <a:gd name="T38" fmla="*/ 17 w 7"/>
                  <a:gd name="T39" fmla="*/ 8 h 5"/>
                  <a:gd name="T40" fmla="*/ 12 w 7"/>
                  <a:gd name="T41" fmla="*/ 8 h 5"/>
                  <a:gd name="T42" fmla="*/ 21 w 7"/>
                  <a:gd name="T43" fmla="*/ 8 h 5"/>
                  <a:gd name="T44" fmla="*/ 12 w 7"/>
                  <a:gd name="T45" fmla="*/ 4 h 5"/>
                  <a:gd name="T46" fmla="*/ 12 w 7"/>
                  <a:gd name="T47" fmla="*/ 4 h 5"/>
                  <a:gd name="T48" fmla="*/ 0 w 7"/>
                  <a:gd name="T49" fmla="*/ 0 h 5"/>
                  <a:gd name="T50" fmla="*/ 0 w 7"/>
                  <a:gd name="T51" fmla="*/ 4 h 5"/>
                  <a:gd name="T52" fmla="*/ 8 w 7"/>
                  <a:gd name="T53" fmla="*/ 8 h 5"/>
                  <a:gd name="T54" fmla="*/ 0 w 7"/>
                  <a:gd name="T55" fmla="*/ 8 h 5"/>
                  <a:gd name="T56" fmla="*/ 8 w 7"/>
                  <a:gd name="T57" fmla="*/ 8 h 5"/>
                  <a:gd name="T58" fmla="*/ 0 w 7"/>
                  <a:gd name="T59" fmla="*/ 8 h 5"/>
                  <a:gd name="T60" fmla="*/ 8 w 7"/>
                  <a:gd name="T61" fmla="*/ 8 h 5"/>
                  <a:gd name="T62" fmla="*/ 0 w 7"/>
                  <a:gd name="T63" fmla="*/ 8 h 5"/>
                  <a:gd name="T64" fmla="*/ 0 w 7"/>
                  <a:gd name="T65" fmla="*/ 17 h 5"/>
                  <a:gd name="T66" fmla="*/ 8 w 7"/>
                  <a:gd name="T67" fmla="*/ 17 h 5"/>
                  <a:gd name="T68" fmla="*/ 8 w 7"/>
                  <a:gd name="T69" fmla="*/ 17 h 5"/>
                  <a:gd name="T70" fmla="*/ 12 w 7"/>
                  <a:gd name="T71" fmla="*/ 17 h 5"/>
                  <a:gd name="T72" fmla="*/ 0 w 7"/>
                  <a:gd name="T73" fmla="*/ 17 h 5"/>
                  <a:gd name="T74" fmla="*/ 0 w 7"/>
                  <a:gd name="T75" fmla="*/ 17 h 5"/>
                  <a:gd name="T76" fmla="*/ 4 w 7"/>
                  <a:gd name="T77" fmla="*/ 17 h 5"/>
                  <a:gd name="T78" fmla="*/ 0 w 7"/>
                  <a:gd name="T79" fmla="*/ 17 h 5"/>
                  <a:gd name="T80" fmla="*/ 17 w 7"/>
                  <a:gd name="T81" fmla="*/ 21 h 5"/>
                  <a:gd name="T82" fmla="*/ 25 w 7"/>
                  <a:gd name="T83" fmla="*/ 17 h 5"/>
                  <a:gd name="T84" fmla="*/ 17 w 7"/>
                  <a:gd name="T85" fmla="*/ 17 h 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4" y="3"/>
                      <a:pt x="4" y="4"/>
                      <a:pt x="5" y="4"/>
                    </a:cubicBezTo>
                    <a:cubicBezTo>
                      <a:pt x="4" y="4"/>
                      <a:pt x="3" y="3"/>
                      <a:pt x="1" y="3"/>
                    </a:cubicBezTo>
                    <a:cubicBezTo>
                      <a:pt x="3" y="3"/>
                      <a:pt x="1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3"/>
                      <a:pt x="2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2" y="2"/>
                    </a:cubicBezTo>
                    <a:cubicBezTo>
                      <a:pt x="5" y="2"/>
                      <a:pt x="1" y="1"/>
                      <a:pt x="2" y="1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0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1" y="4"/>
                      <a:pt x="7" y="5"/>
                      <a:pt x="6" y="4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8" name="Freeform 402"/>
              <p:cNvSpPr>
                <a:spLocks/>
              </p:cNvSpPr>
              <p:nvPr/>
            </p:nvSpPr>
            <p:spPr bwMode="auto">
              <a:xfrm>
                <a:off x="1214" y="2480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60000 65536"/>
                  <a:gd name="T4" fmla="*/ 0 60000 65536"/>
                  <a:gd name="T5" fmla="*/ 0 60000 65536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9" name="Freeform 403"/>
              <p:cNvSpPr>
                <a:spLocks/>
              </p:cNvSpPr>
              <p:nvPr/>
            </p:nvSpPr>
            <p:spPr bwMode="auto">
              <a:xfrm>
                <a:off x="1231" y="246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  <a:gd name="T2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  <a:cxn ang="T2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0" name="Rectangle 404"/>
              <p:cNvSpPr>
                <a:spLocks noChangeArrowheads="1"/>
              </p:cNvSpPr>
              <p:nvPr/>
            </p:nvSpPr>
            <p:spPr bwMode="auto">
              <a:xfrm>
                <a:off x="1219" y="248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661" name="Freeform 405"/>
              <p:cNvSpPr>
                <a:spLocks/>
              </p:cNvSpPr>
              <p:nvPr/>
            </p:nvSpPr>
            <p:spPr bwMode="auto">
              <a:xfrm>
                <a:off x="1231" y="2484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  <a:gd name="T4" fmla="*/ 0 60000 65536"/>
                  <a:gd name="T5" fmla="*/ 0 60000 65536"/>
                  <a:gd name="T6" fmla="*/ 0 60000 65536"/>
                  <a:gd name="T7" fmla="*/ 0 60000 65536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67" name="Freeform 407"/>
            <p:cNvSpPr>
              <a:spLocks/>
            </p:cNvSpPr>
            <p:nvPr/>
          </p:nvSpPr>
          <p:spPr bwMode="auto">
            <a:xfrm>
              <a:off x="1235" y="246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Freeform 408"/>
            <p:cNvSpPr>
              <a:spLocks/>
            </p:cNvSpPr>
            <p:nvPr/>
          </p:nvSpPr>
          <p:spPr bwMode="auto">
            <a:xfrm>
              <a:off x="1244" y="2463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" name="Freeform 409"/>
            <p:cNvSpPr>
              <a:spLocks/>
            </p:cNvSpPr>
            <p:nvPr/>
          </p:nvSpPr>
          <p:spPr bwMode="auto">
            <a:xfrm>
              <a:off x="1219" y="2430"/>
              <a:ext cx="33" cy="41"/>
            </a:xfrm>
            <a:custGeom>
              <a:avLst/>
              <a:gdLst>
                <a:gd name="T0" fmla="*/ 21 w 8"/>
                <a:gd name="T1" fmla="*/ 12 h 10"/>
                <a:gd name="T2" fmla="*/ 17 w 8"/>
                <a:gd name="T3" fmla="*/ 4 h 10"/>
                <a:gd name="T4" fmla="*/ 12 w 8"/>
                <a:gd name="T5" fmla="*/ 0 h 10"/>
                <a:gd name="T6" fmla="*/ 17 w 8"/>
                <a:gd name="T7" fmla="*/ 8 h 10"/>
                <a:gd name="T8" fmla="*/ 12 w 8"/>
                <a:gd name="T9" fmla="*/ 8 h 10"/>
                <a:gd name="T10" fmla="*/ 8 w 8"/>
                <a:gd name="T11" fmla="*/ 12 h 10"/>
                <a:gd name="T12" fmla="*/ 12 w 8"/>
                <a:gd name="T13" fmla="*/ 16 h 10"/>
                <a:gd name="T14" fmla="*/ 12 w 8"/>
                <a:gd name="T15" fmla="*/ 16 h 10"/>
                <a:gd name="T16" fmla="*/ 8 w 8"/>
                <a:gd name="T17" fmla="*/ 16 h 10"/>
                <a:gd name="T18" fmla="*/ 21 w 8"/>
                <a:gd name="T19" fmla="*/ 25 h 10"/>
                <a:gd name="T20" fmla="*/ 21 w 8"/>
                <a:gd name="T21" fmla="*/ 25 h 10"/>
                <a:gd name="T22" fmla="*/ 12 w 8"/>
                <a:gd name="T23" fmla="*/ 25 h 10"/>
                <a:gd name="T24" fmla="*/ 12 w 8"/>
                <a:gd name="T25" fmla="*/ 25 h 10"/>
                <a:gd name="T26" fmla="*/ 8 w 8"/>
                <a:gd name="T27" fmla="*/ 25 h 10"/>
                <a:gd name="T28" fmla="*/ 12 w 8"/>
                <a:gd name="T29" fmla="*/ 29 h 10"/>
                <a:gd name="T30" fmla="*/ 17 w 8"/>
                <a:gd name="T31" fmla="*/ 33 h 10"/>
                <a:gd name="T32" fmla="*/ 12 w 8"/>
                <a:gd name="T33" fmla="*/ 29 h 10"/>
                <a:gd name="T34" fmla="*/ 12 w 8"/>
                <a:gd name="T35" fmla="*/ 33 h 10"/>
                <a:gd name="T36" fmla="*/ 8 w 8"/>
                <a:gd name="T37" fmla="*/ 37 h 10"/>
                <a:gd name="T38" fmla="*/ 12 w 8"/>
                <a:gd name="T39" fmla="*/ 33 h 10"/>
                <a:gd name="T40" fmla="*/ 8 w 8"/>
                <a:gd name="T41" fmla="*/ 33 h 10"/>
                <a:gd name="T42" fmla="*/ 25 w 8"/>
                <a:gd name="T43" fmla="*/ 37 h 10"/>
                <a:gd name="T44" fmla="*/ 25 w 8"/>
                <a:gd name="T45" fmla="*/ 37 h 10"/>
                <a:gd name="T46" fmla="*/ 25 w 8"/>
                <a:gd name="T47" fmla="*/ 37 h 10"/>
                <a:gd name="T48" fmla="*/ 25 w 8"/>
                <a:gd name="T49" fmla="*/ 37 h 10"/>
                <a:gd name="T50" fmla="*/ 29 w 8"/>
                <a:gd name="T51" fmla="*/ 37 h 10"/>
                <a:gd name="T52" fmla="*/ 25 w 8"/>
                <a:gd name="T53" fmla="*/ 33 h 10"/>
                <a:gd name="T54" fmla="*/ 25 w 8"/>
                <a:gd name="T55" fmla="*/ 33 h 10"/>
                <a:gd name="T56" fmla="*/ 25 w 8"/>
                <a:gd name="T57" fmla="*/ 33 h 10"/>
                <a:gd name="T58" fmla="*/ 25 w 8"/>
                <a:gd name="T59" fmla="*/ 33 h 10"/>
                <a:gd name="T60" fmla="*/ 21 w 8"/>
                <a:gd name="T61" fmla="*/ 29 h 10"/>
                <a:gd name="T62" fmla="*/ 29 w 8"/>
                <a:gd name="T63" fmla="*/ 33 h 10"/>
                <a:gd name="T64" fmla="*/ 29 w 8"/>
                <a:gd name="T65" fmla="*/ 33 h 10"/>
                <a:gd name="T66" fmla="*/ 25 w 8"/>
                <a:gd name="T67" fmla="*/ 29 h 10"/>
                <a:gd name="T68" fmla="*/ 21 w 8"/>
                <a:gd name="T69" fmla="*/ 25 h 10"/>
                <a:gd name="T70" fmla="*/ 21 w 8"/>
                <a:gd name="T71" fmla="*/ 21 h 10"/>
                <a:gd name="T72" fmla="*/ 21 w 8"/>
                <a:gd name="T73" fmla="*/ 21 h 10"/>
                <a:gd name="T74" fmla="*/ 21 w 8"/>
                <a:gd name="T75" fmla="*/ 16 h 10"/>
                <a:gd name="T76" fmla="*/ 17 w 8"/>
                <a:gd name="T77" fmla="*/ 12 h 10"/>
                <a:gd name="T78" fmla="*/ 25 w 8"/>
                <a:gd name="T79" fmla="*/ 21 h 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" h="10">
                  <a:moveTo>
                    <a:pt x="7" y="5"/>
                  </a:moveTo>
                  <a:cubicBezTo>
                    <a:pt x="6" y="4"/>
                    <a:pt x="6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3" y="1"/>
                    <a:pt x="3" y="0"/>
                  </a:cubicBezTo>
                  <a:cubicBezTo>
                    <a:pt x="3" y="1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2"/>
                    <a:pt x="5" y="3"/>
                    <a:pt x="5" y="3"/>
                  </a:cubicBezTo>
                  <a:cubicBezTo>
                    <a:pt x="1" y="0"/>
                    <a:pt x="6" y="5"/>
                    <a:pt x="3" y="2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3" y="3"/>
                    <a:pt x="4" y="4"/>
                    <a:pt x="2" y="3"/>
                  </a:cubicBezTo>
                  <a:cubicBezTo>
                    <a:pt x="5" y="5"/>
                    <a:pt x="1" y="2"/>
                    <a:pt x="4" y="5"/>
                  </a:cubicBezTo>
                  <a:cubicBezTo>
                    <a:pt x="3" y="4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4" y="5"/>
                    <a:pt x="3" y="4"/>
                  </a:cubicBezTo>
                  <a:cubicBezTo>
                    <a:pt x="2" y="4"/>
                    <a:pt x="4" y="5"/>
                    <a:pt x="5" y="6"/>
                  </a:cubicBezTo>
                  <a:cubicBezTo>
                    <a:pt x="4" y="5"/>
                    <a:pt x="4" y="5"/>
                    <a:pt x="2" y="4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4" y="6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1" y="5"/>
                    <a:pt x="4" y="7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6"/>
                    <a:pt x="5" y="8"/>
                    <a:pt x="3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2" y="7"/>
                    <a:pt x="2" y="7"/>
                  </a:cubicBezTo>
                  <a:cubicBezTo>
                    <a:pt x="2" y="7"/>
                    <a:pt x="1" y="7"/>
                    <a:pt x="3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0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1" y="7"/>
                    <a:pt x="3" y="8"/>
                    <a:pt x="2" y="8"/>
                  </a:cubicBezTo>
                  <a:cubicBezTo>
                    <a:pt x="4" y="9"/>
                    <a:pt x="4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4" y="8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4" y="8"/>
                  </a:cubicBezTo>
                  <a:cubicBezTo>
                    <a:pt x="6" y="9"/>
                    <a:pt x="5" y="8"/>
                    <a:pt x="7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5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4" y="7"/>
                    <a:pt x="6" y="8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4" y="6"/>
                    <a:pt x="6" y="7"/>
                    <a:pt x="5" y="7"/>
                  </a:cubicBezTo>
                  <a:cubicBezTo>
                    <a:pt x="6" y="8"/>
                    <a:pt x="5" y="7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5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6"/>
                    <a:pt x="5" y="5"/>
                  </a:cubicBezTo>
                  <a:cubicBezTo>
                    <a:pt x="5" y="4"/>
                    <a:pt x="6" y="6"/>
                    <a:pt x="7" y="6"/>
                  </a:cubicBezTo>
                  <a:cubicBezTo>
                    <a:pt x="5" y="4"/>
                    <a:pt x="8" y="7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5" y="4"/>
                    <a:pt x="4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4" y="2"/>
                    <a:pt x="7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" name="Freeform 410"/>
            <p:cNvSpPr>
              <a:spLocks/>
            </p:cNvSpPr>
            <p:nvPr/>
          </p:nvSpPr>
          <p:spPr bwMode="auto">
            <a:xfrm>
              <a:off x="1244" y="2455"/>
              <a:ext cx="4" cy="0"/>
            </a:xfrm>
            <a:custGeom>
              <a:avLst/>
              <a:gdLst>
                <a:gd name="T0" fmla="*/ 0 w 1"/>
                <a:gd name="T1" fmla="*/ 4 w 1"/>
                <a:gd name="T2" fmla="*/ 0 w 1"/>
                <a:gd name="T3" fmla="*/ 0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" name="Freeform 411"/>
            <p:cNvSpPr>
              <a:spLocks/>
            </p:cNvSpPr>
            <p:nvPr/>
          </p:nvSpPr>
          <p:spPr bwMode="auto">
            <a:xfrm>
              <a:off x="1244" y="2451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" name="Freeform 412"/>
            <p:cNvSpPr>
              <a:spLocks/>
            </p:cNvSpPr>
            <p:nvPr/>
          </p:nvSpPr>
          <p:spPr bwMode="auto">
            <a:xfrm>
              <a:off x="1244" y="2446"/>
              <a:ext cx="4" cy="0"/>
            </a:xfrm>
            <a:custGeom>
              <a:avLst/>
              <a:gdLst>
                <a:gd name="T0" fmla="*/ 4 w 1"/>
                <a:gd name="T1" fmla="*/ 4 w 1"/>
                <a:gd name="T2" fmla="*/ 4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" name="Rectangle 413"/>
            <p:cNvSpPr>
              <a:spLocks noChangeArrowheads="1"/>
            </p:cNvSpPr>
            <p:nvPr/>
          </p:nvSpPr>
          <p:spPr bwMode="auto">
            <a:xfrm>
              <a:off x="1244" y="244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274" name="Freeform 414"/>
            <p:cNvSpPr>
              <a:spLocks/>
            </p:cNvSpPr>
            <p:nvPr/>
          </p:nvSpPr>
          <p:spPr bwMode="auto">
            <a:xfrm>
              <a:off x="1231" y="2417"/>
              <a:ext cx="21" cy="29"/>
            </a:xfrm>
            <a:custGeom>
              <a:avLst/>
              <a:gdLst>
                <a:gd name="T0" fmla="*/ 17 w 5"/>
                <a:gd name="T1" fmla="*/ 12 h 7"/>
                <a:gd name="T2" fmla="*/ 17 w 5"/>
                <a:gd name="T3" fmla="*/ 4 h 7"/>
                <a:gd name="T4" fmla="*/ 21 w 5"/>
                <a:gd name="T5" fmla="*/ 8 h 7"/>
                <a:gd name="T6" fmla="*/ 17 w 5"/>
                <a:gd name="T7" fmla="*/ 0 h 7"/>
                <a:gd name="T8" fmla="*/ 13 w 5"/>
                <a:gd name="T9" fmla="*/ 8 h 7"/>
                <a:gd name="T10" fmla="*/ 8 w 5"/>
                <a:gd name="T11" fmla="*/ 4 h 7"/>
                <a:gd name="T12" fmla="*/ 13 w 5"/>
                <a:gd name="T13" fmla="*/ 12 h 7"/>
                <a:gd name="T14" fmla="*/ 4 w 5"/>
                <a:gd name="T15" fmla="*/ 8 h 7"/>
                <a:gd name="T16" fmla="*/ 4 w 5"/>
                <a:gd name="T17" fmla="*/ 12 h 7"/>
                <a:gd name="T18" fmla="*/ 8 w 5"/>
                <a:gd name="T19" fmla="*/ 12 h 7"/>
                <a:gd name="T20" fmla="*/ 8 w 5"/>
                <a:gd name="T21" fmla="*/ 12 h 7"/>
                <a:gd name="T22" fmla="*/ 8 w 5"/>
                <a:gd name="T23" fmla="*/ 12 h 7"/>
                <a:gd name="T24" fmla="*/ 8 w 5"/>
                <a:gd name="T25" fmla="*/ 17 h 7"/>
                <a:gd name="T26" fmla="*/ 4 w 5"/>
                <a:gd name="T27" fmla="*/ 12 h 7"/>
                <a:gd name="T28" fmla="*/ 8 w 5"/>
                <a:gd name="T29" fmla="*/ 17 h 7"/>
                <a:gd name="T30" fmla="*/ 4 w 5"/>
                <a:gd name="T31" fmla="*/ 12 h 7"/>
                <a:gd name="T32" fmla="*/ 8 w 5"/>
                <a:gd name="T33" fmla="*/ 21 h 7"/>
                <a:gd name="T34" fmla="*/ 13 w 5"/>
                <a:gd name="T35" fmla="*/ 25 h 7"/>
                <a:gd name="T36" fmla="*/ 8 w 5"/>
                <a:gd name="T37" fmla="*/ 21 h 7"/>
                <a:gd name="T38" fmla="*/ 8 w 5"/>
                <a:gd name="T39" fmla="*/ 21 h 7"/>
                <a:gd name="T40" fmla="*/ 8 w 5"/>
                <a:gd name="T41" fmla="*/ 17 h 7"/>
                <a:gd name="T42" fmla="*/ 13 w 5"/>
                <a:gd name="T43" fmla="*/ 25 h 7"/>
                <a:gd name="T44" fmla="*/ 17 w 5"/>
                <a:gd name="T45" fmla="*/ 25 h 7"/>
                <a:gd name="T46" fmla="*/ 17 w 5"/>
                <a:gd name="T47" fmla="*/ 25 h 7"/>
                <a:gd name="T48" fmla="*/ 17 w 5"/>
                <a:gd name="T49" fmla="*/ 25 h 7"/>
                <a:gd name="T50" fmla="*/ 13 w 5"/>
                <a:gd name="T51" fmla="*/ 21 h 7"/>
                <a:gd name="T52" fmla="*/ 8 w 5"/>
                <a:gd name="T53" fmla="*/ 12 h 7"/>
                <a:gd name="T54" fmla="*/ 8 w 5"/>
                <a:gd name="T55" fmla="*/ 12 h 7"/>
                <a:gd name="T56" fmla="*/ 13 w 5"/>
                <a:gd name="T57" fmla="*/ 21 h 7"/>
                <a:gd name="T58" fmla="*/ 13 w 5"/>
                <a:gd name="T59" fmla="*/ 17 h 7"/>
                <a:gd name="T60" fmla="*/ 17 w 5"/>
                <a:gd name="T61" fmla="*/ 25 h 7"/>
                <a:gd name="T62" fmla="*/ 13 w 5"/>
                <a:gd name="T63" fmla="*/ 17 h 7"/>
                <a:gd name="T64" fmla="*/ 17 w 5"/>
                <a:gd name="T65" fmla="*/ 12 h 7"/>
                <a:gd name="T66" fmla="*/ 17 w 5"/>
                <a:gd name="T67" fmla="*/ 17 h 7"/>
                <a:gd name="T68" fmla="*/ 13 w 5"/>
                <a:gd name="T69" fmla="*/ 12 h 7"/>
                <a:gd name="T70" fmla="*/ 17 w 5"/>
                <a:gd name="T71" fmla="*/ 17 h 7"/>
                <a:gd name="T72" fmla="*/ 17 w 5"/>
                <a:gd name="T73" fmla="*/ 12 h 7"/>
                <a:gd name="T74" fmla="*/ 17 w 5"/>
                <a:gd name="T75" fmla="*/ 12 h 7"/>
                <a:gd name="T76" fmla="*/ 17 w 5"/>
                <a:gd name="T77" fmla="*/ 12 h 7"/>
                <a:gd name="T78" fmla="*/ 13 w 5"/>
                <a:gd name="T79" fmla="*/ 4 h 7"/>
                <a:gd name="T80" fmla="*/ 17 w 5"/>
                <a:gd name="T81" fmla="*/ 12 h 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" h="7">
                  <a:moveTo>
                    <a:pt x="4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5" y="2"/>
                    <a:pt x="4" y="0"/>
                  </a:cubicBezTo>
                  <a:cubicBezTo>
                    <a:pt x="3" y="1"/>
                    <a:pt x="2" y="0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3"/>
                    <a:pt x="0" y="0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4"/>
                    <a:pt x="0" y="2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2"/>
                    <a:pt x="3" y="5"/>
                    <a:pt x="2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5" y="7"/>
                    <a:pt x="2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5"/>
                    <a:pt x="4" y="3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0"/>
                    <a:pt x="3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" name="Freeform 415"/>
            <p:cNvSpPr>
              <a:spLocks/>
            </p:cNvSpPr>
            <p:nvPr/>
          </p:nvSpPr>
          <p:spPr bwMode="auto">
            <a:xfrm>
              <a:off x="1244" y="2413"/>
              <a:ext cx="8" cy="12"/>
            </a:xfrm>
            <a:custGeom>
              <a:avLst/>
              <a:gdLst>
                <a:gd name="T0" fmla="*/ 4 w 2"/>
                <a:gd name="T1" fmla="*/ 4 h 3"/>
                <a:gd name="T2" fmla="*/ 8 w 2"/>
                <a:gd name="T3" fmla="*/ 12 h 3"/>
                <a:gd name="T4" fmla="*/ 4 w 2"/>
                <a:gd name="T5" fmla="*/ 0 h 3"/>
                <a:gd name="T6" fmla="*/ 4 w 2"/>
                <a:gd name="T7" fmla="*/ 4 h 3"/>
                <a:gd name="T8" fmla="*/ 4 w 2"/>
                <a:gd name="T9" fmla="*/ 4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1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" name="Freeform 416"/>
            <p:cNvSpPr>
              <a:spLocks/>
            </p:cNvSpPr>
            <p:nvPr/>
          </p:nvSpPr>
          <p:spPr bwMode="auto">
            <a:xfrm>
              <a:off x="1244" y="2400"/>
              <a:ext cx="17" cy="30"/>
            </a:xfrm>
            <a:custGeom>
              <a:avLst/>
              <a:gdLst>
                <a:gd name="T0" fmla="*/ 9 w 4"/>
                <a:gd name="T1" fmla="*/ 13 h 7"/>
                <a:gd name="T2" fmla="*/ 9 w 4"/>
                <a:gd name="T3" fmla="*/ 9 h 7"/>
                <a:gd name="T4" fmla="*/ 4 w 4"/>
                <a:gd name="T5" fmla="*/ 9 h 7"/>
                <a:gd name="T6" fmla="*/ 9 w 4"/>
                <a:gd name="T7" fmla="*/ 17 h 7"/>
                <a:gd name="T8" fmla="*/ 4 w 4"/>
                <a:gd name="T9" fmla="*/ 13 h 7"/>
                <a:gd name="T10" fmla="*/ 9 w 4"/>
                <a:gd name="T11" fmla="*/ 21 h 7"/>
                <a:gd name="T12" fmla="*/ 4 w 4"/>
                <a:gd name="T13" fmla="*/ 17 h 7"/>
                <a:gd name="T14" fmla="*/ 9 w 4"/>
                <a:gd name="T15" fmla="*/ 21 h 7"/>
                <a:gd name="T16" fmla="*/ 9 w 4"/>
                <a:gd name="T17" fmla="*/ 21 h 7"/>
                <a:gd name="T18" fmla="*/ 9 w 4"/>
                <a:gd name="T19" fmla="*/ 26 h 7"/>
                <a:gd name="T20" fmla="*/ 9 w 4"/>
                <a:gd name="T21" fmla="*/ 13 h 7"/>
                <a:gd name="T22" fmla="*/ 9 w 4"/>
                <a:gd name="T23" fmla="*/ 21 h 7"/>
                <a:gd name="T24" fmla="*/ 13 w 4"/>
                <a:gd name="T25" fmla="*/ 26 h 7"/>
                <a:gd name="T26" fmla="*/ 13 w 4"/>
                <a:gd name="T27" fmla="*/ 21 h 7"/>
                <a:gd name="T28" fmla="*/ 9 w 4"/>
                <a:gd name="T29" fmla="*/ 17 h 7"/>
                <a:gd name="T30" fmla="*/ 13 w 4"/>
                <a:gd name="T31" fmla="*/ 26 h 7"/>
                <a:gd name="T32" fmla="*/ 13 w 4"/>
                <a:gd name="T33" fmla="*/ 17 h 7"/>
                <a:gd name="T34" fmla="*/ 13 w 4"/>
                <a:gd name="T35" fmla="*/ 9 h 7"/>
                <a:gd name="T36" fmla="*/ 13 w 4"/>
                <a:gd name="T37" fmla="*/ 17 h 7"/>
                <a:gd name="T38" fmla="*/ 13 w 4"/>
                <a:gd name="T39" fmla="*/ 17 h 7"/>
                <a:gd name="T40" fmla="*/ 13 w 4"/>
                <a:gd name="T41" fmla="*/ 4 h 7"/>
                <a:gd name="T42" fmla="*/ 9 w 4"/>
                <a:gd name="T43" fmla="*/ 13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2"/>
                    <a:pt x="3" y="5"/>
                    <a:pt x="3" y="6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" name="Rectangle 417"/>
            <p:cNvSpPr>
              <a:spLocks noChangeArrowheads="1"/>
            </p:cNvSpPr>
            <p:nvPr/>
          </p:nvSpPr>
          <p:spPr bwMode="auto">
            <a:xfrm>
              <a:off x="1252" y="240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278" name="Freeform 418"/>
            <p:cNvSpPr>
              <a:spLocks/>
            </p:cNvSpPr>
            <p:nvPr/>
          </p:nvSpPr>
          <p:spPr bwMode="auto">
            <a:xfrm>
              <a:off x="2060" y="3056"/>
              <a:ext cx="0" cy="9"/>
            </a:xfrm>
            <a:custGeom>
              <a:avLst/>
              <a:gdLst>
                <a:gd name="T0" fmla="*/ 5 h 9"/>
                <a:gd name="T1" fmla="*/ 9 h 9"/>
                <a:gd name="T2" fmla="*/ 0 h 9"/>
                <a:gd name="T3" fmla="*/ 5 h 9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9">
                  <a:moveTo>
                    <a:pt x="0" y="5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" name="Freeform 419"/>
            <p:cNvSpPr>
              <a:spLocks/>
            </p:cNvSpPr>
            <p:nvPr/>
          </p:nvSpPr>
          <p:spPr bwMode="auto">
            <a:xfrm>
              <a:off x="2060" y="3056"/>
              <a:ext cx="9" cy="21"/>
            </a:xfrm>
            <a:custGeom>
              <a:avLst/>
              <a:gdLst>
                <a:gd name="T0" fmla="*/ 9 w 2"/>
                <a:gd name="T1" fmla="*/ 21 h 5"/>
                <a:gd name="T2" fmla="*/ 9 w 2"/>
                <a:gd name="T3" fmla="*/ 17 h 5"/>
                <a:gd name="T4" fmla="*/ 0 w 2"/>
                <a:gd name="T5" fmla="*/ 0 h 5"/>
                <a:gd name="T6" fmla="*/ 5 w 2"/>
                <a:gd name="T7" fmla="*/ 13 h 5"/>
                <a:gd name="T8" fmla="*/ 5 w 2"/>
                <a:gd name="T9" fmla="*/ 8 h 5"/>
                <a:gd name="T10" fmla="*/ 9 w 2"/>
                <a:gd name="T11" fmla="*/ 17 h 5"/>
                <a:gd name="T12" fmla="*/ 9 w 2"/>
                <a:gd name="T13" fmla="*/ 13 h 5"/>
                <a:gd name="T14" fmla="*/ 9 w 2"/>
                <a:gd name="T15" fmla="*/ 21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1"/>
                    <a:pt x="1" y="2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1" y="3"/>
                    <a:pt x="2" y="3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" name="Freeform 420"/>
            <p:cNvSpPr>
              <a:spLocks/>
            </p:cNvSpPr>
            <p:nvPr/>
          </p:nvSpPr>
          <p:spPr bwMode="auto">
            <a:xfrm>
              <a:off x="2064" y="3065"/>
              <a:ext cx="5" cy="4"/>
            </a:xfrm>
            <a:custGeom>
              <a:avLst/>
              <a:gdLst>
                <a:gd name="T0" fmla="*/ 0 w 1"/>
                <a:gd name="T1" fmla="*/ 0 h 1"/>
                <a:gd name="T2" fmla="*/ 5 w 1"/>
                <a:gd name="T3" fmla="*/ 4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" name="Freeform 421"/>
            <p:cNvSpPr>
              <a:spLocks/>
            </p:cNvSpPr>
            <p:nvPr/>
          </p:nvSpPr>
          <p:spPr bwMode="auto">
            <a:xfrm>
              <a:off x="2060" y="3061"/>
              <a:ext cx="4" cy="8"/>
            </a:xfrm>
            <a:custGeom>
              <a:avLst/>
              <a:gdLst>
                <a:gd name="T0" fmla="*/ 4 w 1"/>
                <a:gd name="T1" fmla="*/ 0 h 2"/>
                <a:gd name="T2" fmla="*/ 4 w 1"/>
                <a:gd name="T3" fmla="*/ 8 h 2"/>
                <a:gd name="T4" fmla="*/ 0 w 1"/>
                <a:gd name="T5" fmla="*/ 0 h 2"/>
                <a:gd name="T6" fmla="*/ 4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" name="Freeform 422"/>
            <p:cNvSpPr>
              <a:spLocks/>
            </p:cNvSpPr>
            <p:nvPr/>
          </p:nvSpPr>
          <p:spPr bwMode="auto">
            <a:xfrm>
              <a:off x="2064" y="3061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" name="Freeform 423"/>
            <p:cNvSpPr>
              <a:spLocks/>
            </p:cNvSpPr>
            <p:nvPr/>
          </p:nvSpPr>
          <p:spPr bwMode="auto">
            <a:xfrm>
              <a:off x="2060" y="3056"/>
              <a:ext cx="9" cy="17"/>
            </a:xfrm>
            <a:custGeom>
              <a:avLst/>
              <a:gdLst>
                <a:gd name="T0" fmla="*/ 5 w 2"/>
                <a:gd name="T1" fmla="*/ 4 h 4"/>
                <a:gd name="T2" fmla="*/ 5 w 2"/>
                <a:gd name="T3" fmla="*/ 4 h 4"/>
                <a:gd name="T4" fmla="*/ 5 w 2"/>
                <a:gd name="T5" fmla="*/ 4 h 4"/>
                <a:gd name="T6" fmla="*/ 9 w 2"/>
                <a:gd name="T7" fmla="*/ 13 h 4"/>
                <a:gd name="T8" fmla="*/ 9 w 2"/>
                <a:gd name="T9" fmla="*/ 13 h 4"/>
                <a:gd name="T10" fmla="*/ 9 w 2"/>
                <a:gd name="T11" fmla="*/ 17 h 4"/>
                <a:gd name="T12" fmla="*/ 5 w 2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" name="Freeform 424"/>
            <p:cNvSpPr>
              <a:spLocks/>
            </p:cNvSpPr>
            <p:nvPr/>
          </p:nvSpPr>
          <p:spPr bwMode="auto">
            <a:xfrm>
              <a:off x="2064" y="3061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" name="Rectangle 425"/>
            <p:cNvSpPr>
              <a:spLocks noChangeArrowheads="1"/>
            </p:cNvSpPr>
            <p:nvPr/>
          </p:nvSpPr>
          <p:spPr bwMode="auto">
            <a:xfrm>
              <a:off x="2064" y="3061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286" name="Freeform 426"/>
            <p:cNvSpPr>
              <a:spLocks/>
            </p:cNvSpPr>
            <p:nvPr/>
          </p:nvSpPr>
          <p:spPr bwMode="auto">
            <a:xfrm>
              <a:off x="2064" y="3061"/>
              <a:ext cx="9" cy="12"/>
            </a:xfrm>
            <a:custGeom>
              <a:avLst/>
              <a:gdLst>
                <a:gd name="T0" fmla="*/ 0 w 2"/>
                <a:gd name="T1" fmla="*/ 0 h 3"/>
                <a:gd name="T2" fmla="*/ 5 w 2"/>
                <a:gd name="T3" fmla="*/ 4 h 3"/>
                <a:gd name="T4" fmla="*/ 9 w 2"/>
                <a:gd name="T5" fmla="*/ 12 h 3"/>
                <a:gd name="T6" fmla="*/ 9 w 2"/>
                <a:gd name="T7" fmla="*/ 12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0" y="0"/>
                    <a:pt x="1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" name="Freeform 427"/>
            <p:cNvSpPr>
              <a:spLocks/>
            </p:cNvSpPr>
            <p:nvPr/>
          </p:nvSpPr>
          <p:spPr bwMode="auto">
            <a:xfrm>
              <a:off x="2077" y="307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" name="Freeform 428"/>
            <p:cNvSpPr>
              <a:spLocks/>
            </p:cNvSpPr>
            <p:nvPr/>
          </p:nvSpPr>
          <p:spPr bwMode="auto">
            <a:xfrm>
              <a:off x="2069" y="3065"/>
              <a:ext cx="12" cy="16"/>
            </a:xfrm>
            <a:custGeom>
              <a:avLst/>
              <a:gdLst>
                <a:gd name="T0" fmla="*/ 4 w 3"/>
                <a:gd name="T1" fmla="*/ 0 h 4"/>
                <a:gd name="T2" fmla="*/ 8 w 3"/>
                <a:gd name="T3" fmla="*/ 8 h 4"/>
                <a:gd name="T4" fmla="*/ 4 w 3"/>
                <a:gd name="T5" fmla="*/ 0 h 4"/>
                <a:gd name="T6" fmla="*/ 4 w 3"/>
                <a:gd name="T7" fmla="*/ 4 h 4"/>
                <a:gd name="T8" fmla="*/ 0 w 3"/>
                <a:gd name="T9" fmla="*/ 0 h 4"/>
                <a:gd name="T10" fmla="*/ 4 w 3"/>
                <a:gd name="T11" fmla="*/ 4 h 4"/>
                <a:gd name="T12" fmla="*/ 0 w 3"/>
                <a:gd name="T13" fmla="*/ 0 h 4"/>
                <a:gd name="T14" fmla="*/ 4 w 3"/>
                <a:gd name="T15" fmla="*/ 8 h 4"/>
                <a:gd name="T16" fmla="*/ 4 w 3"/>
                <a:gd name="T17" fmla="*/ 8 h 4"/>
                <a:gd name="T18" fmla="*/ 8 w 3"/>
                <a:gd name="T19" fmla="*/ 12 h 4"/>
                <a:gd name="T20" fmla="*/ 12 w 3"/>
                <a:gd name="T21" fmla="*/ 16 h 4"/>
                <a:gd name="T22" fmla="*/ 4 w 3"/>
                <a:gd name="T23" fmla="*/ 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0" y="0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" name="Freeform 429"/>
            <p:cNvSpPr>
              <a:spLocks/>
            </p:cNvSpPr>
            <p:nvPr/>
          </p:nvSpPr>
          <p:spPr bwMode="auto">
            <a:xfrm>
              <a:off x="2077" y="3073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" name="Freeform 430"/>
            <p:cNvSpPr>
              <a:spLocks/>
            </p:cNvSpPr>
            <p:nvPr/>
          </p:nvSpPr>
          <p:spPr bwMode="auto">
            <a:xfrm>
              <a:off x="2073" y="3061"/>
              <a:ext cx="12" cy="20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8 h 5"/>
                <a:gd name="T4" fmla="*/ 0 w 3"/>
                <a:gd name="T5" fmla="*/ 4 h 5"/>
                <a:gd name="T6" fmla="*/ 4 w 3"/>
                <a:gd name="T7" fmla="*/ 8 h 5"/>
                <a:gd name="T8" fmla="*/ 0 w 3"/>
                <a:gd name="T9" fmla="*/ 4 h 5"/>
                <a:gd name="T10" fmla="*/ 8 w 3"/>
                <a:gd name="T11" fmla="*/ 16 h 5"/>
                <a:gd name="T12" fmla="*/ 8 w 3"/>
                <a:gd name="T13" fmla="*/ 12 h 5"/>
                <a:gd name="T14" fmla="*/ 8 w 3"/>
                <a:gd name="T15" fmla="*/ 12 h 5"/>
                <a:gd name="T16" fmla="*/ 4 w 3"/>
                <a:gd name="T17" fmla="*/ 8 h 5"/>
                <a:gd name="T18" fmla="*/ 4 w 3"/>
                <a:gd name="T19" fmla="*/ 8 h 5"/>
                <a:gd name="T20" fmla="*/ 0 w 3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4"/>
                    <a:pt x="0" y="2"/>
                    <a:pt x="0" y="1"/>
                  </a:cubicBezTo>
                  <a:cubicBezTo>
                    <a:pt x="1" y="2"/>
                    <a:pt x="1" y="2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5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" name="Freeform 431"/>
            <p:cNvSpPr>
              <a:spLocks/>
            </p:cNvSpPr>
            <p:nvPr/>
          </p:nvSpPr>
          <p:spPr bwMode="auto">
            <a:xfrm>
              <a:off x="2069" y="3061"/>
              <a:ext cx="4" cy="4"/>
            </a:xfrm>
            <a:custGeom>
              <a:avLst/>
              <a:gdLst>
                <a:gd name="T0" fmla="*/ 0 w 1"/>
                <a:gd name="T1" fmla="*/ 0 h 1"/>
                <a:gd name="T2" fmla="*/ 4 w 1"/>
                <a:gd name="T3" fmla="*/ 4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" name="Freeform 432"/>
            <p:cNvSpPr>
              <a:spLocks/>
            </p:cNvSpPr>
            <p:nvPr/>
          </p:nvSpPr>
          <p:spPr bwMode="auto">
            <a:xfrm>
              <a:off x="2081" y="3073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" name="Freeform 433"/>
            <p:cNvSpPr>
              <a:spLocks/>
            </p:cNvSpPr>
            <p:nvPr/>
          </p:nvSpPr>
          <p:spPr bwMode="auto">
            <a:xfrm>
              <a:off x="2073" y="3061"/>
              <a:ext cx="0" cy="4"/>
            </a:xfrm>
            <a:custGeom>
              <a:avLst/>
              <a:gdLst>
                <a:gd name="T0" fmla="*/ 4 h 1"/>
                <a:gd name="T1" fmla="*/ 4 h 1"/>
                <a:gd name="T2" fmla="*/ 0 h 1"/>
                <a:gd name="T3" fmla="*/ 4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" name="Freeform 434"/>
            <p:cNvSpPr>
              <a:spLocks/>
            </p:cNvSpPr>
            <p:nvPr/>
          </p:nvSpPr>
          <p:spPr bwMode="auto">
            <a:xfrm>
              <a:off x="2073" y="3048"/>
              <a:ext cx="21" cy="29"/>
            </a:xfrm>
            <a:custGeom>
              <a:avLst/>
              <a:gdLst>
                <a:gd name="T0" fmla="*/ 21 w 5"/>
                <a:gd name="T1" fmla="*/ 17 h 7"/>
                <a:gd name="T2" fmla="*/ 17 w 5"/>
                <a:gd name="T3" fmla="*/ 12 h 7"/>
                <a:gd name="T4" fmla="*/ 17 w 5"/>
                <a:gd name="T5" fmla="*/ 8 h 7"/>
                <a:gd name="T6" fmla="*/ 8 w 5"/>
                <a:gd name="T7" fmla="*/ 0 h 7"/>
                <a:gd name="T8" fmla="*/ 13 w 5"/>
                <a:gd name="T9" fmla="*/ 4 h 7"/>
                <a:gd name="T10" fmla="*/ 8 w 5"/>
                <a:gd name="T11" fmla="*/ 0 h 7"/>
                <a:gd name="T12" fmla="*/ 8 w 5"/>
                <a:gd name="T13" fmla="*/ 4 h 7"/>
                <a:gd name="T14" fmla="*/ 8 w 5"/>
                <a:gd name="T15" fmla="*/ 8 h 7"/>
                <a:gd name="T16" fmla="*/ 4 w 5"/>
                <a:gd name="T17" fmla="*/ 8 h 7"/>
                <a:gd name="T18" fmla="*/ 8 w 5"/>
                <a:gd name="T19" fmla="*/ 17 h 7"/>
                <a:gd name="T20" fmla="*/ 4 w 5"/>
                <a:gd name="T21" fmla="*/ 12 h 7"/>
                <a:gd name="T22" fmla="*/ 4 w 5"/>
                <a:gd name="T23" fmla="*/ 12 h 7"/>
                <a:gd name="T24" fmla="*/ 0 w 5"/>
                <a:gd name="T25" fmla="*/ 12 h 7"/>
                <a:gd name="T26" fmla="*/ 8 w 5"/>
                <a:gd name="T27" fmla="*/ 21 h 7"/>
                <a:gd name="T28" fmla="*/ 0 w 5"/>
                <a:gd name="T29" fmla="*/ 12 h 7"/>
                <a:gd name="T30" fmla="*/ 4 w 5"/>
                <a:gd name="T31" fmla="*/ 17 h 7"/>
                <a:gd name="T32" fmla="*/ 8 w 5"/>
                <a:gd name="T33" fmla="*/ 25 h 7"/>
                <a:gd name="T34" fmla="*/ 8 w 5"/>
                <a:gd name="T35" fmla="*/ 25 h 7"/>
                <a:gd name="T36" fmla="*/ 8 w 5"/>
                <a:gd name="T37" fmla="*/ 12 h 7"/>
                <a:gd name="T38" fmla="*/ 8 w 5"/>
                <a:gd name="T39" fmla="*/ 21 h 7"/>
                <a:gd name="T40" fmla="*/ 13 w 5"/>
                <a:gd name="T41" fmla="*/ 21 h 7"/>
                <a:gd name="T42" fmla="*/ 8 w 5"/>
                <a:gd name="T43" fmla="*/ 12 h 7"/>
                <a:gd name="T44" fmla="*/ 13 w 5"/>
                <a:gd name="T45" fmla="*/ 17 h 7"/>
                <a:gd name="T46" fmla="*/ 8 w 5"/>
                <a:gd name="T47" fmla="*/ 12 h 7"/>
                <a:gd name="T48" fmla="*/ 13 w 5"/>
                <a:gd name="T49" fmla="*/ 17 h 7"/>
                <a:gd name="T50" fmla="*/ 8 w 5"/>
                <a:gd name="T51" fmla="*/ 8 h 7"/>
                <a:gd name="T52" fmla="*/ 17 w 5"/>
                <a:gd name="T53" fmla="*/ 21 h 7"/>
                <a:gd name="T54" fmla="*/ 13 w 5"/>
                <a:gd name="T55" fmla="*/ 17 h 7"/>
                <a:gd name="T56" fmla="*/ 13 w 5"/>
                <a:gd name="T57" fmla="*/ 12 h 7"/>
                <a:gd name="T58" fmla="*/ 17 w 5"/>
                <a:gd name="T59" fmla="*/ 17 h 7"/>
                <a:gd name="T60" fmla="*/ 17 w 5"/>
                <a:gd name="T61" fmla="*/ 12 h 7"/>
                <a:gd name="T62" fmla="*/ 13 w 5"/>
                <a:gd name="T63" fmla="*/ 8 h 7"/>
                <a:gd name="T64" fmla="*/ 13 w 5"/>
                <a:gd name="T65" fmla="*/ 8 h 7"/>
                <a:gd name="T66" fmla="*/ 21 w 5"/>
                <a:gd name="T67" fmla="*/ 17 h 7"/>
                <a:gd name="T68" fmla="*/ 21 w 5"/>
                <a:gd name="T69" fmla="*/ 21 h 7"/>
                <a:gd name="T70" fmla="*/ 17 w 5"/>
                <a:gd name="T71" fmla="*/ 8 h 7"/>
                <a:gd name="T72" fmla="*/ 21 w 5"/>
                <a:gd name="T73" fmla="*/ 17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2" y="3"/>
                    <a:pt x="1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1" y="3"/>
                    <a:pt x="0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0" y="3"/>
                    <a:pt x="2" y="5"/>
                    <a:pt x="0" y="3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2" y="7"/>
                    <a:pt x="2" y="5"/>
                    <a:pt x="2" y="6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5"/>
                  </a:cubicBezTo>
                  <a:cubicBezTo>
                    <a:pt x="3" y="4"/>
                    <a:pt x="4" y="5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5" y="5"/>
                    <a:pt x="3" y="2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" name="Rectangle 435"/>
            <p:cNvSpPr>
              <a:spLocks noChangeArrowheads="1"/>
            </p:cNvSpPr>
            <p:nvPr/>
          </p:nvSpPr>
          <p:spPr bwMode="auto">
            <a:xfrm>
              <a:off x="2094" y="30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296" name="Freeform 436"/>
            <p:cNvSpPr>
              <a:spLocks/>
            </p:cNvSpPr>
            <p:nvPr/>
          </p:nvSpPr>
          <p:spPr bwMode="auto">
            <a:xfrm>
              <a:off x="2094" y="3065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" name="Rectangle 437"/>
            <p:cNvSpPr>
              <a:spLocks noChangeArrowheads="1"/>
            </p:cNvSpPr>
            <p:nvPr/>
          </p:nvSpPr>
          <p:spPr bwMode="auto">
            <a:xfrm>
              <a:off x="2081" y="305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298" name="Freeform 438"/>
            <p:cNvSpPr>
              <a:spLocks/>
            </p:cNvSpPr>
            <p:nvPr/>
          </p:nvSpPr>
          <p:spPr bwMode="auto">
            <a:xfrm>
              <a:off x="2090" y="3069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" name="Freeform 439"/>
            <p:cNvSpPr>
              <a:spLocks/>
            </p:cNvSpPr>
            <p:nvPr/>
          </p:nvSpPr>
          <p:spPr bwMode="auto">
            <a:xfrm>
              <a:off x="2090" y="3069"/>
              <a:ext cx="0" cy="4"/>
            </a:xfrm>
            <a:custGeom>
              <a:avLst/>
              <a:gdLst>
                <a:gd name="T0" fmla="*/ 0 h 1"/>
                <a:gd name="T1" fmla="*/ 4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0" name="Freeform 440"/>
            <p:cNvSpPr>
              <a:spLocks/>
            </p:cNvSpPr>
            <p:nvPr/>
          </p:nvSpPr>
          <p:spPr bwMode="auto">
            <a:xfrm>
              <a:off x="2094" y="3065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1" name="Freeform 441"/>
            <p:cNvSpPr>
              <a:spLocks/>
            </p:cNvSpPr>
            <p:nvPr/>
          </p:nvSpPr>
          <p:spPr bwMode="auto">
            <a:xfrm>
              <a:off x="2081" y="3040"/>
              <a:ext cx="21" cy="25"/>
            </a:xfrm>
            <a:custGeom>
              <a:avLst/>
              <a:gdLst>
                <a:gd name="T0" fmla="*/ 4 w 5"/>
                <a:gd name="T1" fmla="*/ 4 h 6"/>
                <a:gd name="T2" fmla="*/ 0 w 5"/>
                <a:gd name="T3" fmla="*/ 0 h 6"/>
                <a:gd name="T4" fmla="*/ 13 w 5"/>
                <a:gd name="T5" fmla="*/ 13 h 6"/>
                <a:gd name="T6" fmla="*/ 4 w 5"/>
                <a:gd name="T7" fmla="*/ 4 h 6"/>
                <a:gd name="T8" fmla="*/ 8 w 5"/>
                <a:gd name="T9" fmla="*/ 13 h 6"/>
                <a:gd name="T10" fmla="*/ 4 w 5"/>
                <a:gd name="T11" fmla="*/ 8 h 6"/>
                <a:gd name="T12" fmla="*/ 13 w 5"/>
                <a:gd name="T13" fmla="*/ 17 h 6"/>
                <a:gd name="T14" fmla="*/ 0 w 5"/>
                <a:gd name="T15" fmla="*/ 8 h 6"/>
                <a:gd name="T16" fmla="*/ 0 w 5"/>
                <a:gd name="T17" fmla="*/ 4 h 6"/>
                <a:gd name="T18" fmla="*/ 4 w 5"/>
                <a:gd name="T19" fmla="*/ 8 h 6"/>
                <a:gd name="T20" fmla="*/ 8 w 5"/>
                <a:gd name="T21" fmla="*/ 17 h 6"/>
                <a:gd name="T22" fmla="*/ 13 w 5"/>
                <a:gd name="T23" fmla="*/ 25 h 6"/>
                <a:gd name="T24" fmla="*/ 8 w 5"/>
                <a:gd name="T25" fmla="*/ 17 h 6"/>
                <a:gd name="T26" fmla="*/ 13 w 5"/>
                <a:gd name="T27" fmla="*/ 21 h 6"/>
                <a:gd name="T28" fmla="*/ 13 w 5"/>
                <a:gd name="T29" fmla="*/ 21 h 6"/>
                <a:gd name="T30" fmla="*/ 17 w 5"/>
                <a:gd name="T31" fmla="*/ 25 h 6"/>
                <a:gd name="T32" fmla="*/ 13 w 5"/>
                <a:gd name="T33" fmla="*/ 21 h 6"/>
                <a:gd name="T34" fmla="*/ 13 w 5"/>
                <a:gd name="T35" fmla="*/ 21 h 6"/>
                <a:gd name="T36" fmla="*/ 8 w 5"/>
                <a:gd name="T37" fmla="*/ 13 h 6"/>
                <a:gd name="T38" fmla="*/ 13 w 5"/>
                <a:gd name="T39" fmla="*/ 21 h 6"/>
                <a:gd name="T40" fmla="*/ 13 w 5"/>
                <a:gd name="T41" fmla="*/ 17 h 6"/>
                <a:gd name="T42" fmla="*/ 17 w 5"/>
                <a:gd name="T43" fmla="*/ 21 h 6"/>
                <a:gd name="T44" fmla="*/ 13 w 5"/>
                <a:gd name="T45" fmla="*/ 17 h 6"/>
                <a:gd name="T46" fmla="*/ 17 w 5"/>
                <a:gd name="T47" fmla="*/ 21 h 6"/>
                <a:gd name="T48" fmla="*/ 8 w 5"/>
                <a:gd name="T49" fmla="*/ 8 h 6"/>
                <a:gd name="T50" fmla="*/ 17 w 5"/>
                <a:gd name="T51" fmla="*/ 17 h 6"/>
                <a:gd name="T52" fmla="*/ 17 w 5"/>
                <a:gd name="T53" fmla="*/ 17 h 6"/>
                <a:gd name="T54" fmla="*/ 17 w 5"/>
                <a:gd name="T55" fmla="*/ 17 h 6"/>
                <a:gd name="T56" fmla="*/ 13 w 5"/>
                <a:gd name="T57" fmla="*/ 13 h 6"/>
                <a:gd name="T58" fmla="*/ 13 w 5"/>
                <a:gd name="T59" fmla="*/ 13 h 6"/>
                <a:gd name="T60" fmla="*/ 13 w 5"/>
                <a:gd name="T61" fmla="*/ 8 h 6"/>
                <a:gd name="T62" fmla="*/ 13 w 5"/>
                <a:gd name="T63" fmla="*/ 8 h 6"/>
                <a:gd name="T64" fmla="*/ 8 w 5"/>
                <a:gd name="T65" fmla="*/ 4 h 6"/>
                <a:gd name="T66" fmla="*/ 8 w 5"/>
                <a:gd name="T67" fmla="*/ 8 h 6"/>
                <a:gd name="T68" fmla="*/ 4 w 5"/>
                <a:gd name="T69" fmla="*/ 4 h 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3" y="3"/>
                    <a:pt x="3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4" y="5"/>
                    <a:pt x="3" y="4"/>
                  </a:cubicBezTo>
                  <a:cubicBezTo>
                    <a:pt x="2" y="3"/>
                    <a:pt x="2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3" y="5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5" y="6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4" y="5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3" y="3"/>
                    <a:pt x="2" y="2"/>
                    <a:pt x="4" y="4"/>
                  </a:cubicBezTo>
                  <a:cubicBezTo>
                    <a:pt x="4" y="4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5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2" name="Freeform 442"/>
            <p:cNvSpPr>
              <a:spLocks/>
            </p:cNvSpPr>
            <p:nvPr/>
          </p:nvSpPr>
          <p:spPr bwMode="auto">
            <a:xfrm>
              <a:off x="2094" y="3061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3" name="Freeform 443"/>
            <p:cNvSpPr>
              <a:spLocks/>
            </p:cNvSpPr>
            <p:nvPr/>
          </p:nvSpPr>
          <p:spPr bwMode="auto">
            <a:xfrm>
              <a:off x="2085" y="3031"/>
              <a:ext cx="25" cy="30"/>
            </a:xfrm>
            <a:custGeom>
              <a:avLst/>
              <a:gdLst>
                <a:gd name="T0" fmla="*/ 8 w 6"/>
                <a:gd name="T1" fmla="*/ 17 h 7"/>
                <a:gd name="T2" fmla="*/ 17 w 6"/>
                <a:gd name="T3" fmla="*/ 21 h 7"/>
                <a:gd name="T4" fmla="*/ 4 w 6"/>
                <a:gd name="T5" fmla="*/ 13 h 7"/>
                <a:gd name="T6" fmla="*/ 4 w 6"/>
                <a:gd name="T7" fmla="*/ 9 h 7"/>
                <a:gd name="T8" fmla="*/ 13 w 6"/>
                <a:gd name="T9" fmla="*/ 17 h 7"/>
                <a:gd name="T10" fmla="*/ 17 w 6"/>
                <a:gd name="T11" fmla="*/ 21 h 7"/>
                <a:gd name="T12" fmla="*/ 8 w 6"/>
                <a:gd name="T13" fmla="*/ 13 h 7"/>
                <a:gd name="T14" fmla="*/ 8 w 6"/>
                <a:gd name="T15" fmla="*/ 9 h 7"/>
                <a:gd name="T16" fmla="*/ 8 w 6"/>
                <a:gd name="T17" fmla="*/ 13 h 7"/>
                <a:gd name="T18" fmla="*/ 17 w 6"/>
                <a:gd name="T19" fmla="*/ 17 h 7"/>
                <a:gd name="T20" fmla="*/ 0 w 6"/>
                <a:gd name="T21" fmla="*/ 0 h 7"/>
                <a:gd name="T22" fmla="*/ 0 w 6"/>
                <a:gd name="T23" fmla="*/ 4 h 7"/>
                <a:gd name="T24" fmla="*/ 8 w 6"/>
                <a:gd name="T25" fmla="*/ 9 h 7"/>
                <a:gd name="T26" fmla="*/ 4 w 6"/>
                <a:gd name="T27" fmla="*/ 9 h 7"/>
                <a:gd name="T28" fmla="*/ 4 w 6"/>
                <a:gd name="T29" fmla="*/ 4 h 7"/>
                <a:gd name="T30" fmla="*/ 0 w 6"/>
                <a:gd name="T31" fmla="*/ 9 h 7"/>
                <a:gd name="T32" fmla="*/ 0 w 6"/>
                <a:gd name="T33" fmla="*/ 9 h 7"/>
                <a:gd name="T34" fmla="*/ 4 w 6"/>
                <a:gd name="T35" fmla="*/ 13 h 7"/>
                <a:gd name="T36" fmla="*/ 13 w 6"/>
                <a:gd name="T37" fmla="*/ 17 h 7"/>
                <a:gd name="T38" fmla="*/ 8 w 6"/>
                <a:gd name="T39" fmla="*/ 17 h 7"/>
                <a:gd name="T40" fmla="*/ 17 w 6"/>
                <a:gd name="T41" fmla="*/ 21 h 7"/>
                <a:gd name="T42" fmla="*/ 17 w 6"/>
                <a:gd name="T43" fmla="*/ 26 h 7"/>
                <a:gd name="T44" fmla="*/ 17 w 6"/>
                <a:gd name="T45" fmla="*/ 26 h 7"/>
                <a:gd name="T46" fmla="*/ 8 w 6"/>
                <a:gd name="T47" fmla="*/ 17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3" y="4"/>
                    <a:pt x="3" y="5"/>
                    <a:pt x="4" y="5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2" y="3"/>
                    <a:pt x="3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6" y="7"/>
                    <a:pt x="3" y="5"/>
                    <a:pt x="4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4" name="Freeform 444"/>
            <p:cNvSpPr>
              <a:spLocks/>
            </p:cNvSpPr>
            <p:nvPr/>
          </p:nvSpPr>
          <p:spPr bwMode="auto">
            <a:xfrm>
              <a:off x="2094" y="3048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5" name="Freeform 445"/>
            <p:cNvSpPr>
              <a:spLocks/>
            </p:cNvSpPr>
            <p:nvPr/>
          </p:nvSpPr>
          <p:spPr bwMode="auto">
            <a:xfrm>
              <a:off x="2085" y="3036"/>
              <a:ext cx="5" cy="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4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6" name="Freeform 446"/>
            <p:cNvSpPr>
              <a:spLocks/>
            </p:cNvSpPr>
            <p:nvPr/>
          </p:nvSpPr>
          <p:spPr bwMode="auto">
            <a:xfrm>
              <a:off x="2098" y="3048"/>
              <a:ext cx="4" cy="0"/>
            </a:xfrm>
            <a:custGeom>
              <a:avLst/>
              <a:gdLst>
                <a:gd name="T0" fmla="*/ 4 w 1"/>
                <a:gd name="T1" fmla="*/ 4 w 1"/>
                <a:gd name="T2" fmla="*/ 0 w 1"/>
                <a:gd name="T3" fmla="*/ 4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7" name="Freeform 447"/>
            <p:cNvSpPr>
              <a:spLocks/>
            </p:cNvSpPr>
            <p:nvPr/>
          </p:nvSpPr>
          <p:spPr bwMode="auto">
            <a:xfrm>
              <a:off x="2085" y="3031"/>
              <a:ext cx="13" cy="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13 w 3"/>
                <a:gd name="T5" fmla="*/ 13 h 3"/>
                <a:gd name="T6" fmla="*/ 4 w 3"/>
                <a:gd name="T7" fmla="*/ 4 h 3"/>
                <a:gd name="T8" fmla="*/ 4 w 3"/>
                <a:gd name="T9" fmla="*/ 4 h 3"/>
                <a:gd name="T10" fmla="*/ 0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1" y="1"/>
                    <a:pt x="1" y="1"/>
                  </a:cubicBezTo>
                  <a:cubicBezTo>
                    <a:pt x="2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8" name="Freeform 448"/>
            <p:cNvSpPr>
              <a:spLocks/>
            </p:cNvSpPr>
            <p:nvPr/>
          </p:nvSpPr>
          <p:spPr bwMode="auto">
            <a:xfrm>
              <a:off x="2090" y="3023"/>
              <a:ext cx="25" cy="29"/>
            </a:xfrm>
            <a:custGeom>
              <a:avLst/>
              <a:gdLst>
                <a:gd name="T0" fmla="*/ 13 w 6"/>
                <a:gd name="T1" fmla="*/ 17 h 7"/>
                <a:gd name="T2" fmla="*/ 13 w 6"/>
                <a:gd name="T3" fmla="*/ 17 h 7"/>
                <a:gd name="T4" fmla="*/ 13 w 6"/>
                <a:gd name="T5" fmla="*/ 21 h 7"/>
                <a:gd name="T6" fmla="*/ 17 w 6"/>
                <a:gd name="T7" fmla="*/ 21 h 7"/>
                <a:gd name="T8" fmla="*/ 17 w 6"/>
                <a:gd name="T9" fmla="*/ 21 h 7"/>
                <a:gd name="T10" fmla="*/ 13 w 6"/>
                <a:gd name="T11" fmla="*/ 17 h 7"/>
                <a:gd name="T12" fmla="*/ 8 w 6"/>
                <a:gd name="T13" fmla="*/ 12 h 7"/>
                <a:gd name="T14" fmla="*/ 21 w 6"/>
                <a:gd name="T15" fmla="*/ 17 h 7"/>
                <a:gd name="T16" fmla="*/ 4 w 6"/>
                <a:gd name="T17" fmla="*/ 8 h 7"/>
                <a:gd name="T18" fmla="*/ 13 w 6"/>
                <a:gd name="T19" fmla="*/ 12 h 7"/>
                <a:gd name="T20" fmla="*/ 13 w 6"/>
                <a:gd name="T21" fmla="*/ 12 h 7"/>
                <a:gd name="T22" fmla="*/ 13 w 6"/>
                <a:gd name="T23" fmla="*/ 12 h 7"/>
                <a:gd name="T24" fmla="*/ 21 w 6"/>
                <a:gd name="T25" fmla="*/ 17 h 7"/>
                <a:gd name="T26" fmla="*/ 21 w 6"/>
                <a:gd name="T27" fmla="*/ 12 h 7"/>
                <a:gd name="T28" fmla="*/ 21 w 6"/>
                <a:gd name="T29" fmla="*/ 17 h 7"/>
                <a:gd name="T30" fmla="*/ 21 w 6"/>
                <a:gd name="T31" fmla="*/ 12 h 7"/>
                <a:gd name="T32" fmla="*/ 25 w 6"/>
                <a:gd name="T33" fmla="*/ 12 h 7"/>
                <a:gd name="T34" fmla="*/ 13 w 6"/>
                <a:gd name="T35" fmla="*/ 4 h 7"/>
                <a:gd name="T36" fmla="*/ 13 w 6"/>
                <a:gd name="T37" fmla="*/ 4 h 7"/>
                <a:gd name="T38" fmla="*/ 21 w 6"/>
                <a:gd name="T39" fmla="*/ 8 h 7"/>
                <a:gd name="T40" fmla="*/ 17 w 6"/>
                <a:gd name="T41" fmla="*/ 8 h 7"/>
                <a:gd name="T42" fmla="*/ 25 w 6"/>
                <a:gd name="T43" fmla="*/ 12 h 7"/>
                <a:gd name="T44" fmla="*/ 13 w 6"/>
                <a:gd name="T45" fmla="*/ 4 h 7"/>
                <a:gd name="T46" fmla="*/ 17 w 6"/>
                <a:gd name="T47" fmla="*/ 4 h 7"/>
                <a:gd name="T48" fmla="*/ 4 w 6"/>
                <a:gd name="T49" fmla="*/ 0 h 7"/>
                <a:gd name="T50" fmla="*/ 4 w 6"/>
                <a:gd name="T51" fmla="*/ 4 h 7"/>
                <a:gd name="T52" fmla="*/ 13 w 6"/>
                <a:gd name="T53" fmla="*/ 8 h 7"/>
                <a:gd name="T54" fmla="*/ 4 w 6"/>
                <a:gd name="T55" fmla="*/ 4 h 7"/>
                <a:gd name="T56" fmla="*/ 13 w 6"/>
                <a:gd name="T57" fmla="*/ 8 h 7"/>
                <a:gd name="T58" fmla="*/ 4 w 6"/>
                <a:gd name="T59" fmla="*/ 4 h 7"/>
                <a:gd name="T60" fmla="*/ 8 w 6"/>
                <a:gd name="T61" fmla="*/ 8 h 7"/>
                <a:gd name="T62" fmla="*/ 0 w 6"/>
                <a:gd name="T63" fmla="*/ 4 h 7"/>
                <a:gd name="T64" fmla="*/ 4 w 6"/>
                <a:gd name="T65" fmla="*/ 8 h 7"/>
                <a:gd name="T66" fmla="*/ 8 w 6"/>
                <a:gd name="T67" fmla="*/ 12 h 7"/>
                <a:gd name="T68" fmla="*/ 8 w 6"/>
                <a:gd name="T69" fmla="*/ 17 h 7"/>
                <a:gd name="T70" fmla="*/ 8 w 6"/>
                <a:gd name="T71" fmla="*/ 17 h 7"/>
                <a:gd name="T72" fmla="*/ 0 w 6"/>
                <a:gd name="T73" fmla="*/ 8 h 7"/>
                <a:gd name="T74" fmla="*/ 0 w 6"/>
                <a:gd name="T75" fmla="*/ 12 h 7"/>
                <a:gd name="T76" fmla="*/ 4 w 6"/>
                <a:gd name="T77" fmla="*/ 12 h 7"/>
                <a:gd name="T78" fmla="*/ 0 w 6"/>
                <a:gd name="T79" fmla="*/ 12 h 7"/>
                <a:gd name="T80" fmla="*/ 13 w 6"/>
                <a:gd name="T81" fmla="*/ 21 h 7"/>
                <a:gd name="T82" fmla="*/ 21 w 6"/>
                <a:gd name="T83" fmla="*/ 25 h 7"/>
                <a:gd name="T84" fmla="*/ 13 w 6"/>
                <a:gd name="T85" fmla="*/ 17 h 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" h="7">
                  <a:moveTo>
                    <a:pt x="3" y="4"/>
                  </a:moveTo>
                  <a:cubicBezTo>
                    <a:pt x="3" y="4"/>
                    <a:pt x="2" y="4"/>
                    <a:pt x="3" y="4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4"/>
                    <a:pt x="3" y="4"/>
                    <a:pt x="5" y="4"/>
                  </a:cubicBezTo>
                  <a:cubicBezTo>
                    <a:pt x="4" y="4"/>
                    <a:pt x="3" y="3"/>
                    <a:pt x="1" y="2"/>
                  </a:cubicBezTo>
                  <a:cubicBezTo>
                    <a:pt x="3" y="3"/>
                    <a:pt x="1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3"/>
                    <a:pt x="3" y="1"/>
                  </a:cubicBezTo>
                  <a:cubicBezTo>
                    <a:pt x="6" y="3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3"/>
                    <a:pt x="4" y="2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3" y="2"/>
                    <a:pt x="1" y="1"/>
                    <a:pt x="3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3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1" y="3"/>
                    <a:pt x="5" y="7"/>
                    <a:pt x="5" y="6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9" name="Freeform 449"/>
            <p:cNvSpPr>
              <a:spLocks/>
            </p:cNvSpPr>
            <p:nvPr/>
          </p:nvSpPr>
          <p:spPr bwMode="auto">
            <a:xfrm>
              <a:off x="2090" y="3031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0" name="Freeform 450"/>
            <p:cNvSpPr>
              <a:spLocks/>
            </p:cNvSpPr>
            <p:nvPr/>
          </p:nvSpPr>
          <p:spPr bwMode="auto">
            <a:xfrm>
              <a:off x="2106" y="302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1" name="Rectangle 451"/>
            <p:cNvSpPr>
              <a:spLocks noChangeArrowheads="1"/>
            </p:cNvSpPr>
            <p:nvPr/>
          </p:nvSpPr>
          <p:spPr bwMode="auto">
            <a:xfrm>
              <a:off x="2090" y="3036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312" name="Freeform 452"/>
            <p:cNvSpPr>
              <a:spLocks/>
            </p:cNvSpPr>
            <p:nvPr/>
          </p:nvSpPr>
          <p:spPr bwMode="auto">
            <a:xfrm>
              <a:off x="2098" y="3044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3" name="Freeform 453"/>
            <p:cNvSpPr>
              <a:spLocks/>
            </p:cNvSpPr>
            <p:nvPr/>
          </p:nvSpPr>
          <p:spPr bwMode="auto">
            <a:xfrm>
              <a:off x="2110" y="302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4" name="Freeform 454"/>
            <p:cNvSpPr>
              <a:spLocks/>
            </p:cNvSpPr>
            <p:nvPr/>
          </p:nvSpPr>
          <p:spPr bwMode="auto">
            <a:xfrm>
              <a:off x="2119" y="3019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5" name="Freeform 455"/>
            <p:cNvSpPr>
              <a:spLocks/>
            </p:cNvSpPr>
            <p:nvPr/>
          </p:nvSpPr>
          <p:spPr bwMode="auto">
            <a:xfrm>
              <a:off x="2081" y="3002"/>
              <a:ext cx="42" cy="29"/>
            </a:xfrm>
            <a:custGeom>
              <a:avLst/>
              <a:gdLst>
                <a:gd name="T0" fmla="*/ 21 w 10"/>
                <a:gd name="T1" fmla="*/ 0 h 7"/>
                <a:gd name="T2" fmla="*/ 13 w 10"/>
                <a:gd name="T3" fmla="*/ 0 h 7"/>
                <a:gd name="T4" fmla="*/ 8 w 10"/>
                <a:gd name="T5" fmla="*/ 4 h 7"/>
                <a:gd name="T6" fmla="*/ 13 w 10"/>
                <a:gd name="T7" fmla="*/ 4 h 7"/>
                <a:gd name="T8" fmla="*/ 13 w 10"/>
                <a:gd name="T9" fmla="*/ 4 h 7"/>
                <a:gd name="T10" fmla="*/ 13 w 10"/>
                <a:gd name="T11" fmla="*/ 8 h 7"/>
                <a:gd name="T12" fmla="*/ 21 w 10"/>
                <a:gd name="T13" fmla="*/ 8 h 7"/>
                <a:gd name="T14" fmla="*/ 17 w 10"/>
                <a:gd name="T15" fmla="*/ 8 h 7"/>
                <a:gd name="T16" fmla="*/ 17 w 10"/>
                <a:gd name="T17" fmla="*/ 8 h 7"/>
                <a:gd name="T18" fmla="*/ 29 w 10"/>
                <a:gd name="T19" fmla="*/ 12 h 7"/>
                <a:gd name="T20" fmla="*/ 29 w 10"/>
                <a:gd name="T21" fmla="*/ 12 h 7"/>
                <a:gd name="T22" fmla="*/ 25 w 10"/>
                <a:gd name="T23" fmla="*/ 12 h 7"/>
                <a:gd name="T24" fmla="*/ 25 w 10"/>
                <a:gd name="T25" fmla="*/ 12 h 7"/>
                <a:gd name="T26" fmla="*/ 21 w 10"/>
                <a:gd name="T27" fmla="*/ 17 h 7"/>
                <a:gd name="T28" fmla="*/ 25 w 10"/>
                <a:gd name="T29" fmla="*/ 17 h 7"/>
                <a:gd name="T30" fmla="*/ 29 w 10"/>
                <a:gd name="T31" fmla="*/ 21 h 7"/>
                <a:gd name="T32" fmla="*/ 21 w 10"/>
                <a:gd name="T33" fmla="*/ 21 h 7"/>
                <a:gd name="T34" fmla="*/ 25 w 10"/>
                <a:gd name="T35" fmla="*/ 21 h 7"/>
                <a:gd name="T36" fmla="*/ 21 w 10"/>
                <a:gd name="T37" fmla="*/ 25 h 7"/>
                <a:gd name="T38" fmla="*/ 25 w 10"/>
                <a:gd name="T39" fmla="*/ 21 h 7"/>
                <a:gd name="T40" fmla="*/ 21 w 10"/>
                <a:gd name="T41" fmla="*/ 21 h 7"/>
                <a:gd name="T42" fmla="*/ 34 w 10"/>
                <a:gd name="T43" fmla="*/ 25 h 7"/>
                <a:gd name="T44" fmla="*/ 38 w 10"/>
                <a:gd name="T45" fmla="*/ 25 h 7"/>
                <a:gd name="T46" fmla="*/ 38 w 10"/>
                <a:gd name="T47" fmla="*/ 25 h 7"/>
                <a:gd name="T48" fmla="*/ 38 w 10"/>
                <a:gd name="T49" fmla="*/ 21 h 7"/>
                <a:gd name="T50" fmla="*/ 42 w 10"/>
                <a:gd name="T51" fmla="*/ 21 h 7"/>
                <a:gd name="T52" fmla="*/ 38 w 10"/>
                <a:gd name="T53" fmla="*/ 17 h 7"/>
                <a:gd name="T54" fmla="*/ 38 w 10"/>
                <a:gd name="T55" fmla="*/ 17 h 7"/>
                <a:gd name="T56" fmla="*/ 38 w 10"/>
                <a:gd name="T57" fmla="*/ 17 h 7"/>
                <a:gd name="T58" fmla="*/ 38 w 10"/>
                <a:gd name="T59" fmla="*/ 17 h 7"/>
                <a:gd name="T60" fmla="*/ 34 w 10"/>
                <a:gd name="T61" fmla="*/ 12 h 7"/>
                <a:gd name="T62" fmla="*/ 38 w 10"/>
                <a:gd name="T63" fmla="*/ 12 h 7"/>
                <a:gd name="T64" fmla="*/ 42 w 10"/>
                <a:gd name="T65" fmla="*/ 12 h 7"/>
                <a:gd name="T66" fmla="*/ 34 w 10"/>
                <a:gd name="T67" fmla="*/ 12 h 7"/>
                <a:gd name="T68" fmla="*/ 29 w 10"/>
                <a:gd name="T69" fmla="*/ 8 h 7"/>
                <a:gd name="T70" fmla="*/ 25 w 10"/>
                <a:gd name="T71" fmla="*/ 4 h 7"/>
                <a:gd name="T72" fmla="*/ 29 w 10"/>
                <a:gd name="T73" fmla="*/ 4 h 7"/>
                <a:gd name="T74" fmla="*/ 25 w 10"/>
                <a:gd name="T75" fmla="*/ 4 h 7"/>
                <a:gd name="T76" fmla="*/ 17 w 10"/>
                <a:gd name="T77" fmla="*/ 4 h 7"/>
                <a:gd name="T78" fmla="*/ 29 w 10"/>
                <a:gd name="T79" fmla="*/ 0 h 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2" y="1"/>
                    <a:pt x="2" y="1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0" y="2"/>
                    <a:pt x="7" y="0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6" y="1"/>
                    <a:pt x="1" y="2"/>
                    <a:pt x="6" y="2"/>
                  </a:cubicBezTo>
                  <a:cubicBezTo>
                    <a:pt x="4" y="2"/>
                    <a:pt x="6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6" y="2"/>
                    <a:pt x="4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6" y="2"/>
                    <a:pt x="5" y="2"/>
                    <a:pt x="6" y="3"/>
                  </a:cubicBezTo>
                  <a:cubicBezTo>
                    <a:pt x="6" y="3"/>
                    <a:pt x="6" y="2"/>
                    <a:pt x="7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7" y="3"/>
                    <a:pt x="9" y="3"/>
                    <a:pt x="7" y="3"/>
                  </a:cubicBezTo>
                  <a:cubicBezTo>
                    <a:pt x="6" y="3"/>
                    <a:pt x="6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7" y="3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4" y="3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8" y="5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5" y="4"/>
                    <a:pt x="4" y="4"/>
                  </a:cubicBezTo>
                  <a:cubicBezTo>
                    <a:pt x="5" y="4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7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3" y="4"/>
                    <a:pt x="5" y="6"/>
                  </a:cubicBezTo>
                  <a:cubicBezTo>
                    <a:pt x="6" y="6"/>
                    <a:pt x="8" y="7"/>
                    <a:pt x="8" y="7"/>
                  </a:cubicBezTo>
                  <a:cubicBezTo>
                    <a:pt x="8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6" y="5"/>
                    <a:pt x="5" y="5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7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7" y="5"/>
                    <a:pt x="7" y="5"/>
                  </a:cubicBezTo>
                  <a:cubicBezTo>
                    <a:pt x="9" y="5"/>
                    <a:pt x="8" y="5"/>
                    <a:pt x="10" y="5"/>
                  </a:cubicBezTo>
                  <a:cubicBezTo>
                    <a:pt x="8" y="4"/>
                    <a:pt x="9" y="4"/>
                    <a:pt x="8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7" y="4"/>
                    <a:pt x="9" y="4"/>
                  </a:cubicBezTo>
                  <a:cubicBezTo>
                    <a:pt x="8" y="4"/>
                    <a:pt x="8" y="3"/>
                    <a:pt x="6" y="3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6" y="3"/>
                    <a:pt x="8" y="3"/>
                    <a:pt x="7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10" y="3"/>
                    <a:pt x="8" y="3"/>
                    <a:pt x="8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7" y="2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6" y="1"/>
                    <a:pt x="8" y="1"/>
                    <a:pt x="8" y="1"/>
                  </a:cubicBezTo>
                  <a:cubicBezTo>
                    <a:pt x="6" y="1"/>
                    <a:pt x="10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6" name="Freeform 456"/>
            <p:cNvSpPr>
              <a:spLocks/>
            </p:cNvSpPr>
            <p:nvPr/>
          </p:nvSpPr>
          <p:spPr bwMode="auto">
            <a:xfrm>
              <a:off x="2110" y="3006"/>
              <a:ext cx="9" cy="4"/>
            </a:xfrm>
            <a:custGeom>
              <a:avLst/>
              <a:gdLst>
                <a:gd name="T0" fmla="*/ 0 w 2"/>
                <a:gd name="T1" fmla="*/ 4 h 1"/>
                <a:gd name="T2" fmla="*/ 9 w 2"/>
                <a:gd name="T3" fmla="*/ 0 h 1"/>
                <a:gd name="T4" fmla="*/ 5 w 2"/>
                <a:gd name="T5" fmla="*/ 0 h 1"/>
                <a:gd name="T6" fmla="*/ 0 w 2"/>
                <a:gd name="T7" fmla="*/ 4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7" name="Freeform 457"/>
            <p:cNvSpPr>
              <a:spLocks/>
            </p:cNvSpPr>
            <p:nvPr/>
          </p:nvSpPr>
          <p:spPr bwMode="auto">
            <a:xfrm>
              <a:off x="2110" y="3006"/>
              <a:ext cx="5" cy="0"/>
            </a:xfrm>
            <a:custGeom>
              <a:avLst/>
              <a:gdLst>
                <a:gd name="T0" fmla="*/ 5 w 1"/>
                <a:gd name="T1" fmla="*/ 0 w 1"/>
                <a:gd name="T2" fmla="*/ 0 w 1"/>
                <a:gd name="T3" fmla="*/ 5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8" name="Freeform 458"/>
            <p:cNvSpPr>
              <a:spLocks/>
            </p:cNvSpPr>
            <p:nvPr/>
          </p:nvSpPr>
          <p:spPr bwMode="auto">
            <a:xfrm>
              <a:off x="2106" y="2998"/>
              <a:ext cx="4" cy="0"/>
            </a:xfrm>
            <a:custGeom>
              <a:avLst/>
              <a:gdLst>
                <a:gd name="T0" fmla="*/ 4 w 1"/>
                <a:gd name="T1" fmla="*/ 4 w 1"/>
                <a:gd name="T2" fmla="*/ 4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19" name="Freeform 459"/>
            <p:cNvSpPr>
              <a:spLocks/>
            </p:cNvSpPr>
            <p:nvPr/>
          </p:nvSpPr>
          <p:spPr bwMode="auto">
            <a:xfrm>
              <a:off x="2102" y="2998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0" name="Freeform 460"/>
            <p:cNvSpPr>
              <a:spLocks/>
            </p:cNvSpPr>
            <p:nvPr/>
          </p:nvSpPr>
          <p:spPr bwMode="auto">
            <a:xfrm>
              <a:off x="2077" y="2994"/>
              <a:ext cx="33" cy="12"/>
            </a:xfrm>
            <a:custGeom>
              <a:avLst/>
              <a:gdLst>
                <a:gd name="T0" fmla="*/ 17 w 8"/>
                <a:gd name="T1" fmla="*/ 0 h 3"/>
                <a:gd name="T2" fmla="*/ 8 w 8"/>
                <a:gd name="T3" fmla="*/ 0 h 3"/>
                <a:gd name="T4" fmla="*/ 12 w 8"/>
                <a:gd name="T5" fmla="*/ 0 h 3"/>
                <a:gd name="T6" fmla="*/ 4 w 8"/>
                <a:gd name="T7" fmla="*/ 4 h 3"/>
                <a:gd name="T8" fmla="*/ 12 w 8"/>
                <a:gd name="T9" fmla="*/ 4 h 3"/>
                <a:gd name="T10" fmla="*/ 8 w 8"/>
                <a:gd name="T11" fmla="*/ 8 h 3"/>
                <a:gd name="T12" fmla="*/ 17 w 8"/>
                <a:gd name="T13" fmla="*/ 4 h 3"/>
                <a:gd name="T14" fmla="*/ 8 w 8"/>
                <a:gd name="T15" fmla="*/ 8 h 3"/>
                <a:gd name="T16" fmla="*/ 12 w 8"/>
                <a:gd name="T17" fmla="*/ 8 h 3"/>
                <a:gd name="T18" fmla="*/ 17 w 8"/>
                <a:gd name="T19" fmla="*/ 8 h 3"/>
                <a:gd name="T20" fmla="*/ 12 w 8"/>
                <a:gd name="T21" fmla="*/ 8 h 3"/>
                <a:gd name="T22" fmla="*/ 17 w 8"/>
                <a:gd name="T23" fmla="*/ 8 h 3"/>
                <a:gd name="T24" fmla="*/ 17 w 8"/>
                <a:gd name="T25" fmla="*/ 8 h 3"/>
                <a:gd name="T26" fmla="*/ 12 w 8"/>
                <a:gd name="T27" fmla="*/ 8 h 3"/>
                <a:gd name="T28" fmla="*/ 17 w 8"/>
                <a:gd name="T29" fmla="*/ 8 h 3"/>
                <a:gd name="T30" fmla="*/ 12 w 8"/>
                <a:gd name="T31" fmla="*/ 8 h 3"/>
                <a:gd name="T32" fmla="*/ 21 w 8"/>
                <a:gd name="T33" fmla="*/ 8 h 3"/>
                <a:gd name="T34" fmla="*/ 25 w 8"/>
                <a:gd name="T35" fmla="*/ 8 h 3"/>
                <a:gd name="T36" fmla="*/ 21 w 8"/>
                <a:gd name="T37" fmla="*/ 8 h 3"/>
                <a:gd name="T38" fmla="*/ 21 w 8"/>
                <a:gd name="T39" fmla="*/ 8 h 3"/>
                <a:gd name="T40" fmla="*/ 17 w 8"/>
                <a:gd name="T41" fmla="*/ 8 h 3"/>
                <a:gd name="T42" fmla="*/ 25 w 8"/>
                <a:gd name="T43" fmla="*/ 4 h 3"/>
                <a:gd name="T44" fmla="*/ 29 w 8"/>
                <a:gd name="T45" fmla="*/ 0 h 3"/>
                <a:gd name="T46" fmla="*/ 29 w 8"/>
                <a:gd name="T47" fmla="*/ 0 h 3"/>
                <a:gd name="T48" fmla="*/ 29 w 8"/>
                <a:gd name="T49" fmla="*/ 4 h 3"/>
                <a:gd name="T50" fmla="*/ 25 w 8"/>
                <a:gd name="T51" fmla="*/ 4 h 3"/>
                <a:gd name="T52" fmla="*/ 17 w 8"/>
                <a:gd name="T53" fmla="*/ 8 h 3"/>
                <a:gd name="T54" fmla="*/ 17 w 8"/>
                <a:gd name="T55" fmla="*/ 4 h 3"/>
                <a:gd name="T56" fmla="*/ 25 w 8"/>
                <a:gd name="T57" fmla="*/ 4 h 3"/>
                <a:gd name="T58" fmla="*/ 21 w 8"/>
                <a:gd name="T59" fmla="*/ 4 h 3"/>
                <a:gd name="T60" fmla="*/ 29 w 8"/>
                <a:gd name="T61" fmla="*/ 0 h 3"/>
                <a:gd name="T62" fmla="*/ 21 w 8"/>
                <a:gd name="T63" fmla="*/ 4 h 3"/>
                <a:gd name="T64" fmla="*/ 17 w 8"/>
                <a:gd name="T65" fmla="*/ 4 h 3"/>
                <a:gd name="T66" fmla="*/ 21 w 8"/>
                <a:gd name="T67" fmla="*/ 0 h 3"/>
                <a:gd name="T68" fmla="*/ 17 w 8"/>
                <a:gd name="T69" fmla="*/ 4 h 3"/>
                <a:gd name="T70" fmla="*/ 21 w 8"/>
                <a:gd name="T71" fmla="*/ 0 h 3"/>
                <a:gd name="T72" fmla="*/ 17 w 8"/>
                <a:gd name="T73" fmla="*/ 0 h 3"/>
                <a:gd name="T74" fmla="*/ 17 w 8"/>
                <a:gd name="T75" fmla="*/ 0 h 3"/>
                <a:gd name="T76" fmla="*/ 17 w 8"/>
                <a:gd name="T77" fmla="*/ 0 h 3"/>
                <a:gd name="T78" fmla="*/ 8 w 8"/>
                <a:gd name="T79" fmla="*/ 4 h 3"/>
                <a:gd name="T80" fmla="*/ 17 w 8"/>
                <a:gd name="T81" fmla="*/ 0 h 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1"/>
                    <a:pt x="3" y="0"/>
                    <a:pt x="1" y="1"/>
                  </a:cubicBezTo>
                  <a:cubicBezTo>
                    <a:pt x="2" y="1"/>
                    <a:pt x="1" y="2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0" y="3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5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2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3"/>
                    <a:pt x="6" y="1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8" y="0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5" y="1"/>
                    <a:pt x="3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0"/>
                    <a:pt x="6" y="0"/>
                    <a:pt x="4" y="1"/>
                  </a:cubicBezTo>
                  <a:cubicBezTo>
                    <a:pt x="5" y="1"/>
                    <a:pt x="6" y="0"/>
                    <a:pt x="5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1" name="Freeform 461"/>
            <p:cNvSpPr>
              <a:spLocks/>
            </p:cNvSpPr>
            <p:nvPr/>
          </p:nvSpPr>
          <p:spPr bwMode="auto">
            <a:xfrm>
              <a:off x="2077" y="2994"/>
              <a:ext cx="13" cy="4"/>
            </a:xfrm>
            <a:custGeom>
              <a:avLst/>
              <a:gdLst>
                <a:gd name="T0" fmla="*/ 9 w 3"/>
                <a:gd name="T1" fmla="*/ 4 h 1"/>
                <a:gd name="T2" fmla="*/ 13 w 3"/>
                <a:gd name="T3" fmla="*/ 0 h 1"/>
                <a:gd name="T4" fmla="*/ 4 w 3"/>
                <a:gd name="T5" fmla="*/ 4 h 1"/>
                <a:gd name="T6" fmla="*/ 4 w 3"/>
                <a:gd name="T7" fmla="*/ 4 h 1"/>
                <a:gd name="T8" fmla="*/ 9 w 3"/>
                <a:gd name="T9" fmla="*/ 4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2" name="Freeform 462"/>
            <p:cNvSpPr>
              <a:spLocks/>
            </p:cNvSpPr>
            <p:nvPr/>
          </p:nvSpPr>
          <p:spPr bwMode="auto">
            <a:xfrm>
              <a:off x="2069" y="2990"/>
              <a:ext cx="25" cy="12"/>
            </a:xfrm>
            <a:custGeom>
              <a:avLst/>
              <a:gdLst>
                <a:gd name="T0" fmla="*/ 13 w 6"/>
                <a:gd name="T1" fmla="*/ 4 h 3"/>
                <a:gd name="T2" fmla="*/ 8 w 6"/>
                <a:gd name="T3" fmla="*/ 8 h 3"/>
                <a:gd name="T4" fmla="*/ 8 w 6"/>
                <a:gd name="T5" fmla="*/ 8 h 3"/>
                <a:gd name="T6" fmla="*/ 17 w 6"/>
                <a:gd name="T7" fmla="*/ 4 h 3"/>
                <a:gd name="T8" fmla="*/ 13 w 6"/>
                <a:gd name="T9" fmla="*/ 8 h 3"/>
                <a:gd name="T10" fmla="*/ 17 w 6"/>
                <a:gd name="T11" fmla="*/ 4 h 3"/>
                <a:gd name="T12" fmla="*/ 13 w 6"/>
                <a:gd name="T13" fmla="*/ 4 h 3"/>
                <a:gd name="T14" fmla="*/ 17 w 6"/>
                <a:gd name="T15" fmla="*/ 4 h 3"/>
                <a:gd name="T16" fmla="*/ 17 w 6"/>
                <a:gd name="T17" fmla="*/ 4 h 3"/>
                <a:gd name="T18" fmla="*/ 21 w 6"/>
                <a:gd name="T19" fmla="*/ 4 h 3"/>
                <a:gd name="T20" fmla="*/ 13 w 6"/>
                <a:gd name="T21" fmla="*/ 4 h 3"/>
                <a:gd name="T22" fmla="*/ 21 w 6"/>
                <a:gd name="T23" fmla="*/ 0 h 3"/>
                <a:gd name="T24" fmla="*/ 21 w 6"/>
                <a:gd name="T25" fmla="*/ 0 h 3"/>
                <a:gd name="T26" fmla="*/ 17 w 6"/>
                <a:gd name="T27" fmla="*/ 0 h 3"/>
                <a:gd name="T28" fmla="*/ 13 w 6"/>
                <a:gd name="T29" fmla="*/ 4 h 3"/>
                <a:gd name="T30" fmla="*/ 21 w 6"/>
                <a:gd name="T31" fmla="*/ 0 h 3"/>
                <a:gd name="T32" fmla="*/ 17 w 6"/>
                <a:gd name="T33" fmla="*/ 0 h 3"/>
                <a:gd name="T34" fmla="*/ 8 w 6"/>
                <a:gd name="T35" fmla="*/ 4 h 3"/>
                <a:gd name="T36" fmla="*/ 13 w 6"/>
                <a:gd name="T37" fmla="*/ 0 h 3"/>
                <a:gd name="T38" fmla="*/ 17 w 6"/>
                <a:gd name="T39" fmla="*/ 0 h 3"/>
                <a:gd name="T40" fmla="*/ 4 w 6"/>
                <a:gd name="T41" fmla="*/ 8 h 3"/>
                <a:gd name="T42" fmla="*/ 13 w 6"/>
                <a:gd name="T43" fmla="*/ 4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2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2"/>
                    <a:pt x="4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2" y="2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3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Rectangle 463"/>
            <p:cNvSpPr>
              <a:spLocks noChangeArrowheads="1"/>
            </p:cNvSpPr>
            <p:nvPr/>
          </p:nvSpPr>
          <p:spPr bwMode="auto">
            <a:xfrm>
              <a:off x="2077" y="2998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324" name="Freeform 464"/>
            <p:cNvSpPr>
              <a:spLocks/>
            </p:cNvSpPr>
            <p:nvPr/>
          </p:nvSpPr>
          <p:spPr bwMode="auto">
            <a:xfrm>
              <a:off x="1453" y="3194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5" name="Freeform 465"/>
            <p:cNvSpPr>
              <a:spLocks/>
            </p:cNvSpPr>
            <p:nvPr/>
          </p:nvSpPr>
          <p:spPr bwMode="auto">
            <a:xfrm>
              <a:off x="1445" y="3178"/>
              <a:ext cx="8" cy="20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4 h 5"/>
                <a:gd name="T4" fmla="*/ 8 w 2"/>
                <a:gd name="T5" fmla="*/ 20 h 5"/>
                <a:gd name="T6" fmla="*/ 4 w 2"/>
                <a:gd name="T7" fmla="*/ 8 h 5"/>
                <a:gd name="T8" fmla="*/ 4 w 2"/>
                <a:gd name="T9" fmla="*/ 12 h 5"/>
                <a:gd name="T10" fmla="*/ 0 w 2"/>
                <a:gd name="T11" fmla="*/ 4 h 5"/>
                <a:gd name="T12" fmla="*/ 0 w 2"/>
                <a:gd name="T13" fmla="*/ 8 h 5"/>
                <a:gd name="T14" fmla="*/ 0 w 2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3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0" y="1"/>
                  </a:cubicBezTo>
                  <a:cubicBezTo>
                    <a:pt x="0" y="0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6" name="Freeform 466"/>
            <p:cNvSpPr>
              <a:spLocks/>
            </p:cNvSpPr>
            <p:nvPr/>
          </p:nvSpPr>
          <p:spPr bwMode="auto">
            <a:xfrm>
              <a:off x="1445" y="3186"/>
              <a:ext cx="4" cy="8"/>
            </a:xfrm>
            <a:custGeom>
              <a:avLst/>
              <a:gdLst>
                <a:gd name="T0" fmla="*/ 4 w 1"/>
                <a:gd name="T1" fmla="*/ 8 h 2"/>
                <a:gd name="T2" fmla="*/ 0 w 1"/>
                <a:gd name="T3" fmla="*/ 0 h 2"/>
                <a:gd name="T4" fmla="*/ 4 w 1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7" name="Freeform 467"/>
            <p:cNvSpPr>
              <a:spLocks/>
            </p:cNvSpPr>
            <p:nvPr/>
          </p:nvSpPr>
          <p:spPr bwMode="auto">
            <a:xfrm>
              <a:off x="1445" y="3190"/>
              <a:ext cx="4" cy="8"/>
            </a:xfrm>
            <a:custGeom>
              <a:avLst/>
              <a:gdLst>
                <a:gd name="T0" fmla="*/ 4 w 1"/>
                <a:gd name="T1" fmla="*/ 4 h 2"/>
                <a:gd name="T2" fmla="*/ 0 w 1"/>
                <a:gd name="T3" fmla="*/ 0 h 2"/>
                <a:gd name="T4" fmla="*/ 4 w 1"/>
                <a:gd name="T5" fmla="*/ 8 h 2"/>
                <a:gd name="T6" fmla="*/ 4 w 1"/>
                <a:gd name="T7" fmla="*/ 4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8" name="Freeform 468"/>
            <p:cNvSpPr>
              <a:spLocks/>
            </p:cNvSpPr>
            <p:nvPr/>
          </p:nvSpPr>
          <p:spPr bwMode="auto">
            <a:xfrm>
              <a:off x="1445" y="31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9" name="Freeform 469"/>
            <p:cNvSpPr>
              <a:spLocks/>
            </p:cNvSpPr>
            <p:nvPr/>
          </p:nvSpPr>
          <p:spPr bwMode="auto">
            <a:xfrm>
              <a:off x="1445" y="3182"/>
              <a:ext cx="4" cy="16"/>
            </a:xfrm>
            <a:custGeom>
              <a:avLst/>
              <a:gdLst>
                <a:gd name="T0" fmla="*/ 0 w 1"/>
                <a:gd name="T1" fmla="*/ 12 h 4"/>
                <a:gd name="T2" fmla="*/ 0 w 1"/>
                <a:gd name="T3" fmla="*/ 12 h 4"/>
                <a:gd name="T4" fmla="*/ 0 w 1"/>
                <a:gd name="T5" fmla="*/ 12 h 4"/>
                <a:gd name="T6" fmla="*/ 0 w 1"/>
                <a:gd name="T7" fmla="*/ 4 h 4"/>
                <a:gd name="T8" fmla="*/ 0 w 1"/>
                <a:gd name="T9" fmla="*/ 4 h 4"/>
                <a:gd name="T10" fmla="*/ 0 w 1"/>
                <a:gd name="T11" fmla="*/ 0 h 4"/>
                <a:gd name="T12" fmla="*/ 0 w 1"/>
                <a:gd name="T13" fmla="*/ 12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0" name="Freeform 470"/>
            <p:cNvSpPr>
              <a:spLocks/>
            </p:cNvSpPr>
            <p:nvPr/>
          </p:nvSpPr>
          <p:spPr bwMode="auto">
            <a:xfrm>
              <a:off x="1445" y="3194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1" name="Freeform 471"/>
            <p:cNvSpPr>
              <a:spLocks/>
            </p:cNvSpPr>
            <p:nvPr/>
          </p:nvSpPr>
          <p:spPr bwMode="auto">
            <a:xfrm>
              <a:off x="1445" y="31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" name="Freeform 472"/>
            <p:cNvSpPr>
              <a:spLocks/>
            </p:cNvSpPr>
            <p:nvPr/>
          </p:nvSpPr>
          <p:spPr bwMode="auto">
            <a:xfrm>
              <a:off x="1441" y="3182"/>
              <a:ext cx="4" cy="16"/>
            </a:xfrm>
            <a:custGeom>
              <a:avLst/>
              <a:gdLst>
                <a:gd name="T0" fmla="*/ 4 w 1"/>
                <a:gd name="T1" fmla="*/ 16 h 4"/>
                <a:gd name="T2" fmla="*/ 4 w 1"/>
                <a:gd name="T3" fmla="*/ 8 h 4"/>
                <a:gd name="T4" fmla="*/ 0 w 1"/>
                <a:gd name="T5" fmla="*/ 0 h 4"/>
                <a:gd name="T6" fmla="*/ 0 w 1"/>
                <a:gd name="T7" fmla="*/ 0 h 4"/>
                <a:gd name="T8" fmla="*/ 4 w 1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1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" name="Freeform 473"/>
            <p:cNvSpPr>
              <a:spLocks/>
            </p:cNvSpPr>
            <p:nvPr/>
          </p:nvSpPr>
          <p:spPr bwMode="auto">
            <a:xfrm>
              <a:off x="1436" y="3173"/>
              <a:ext cx="5" cy="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4" name="Freeform 474"/>
            <p:cNvSpPr>
              <a:spLocks/>
            </p:cNvSpPr>
            <p:nvPr/>
          </p:nvSpPr>
          <p:spPr bwMode="auto">
            <a:xfrm>
              <a:off x="1436" y="3169"/>
              <a:ext cx="5" cy="25"/>
            </a:xfrm>
            <a:custGeom>
              <a:avLst/>
              <a:gdLst>
                <a:gd name="T0" fmla="*/ 0 w 1"/>
                <a:gd name="T1" fmla="*/ 21 h 6"/>
                <a:gd name="T2" fmla="*/ 0 w 1"/>
                <a:gd name="T3" fmla="*/ 13 h 6"/>
                <a:gd name="T4" fmla="*/ 5 w 1"/>
                <a:gd name="T5" fmla="*/ 21 h 6"/>
                <a:gd name="T6" fmla="*/ 5 w 1"/>
                <a:gd name="T7" fmla="*/ 17 h 6"/>
                <a:gd name="T8" fmla="*/ 5 w 1"/>
                <a:gd name="T9" fmla="*/ 25 h 6"/>
                <a:gd name="T10" fmla="*/ 5 w 1"/>
                <a:gd name="T11" fmla="*/ 17 h 6"/>
                <a:gd name="T12" fmla="*/ 5 w 1"/>
                <a:gd name="T13" fmla="*/ 21 h 6"/>
                <a:gd name="T14" fmla="*/ 5 w 1"/>
                <a:gd name="T15" fmla="*/ 13 h 6"/>
                <a:gd name="T16" fmla="*/ 5 w 1"/>
                <a:gd name="T17" fmla="*/ 13 h 6"/>
                <a:gd name="T18" fmla="*/ 5 w 1"/>
                <a:gd name="T19" fmla="*/ 8 h 6"/>
                <a:gd name="T20" fmla="*/ 0 w 1"/>
                <a:gd name="T21" fmla="*/ 0 h 6"/>
                <a:gd name="T22" fmla="*/ 0 w 1"/>
                <a:gd name="T23" fmla="*/ 21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3"/>
                    <a:pt x="1" y="4"/>
                  </a:cubicBezTo>
                  <a:cubicBezTo>
                    <a:pt x="1" y="6"/>
                    <a:pt x="1" y="4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5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5" name="Freeform 475"/>
            <p:cNvSpPr>
              <a:spLocks/>
            </p:cNvSpPr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6" name="Freeform 476"/>
            <p:cNvSpPr>
              <a:spLocks/>
            </p:cNvSpPr>
            <p:nvPr/>
          </p:nvSpPr>
          <p:spPr bwMode="auto">
            <a:xfrm>
              <a:off x="1436" y="3169"/>
              <a:ext cx="0" cy="25"/>
            </a:xfrm>
            <a:custGeom>
              <a:avLst/>
              <a:gdLst>
                <a:gd name="T0" fmla="*/ 25 h 6"/>
                <a:gd name="T1" fmla="*/ 17 h 6"/>
                <a:gd name="T2" fmla="*/ 21 h 6"/>
                <a:gd name="T3" fmla="*/ 13 h 6"/>
                <a:gd name="T4" fmla="*/ 17 h 6"/>
                <a:gd name="T5" fmla="*/ 4 h 6"/>
                <a:gd name="T6" fmla="*/ 8 h 6"/>
                <a:gd name="T7" fmla="*/ 8 h 6"/>
                <a:gd name="T8" fmla="*/ 13 h 6"/>
                <a:gd name="T9" fmla="*/ 17 h 6"/>
                <a:gd name="T10" fmla="*/ 25 h 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</a:gdLst>
              <a:ahLst/>
              <a:cxnLst>
                <a:cxn ang="T11">
                  <a:pos x="0" y="T0"/>
                </a:cxn>
                <a:cxn ang="T12">
                  <a:pos x="0" y="T1"/>
                </a:cxn>
                <a:cxn ang="T13">
                  <a:pos x="0" y="T2"/>
                </a:cxn>
                <a:cxn ang="T14">
                  <a:pos x="0" y="T3"/>
                </a:cxn>
                <a:cxn ang="T15">
                  <a:pos x="0" y="T4"/>
                </a:cxn>
                <a:cxn ang="T16">
                  <a:pos x="0" y="T5"/>
                </a:cxn>
                <a:cxn ang="T17">
                  <a:pos x="0" y="T6"/>
                </a:cxn>
                <a:cxn ang="T18">
                  <a:pos x="0" y="T7"/>
                </a:cxn>
                <a:cxn ang="T19">
                  <a:pos x="0" y="T8"/>
                </a:cxn>
                <a:cxn ang="T20">
                  <a:pos x="0" y="T9"/>
                </a:cxn>
                <a:cxn ang="T21">
                  <a:pos x="0" y="T10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0" y="4"/>
                    <a:pt x="0" y="4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7" name="Freeform 477"/>
            <p:cNvSpPr>
              <a:spLocks/>
            </p:cNvSpPr>
            <p:nvPr/>
          </p:nvSpPr>
          <p:spPr bwMode="auto">
            <a:xfrm>
              <a:off x="1436" y="3190"/>
              <a:ext cx="0" cy="4"/>
            </a:xfrm>
            <a:custGeom>
              <a:avLst/>
              <a:gdLst>
                <a:gd name="T0" fmla="*/ 4 h 1"/>
                <a:gd name="T1" fmla="*/ 0 h 1"/>
                <a:gd name="T2" fmla="*/ 4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8" name="Freeform 478"/>
            <p:cNvSpPr>
              <a:spLocks/>
            </p:cNvSpPr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4 h 1"/>
                <a:gd name="T1" fmla="*/ 0 h 1"/>
                <a:gd name="T2" fmla="*/ 4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9" name="Freeform 479"/>
            <p:cNvSpPr>
              <a:spLocks/>
            </p:cNvSpPr>
            <p:nvPr/>
          </p:nvSpPr>
          <p:spPr bwMode="auto">
            <a:xfrm>
              <a:off x="1432" y="3190"/>
              <a:ext cx="4" cy="4"/>
            </a:xfrm>
            <a:custGeom>
              <a:avLst/>
              <a:gdLst>
                <a:gd name="T0" fmla="*/ 4 w 1"/>
                <a:gd name="T1" fmla="*/ 0 h 1"/>
                <a:gd name="T2" fmla="*/ 0 w 1"/>
                <a:gd name="T3" fmla="*/ 0 h 1"/>
                <a:gd name="T4" fmla="*/ 0 w 1"/>
                <a:gd name="T5" fmla="*/ 4 h 1"/>
                <a:gd name="T6" fmla="*/ 4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0" name="Freeform 480"/>
            <p:cNvSpPr>
              <a:spLocks/>
            </p:cNvSpPr>
            <p:nvPr/>
          </p:nvSpPr>
          <p:spPr bwMode="auto">
            <a:xfrm>
              <a:off x="1411" y="3169"/>
              <a:ext cx="25" cy="29"/>
            </a:xfrm>
            <a:custGeom>
              <a:avLst/>
              <a:gdLst>
                <a:gd name="T0" fmla="*/ 13 w 6"/>
                <a:gd name="T1" fmla="*/ 4 h 7"/>
                <a:gd name="T2" fmla="*/ 8 w 6"/>
                <a:gd name="T3" fmla="*/ 8 h 7"/>
                <a:gd name="T4" fmla="*/ 4 w 6"/>
                <a:gd name="T5" fmla="*/ 12 h 7"/>
                <a:gd name="T6" fmla="*/ 0 w 6"/>
                <a:gd name="T7" fmla="*/ 21 h 7"/>
                <a:gd name="T8" fmla="*/ 4 w 6"/>
                <a:gd name="T9" fmla="*/ 17 h 7"/>
                <a:gd name="T10" fmla="*/ 0 w 6"/>
                <a:gd name="T11" fmla="*/ 21 h 7"/>
                <a:gd name="T12" fmla="*/ 4 w 6"/>
                <a:gd name="T13" fmla="*/ 21 h 7"/>
                <a:gd name="T14" fmla="*/ 8 w 6"/>
                <a:gd name="T15" fmla="*/ 21 h 7"/>
                <a:gd name="T16" fmla="*/ 17 w 6"/>
                <a:gd name="T17" fmla="*/ 25 h 7"/>
                <a:gd name="T18" fmla="*/ 17 w 6"/>
                <a:gd name="T19" fmla="*/ 17 h 7"/>
                <a:gd name="T20" fmla="*/ 17 w 6"/>
                <a:gd name="T21" fmla="*/ 21 h 7"/>
                <a:gd name="T22" fmla="*/ 17 w 6"/>
                <a:gd name="T23" fmla="*/ 21 h 7"/>
                <a:gd name="T24" fmla="*/ 21 w 6"/>
                <a:gd name="T25" fmla="*/ 25 h 7"/>
                <a:gd name="T26" fmla="*/ 21 w 6"/>
                <a:gd name="T27" fmla="*/ 12 h 7"/>
                <a:gd name="T28" fmla="*/ 21 w 6"/>
                <a:gd name="T29" fmla="*/ 25 h 7"/>
                <a:gd name="T30" fmla="*/ 21 w 6"/>
                <a:gd name="T31" fmla="*/ 17 h 7"/>
                <a:gd name="T32" fmla="*/ 21 w 6"/>
                <a:gd name="T33" fmla="*/ 8 h 7"/>
                <a:gd name="T34" fmla="*/ 25 w 6"/>
                <a:gd name="T35" fmla="*/ 4 h 7"/>
                <a:gd name="T36" fmla="*/ 17 w 6"/>
                <a:gd name="T37" fmla="*/ 17 h 7"/>
                <a:gd name="T38" fmla="*/ 17 w 6"/>
                <a:gd name="T39" fmla="*/ 12 h 7"/>
                <a:gd name="T40" fmla="*/ 17 w 6"/>
                <a:gd name="T41" fmla="*/ 8 h 7"/>
                <a:gd name="T42" fmla="*/ 13 w 6"/>
                <a:gd name="T43" fmla="*/ 17 h 7"/>
                <a:gd name="T44" fmla="*/ 13 w 6"/>
                <a:gd name="T45" fmla="*/ 12 h 7"/>
                <a:gd name="T46" fmla="*/ 13 w 6"/>
                <a:gd name="T47" fmla="*/ 17 h 7"/>
                <a:gd name="T48" fmla="*/ 13 w 6"/>
                <a:gd name="T49" fmla="*/ 8 h 7"/>
                <a:gd name="T50" fmla="*/ 8 w 6"/>
                <a:gd name="T51" fmla="*/ 21 h 7"/>
                <a:gd name="T52" fmla="*/ 13 w 6"/>
                <a:gd name="T53" fmla="*/ 4 h 7"/>
                <a:gd name="T54" fmla="*/ 13 w 6"/>
                <a:gd name="T55" fmla="*/ 12 h 7"/>
                <a:gd name="T56" fmla="*/ 8 w 6"/>
                <a:gd name="T57" fmla="*/ 12 h 7"/>
                <a:gd name="T58" fmla="*/ 13 w 6"/>
                <a:gd name="T59" fmla="*/ 4 h 7"/>
                <a:gd name="T60" fmla="*/ 8 w 6"/>
                <a:gd name="T61" fmla="*/ 12 h 7"/>
                <a:gd name="T62" fmla="*/ 8 w 6"/>
                <a:gd name="T63" fmla="*/ 17 h 7"/>
                <a:gd name="T64" fmla="*/ 8 w 6"/>
                <a:gd name="T65" fmla="*/ 12 h 7"/>
                <a:gd name="T66" fmla="*/ 13 w 6"/>
                <a:gd name="T67" fmla="*/ 4 h 7"/>
                <a:gd name="T68" fmla="*/ 13 w 6"/>
                <a:gd name="T69" fmla="*/ 0 h 7"/>
                <a:gd name="T70" fmla="*/ 8 w 6"/>
                <a:gd name="T71" fmla="*/ 8 h 7"/>
                <a:gd name="T72" fmla="*/ 13 w 6"/>
                <a:gd name="T73" fmla="*/ 4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3" y="5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5" y="5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6"/>
                    <a:pt x="5" y="3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5" y="3"/>
                    <a:pt x="6" y="1"/>
                  </a:cubicBezTo>
                  <a:cubicBezTo>
                    <a:pt x="5" y="1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2"/>
                  </a:cubicBezTo>
                  <a:cubicBezTo>
                    <a:pt x="4" y="3"/>
                    <a:pt x="4" y="1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2"/>
                    <a:pt x="3" y="2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4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1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1" name="Rectangle 481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342" name="Freeform 482"/>
            <p:cNvSpPr>
              <a:spLocks/>
            </p:cNvSpPr>
            <p:nvPr/>
          </p:nvSpPr>
          <p:spPr bwMode="auto">
            <a:xfrm>
              <a:off x="1424" y="3173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" name="Rectangle 483"/>
            <p:cNvSpPr>
              <a:spLocks noChangeArrowheads="1"/>
            </p:cNvSpPr>
            <p:nvPr/>
          </p:nvSpPr>
          <p:spPr bwMode="auto">
            <a:xfrm>
              <a:off x="1415" y="31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344" name="Freeform 484"/>
            <p:cNvSpPr>
              <a:spLocks/>
            </p:cNvSpPr>
            <p:nvPr/>
          </p:nvSpPr>
          <p:spPr bwMode="auto">
            <a:xfrm>
              <a:off x="1424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" name="Freeform 485"/>
            <p:cNvSpPr>
              <a:spLocks/>
            </p:cNvSpPr>
            <p:nvPr/>
          </p:nvSpPr>
          <p:spPr bwMode="auto">
            <a:xfrm>
              <a:off x="1428" y="3173"/>
              <a:ext cx="0" cy="5"/>
            </a:xfrm>
            <a:custGeom>
              <a:avLst/>
              <a:gdLst>
                <a:gd name="T0" fmla="*/ 5 h 1"/>
                <a:gd name="T1" fmla="*/ 0 h 1"/>
                <a:gd name="T2" fmla="*/ 5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" name="Rectangle 486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347" name="Freeform 487"/>
            <p:cNvSpPr>
              <a:spLocks/>
            </p:cNvSpPr>
            <p:nvPr/>
          </p:nvSpPr>
          <p:spPr bwMode="auto">
            <a:xfrm>
              <a:off x="1395" y="3165"/>
              <a:ext cx="29" cy="25"/>
            </a:xfrm>
            <a:custGeom>
              <a:avLst/>
              <a:gdLst>
                <a:gd name="T0" fmla="*/ 4 w 7"/>
                <a:gd name="T1" fmla="*/ 13 h 6"/>
                <a:gd name="T2" fmla="*/ 4 w 7"/>
                <a:gd name="T3" fmla="*/ 17 h 6"/>
                <a:gd name="T4" fmla="*/ 17 w 7"/>
                <a:gd name="T5" fmla="*/ 13 h 6"/>
                <a:gd name="T6" fmla="*/ 4 w 7"/>
                <a:gd name="T7" fmla="*/ 17 h 6"/>
                <a:gd name="T8" fmla="*/ 17 w 7"/>
                <a:gd name="T9" fmla="*/ 17 h 6"/>
                <a:gd name="T10" fmla="*/ 12 w 7"/>
                <a:gd name="T11" fmla="*/ 21 h 6"/>
                <a:gd name="T12" fmla="*/ 21 w 7"/>
                <a:gd name="T13" fmla="*/ 13 h 6"/>
                <a:gd name="T14" fmla="*/ 12 w 7"/>
                <a:gd name="T15" fmla="*/ 21 h 6"/>
                <a:gd name="T16" fmla="*/ 12 w 7"/>
                <a:gd name="T17" fmla="*/ 21 h 6"/>
                <a:gd name="T18" fmla="*/ 17 w 7"/>
                <a:gd name="T19" fmla="*/ 21 h 6"/>
                <a:gd name="T20" fmla="*/ 21 w 7"/>
                <a:gd name="T21" fmla="*/ 17 h 6"/>
                <a:gd name="T22" fmla="*/ 25 w 7"/>
                <a:gd name="T23" fmla="*/ 8 h 6"/>
                <a:gd name="T24" fmla="*/ 21 w 7"/>
                <a:gd name="T25" fmla="*/ 13 h 6"/>
                <a:gd name="T26" fmla="*/ 25 w 7"/>
                <a:gd name="T27" fmla="*/ 8 h 6"/>
                <a:gd name="T28" fmla="*/ 21 w 7"/>
                <a:gd name="T29" fmla="*/ 13 h 6"/>
                <a:gd name="T30" fmla="*/ 25 w 7"/>
                <a:gd name="T31" fmla="*/ 8 h 6"/>
                <a:gd name="T32" fmla="*/ 21 w 7"/>
                <a:gd name="T33" fmla="*/ 8 h 6"/>
                <a:gd name="T34" fmla="*/ 25 w 7"/>
                <a:gd name="T35" fmla="*/ 8 h 6"/>
                <a:gd name="T36" fmla="*/ 17 w 7"/>
                <a:gd name="T37" fmla="*/ 13 h 6"/>
                <a:gd name="T38" fmla="*/ 25 w 7"/>
                <a:gd name="T39" fmla="*/ 8 h 6"/>
                <a:gd name="T40" fmla="*/ 21 w 7"/>
                <a:gd name="T41" fmla="*/ 13 h 6"/>
                <a:gd name="T42" fmla="*/ 25 w 7"/>
                <a:gd name="T43" fmla="*/ 4 h 6"/>
                <a:gd name="T44" fmla="*/ 21 w 7"/>
                <a:gd name="T45" fmla="*/ 8 h 6"/>
                <a:gd name="T46" fmla="*/ 25 w 7"/>
                <a:gd name="T47" fmla="*/ 4 h 6"/>
                <a:gd name="T48" fmla="*/ 12 w 7"/>
                <a:gd name="T49" fmla="*/ 17 h 6"/>
                <a:gd name="T50" fmla="*/ 21 w 7"/>
                <a:gd name="T51" fmla="*/ 8 h 6"/>
                <a:gd name="T52" fmla="*/ 21 w 7"/>
                <a:gd name="T53" fmla="*/ 8 h 6"/>
                <a:gd name="T54" fmla="*/ 21 w 7"/>
                <a:gd name="T55" fmla="*/ 4 h 6"/>
                <a:gd name="T56" fmla="*/ 17 w 7"/>
                <a:gd name="T57" fmla="*/ 8 h 6"/>
                <a:gd name="T58" fmla="*/ 17 w 7"/>
                <a:gd name="T59" fmla="*/ 8 h 6"/>
                <a:gd name="T60" fmla="*/ 12 w 7"/>
                <a:gd name="T61" fmla="*/ 13 h 6"/>
                <a:gd name="T62" fmla="*/ 12 w 7"/>
                <a:gd name="T63" fmla="*/ 8 h 6"/>
                <a:gd name="T64" fmla="*/ 4 w 7"/>
                <a:gd name="T65" fmla="*/ 13 h 6"/>
                <a:gd name="T66" fmla="*/ 12 w 7"/>
                <a:gd name="T67" fmla="*/ 13 h 6"/>
                <a:gd name="T68" fmla="*/ 4 w 7"/>
                <a:gd name="T69" fmla="*/ 13 h 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6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6" y="2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5" y="3"/>
                    <a:pt x="5" y="4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3"/>
                    <a:pt x="6" y="2"/>
                    <a:pt x="5" y="3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4" y="3"/>
                    <a:pt x="3" y="3"/>
                    <a:pt x="5" y="2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6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" name="Freeform 488"/>
            <p:cNvSpPr>
              <a:spLocks/>
            </p:cNvSpPr>
            <p:nvPr/>
          </p:nvSpPr>
          <p:spPr bwMode="auto">
            <a:xfrm>
              <a:off x="1420" y="3173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" name="Freeform 489"/>
            <p:cNvSpPr>
              <a:spLocks/>
            </p:cNvSpPr>
            <p:nvPr/>
          </p:nvSpPr>
          <p:spPr bwMode="auto">
            <a:xfrm>
              <a:off x="1386" y="3165"/>
              <a:ext cx="42" cy="13"/>
            </a:xfrm>
            <a:custGeom>
              <a:avLst/>
              <a:gdLst>
                <a:gd name="T0" fmla="*/ 21 w 10"/>
                <a:gd name="T1" fmla="*/ 9 h 3"/>
                <a:gd name="T2" fmla="*/ 29 w 10"/>
                <a:gd name="T3" fmla="*/ 4 h 3"/>
                <a:gd name="T4" fmla="*/ 13 w 10"/>
                <a:gd name="T5" fmla="*/ 9 h 3"/>
                <a:gd name="T6" fmla="*/ 13 w 10"/>
                <a:gd name="T7" fmla="*/ 9 h 3"/>
                <a:gd name="T8" fmla="*/ 25 w 10"/>
                <a:gd name="T9" fmla="*/ 4 h 3"/>
                <a:gd name="T10" fmla="*/ 25 w 10"/>
                <a:gd name="T11" fmla="*/ 4 h 3"/>
                <a:gd name="T12" fmla="*/ 17 w 10"/>
                <a:gd name="T13" fmla="*/ 4 h 3"/>
                <a:gd name="T14" fmla="*/ 13 w 10"/>
                <a:gd name="T15" fmla="*/ 4 h 3"/>
                <a:gd name="T16" fmla="*/ 17 w 10"/>
                <a:gd name="T17" fmla="*/ 4 h 3"/>
                <a:gd name="T18" fmla="*/ 25 w 10"/>
                <a:gd name="T19" fmla="*/ 4 h 3"/>
                <a:gd name="T20" fmla="*/ 4 w 10"/>
                <a:gd name="T21" fmla="*/ 4 h 3"/>
                <a:gd name="T22" fmla="*/ 4 w 10"/>
                <a:gd name="T23" fmla="*/ 4 h 3"/>
                <a:gd name="T24" fmla="*/ 13 w 10"/>
                <a:gd name="T25" fmla="*/ 4 h 3"/>
                <a:gd name="T26" fmla="*/ 13 w 10"/>
                <a:gd name="T27" fmla="*/ 4 h 3"/>
                <a:gd name="T28" fmla="*/ 4 w 10"/>
                <a:gd name="T29" fmla="*/ 4 h 3"/>
                <a:gd name="T30" fmla="*/ 8 w 10"/>
                <a:gd name="T31" fmla="*/ 13 h 3"/>
                <a:gd name="T32" fmla="*/ 8 w 10"/>
                <a:gd name="T33" fmla="*/ 13 h 3"/>
                <a:gd name="T34" fmla="*/ 13 w 10"/>
                <a:gd name="T35" fmla="*/ 9 h 3"/>
                <a:gd name="T36" fmla="*/ 21 w 10"/>
                <a:gd name="T37" fmla="*/ 9 h 3"/>
                <a:gd name="T38" fmla="*/ 21 w 10"/>
                <a:gd name="T39" fmla="*/ 9 h 3"/>
                <a:gd name="T40" fmla="*/ 29 w 10"/>
                <a:gd name="T41" fmla="*/ 4 h 3"/>
                <a:gd name="T42" fmla="*/ 34 w 10"/>
                <a:gd name="T43" fmla="*/ 4 h 3"/>
                <a:gd name="T44" fmla="*/ 34 w 10"/>
                <a:gd name="T45" fmla="*/ 4 h 3"/>
                <a:gd name="T46" fmla="*/ 21 w 10"/>
                <a:gd name="T47" fmla="*/ 9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5" y="1"/>
                    <a:pt x="6" y="1"/>
                    <a:pt x="7" y="1"/>
                  </a:cubicBezTo>
                  <a:cubicBezTo>
                    <a:pt x="6" y="1"/>
                    <a:pt x="5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2"/>
                    <a:pt x="2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1"/>
                    <a:pt x="4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10" y="0"/>
                    <a:pt x="6" y="1"/>
                    <a:pt x="8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" name="Freeform 490"/>
            <p:cNvSpPr>
              <a:spLocks/>
            </p:cNvSpPr>
            <p:nvPr/>
          </p:nvSpPr>
          <p:spPr bwMode="auto">
            <a:xfrm>
              <a:off x="1407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" name="Freeform 491"/>
            <p:cNvSpPr>
              <a:spLocks/>
            </p:cNvSpPr>
            <p:nvPr/>
          </p:nvSpPr>
          <p:spPr bwMode="auto">
            <a:xfrm>
              <a:off x="1395" y="3178"/>
              <a:ext cx="4" cy="0"/>
            </a:xfrm>
            <a:custGeom>
              <a:avLst/>
              <a:gdLst>
                <a:gd name="T0" fmla="*/ 0 w 1"/>
                <a:gd name="T1" fmla="*/ 4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" name="Freeform 492"/>
            <p:cNvSpPr>
              <a:spLocks/>
            </p:cNvSpPr>
            <p:nvPr/>
          </p:nvSpPr>
          <p:spPr bwMode="auto">
            <a:xfrm>
              <a:off x="1407" y="3169"/>
              <a:ext cx="4" cy="0"/>
            </a:xfrm>
            <a:custGeom>
              <a:avLst/>
              <a:gdLst>
                <a:gd name="T0" fmla="*/ 4 w 1"/>
                <a:gd name="T1" fmla="*/ 4 w 1"/>
                <a:gd name="T2" fmla="*/ 0 w 1"/>
                <a:gd name="T3" fmla="*/ 4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" name="Freeform 493"/>
            <p:cNvSpPr>
              <a:spLocks/>
            </p:cNvSpPr>
            <p:nvPr/>
          </p:nvSpPr>
          <p:spPr bwMode="auto">
            <a:xfrm>
              <a:off x="1386" y="3165"/>
              <a:ext cx="21" cy="4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4 h 1"/>
                <a:gd name="T4" fmla="*/ 17 w 5"/>
                <a:gd name="T5" fmla="*/ 0 h 1"/>
                <a:gd name="T6" fmla="*/ 8 w 5"/>
                <a:gd name="T7" fmla="*/ 0 h 1"/>
                <a:gd name="T8" fmla="*/ 8 w 5"/>
                <a:gd name="T9" fmla="*/ 0 h 1"/>
                <a:gd name="T10" fmla="*/ 0 w 5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" name="Freeform 494"/>
            <p:cNvSpPr>
              <a:spLocks/>
            </p:cNvSpPr>
            <p:nvPr/>
          </p:nvSpPr>
          <p:spPr bwMode="auto">
            <a:xfrm>
              <a:off x="1390" y="3132"/>
              <a:ext cx="30" cy="37"/>
            </a:xfrm>
            <a:custGeom>
              <a:avLst/>
              <a:gdLst>
                <a:gd name="T0" fmla="*/ 17 w 7"/>
                <a:gd name="T1" fmla="*/ 29 h 9"/>
                <a:gd name="T2" fmla="*/ 17 w 7"/>
                <a:gd name="T3" fmla="*/ 29 h 9"/>
                <a:gd name="T4" fmla="*/ 21 w 7"/>
                <a:gd name="T5" fmla="*/ 29 h 9"/>
                <a:gd name="T6" fmla="*/ 21 w 7"/>
                <a:gd name="T7" fmla="*/ 29 h 9"/>
                <a:gd name="T8" fmla="*/ 21 w 7"/>
                <a:gd name="T9" fmla="*/ 29 h 9"/>
                <a:gd name="T10" fmla="*/ 17 w 7"/>
                <a:gd name="T11" fmla="*/ 29 h 9"/>
                <a:gd name="T12" fmla="*/ 13 w 7"/>
                <a:gd name="T13" fmla="*/ 25 h 9"/>
                <a:gd name="T14" fmla="*/ 26 w 7"/>
                <a:gd name="T15" fmla="*/ 29 h 9"/>
                <a:gd name="T16" fmla="*/ 9 w 7"/>
                <a:gd name="T17" fmla="*/ 21 h 9"/>
                <a:gd name="T18" fmla="*/ 13 w 7"/>
                <a:gd name="T19" fmla="*/ 21 h 9"/>
                <a:gd name="T20" fmla="*/ 17 w 7"/>
                <a:gd name="T21" fmla="*/ 25 h 9"/>
                <a:gd name="T22" fmla="*/ 17 w 7"/>
                <a:gd name="T23" fmla="*/ 21 h 9"/>
                <a:gd name="T24" fmla="*/ 21 w 7"/>
                <a:gd name="T25" fmla="*/ 25 h 9"/>
                <a:gd name="T26" fmla="*/ 21 w 7"/>
                <a:gd name="T27" fmla="*/ 25 h 9"/>
                <a:gd name="T28" fmla="*/ 26 w 7"/>
                <a:gd name="T29" fmla="*/ 25 h 9"/>
                <a:gd name="T30" fmla="*/ 13 w 7"/>
                <a:gd name="T31" fmla="*/ 4 h 9"/>
                <a:gd name="T32" fmla="*/ 13 w 7"/>
                <a:gd name="T33" fmla="*/ 0 h 9"/>
                <a:gd name="T34" fmla="*/ 13 w 7"/>
                <a:gd name="T35" fmla="*/ 16 h 9"/>
                <a:gd name="T36" fmla="*/ 13 w 7"/>
                <a:gd name="T37" fmla="*/ 12 h 9"/>
                <a:gd name="T38" fmla="*/ 13 w 7"/>
                <a:gd name="T39" fmla="*/ 4 h 9"/>
                <a:gd name="T40" fmla="*/ 13 w 7"/>
                <a:gd name="T41" fmla="*/ 8 h 9"/>
                <a:gd name="T42" fmla="*/ 13 w 7"/>
                <a:gd name="T43" fmla="*/ 0 h 9"/>
                <a:gd name="T44" fmla="*/ 9 w 7"/>
                <a:gd name="T45" fmla="*/ 12 h 9"/>
                <a:gd name="T46" fmla="*/ 9 w 7"/>
                <a:gd name="T47" fmla="*/ 8 h 9"/>
                <a:gd name="T48" fmla="*/ 9 w 7"/>
                <a:gd name="T49" fmla="*/ 21 h 9"/>
                <a:gd name="T50" fmla="*/ 9 w 7"/>
                <a:gd name="T51" fmla="*/ 12 h 9"/>
                <a:gd name="T52" fmla="*/ 13 w 7"/>
                <a:gd name="T53" fmla="*/ 16 h 9"/>
                <a:gd name="T54" fmla="*/ 9 w 7"/>
                <a:gd name="T55" fmla="*/ 12 h 9"/>
                <a:gd name="T56" fmla="*/ 13 w 7"/>
                <a:gd name="T57" fmla="*/ 16 h 9"/>
                <a:gd name="T58" fmla="*/ 9 w 7"/>
                <a:gd name="T59" fmla="*/ 12 h 9"/>
                <a:gd name="T60" fmla="*/ 13 w 7"/>
                <a:gd name="T61" fmla="*/ 16 h 9"/>
                <a:gd name="T62" fmla="*/ 4 w 7"/>
                <a:gd name="T63" fmla="*/ 12 h 9"/>
                <a:gd name="T64" fmla="*/ 4 w 7"/>
                <a:gd name="T65" fmla="*/ 25 h 9"/>
                <a:gd name="T66" fmla="*/ 9 w 7"/>
                <a:gd name="T67" fmla="*/ 29 h 9"/>
                <a:gd name="T68" fmla="*/ 9 w 7"/>
                <a:gd name="T69" fmla="*/ 29 h 9"/>
                <a:gd name="T70" fmla="*/ 17 w 7"/>
                <a:gd name="T71" fmla="*/ 33 h 9"/>
                <a:gd name="T72" fmla="*/ 0 w 7"/>
                <a:gd name="T73" fmla="*/ 29 h 9"/>
                <a:gd name="T74" fmla="*/ 4 w 7"/>
                <a:gd name="T75" fmla="*/ 33 h 9"/>
                <a:gd name="T76" fmla="*/ 4 w 7"/>
                <a:gd name="T77" fmla="*/ 29 h 9"/>
                <a:gd name="T78" fmla="*/ 4 w 7"/>
                <a:gd name="T79" fmla="*/ 33 h 9"/>
                <a:gd name="T80" fmla="*/ 21 w 7"/>
                <a:gd name="T81" fmla="*/ 33 h 9"/>
                <a:gd name="T82" fmla="*/ 26 w 7"/>
                <a:gd name="T83" fmla="*/ 33 h 9"/>
                <a:gd name="T84" fmla="*/ 17 w 7"/>
                <a:gd name="T85" fmla="*/ 29 h 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cubicBezTo>
                    <a:pt x="4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8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4" y="6"/>
                    <a:pt x="4" y="6"/>
                    <a:pt x="6" y="7"/>
                  </a:cubicBezTo>
                  <a:cubicBezTo>
                    <a:pt x="5" y="7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6" y="7"/>
                    <a:pt x="3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4"/>
                    <a:pt x="7" y="9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4" y="1"/>
                    <a:pt x="3" y="4"/>
                  </a:cubicBezTo>
                  <a:cubicBezTo>
                    <a:pt x="4" y="0"/>
                    <a:pt x="3" y="5"/>
                    <a:pt x="3" y="3"/>
                  </a:cubicBezTo>
                  <a:cubicBezTo>
                    <a:pt x="3" y="2"/>
                    <a:pt x="3" y="3"/>
                    <a:pt x="3" y="1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2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5"/>
                    <a:pt x="2" y="5"/>
                  </a:cubicBezTo>
                  <a:cubicBezTo>
                    <a:pt x="2" y="4"/>
                    <a:pt x="4" y="7"/>
                    <a:pt x="2" y="3"/>
                  </a:cubicBezTo>
                  <a:cubicBezTo>
                    <a:pt x="4" y="4"/>
                    <a:pt x="2" y="3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2" y="4"/>
                    <a:pt x="2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1" y="7"/>
                    <a:pt x="0" y="7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2" y="7"/>
                    <a:pt x="7" y="8"/>
                    <a:pt x="6" y="8"/>
                  </a:cubicBezTo>
                  <a:cubicBezTo>
                    <a:pt x="5" y="7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" name="Freeform 495"/>
            <p:cNvSpPr>
              <a:spLocks/>
            </p:cNvSpPr>
            <p:nvPr/>
          </p:nvSpPr>
          <p:spPr bwMode="auto">
            <a:xfrm>
              <a:off x="1390" y="3161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" name="Freeform 496"/>
            <p:cNvSpPr>
              <a:spLocks/>
            </p:cNvSpPr>
            <p:nvPr/>
          </p:nvSpPr>
          <p:spPr bwMode="auto">
            <a:xfrm>
              <a:off x="1399" y="3140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" name="Rectangle 497"/>
            <p:cNvSpPr>
              <a:spLocks noChangeArrowheads="1"/>
            </p:cNvSpPr>
            <p:nvPr/>
          </p:nvSpPr>
          <p:spPr bwMode="auto">
            <a:xfrm>
              <a:off x="1395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358" name="Rectangle 498"/>
            <p:cNvSpPr>
              <a:spLocks noChangeArrowheads="1"/>
            </p:cNvSpPr>
            <p:nvPr/>
          </p:nvSpPr>
          <p:spPr bwMode="auto">
            <a:xfrm>
              <a:off x="1407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359" name="Freeform 499"/>
            <p:cNvSpPr>
              <a:spLocks/>
            </p:cNvSpPr>
            <p:nvPr/>
          </p:nvSpPr>
          <p:spPr bwMode="auto">
            <a:xfrm>
              <a:off x="1399" y="3132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" name="Freeform 500"/>
            <p:cNvSpPr>
              <a:spLocks/>
            </p:cNvSpPr>
            <p:nvPr/>
          </p:nvSpPr>
          <p:spPr bwMode="auto">
            <a:xfrm>
              <a:off x="1390" y="312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" name="Freeform 501"/>
            <p:cNvSpPr>
              <a:spLocks/>
            </p:cNvSpPr>
            <p:nvPr/>
          </p:nvSpPr>
          <p:spPr bwMode="auto">
            <a:xfrm>
              <a:off x="1344" y="3115"/>
              <a:ext cx="55" cy="42"/>
            </a:xfrm>
            <a:custGeom>
              <a:avLst/>
              <a:gdLst>
                <a:gd name="T0" fmla="*/ 21 w 13"/>
                <a:gd name="T1" fmla="*/ 4 h 10"/>
                <a:gd name="T2" fmla="*/ 8 w 13"/>
                <a:gd name="T3" fmla="*/ 8 h 10"/>
                <a:gd name="T4" fmla="*/ 8 w 13"/>
                <a:gd name="T5" fmla="*/ 13 h 10"/>
                <a:gd name="T6" fmla="*/ 13 w 13"/>
                <a:gd name="T7" fmla="*/ 13 h 10"/>
                <a:gd name="T8" fmla="*/ 17 w 13"/>
                <a:gd name="T9" fmla="*/ 17 h 10"/>
                <a:gd name="T10" fmla="*/ 17 w 13"/>
                <a:gd name="T11" fmla="*/ 21 h 10"/>
                <a:gd name="T12" fmla="*/ 25 w 13"/>
                <a:gd name="T13" fmla="*/ 21 h 10"/>
                <a:gd name="T14" fmla="*/ 25 w 13"/>
                <a:gd name="T15" fmla="*/ 21 h 10"/>
                <a:gd name="T16" fmla="*/ 25 w 13"/>
                <a:gd name="T17" fmla="*/ 25 h 10"/>
                <a:gd name="T18" fmla="*/ 38 w 13"/>
                <a:gd name="T19" fmla="*/ 17 h 10"/>
                <a:gd name="T20" fmla="*/ 38 w 13"/>
                <a:gd name="T21" fmla="*/ 17 h 10"/>
                <a:gd name="T22" fmla="*/ 38 w 13"/>
                <a:gd name="T23" fmla="*/ 21 h 10"/>
                <a:gd name="T24" fmla="*/ 38 w 13"/>
                <a:gd name="T25" fmla="*/ 25 h 10"/>
                <a:gd name="T26" fmla="*/ 38 w 13"/>
                <a:gd name="T27" fmla="*/ 29 h 10"/>
                <a:gd name="T28" fmla="*/ 42 w 13"/>
                <a:gd name="T29" fmla="*/ 25 h 10"/>
                <a:gd name="T30" fmla="*/ 47 w 13"/>
                <a:gd name="T31" fmla="*/ 21 h 10"/>
                <a:gd name="T32" fmla="*/ 47 w 13"/>
                <a:gd name="T33" fmla="*/ 29 h 10"/>
                <a:gd name="T34" fmla="*/ 47 w 13"/>
                <a:gd name="T35" fmla="*/ 29 h 10"/>
                <a:gd name="T36" fmla="*/ 55 w 13"/>
                <a:gd name="T37" fmla="*/ 29 h 10"/>
                <a:gd name="T38" fmla="*/ 51 w 13"/>
                <a:gd name="T39" fmla="*/ 29 h 10"/>
                <a:gd name="T40" fmla="*/ 51 w 13"/>
                <a:gd name="T41" fmla="*/ 34 h 10"/>
                <a:gd name="T42" fmla="*/ 55 w 13"/>
                <a:gd name="T43" fmla="*/ 17 h 10"/>
                <a:gd name="T44" fmla="*/ 55 w 13"/>
                <a:gd name="T45" fmla="*/ 13 h 10"/>
                <a:gd name="T46" fmla="*/ 51 w 13"/>
                <a:gd name="T47" fmla="*/ 17 h 10"/>
                <a:gd name="T48" fmla="*/ 51 w 13"/>
                <a:gd name="T49" fmla="*/ 13 h 10"/>
                <a:gd name="T50" fmla="*/ 51 w 13"/>
                <a:gd name="T51" fmla="*/ 13 h 10"/>
                <a:gd name="T52" fmla="*/ 47 w 13"/>
                <a:gd name="T53" fmla="*/ 13 h 10"/>
                <a:gd name="T54" fmla="*/ 47 w 13"/>
                <a:gd name="T55" fmla="*/ 13 h 10"/>
                <a:gd name="T56" fmla="*/ 47 w 13"/>
                <a:gd name="T57" fmla="*/ 13 h 10"/>
                <a:gd name="T58" fmla="*/ 47 w 13"/>
                <a:gd name="T59" fmla="*/ 13 h 10"/>
                <a:gd name="T60" fmla="*/ 42 w 13"/>
                <a:gd name="T61" fmla="*/ 17 h 10"/>
                <a:gd name="T62" fmla="*/ 47 w 13"/>
                <a:gd name="T63" fmla="*/ 8 h 10"/>
                <a:gd name="T64" fmla="*/ 47 w 13"/>
                <a:gd name="T65" fmla="*/ 8 h 10"/>
                <a:gd name="T66" fmla="*/ 38 w 13"/>
                <a:gd name="T67" fmla="*/ 13 h 10"/>
                <a:gd name="T68" fmla="*/ 34 w 13"/>
                <a:gd name="T69" fmla="*/ 13 h 10"/>
                <a:gd name="T70" fmla="*/ 30 w 13"/>
                <a:gd name="T71" fmla="*/ 13 h 10"/>
                <a:gd name="T72" fmla="*/ 30 w 13"/>
                <a:gd name="T73" fmla="*/ 13 h 10"/>
                <a:gd name="T74" fmla="*/ 25 w 13"/>
                <a:gd name="T75" fmla="*/ 8 h 10"/>
                <a:gd name="T76" fmla="*/ 21 w 13"/>
                <a:gd name="T77" fmla="*/ 17 h 10"/>
                <a:gd name="T78" fmla="*/ 30 w 13"/>
                <a:gd name="T79" fmla="*/ 4 h 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" h="10">
                  <a:moveTo>
                    <a:pt x="7" y="1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2" y="3"/>
                    <a:pt x="5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5" y="2"/>
                    <a:pt x="5" y="2"/>
                  </a:cubicBezTo>
                  <a:cubicBezTo>
                    <a:pt x="0" y="5"/>
                    <a:pt x="7" y="2"/>
                    <a:pt x="4" y="4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4" y="5"/>
                    <a:pt x="6" y="4"/>
                    <a:pt x="4" y="5"/>
                  </a:cubicBezTo>
                  <a:cubicBezTo>
                    <a:pt x="7" y="3"/>
                    <a:pt x="3" y="7"/>
                    <a:pt x="7" y="4"/>
                  </a:cubicBezTo>
                  <a:cubicBezTo>
                    <a:pt x="6" y="5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7" y="4"/>
                    <a:pt x="6" y="5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8" y="5"/>
                    <a:pt x="7" y="6"/>
                    <a:pt x="8" y="5"/>
                  </a:cubicBezTo>
                  <a:cubicBezTo>
                    <a:pt x="8" y="5"/>
                    <a:pt x="8" y="4"/>
                    <a:pt x="9" y="4"/>
                  </a:cubicBezTo>
                  <a:cubicBezTo>
                    <a:pt x="9" y="4"/>
                    <a:pt x="10" y="3"/>
                    <a:pt x="10" y="3"/>
                  </a:cubicBezTo>
                  <a:cubicBezTo>
                    <a:pt x="9" y="4"/>
                    <a:pt x="10" y="3"/>
                    <a:pt x="9" y="4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8"/>
                    <a:pt x="10" y="5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8"/>
                    <a:pt x="11" y="4"/>
                    <a:pt x="10" y="6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0" y="7"/>
                    <a:pt x="10" y="8"/>
                  </a:cubicBezTo>
                  <a:cubicBezTo>
                    <a:pt x="10" y="7"/>
                    <a:pt x="10" y="8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2" y="5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10"/>
                    <a:pt x="13" y="7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2" y="6"/>
                    <a:pt x="12" y="7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5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4"/>
                    <a:pt x="12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2" y="4"/>
                    <a:pt x="11" y="4"/>
                    <a:pt x="12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4"/>
                    <a:pt x="11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0" y="5"/>
                    <a:pt x="11" y="3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9" y="5"/>
                    <a:pt x="10" y="3"/>
                    <a:pt x="9" y="4"/>
                  </a:cubicBezTo>
                  <a:cubicBezTo>
                    <a:pt x="11" y="3"/>
                    <a:pt x="10" y="3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9" y="3"/>
                    <a:pt x="10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1"/>
                    <a:pt x="8" y="3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6" y="3"/>
                    <a:pt x="10" y="0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6" y="3"/>
                    <a:pt x="5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4" y="3"/>
                    <a:pt x="7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" name="Freeform 502"/>
            <p:cNvSpPr>
              <a:spLocks/>
            </p:cNvSpPr>
            <p:nvPr/>
          </p:nvSpPr>
          <p:spPr bwMode="auto">
            <a:xfrm>
              <a:off x="1378" y="3123"/>
              <a:ext cx="4" cy="4"/>
            </a:xfrm>
            <a:custGeom>
              <a:avLst/>
              <a:gdLst>
                <a:gd name="T0" fmla="*/ 0 w 1"/>
                <a:gd name="T1" fmla="*/ 4 h 1"/>
                <a:gd name="T2" fmla="*/ 4 w 1"/>
                <a:gd name="T3" fmla="*/ 0 h 1"/>
                <a:gd name="T4" fmla="*/ 0 w 1"/>
                <a:gd name="T5" fmla="*/ 0 h 1"/>
                <a:gd name="T6" fmla="*/ 0 w 1"/>
                <a:gd name="T7" fmla="*/ 4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" name="Rectangle 503"/>
            <p:cNvSpPr>
              <a:spLocks noChangeArrowheads="1"/>
            </p:cNvSpPr>
            <p:nvPr/>
          </p:nvSpPr>
          <p:spPr bwMode="auto">
            <a:xfrm>
              <a:off x="1378" y="3123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364" name="Freeform 504"/>
            <p:cNvSpPr>
              <a:spLocks/>
            </p:cNvSpPr>
            <p:nvPr/>
          </p:nvSpPr>
          <p:spPr bwMode="auto">
            <a:xfrm>
              <a:off x="1369" y="3115"/>
              <a:ext cx="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" name="Rectangle 505"/>
            <p:cNvSpPr>
              <a:spLocks noChangeArrowheads="1"/>
            </p:cNvSpPr>
            <p:nvPr/>
          </p:nvSpPr>
          <p:spPr bwMode="auto">
            <a:xfrm>
              <a:off x="1365" y="3115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366" name="Freeform 506"/>
            <p:cNvSpPr>
              <a:spLocks/>
            </p:cNvSpPr>
            <p:nvPr/>
          </p:nvSpPr>
          <p:spPr bwMode="auto">
            <a:xfrm>
              <a:off x="1336" y="3086"/>
              <a:ext cx="38" cy="37"/>
            </a:xfrm>
            <a:custGeom>
              <a:avLst/>
              <a:gdLst>
                <a:gd name="T0" fmla="*/ 25 w 9"/>
                <a:gd name="T1" fmla="*/ 8 h 9"/>
                <a:gd name="T2" fmla="*/ 17 w 9"/>
                <a:gd name="T3" fmla="*/ 4 h 9"/>
                <a:gd name="T4" fmla="*/ 21 w 9"/>
                <a:gd name="T5" fmla="*/ 8 h 9"/>
                <a:gd name="T6" fmla="*/ 17 w 9"/>
                <a:gd name="T7" fmla="*/ 0 h 9"/>
                <a:gd name="T8" fmla="*/ 13 w 9"/>
                <a:gd name="T9" fmla="*/ 21 h 9"/>
                <a:gd name="T10" fmla="*/ 8 w 9"/>
                <a:gd name="T11" fmla="*/ 16 h 9"/>
                <a:gd name="T12" fmla="*/ 17 w 9"/>
                <a:gd name="T13" fmla="*/ 25 h 9"/>
                <a:gd name="T14" fmla="*/ 8 w 9"/>
                <a:gd name="T15" fmla="*/ 25 h 9"/>
                <a:gd name="T16" fmla="*/ 13 w 9"/>
                <a:gd name="T17" fmla="*/ 29 h 9"/>
                <a:gd name="T18" fmla="*/ 17 w 9"/>
                <a:gd name="T19" fmla="*/ 29 h 9"/>
                <a:gd name="T20" fmla="*/ 17 w 9"/>
                <a:gd name="T21" fmla="*/ 29 h 9"/>
                <a:gd name="T22" fmla="*/ 17 w 9"/>
                <a:gd name="T23" fmla="*/ 29 h 9"/>
                <a:gd name="T24" fmla="*/ 17 w 9"/>
                <a:gd name="T25" fmla="*/ 29 h 9"/>
                <a:gd name="T26" fmla="*/ 17 w 9"/>
                <a:gd name="T27" fmla="*/ 29 h 9"/>
                <a:gd name="T28" fmla="*/ 21 w 9"/>
                <a:gd name="T29" fmla="*/ 29 h 9"/>
                <a:gd name="T30" fmla="*/ 13 w 9"/>
                <a:gd name="T31" fmla="*/ 33 h 9"/>
                <a:gd name="T32" fmla="*/ 21 w 9"/>
                <a:gd name="T33" fmla="*/ 33 h 9"/>
                <a:gd name="T34" fmla="*/ 30 w 9"/>
                <a:gd name="T35" fmla="*/ 33 h 9"/>
                <a:gd name="T36" fmla="*/ 21 w 9"/>
                <a:gd name="T37" fmla="*/ 29 h 9"/>
                <a:gd name="T38" fmla="*/ 21 w 9"/>
                <a:gd name="T39" fmla="*/ 29 h 9"/>
                <a:gd name="T40" fmla="*/ 21 w 9"/>
                <a:gd name="T41" fmla="*/ 29 h 9"/>
                <a:gd name="T42" fmla="*/ 30 w 9"/>
                <a:gd name="T43" fmla="*/ 29 h 9"/>
                <a:gd name="T44" fmla="*/ 34 w 9"/>
                <a:gd name="T45" fmla="*/ 25 h 9"/>
                <a:gd name="T46" fmla="*/ 34 w 9"/>
                <a:gd name="T47" fmla="*/ 25 h 9"/>
                <a:gd name="T48" fmla="*/ 30 w 9"/>
                <a:gd name="T49" fmla="*/ 25 h 9"/>
                <a:gd name="T50" fmla="*/ 25 w 9"/>
                <a:gd name="T51" fmla="*/ 25 h 9"/>
                <a:gd name="T52" fmla="*/ 17 w 9"/>
                <a:gd name="T53" fmla="*/ 29 h 9"/>
                <a:gd name="T54" fmla="*/ 17 w 9"/>
                <a:gd name="T55" fmla="*/ 25 h 9"/>
                <a:gd name="T56" fmla="*/ 25 w 9"/>
                <a:gd name="T57" fmla="*/ 25 h 9"/>
                <a:gd name="T58" fmla="*/ 21 w 9"/>
                <a:gd name="T59" fmla="*/ 25 h 9"/>
                <a:gd name="T60" fmla="*/ 30 w 9"/>
                <a:gd name="T61" fmla="*/ 25 h 9"/>
                <a:gd name="T62" fmla="*/ 21 w 9"/>
                <a:gd name="T63" fmla="*/ 25 h 9"/>
                <a:gd name="T64" fmla="*/ 21 w 9"/>
                <a:gd name="T65" fmla="*/ 16 h 9"/>
                <a:gd name="T66" fmla="*/ 25 w 9"/>
                <a:gd name="T67" fmla="*/ 21 h 9"/>
                <a:gd name="T68" fmla="*/ 21 w 9"/>
                <a:gd name="T69" fmla="*/ 16 h 9"/>
                <a:gd name="T70" fmla="*/ 25 w 9"/>
                <a:gd name="T71" fmla="*/ 16 h 9"/>
                <a:gd name="T72" fmla="*/ 21 w 9"/>
                <a:gd name="T73" fmla="*/ 12 h 9"/>
                <a:gd name="T74" fmla="*/ 21 w 9"/>
                <a:gd name="T75" fmla="*/ 12 h 9"/>
                <a:gd name="T76" fmla="*/ 21 w 9"/>
                <a:gd name="T77" fmla="*/ 12 h 9"/>
                <a:gd name="T78" fmla="*/ 17 w 9"/>
                <a:gd name="T79" fmla="*/ 4 h 9"/>
                <a:gd name="T80" fmla="*/ 25 w 9"/>
                <a:gd name="T81" fmla="*/ 8 h 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" h="9">
                  <a:moveTo>
                    <a:pt x="6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4" y="1"/>
                    <a:pt x="5" y="2"/>
                  </a:cubicBezTo>
                  <a:cubicBezTo>
                    <a:pt x="4" y="0"/>
                    <a:pt x="6" y="1"/>
                    <a:pt x="4" y="0"/>
                  </a:cubicBezTo>
                  <a:cubicBezTo>
                    <a:pt x="4" y="1"/>
                    <a:pt x="1" y="3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5"/>
                    <a:pt x="0" y="5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5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4" y="8"/>
                    <a:pt x="2" y="9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8" y="7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8"/>
                    <a:pt x="6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9" y="6"/>
                    <a:pt x="5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5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1"/>
                    <a:pt x="4" y="1"/>
                  </a:cubicBezTo>
                  <a:cubicBezTo>
                    <a:pt x="5" y="2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" name="Freeform 507"/>
            <p:cNvSpPr>
              <a:spLocks/>
            </p:cNvSpPr>
            <p:nvPr/>
          </p:nvSpPr>
          <p:spPr bwMode="auto">
            <a:xfrm>
              <a:off x="1348" y="3081"/>
              <a:ext cx="13" cy="9"/>
            </a:xfrm>
            <a:custGeom>
              <a:avLst/>
              <a:gdLst>
                <a:gd name="T0" fmla="*/ 4 w 3"/>
                <a:gd name="T1" fmla="*/ 5 h 2"/>
                <a:gd name="T2" fmla="*/ 9 w 3"/>
                <a:gd name="T3" fmla="*/ 9 h 2"/>
                <a:gd name="T4" fmla="*/ 4 w 3"/>
                <a:gd name="T5" fmla="*/ 0 h 2"/>
                <a:gd name="T6" fmla="*/ 4 w 3"/>
                <a:gd name="T7" fmla="*/ 5 h 2"/>
                <a:gd name="T8" fmla="*/ 4 w 3"/>
                <a:gd name="T9" fmla="*/ 5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1" y="1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" name="Freeform 508"/>
            <p:cNvSpPr>
              <a:spLocks/>
            </p:cNvSpPr>
            <p:nvPr/>
          </p:nvSpPr>
          <p:spPr bwMode="auto">
            <a:xfrm>
              <a:off x="1348" y="3061"/>
              <a:ext cx="21" cy="29"/>
            </a:xfrm>
            <a:custGeom>
              <a:avLst/>
              <a:gdLst>
                <a:gd name="T0" fmla="*/ 17 w 5"/>
                <a:gd name="T1" fmla="*/ 17 h 7"/>
                <a:gd name="T2" fmla="*/ 13 w 5"/>
                <a:gd name="T3" fmla="*/ 12 h 7"/>
                <a:gd name="T4" fmla="*/ 4 w 5"/>
                <a:gd name="T5" fmla="*/ 17 h 7"/>
                <a:gd name="T6" fmla="*/ 8 w 5"/>
                <a:gd name="T7" fmla="*/ 21 h 7"/>
                <a:gd name="T8" fmla="*/ 4 w 5"/>
                <a:gd name="T9" fmla="*/ 21 h 7"/>
                <a:gd name="T10" fmla="*/ 8 w 5"/>
                <a:gd name="T11" fmla="*/ 25 h 7"/>
                <a:gd name="T12" fmla="*/ 8 w 5"/>
                <a:gd name="T13" fmla="*/ 21 h 7"/>
                <a:gd name="T14" fmla="*/ 8 w 5"/>
                <a:gd name="T15" fmla="*/ 25 h 7"/>
                <a:gd name="T16" fmla="*/ 8 w 5"/>
                <a:gd name="T17" fmla="*/ 25 h 7"/>
                <a:gd name="T18" fmla="*/ 13 w 5"/>
                <a:gd name="T19" fmla="*/ 25 h 7"/>
                <a:gd name="T20" fmla="*/ 8 w 5"/>
                <a:gd name="T21" fmla="*/ 17 h 7"/>
                <a:gd name="T22" fmla="*/ 13 w 5"/>
                <a:gd name="T23" fmla="*/ 25 h 7"/>
                <a:gd name="T24" fmla="*/ 17 w 5"/>
                <a:gd name="T25" fmla="*/ 25 h 7"/>
                <a:gd name="T26" fmla="*/ 17 w 5"/>
                <a:gd name="T27" fmla="*/ 21 h 7"/>
                <a:gd name="T28" fmla="*/ 13 w 5"/>
                <a:gd name="T29" fmla="*/ 17 h 7"/>
                <a:gd name="T30" fmla="*/ 17 w 5"/>
                <a:gd name="T31" fmla="*/ 25 h 7"/>
                <a:gd name="T32" fmla="*/ 21 w 5"/>
                <a:gd name="T33" fmla="*/ 17 h 7"/>
                <a:gd name="T34" fmla="*/ 17 w 5"/>
                <a:gd name="T35" fmla="*/ 8 h 7"/>
                <a:gd name="T36" fmla="*/ 21 w 5"/>
                <a:gd name="T37" fmla="*/ 17 h 7"/>
                <a:gd name="T38" fmla="*/ 21 w 5"/>
                <a:gd name="T39" fmla="*/ 17 h 7"/>
                <a:gd name="T40" fmla="*/ 17 w 5"/>
                <a:gd name="T41" fmla="*/ 4 h 7"/>
                <a:gd name="T42" fmla="*/ 17 w 5"/>
                <a:gd name="T43" fmla="*/ 17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" h="7">
                  <a:moveTo>
                    <a:pt x="4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3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0" y="5"/>
                    <a:pt x="2" y="6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1" y="4"/>
                    <a:pt x="2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2" y="3"/>
                    <a:pt x="4" y="5"/>
                    <a:pt x="4" y="6"/>
                  </a:cubicBezTo>
                  <a:cubicBezTo>
                    <a:pt x="4" y="4"/>
                    <a:pt x="4" y="3"/>
                    <a:pt x="5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" name="Freeform 509"/>
            <p:cNvSpPr>
              <a:spLocks/>
            </p:cNvSpPr>
            <p:nvPr/>
          </p:nvSpPr>
          <p:spPr bwMode="auto">
            <a:xfrm>
              <a:off x="1361" y="3069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" name="Freeform 510"/>
            <p:cNvSpPr>
              <a:spLocks/>
            </p:cNvSpPr>
            <p:nvPr/>
          </p:nvSpPr>
          <p:spPr bwMode="auto">
            <a:xfrm>
              <a:off x="1746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" name="Freeform 511"/>
            <p:cNvSpPr>
              <a:spLocks/>
            </p:cNvSpPr>
            <p:nvPr/>
          </p:nvSpPr>
          <p:spPr bwMode="auto">
            <a:xfrm>
              <a:off x="1738" y="2977"/>
              <a:ext cx="12" cy="21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4 h 5"/>
                <a:gd name="T4" fmla="*/ 12 w 3"/>
                <a:gd name="T5" fmla="*/ 21 h 5"/>
                <a:gd name="T6" fmla="*/ 4 w 3"/>
                <a:gd name="T7" fmla="*/ 8 h 5"/>
                <a:gd name="T8" fmla="*/ 8 w 3"/>
                <a:gd name="T9" fmla="*/ 13 h 5"/>
                <a:gd name="T10" fmla="*/ 4 w 3"/>
                <a:gd name="T11" fmla="*/ 4 h 5"/>
                <a:gd name="T12" fmla="*/ 4 w 3"/>
                <a:gd name="T13" fmla="*/ 8 h 5"/>
                <a:gd name="T14" fmla="*/ 0 w 3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2" y="4"/>
                    <a:pt x="2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" name="Freeform 512"/>
            <p:cNvSpPr>
              <a:spLocks/>
            </p:cNvSpPr>
            <p:nvPr/>
          </p:nvSpPr>
          <p:spPr bwMode="auto">
            <a:xfrm>
              <a:off x="1738" y="2985"/>
              <a:ext cx="4" cy="5"/>
            </a:xfrm>
            <a:custGeom>
              <a:avLst/>
              <a:gdLst>
                <a:gd name="T0" fmla="*/ 4 w 1"/>
                <a:gd name="T1" fmla="*/ 5 h 1"/>
                <a:gd name="T2" fmla="*/ 0 w 1"/>
                <a:gd name="T3" fmla="*/ 0 h 1"/>
                <a:gd name="T4" fmla="*/ 4 w 1"/>
                <a:gd name="T5" fmla="*/ 5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" name="Freeform 513"/>
            <p:cNvSpPr>
              <a:spLocks/>
            </p:cNvSpPr>
            <p:nvPr/>
          </p:nvSpPr>
          <p:spPr bwMode="auto">
            <a:xfrm>
              <a:off x="1738" y="2990"/>
              <a:ext cx="4" cy="8"/>
            </a:xfrm>
            <a:custGeom>
              <a:avLst/>
              <a:gdLst>
                <a:gd name="T0" fmla="*/ 4 w 1"/>
                <a:gd name="T1" fmla="*/ 4 h 2"/>
                <a:gd name="T2" fmla="*/ 0 w 1"/>
                <a:gd name="T3" fmla="*/ 0 h 2"/>
                <a:gd name="T4" fmla="*/ 4 w 1"/>
                <a:gd name="T5" fmla="*/ 8 h 2"/>
                <a:gd name="T6" fmla="*/ 4 w 1"/>
                <a:gd name="T7" fmla="*/ 4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" name="Freeform 514"/>
            <p:cNvSpPr>
              <a:spLocks/>
            </p:cNvSpPr>
            <p:nvPr/>
          </p:nvSpPr>
          <p:spPr bwMode="auto">
            <a:xfrm>
              <a:off x="1738" y="29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" name="Freeform 515"/>
            <p:cNvSpPr>
              <a:spLocks/>
            </p:cNvSpPr>
            <p:nvPr/>
          </p:nvSpPr>
          <p:spPr bwMode="auto">
            <a:xfrm>
              <a:off x="1734" y="2981"/>
              <a:ext cx="8" cy="17"/>
            </a:xfrm>
            <a:custGeom>
              <a:avLst/>
              <a:gdLst>
                <a:gd name="T0" fmla="*/ 4 w 2"/>
                <a:gd name="T1" fmla="*/ 13 h 4"/>
                <a:gd name="T2" fmla="*/ 4 w 2"/>
                <a:gd name="T3" fmla="*/ 13 h 4"/>
                <a:gd name="T4" fmla="*/ 4 w 2"/>
                <a:gd name="T5" fmla="*/ 13 h 4"/>
                <a:gd name="T6" fmla="*/ 4 w 2"/>
                <a:gd name="T7" fmla="*/ 4 h 4"/>
                <a:gd name="T8" fmla="*/ 4 w 2"/>
                <a:gd name="T9" fmla="*/ 4 h 4"/>
                <a:gd name="T10" fmla="*/ 0 w 2"/>
                <a:gd name="T11" fmla="*/ 0 h 4"/>
                <a:gd name="T12" fmla="*/ 4 w 2"/>
                <a:gd name="T13" fmla="*/ 13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" name="Freeform 516"/>
            <p:cNvSpPr>
              <a:spLocks/>
            </p:cNvSpPr>
            <p:nvPr/>
          </p:nvSpPr>
          <p:spPr bwMode="auto">
            <a:xfrm>
              <a:off x="1738" y="2994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" name="Freeform 517"/>
            <p:cNvSpPr>
              <a:spLocks/>
            </p:cNvSpPr>
            <p:nvPr/>
          </p:nvSpPr>
          <p:spPr bwMode="auto">
            <a:xfrm>
              <a:off x="1738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" name="Freeform 518"/>
            <p:cNvSpPr>
              <a:spLocks/>
            </p:cNvSpPr>
            <p:nvPr/>
          </p:nvSpPr>
          <p:spPr bwMode="auto">
            <a:xfrm>
              <a:off x="1729" y="2981"/>
              <a:ext cx="9" cy="17"/>
            </a:xfrm>
            <a:custGeom>
              <a:avLst/>
              <a:gdLst>
                <a:gd name="T0" fmla="*/ 9 w 2"/>
                <a:gd name="T1" fmla="*/ 17 h 4"/>
                <a:gd name="T2" fmla="*/ 9 w 2"/>
                <a:gd name="T3" fmla="*/ 9 h 4"/>
                <a:gd name="T4" fmla="*/ 0 w 2"/>
                <a:gd name="T5" fmla="*/ 0 h 4"/>
                <a:gd name="T6" fmla="*/ 0 w 2"/>
                <a:gd name="T7" fmla="*/ 0 h 4"/>
                <a:gd name="T8" fmla="*/ 9 w 2"/>
                <a:gd name="T9" fmla="*/ 1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4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" name="Freeform 519"/>
            <p:cNvSpPr>
              <a:spLocks/>
            </p:cNvSpPr>
            <p:nvPr/>
          </p:nvSpPr>
          <p:spPr bwMode="auto">
            <a:xfrm>
              <a:off x="1725" y="2977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" name="Freeform 520"/>
            <p:cNvSpPr>
              <a:spLocks/>
            </p:cNvSpPr>
            <p:nvPr/>
          </p:nvSpPr>
          <p:spPr bwMode="auto">
            <a:xfrm>
              <a:off x="1725" y="2973"/>
              <a:ext cx="9" cy="21"/>
            </a:xfrm>
            <a:custGeom>
              <a:avLst/>
              <a:gdLst>
                <a:gd name="T0" fmla="*/ 5 w 2"/>
                <a:gd name="T1" fmla="*/ 21 h 5"/>
                <a:gd name="T2" fmla="*/ 0 w 2"/>
                <a:gd name="T3" fmla="*/ 8 h 5"/>
                <a:gd name="T4" fmla="*/ 5 w 2"/>
                <a:gd name="T5" fmla="*/ 17 h 5"/>
                <a:gd name="T6" fmla="*/ 5 w 2"/>
                <a:gd name="T7" fmla="*/ 13 h 5"/>
                <a:gd name="T8" fmla="*/ 5 w 2"/>
                <a:gd name="T9" fmla="*/ 21 h 5"/>
                <a:gd name="T10" fmla="*/ 5 w 2"/>
                <a:gd name="T11" fmla="*/ 13 h 5"/>
                <a:gd name="T12" fmla="*/ 9 w 2"/>
                <a:gd name="T13" fmla="*/ 17 h 5"/>
                <a:gd name="T14" fmla="*/ 5 w 2"/>
                <a:gd name="T15" fmla="*/ 8 h 5"/>
                <a:gd name="T16" fmla="*/ 5 w 2"/>
                <a:gd name="T17" fmla="*/ 8 h 5"/>
                <a:gd name="T18" fmla="*/ 5 w 2"/>
                <a:gd name="T19" fmla="*/ 4 h 5"/>
                <a:gd name="T20" fmla="*/ 0 w 2"/>
                <a:gd name="T21" fmla="*/ 0 h 5"/>
                <a:gd name="T22" fmla="*/ 5 w 2"/>
                <a:gd name="T23" fmla="*/ 21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5"/>
                    <a:pt x="1" y="3"/>
                    <a:pt x="1" y="5"/>
                  </a:cubicBezTo>
                  <a:cubicBezTo>
                    <a:pt x="1" y="5"/>
                    <a:pt x="2" y="5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4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" name="Freeform 521"/>
            <p:cNvSpPr>
              <a:spLocks/>
            </p:cNvSpPr>
            <p:nvPr/>
          </p:nvSpPr>
          <p:spPr bwMode="auto">
            <a:xfrm>
              <a:off x="1725" y="2981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" name="Freeform 522"/>
            <p:cNvSpPr>
              <a:spLocks/>
            </p:cNvSpPr>
            <p:nvPr/>
          </p:nvSpPr>
          <p:spPr bwMode="auto">
            <a:xfrm>
              <a:off x="1721" y="2973"/>
              <a:ext cx="4" cy="21"/>
            </a:xfrm>
            <a:custGeom>
              <a:avLst/>
              <a:gdLst>
                <a:gd name="T0" fmla="*/ 4 w 1"/>
                <a:gd name="T1" fmla="*/ 21 h 5"/>
                <a:gd name="T2" fmla="*/ 4 w 1"/>
                <a:gd name="T3" fmla="*/ 17 h 5"/>
                <a:gd name="T4" fmla="*/ 4 w 1"/>
                <a:gd name="T5" fmla="*/ 21 h 5"/>
                <a:gd name="T6" fmla="*/ 4 w 1"/>
                <a:gd name="T7" fmla="*/ 13 h 5"/>
                <a:gd name="T8" fmla="*/ 4 w 1"/>
                <a:gd name="T9" fmla="*/ 17 h 5"/>
                <a:gd name="T10" fmla="*/ 0 w 1"/>
                <a:gd name="T11" fmla="*/ 4 h 5"/>
                <a:gd name="T12" fmla="*/ 4 w 1"/>
                <a:gd name="T13" fmla="*/ 8 h 5"/>
                <a:gd name="T14" fmla="*/ 0 w 1"/>
                <a:gd name="T15" fmla="*/ 8 h 5"/>
                <a:gd name="T16" fmla="*/ 0 w 1"/>
                <a:gd name="T17" fmla="*/ 13 h 5"/>
                <a:gd name="T18" fmla="*/ 0 w 1"/>
                <a:gd name="T19" fmla="*/ 13 h 5"/>
                <a:gd name="T20" fmla="*/ 4 w 1"/>
                <a:gd name="T21" fmla="*/ 21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1"/>
                    <a:pt x="1" y="4"/>
                    <a:pt x="1" y="4"/>
                  </a:cubicBezTo>
                  <a:cubicBezTo>
                    <a:pt x="0" y="3"/>
                    <a:pt x="1" y="3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" name="Freeform 523"/>
            <p:cNvSpPr>
              <a:spLocks/>
            </p:cNvSpPr>
            <p:nvPr/>
          </p:nvSpPr>
          <p:spPr bwMode="auto">
            <a:xfrm>
              <a:off x="1725" y="2994"/>
              <a:ext cx="4" cy="4"/>
            </a:xfrm>
            <a:custGeom>
              <a:avLst/>
              <a:gdLst>
                <a:gd name="T0" fmla="*/ 4 w 1"/>
                <a:gd name="T1" fmla="*/ 0 h 1"/>
                <a:gd name="T2" fmla="*/ 0 w 1"/>
                <a:gd name="T3" fmla="*/ 0 h 1"/>
                <a:gd name="T4" fmla="*/ 4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" name="Freeform 524"/>
            <p:cNvSpPr>
              <a:spLocks/>
            </p:cNvSpPr>
            <p:nvPr/>
          </p:nvSpPr>
          <p:spPr bwMode="auto">
            <a:xfrm>
              <a:off x="1721" y="2981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" name="Freeform 525"/>
            <p:cNvSpPr>
              <a:spLocks/>
            </p:cNvSpPr>
            <p:nvPr/>
          </p:nvSpPr>
          <p:spPr bwMode="auto">
            <a:xfrm>
              <a:off x="1721" y="2990"/>
              <a:ext cx="0" cy="4"/>
            </a:xfrm>
            <a:custGeom>
              <a:avLst/>
              <a:gdLst>
                <a:gd name="T0" fmla="*/ 4 h 1"/>
                <a:gd name="T1" fmla="*/ 0 h 1"/>
                <a:gd name="T2" fmla="*/ 4 h 1"/>
                <a:gd name="T3" fmla="*/ 4 h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" name="Freeform 526"/>
            <p:cNvSpPr>
              <a:spLocks/>
            </p:cNvSpPr>
            <p:nvPr/>
          </p:nvSpPr>
          <p:spPr bwMode="auto">
            <a:xfrm>
              <a:off x="1692" y="2973"/>
              <a:ext cx="29" cy="29"/>
            </a:xfrm>
            <a:custGeom>
              <a:avLst/>
              <a:gdLst>
                <a:gd name="T0" fmla="*/ 17 w 7"/>
                <a:gd name="T1" fmla="*/ 0 h 7"/>
                <a:gd name="T2" fmla="*/ 12 w 7"/>
                <a:gd name="T3" fmla="*/ 4 h 7"/>
                <a:gd name="T4" fmla="*/ 8 w 7"/>
                <a:gd name="T5" fmla="*/ 4 h 7"/>
                <a:gd name="T6" fmla="*/ 0 w 7"/>
                <a:gd name="T7" fmla="*/ 12 h 7"/>
                <a:gd name="T8" fmla="*/ 4 w 7"/>
                <a:gd name="T9" fmla="*/ 8 h 7"/>
                <a:gd name="T10" fmla="*/ 0 w 7"/>
                <a:gd name="T11" fmla="*/ 12 h 7"/>
                <a:gd name="T12" fmla="*/ 8 w 7"/>
                <a:gd name="T13" fmla="*/ 17 h 7"/>
                <a:gd name="T14" fmla="*/ 12 w 7"/>
                <a:gd name="T15" fmla="*/ 17 h 7"/>
                <a:gd name="T16" fmla="*/ 21 w 7"/>
                <a:gd name="T17" fmla="*/ 25 h 7"/>
                <a:gd name="T18" fmla="*/ 25 w 7"/>
                <a:gd name="T19" fmla="*/ 12 h 7"/>
                <a:gd name="T20" fmla="*/ 25 w 7"/>
                <a:gd name="T21" fmla="*/ 21 h 7"/>
                <a:gd name="T22" fmla="*/ 25 w 7"/>
                <a:gd name="T23" fmla="*/ 21 h 7"/>
                <a:gd name="T24" fmla="*/ 25 w 7"/>
                <a:gd name="T25" fmla="*/ 21 h 7"/>
                <a:gd name="T26" fmla="*/ 29 w 7"/>
                <a:gd name="T27" fmla="*/ 12 h 7"/>
                <a:gd name="T28" fmla="*/ 29 w 7"/>
                <a:gd name="T29" fmla="*/ 25 h 7"/>
                <a:gd name="T30" fmla="*/ 29 w 7"/>
                <a:gd name="T31" fmla="*/ 17 h 7"/>
                <a:gd name="T32" fmla="*/ 29 w 7"/>
                <a:gd name="T33" fmla="*/ 8 h 7"/>
                <a:gd name="T34" fmla="*/ 29 w 7"/>
                <a:gd name="T35" fmla="*/ 4 h 7"/>
                <a:gd name="T36" fmla="*/ 21 w 7"/>
                <a:gd name="T37" fmla="*/ 17 h 7"/>
                <a:gd name="T38" fmla="*/ 25 w 7"/>
                <a:gd name="T39" fmla="*/ 12 h 7"/>
                <a:gd name="T40" fmla="*/ 25 w 7"/>
                <a:gd name="T41" fmla="*/ 4 h 7"/>
                <a:gd name="T42" fmla="*/ 17 w 7"/>
                <a:gd name="T43" fmla="*/ 12 h 7"/>
                <a:gd name="T44" fmla="*/ 21 w 7"/>
                <a:gd name="T45" fmla="*/ 8 h 7"/>
                <a:gd name="T46" fmla="*/ 17 w 7"/>
                <a:gd name="T47" fmla="*/ 12 h 7"/>
                <a:gd name="T48" fmla="*/ 21 w 7"/>
                <a:gd name="T49" fmla="*/ 8 h 7"/>
                <a:gd name="T50" fmla="*/ 12 w 7"/>
                <a:gd name="T51" fmla="*/ 17 h 7"/>
                <a:gd name="T52" fmla="*/ 21 w 7"/>
                <a:gd name="T53" fmla="*/ 4 h 7"/>
                <a:gd name="T54" fmla="*/ 17 w 7"/>
                <a:gd name="T55" fmla="*/ 8 h 7"/>
                <a:gd name="T56" fmla="*/ 12 w 7"/>
                <a:gd name="T57" fmla="*/ 12 h 7"/>
                <a:gd name="T58" fmla="*/ 21 w 7"/>
                <a:gd name="T59" fmla="*/ 4 h 7"/>
                <a:gd name="T60" fmla="*/ 12 w 7"/>
                <a:gd name="T61" fmla="*/ 8 h 7"/>
                <a:gd name="T62" fmla="*/ 8 w 7"/>
                <a:gd name="T63" fmla="*/ 12 h 7"/>
                <a:gd name="T64" fmla="*/ 12 w 7"/>
                <a:gd name="T65" fmla="*/ 8 h 7"/>
                <a:gd name="T66" fmla="*/ 17 w 7"/>
                <a:gd name="T67" fmla="*/ 0 h 7"/>
                <a:gd name="T68" fmla="*/ 21 w 7"/>
                <a:gd name="T69" fmla="*/ 0 h 7"/>
                <a:gd name="T70" fmla="*/ 12 w 7"/>
                <a:gd name="T71" fmla="*/ 4 h 7"/>
                <a:gd name="T72" fmla="*/ 17 w 7"/>
                <a:gd name="T73" fmla="*/ 0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5" y="5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6" y="5"/>
                    <a:pt x="7" y="3"/>
                    <a:pt x="7" y="3"/>
                  </a:cubicBezTo>
                  <a:cubicBezTo>
                    <a:pt x="6" y="5"/>
                    <a:pt x="7" y="3"/>
                    <a:pt x="7" y="6"/>
                  </a:cubicBezTo>
                  <a:cubicBezTo>
                    <a:pt x="7" y="6"/>
                    <a:pt x="7" y="3"/>
                    <a:pt x="7" y="4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1"/>
                    <a:pt x="7" y="3"/>
                    <a:pt x="7" y="1"/>
                  </a:cubicBezTo>
                  <a:cubicBezTo>
                    <a:pt x="7" y="0"/>
                    <a:pt x="6" y="3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3"/>
                    <a:pt x="6" y="1"/>
                  </a:cubicBezTo>
                  <a:cubicBezTo>
                    <a:pt x="5" y="3"/>
                    <a:pt x="6" y="1"/>
                    <a:pt x="4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3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" name="Freeform 527"/>
            <p:cNvSpPr>
              <a:spLocks/>
            </p:cNvSpPr>
            <p:nvPr/>
          </p:nvSpPr>
          <p:spPr bwMode="auto">
            <a:xfrm>
              <a:off x="1713" y="2969"/>
              <a:ext cx="4" cy="4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" name="Freeform 528"/>
            <p:cNvSpPr>
              <a:spLocks/>
            </p:cNvSpPr>
            <p:nvPr/>
          </p:nvSpPr>
          <p:spPr bwMode="auto">
            <a:xfrm>
              <a:off x="1709" y="2973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" name="Rectangle 529"/>
            <p:cNvSpPr>
              <a:spLocks noChangeArrowheads="1"/>
            </p:cNvSpPr>
            <p:nvPr/>
          </p:nvSpPr>
          <p:spPr bwMode="auto">
            <a:xfrm>
              <a:off x="1700" y="29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390" name="Freeform 530"/>
            <p:cNvSpPr>
              <a:spLocks/>
            </p:cNvSpPr>
            <p:nvPr/>
          </p:nvSpPr>
          <p:spPr bwMode="auto">
            <a:xfrm>
              <a:off x="1713" y="2973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" name="Freeform 531"/>
            <p:cNvSpPr>
              <a:spLocks/>
            </p:cNvSpPr>
            <p:nvPr/>
          </p:nvSpPr>
          <p:spPr bwMode="auto">
            <a:xfrm>
              <a:off x="1717" y="2973"/>
              <a:ext cx="0" cy="4"/>
            </a:xfrm>
            <a:custGeom>
              <a:avLst/>
              <a:gdLst>
                <a:gd name="T0" fmla="*/ 4 h 1"/>
                <a:gd name="T1" fmla="*/ 0 h 1"/>
                <a:gd name="T2" fmla="*/ 4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" name="Freeform 532"/>
            <p:cNvSpPr>
              <a:spLocks/>
            </p:cNvSpPr>
            <p:nvPr/>
          </p:nvSpPr>
          <p:spPr bwMode="auto">
            <a:xfrm>
              <a:off x="1713" y="2969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" name="Freeform 533"/>
            <p:cNvSpPr>
              <a:spLocks/>
            </p:cNvSpPr>
            <p:nvPr/>
          </p:nvSpPr>
          <p:spPr bwMode="auto">
            <a:xfrm>
              <a:off x="1679" y="2964"/>
              <a:ext cx="34" cy="17"/>
            </a:xfrm>
            <a:custGeom>
              <a:avLst/>
              <a:gdLst>
                <a:gd name="T0" fmla="*/ 4 w 8"/>
                <a:gd name="T1" fmla="*/ 0 h 4"/>
                <a:gd name="T2" fmla="*/ 0 w 8"/>
                <a:gd name="T3" fmla="*/ 4 h 4"/>
                <a:gd name="T4" fmla="*/ 17 w 8"/>
                <a:gd name="T5" fmla="*/ 4 h 4"/>
                <a:gd name="T6" fmla="*/ 4 w 8"/>
                <a:gd name="T7" fmla="*/ 9 h 4"/>
                <a:gd name="T8" fmla="*/ 13 w 8"/>
                <a:gd name="T9" fmla="*/ 13 h 4"/>
                <a:gd name="T10" fmla="*/ 9 w 8"/>
                <a:gd name="T11" fmla="*/ 13 h 4"/>
                <a:gd name="T12" fmla="*/ 26 w 8"/>
                <a:gd name="T13" fmla="*/ 9 h 4"/>
                <a:gd name="T14" fmla="*/ 9 w 8"/>
                <a:gd name="T15" fmla="*/ 17 h 4"/>
                <a:gd name="T16" fmla="*/ 9 w 8"/>
                <a:gd name="T17" fmla="*/ 17 h 4"/>
                <a:gd name="T18" fmla="*/ 13 w 8"/>
                <a:gd name="T19" fmla="*/ 17 h 4"/>
                <a:gd name="T20" fmla="*/ 21 w 8"/>
                <a:gd name="T21" fmla="*/ 13 h 4"/>
                <a:gd name="T22" fmla="*/ 30 w 8"/>
                <a:gd name="T23" fmla="*/ 9 h 4"/>
                <a:gd name="T24" fmla="*/ 21 w 8"/>
                <a:gd name="T25" fmla="*/ 9 h 4"/>
                <a:gd name="T26" fmla="*/ 30 w 8"/>
                <a:gd name="T27" fmla="*/ 9 h 4"/>
                <a:gd name="T28" fmla="*/ 26 w 8"/>
                <a:gd name="T29" fmla="*/ 9 h 4"/>
                <a:gd name="T30" fmla="*/ 30 w 8"/>
                <a:gd name="T31" fmla="*/ 4 h 4"/>
                <a:gd name="T32" fmla="*/ 26 w 8"/>
                <a:gd name="T33" fmla="*/ 9 h 4"/>
                <a:gd name="T34" fmla="*/ 26 w 8"/>
                <a:gd name="T35" fmla="*/ 9 h 4"/>
                <a:gd name="T36" fmla="*/ 17 w 8"/>
                <a:gd name="T37" fmla="*/ 9 h 4"/>
                <a:gd name="T38" fmla="*/ 26 w 8"/>
                <a:gd name="T39" fmla="*/ 4 h 4"/>
                <a:gd name="T40" fmla="*/ 21 w 8"/>
                <a:gd name="T41" fmla="*/ 9 h 4"/>
                <a:gd name="T42" fmla="*/ 26 w 8"/>
                <a:gd name="T43" fmla="*/ 0 h 4"/>
                <a:gd name="T44" fmla="*/ 21 w 8"/>
                <a:gd name="T45" fmla="*/ 4 h 4"/>
                <a:gd name="T46" fmla="*/ 26 w 8"/>
                <a:gd name="T47" fmla="*/ 4 h 4"/>
                <a:gd name="T48" fmla="*/ 13 w 8"/>
                <a:gd name="T49" fmla="*/ 9 h 4"/>
                <a:gd name="T50" fmla="*/ 26 w 8"/>
                <a:gd name="T51" fmla="*/ 0 h 4"/>
                <a:gd name="T52" fmla="*/ 21 w 8"/>
                <a:gd name="T53" fmla="*/ 0 h 4"/>
                <a:gd name="T54" fmla="*/ 21 w 8"/>
                <a:gd name="T55" fmla="*/ 0 h 4"/>
                <a:gd name="T56" fmla="*/ 17 w 8"/>
                <a:gd name="T57" fmla="*/ 0 h 4"/>
                <a:gd name="T58" fmla="*/ 17 w 8"/>
                <a:gd name="T59" fmla="*/ 0 h 4"/>
                <a:gd name="T60" fmla="*/ 13 w 8"/>
                <a:gd name="T61" fmla="*/ 0 h 4"/>
                <a:gd name="T62" fmla="*/ 17 w 8"/>
                <a:gd name="T63" fmla="*/ 0 h 4"/>
                <a:gd name="T64" fmla="*/ 4 w 8"/>
                <a:gd name="T65" fmla="*/ 0 h 4"/>
                <a:gd name="T66" fmla="*/ 13 w 8"/>
                <a:gd name="T67" fmla="*/ 0 h 4"/>
                <a:gd name="T68" fmla="*/ 4 w 8"/>
                <a:gd name="T69" fmla="*/ 0 h 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4" y="1"/>
                    <a:pt x="4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6" y="1"/>
                    <a:pt x="6" y="2"/>
                  </a:cubicBezTo>
                  <a:cubicBezTo>
                    <a:pt x="4" y="3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8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4" y="1"/>
                    <a:pt x="3" y="1"/>
                    <a:pt x="6" y="0"/>
                  </a:cubicBezTo>
                  <a:cubicBezTo>
                    <a:pt x="6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" name="Freeform 534"/>
            <p:cNvSpPr>
              <a:spLocks/>
            </p:cNvSpPr>
            <p:nvPr/>
          </p:nvSpPr>
          <p:spPr bwMode="auto">
            <a:xfrm>
              <a:off x="1704" y="2969"/>
              <a:ext cx="5" cy="4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" name="Freeform 535"/>
            <p:cNvSpPr>
              <a:spLocks/>
            </p:cNvSpPr>
            <p:nvPr/>
          </p:nvSpPr>
          <p:spPr bwMode="auto">
            <a:xfrm>
              <a:off x="1671" y="2948"/>
              <a:ext cx="42" cy="16"/>
            </a:xfrm>
            <a:custGeom>
              <a:avLst/>
              <a:gdLst>
                <a:gd name="T0" fmla="*/ 21 w 10"/>
                <a:gd name="T1" fmla="*/ 12 h 4"/>
                <a:gd name="T2" fmla="*/ 29 w 10"/>
                <a:gd name="T3" fmla="*/ 8 h 4"/>
                <a:gd name="T4" fmla="*/ 13 w 10"/>
                <a:gd name="T5" fmla="*/ 12 h 4"/>
                <a:gd name="T6" fmla="*/ 13 w 10"/>
                <a:gd name="T7" fmla="*/ 8 h 4"/>
                <a:gd name="T8" fmla="*/ 25 w 10"/>
                <a:gd name="T9" fmla="*/ 8 h 4"/>
                <a:gd name="T10" fmla="*/ 25 w 10"/>
                <a:gd name="T11" fmla="*/ 8 h 4"/>
                <a:gd name="T12" fmla="*/ 17 w 10"/>
                <a:gd name="T13" fmla="*/ 8 h 4"/>
                <a:gd name="T14" fmla="*/ 13 w 10"/>
                <a:gd name="T15" fmla="*/ 8 h 4"/>
                <a:gd name="T16" fmla="*/ 17 w 10"/>
                <a:gd name="T17" fmla="*/ 8 h 4"/>
                <a:gd name="T18" fmla="*/ 25 w 10"/>
                <a:gd name="T19" fmla="*/ 8 h 4"/>
                <a:gd name="T20" fmla="*/ 4 w 10"/>
                <a:gd name="T21" fmla="*/ 0 h 4"/>
                <a:gd name="T22" fmla="*/ 4 w 10"/>
                <a:gd name="T23" fmla="*/ 4 h 4"/>
                <a:gd name="T24" fmla="*/ 17 w 10"/>
                <a:gd name="T25" fmla="*/ 4 h 4"/>
                <a:gd name="T26" fmla="*/ 13 w 10"/>
                <a:gd name="T27" fmla="*/ 4 h 4"/>
                <a:gd name="T28" fmla="*/ 8 w 10"/>
                <a:gd name="T29" fmla="*/ 4 h 4"/>
                <a:gd name="T30" fmla="*/ 8 w 10"/>
                <a:gd name="T31" fmla="*/ 16 h 4"/>
                <a:gd name="T32" fmla="*/ 8 w 10"/>
                <a:gd name="T33" fmla="*/ 12 h 4"/>
                <a:gd name="T34" fmla="*/ 13 w 10"/>
                <a:gd name="T35" fmla="*/ 12 h 4"/>
                <a:gd name="T36" fmla="*/ 21 w 10"/>
                <a:gd name="T37" fmla="*/ 12 h 4"/>
                <a:gd name="T38" fmla="*/ 21 w 10"/>
                <a:gd name="T39" fmla="*/ 12 h 4"/>
                <a:gd name="T40" fmla="*/ 29 w 10"/>
                <a:gd name="T41" fmla="*/ 12 h 4"/>
                <a:gd name="T42" fmla="*/ 34 w 10"/>
                <a:gd name="T43" fmla="*/ 12 h 4"/>
                <a:gd name="T44" fmla="*/ 34 w 10"/>
                <a:gd name="T45" fmla="*/ 8 h 4"/>
                <a:gd name="T46" fmla="*/ 21 w 10"/>
                <a:gd name="T47" fmla="*/ 12 h 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" h="4">
                  <a:moveTo>
                    <a:pt x="5" y="3"/>
                  </a:moveTo>
                  <a:cubicBezTo>
                    <a:pt x="5" y="3"/>
                    <a:pt x="6" y="3"/>
                    <a:pt x="7" y="2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4" y="2"/>
                    <a:pt x="6" y="2"/>
                    <a:pt x="6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5" y="2"/>
                    <a:pt x="6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5" y="2"/>
                    <a:pt x="6" y="2"/>
                  </a:cubicBezTo>
                  <a:cubicBezTo>
                    <a:pt x="4" y="1"/>
                    <a:pt x="4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10" y="2"/>
                    <a:pt x="7" y="3"/>
                    <a:pt x="8" y="2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" name="Freeform 536"/>
            <p:cNvSpPr>
              <a:spLocks/>
            </p:cNvSpPr>
            <p:nvPr/>
          </p:nvSpPr>
          <p:spPr bwMode="auto">
            <a:xfrm>
              <a:off x="1692" y="2960"/>
              <a:ext cx="8" cy="0"/>
            </a:xfrm>
            <a:custGeom>
              <a:avLst/>
              <a:gdLst>
                <a:gd name="T0" fmla="*/ 8 w 8"/>
                <a:gd name="T1" fmla="*/ 0 w 8"/>
                <a:gd name="T2" fmla="*/ 4 w 8"/>
                <a:gd name="T3" fmla="*/ 8 w 8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" name="Freeform 537"/>
            <p:cNvSpPr>
              <a:spLocks/>
            </p:cNvSpPr>
            <p:nvPr/>
          </p:nvSpPr>
          <p:spPr bwMode="auto">
            <a:xfrm>
              <a:off x="1679" y="2964"/>
              <a:ext cx="4" cy="0"/>
            </a:xfrm>
            <a:custGeom>
              <a:avLst/>
              <a:gdLst>
                <a:gd name="T0" fmla="*/ 0 w 1"/>
                <a:gd name="T1" fmla="*/ 4 w 1"/>
                <a:gd name="T2" fmla="*/ 0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" name="Freeform 538"/>
            <p:cNvSpPr>
              <a:spLocks/>
            </p:cNvSpPr>
            <p:nvPr/>
          </p:nvSpPr>
          <p:spPr bwMode="auto">
            <a:xfrm>
              <a:off x="1696" y="2952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  <a:gd name="T3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  <a:cxn ang="T3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" name="Freeform 539"/>
            <p:cNvSpPr>
              <a:spLocks/>
            </p:cNvSpPr>
            <p:nvPr/>
          </p:nvSpPr>
          <p:spPr bwMode="auto">
            <a:xfrm>
              <a:off x="1675" y="2944"/>
              <a:ext cx="17" cy="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4 h 2"/>
                <a:gd name="T4" fmla="*/ 17 w 4"/>
                <a:gd name="T5" fmla="*/ 8 h 2"/>
                <a:gd name="T6" fmla="*/ 4 w 4"/>
                <a:gd name="T7" fmla="*/ 4 h 2"/>
                <a:gd name="T8" fmla="*/ 4 w 4"/>
                <a:gd name="T9" fmla="*/ 0 h 2"/>
                <a:gd name="T10" fmla="*/ 0 w 4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2" y="1"/>
                    <a:pt x="4" y="2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2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" name="Freeform 540"/>
            <p:cNvSpPr>
              <a:spLocks/>
            </p:cNvSpPr>
            <p:nvPr/>
          </p:nvSpPr>
          <p:spPr bwMode="auto">
            <a:xfrm>
              <a:off x="1679" y="2910"/>
              <a:ext cx="30" cy="38"/>
            </a:xfrm>
            <a:custGeom>
              <a:avLst/>
              <a:gdLst>
                <a:gd name="T0" fmla="*/ 13 w 7"/>
                <a:gd name="T1" fmla="*/ 34 h 9"/>
                <a:gd name="T2" fmla="*/ 13 w 7"/>
                <a:gd name="T3" fmla="*/ 30 h 9"/>
                <a:gd name="T4" fmla="*/ 17 w 7"/>
                <a:gd name="T5" fmla="*/ 34 h 9"/>
                <a:gd name="T6" fmla="*/ 21 w 7"/>
                <a:gd name="T7" fmla="*/ 34 h 9"/>
                <a:gd name="T8" fmla="*/ 17 w 7"/>
                <a:gd name="T9" fmla="*/ 30 h 9"/>
                <a:gd name="T10" fmla="*/ 17 w 7"/>
                <a:gd name="T11" fmla="*/ 30 h 9"/>
                <a:gd name="T12" fmla="*/ 9 w 7"/>
                <a:gd name="T13" fmla="*/ 25 h 9"/>
                <a:gd name="T14" fmla="*/ 21 w 7"/>
                <a:gd name="T15" fmla="*/ 25 h 9"/>
                <a:gd name="T16" fmla="*/ 9 w 7"/>
                <a:gd name="T17" fmla="*/ 21 h 9"/>
                <a:gd name="T18" fmla="*/ 13 w 7"/>
                <a:gd name="T19" fmla="*/ 21 h 9"/>
                <a:gd name="T20" fmla="*/ 13 w 7"/>
                <a:gd name="T21" fmla="*/ 21 h 9"/>
                <a:gd name="T22" fmla="*/ 13 w 7"/>
                <a:gd name="T23" fmla="*/ 21 h 9"/>
                <a:gd name="T24" fmla="*/ 21 w 7"/>
                <a:gd name="T25" fmla="*/ 25 h 9"/>
                <a:gd name="T26" fmla="*/ 21 w 7"/>
                <a:gd name="T27" fmla="*/ 21 h 9"/>
                <a:gd name="T28" fmla="*/ 26 w 7"/>
                <a:gd name="T29" fmla="*/ 21 h 9"/>
                <a:gd name="T30" fmla="*/ 21 w 7"/>
                <a:gd name="T31" fmla="*/ 17 h 9"/>
                <a:gd name="T32" fmla="*/ 26 w 7"/>
                <a:gd name="T33" fmla="*/ 17 h 9"/>
                <a:gd name="T34" fmla="*/ 13 w 7"/>
                <a:gd name="T35" fmla="*/ 13 h 9"/>
                <a:gd name="T36" fmla="*/ 17 w 7"/>
                <a:gd name="T37" fmla="*/ 8 h 9"/>
                <a:gd name="T38" fmla="*/ 26 w 7"/>
                <a:gd name="T39" fmla="*/ 17 h 9"/>
                <a:gd name="T40" fmla="*/ 21 w 7"/>
                <a:gd name="T41" fmla="*/ 13 h 9"/>
                <a:gd name="T42" fmla="*/ 30 w 7"/>
                <a:gd name="T43" fmla="*/ 17 h 9"/>
                <a:gd name="T44" fmla="*/ 21 w 7"/>
                <a:gd name="T45" fmla="*/ 8 h 9"/>
                <a:gd name="T46" fmla="*/ 21 w 7"/>
                <a:gd name="T47" fmla="*/ 8 h 9"/>
                <a:gd name="T48" fmla="*/ 13 w 7"/>
                <a:gd name="T49" fmla="*/ 0 h 9"/>
                <a:gd name="T50" fmla="*/ 9 w 7"/>
                <a:gd name="T51" fmla="*/ 8 h 9"/>
                <a:gd name="T52" fmla="*/ 13 w 7"/>
                <a:gd name="T53" fmla="*/ 13 h 9"/>
                <a:gd name="T54" fmla="*/ 4 w 7"/>
                <a:gd name="T55" fmla="*/ 8 h 9"/>
                <a:gd name="T56" fmla="*/ 13 w 7"/>
                <a:gd name="T57" fmla="*/ 13 h 9"/>
                <a:gd name="T58" fmla="*/ 4 w 7"/>
                <a:gd name="T59" fmla="*/ 13 h 9"/>
                <a:gd name="T60" fmla="*/ 13 w 7"/>
                <a:gd name="T61" fmla="*/ 17 h 9"/>
                <a:gd name="T62" fmla="*/ 4 w 7"/>
                <a:gd name="T63" fmla="*/ 13 h 9"/>
                <a:gd name="T64" fmla="*/ 0 w 7"/>
                <a:gd name="T65" fmla="*/ 30 h 9"/>
                <a:gd name="T66" fmla="*/ 9 w 7"/>
                <a:gd name="T67" fmla="*/ 30 h 9"/>
                <a:gd name="T68" fmla="*/ 9 w 7"/>
                <a:gd name="T69" fmla="*/ 34 h 9"/>
                <a:gd name="T70" fmla="*/ 13 w 7"/>
                <a:gd name="T71" fmla="*/ 34 h 9"/>
                <a:gd name="T72" fmla="*/ 0 w 7"/>
                <a:gd name="T73" fmla="*/ 34 h 9"/>
                <a:gd name="T74" fmla="*/ 0 w 7"/>
                <a:gd name="T75" fmla="*/ 34 h 9"/>
                <a:gd name="T76" fmla="*/ 4 w 7"/>
                <a:gd name="T77" fmla="*/ 34 h 9"/>
                <a:gd name="T78" fmla="*/ 0 w 7"/>
                <a:gd name="T79" fmla="*/ 34 h 9"/>
                <a:gd name="T80" fmla="*/ 17 w 7"/>
                <a:gd name="T81" fmla="*/ 38 h 9"/>
                <a:gd name="T82" fmla="*/ 26 w 7"/>
                <a:gd name="T83" fmla="*/ 34 h 9"/>
                <a:gd name="T84" fmla="*/ 13 w 7"/>
                <a:gd name="T85" fmla="*/ 34 h 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8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6" y="8"/>
                    <a:pt x="4" y="7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6"/>
                    <a:pt x="4" y="6"/>
                    <a:pt x="2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4"/>
                    <a:pt x="3" y="3"/>
                  </a:cubicBezTo>
                  <a:cubicBezTo>
                    <a:pt x="6" y="4"/>
                    <a:pt x="3" y="2"/>
                    <a:pt x="4" y="2"/>
                  </a:cubicBezTo>
                  <a:cubicBezTo>
                    <a:pt x="5" y="3"/>
                    <a:pt x="4" y="3"/>
                    <a:pt x="6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5" y="3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4" y="3"/>
                    <a:pt x="2" y="2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1" y="8"/>
                    <a:pt x="7" y="9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" name="Freeform 541"/>
            <p:cNvSpPr>
              <a:spLocks/>
            </p:cNvSpPr>
            <p:nvPr/>
          </p:nvSpPr>
          <p:spPr bwMode="auto">
            <a:xfrm>
              <a:off x="1675" y="2944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" name="Freeform 542"/>
            <p:cNvSpPr>
              <a:spLocks/>
            </p:cNvSpPr>
            <p:nvPr/>
          </p:nvSpPr>
          <p:spPr bwMode="auto">
            <a:xfrm>
              <a:off x="1700" y="2914"/>
              <a:ext cx="0" cy="5"/>
            </a:xfrm>
            <a:custGeom>
              <a:avLst/>
              <a:gdLst>
                <a:gd name="T0" fmla="*/ 5 h 1"/>
                <a:gd name="T1" fmla="*/ 5 h 1"/>
                <a:gd name="T2" fmla="*/ 5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3" name="Rectangle 543"/>
            <p:cNvSpPr>
              <a:spLocks noChangeArrowheads="1"/>
            </p:cNvSpPr>
            <p:nvPr/>
          </p:nvSpPr>
          <p:spPr bwMode="auto">
            <a:xfrm>
              <a:off x="1679" y="294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404" name="Freeform 544"/>
            <p:cNvSpPr>
              <a:spLocks/>
            </p:cNvSpPr>
            <p:nvPr/>
          </p:nvSpPr>
          <p:spPr bwMode="auto">
            <a:xfrm>
              <a:off x="1692" y="2948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5" name="Freeform 545"/>
            <p:cNvSpPr>
              <a:spLocks/>
            </p:cNvSpPr>
            <p:nvPr/>
          </p:nvSpPr>
          <p:spPr bwMode="auto">
            <a:xfrm>
              <a:off x="1709" y="2914"/>
              <a:ext cx="4" cy="5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0 h 5"/>
                <a:gd name="T4" fmla="*/ 4 w 4"/>
                <a:gd name="T5" fmla="*/ 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6" name="Freeform 546"/>
            <p:cNvSpPr>
              <a:spLocks/>
            </p:cNvSpPr>
            <p:nvPr/>
          </p:nvSpPr>
          <p:spPr bwMode="auto">
            <a:xfrm>
              <a:off x="1692" y="2893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7" name="Freeform 547"/>
            <p:cNvSpPr>
              <a:spLocks/>
            </p:cNvSpPr>
            <p:nvPr/>
          </p:nvSpPr>
          <p:spPr bwMode="auto">
            <a:xfrm>
              <a:off x="1642" y="2873"/>
              <a:ext cx="71" cy="50"/>
            </a:xfrm>
            <a:custGeom>
              <a:avLst/>
              <a:gdLst>
                <a:gd name="T0" fmla="*/ 17 w 17"/>
                <a:gd name="T1" fmla="*/ 17 h 12"/>
                <a:gd name="T2" fmla="*/ 8 w 17"/>
                <a:gd name="T3" fmla="*/ 17 h 12"/>
                <a:gd name="T4" fmla="*/ 4 w 17"/>
                <a:gd name="T5" fmla="*/ 21 h 12"/>
                <a:gd name="T6" fmla="*/ 13 w 17"/>
                <a:gd name="T7" fmla="*/ 25 h 12"/>
                <a:gd name="T8" fmla="*/ 17 w 17"/>
                <a:gd name="T9" fmla="*/ 29 h 12"/>
                <a:gd name="T10" fmla="*/ 21 w 17"/>
                <a:gd name="T11" fmla="*/ 38 h 12"/>
                <a:gd name="T12" fmla="*/ 33 w 17"/>
                <a:gd name="T13" fmla="*/ 33 h 12"/>
                <a:gd name="T14" fmla="*/ 33 w 17"/>
                <a:gd name="T15" fmla="*/ 38 h 12"/>
                <a:gd name="T16" fmla="*/ 33 w 17"/>
                <a:gd name="T17" fmla="*/ 42 h 12"/>
                <a:gd name="T18" fmla="*/ 42 w 17"/>
                <a:gd name="T19" fmla="*/ 29 h 12"/>
                <a:gd name="T20" fmla="*/ 42 w 17"/>
                <a:gd name="T21" fmla="*/ 29 h 12"/>
                <a:gd name="T22" fmla="*/ 46 w 17"/>
                <a:gd name="T23" fmla="*/ 33 h 12"/>
                <a:gd name="T24" fmla="*/ 50 w 17"/>
                <a:gd name="T25" fmla="*/ 38 h 12"/>
                <a:gd name="T26" fmla="*/ 54 w 17"/>
                <a:gd name="T27" fmla="*/ 38 h 12"/>
                <a:gd name="T28" fmla="*/ 54 w 17"/>
                <a:gd name="T29" fmla="*/ 33 h 12"/>
                <a:gd name="T30" fmla="*/ 58 w 17"/>
                <a:gd name="T31" fmla="*/ 29 h 12"/>
                <a:gd name="T32" fmla="*/ 58 w 17"/>
                <a:gd name="T33" fmla="*/ 33 h 12"/>
                <a:gd name="T34" fmla="*/ 63 w 17"/>
                <a:gd name="T35" fmla="*/ 33 h 12"/>
                <a:gd name="T36" fmla="*/ 58 w 17"/>
                <a:gd name="T37" fmla="*/ 42 h 12"/>
                <a:gd name="T38" fmla="*/ 63 w 17"/>
                <a:gd name="T39" fmla="*/ 38 h 12"/>
                <a:gd name="T40" fmla="*/ 58 w 17"/>
                <a:gd name="T41" fmla="*/ 33 h 12"/>
                <a:gd name="T42" fmla="*/ 71 w 17"/>
                <a:gd name="T43" fmla="*/ 46 h 12"/>
                <a:gd name="T44" fmla="*/ 71 w 17"/>
                <a:gd name="T45" fmla="*/ 46 h 12"/>
                <a:gd name="T46" fmla="*/ 71 w 17"/>
                <a:gd name="T47" fmla="*/ 46 h 12"/>
                <a:gd name="T48" fmla="*/ 71 w 17"/>
                <a:gd name="T49" fmla="*/ 46 h 12"/>
                <a:gd name="T50" fmla="*/ 71 w 17"/>
                <a:gd name="T51" fmla="*/ 46 h 12"/>
                <a:gd name="T52" fmla="*/ 58 w 17"/>
                <a:gd name="T53" fmla="*/ 21 h 12"/>
                <a:gd name="T54" fmla="*/ 58 w 17"/>
                <a:gd name="T55" fmla="*/ 21 h 12"/>
                <a:gd name="T56" fmla="*/ 58 w 17"/>
                <a:gd name="T57" fmla="*/ 21 h 12"/>
                <a:gd name="T58" fmla="*/ 58 w 17"/>
                <a:gd name="T59" fmla="*/ 21 h 12"/>
                <a:gd name="T60" fmla="*/ 54 w 17"/>
                <a:gd name="T61" fmla="*/ 17 h 12"/>
                <a:gd name="T62" fmla="*/ 54 w 17"/>
                <a:gd name="T63" fmla="*/ 17 h 12"/>
                <a:gd name="T64" fmla="*/ 50 w 17"/>
                <a:gd name="T65" fmla="*/ 21 h 12"/>
                <a:gd name="T66" fmla="*/ 50 w 17"/>
                <a:gd name="T67" fmla="*/ 21 h 12"/>
                <a:gd name="T68" fmla="*/ 50 w 17"/>
                <a:gd name="T69" fmla="*/ 21 h 12"/>
                <a:gd name="T70" fmla="*/ 50 w 17"/>
                <a:gd name="T71" fmla="*/ 21 h 12"/>
                <a:gd name="T72" fmla="*/ 46 w 17"/>
                <a:gd name="T73" fmla="*/ 25 h 12"/>
                <a:gd name="T74" fmla="*/ 46 w 17"/>
                <a:gd name="T75" fmla="*/ 21 h 12"/>
                <a:gd name="T76" fmla="*/ 46 w 17"/>
                <a:gd name="T77" fmla="*/ 17 h 12"/>
                <a:gd name="T78" fmla="*/ 42 w 17"/>
                <a:gd name="T79" fmla="*/ 25 h 12"/>
                <a:gd name="T80" fmla="*/ 38 w 17"/>
                <a:gd name="T81" fmla="*/ 25 h 12"/>
                <a:gd name="T82" fmla="*/ 29 w 17"/>
                <a:gd name="T83" fmla="*/ 25 h 12"/>
                <a:gd name="T84" fmla="*/ 29 w 17"/>
                <a:gd name="T85" fmla="*/ 25 h 12"/>
                <a:gd name="T86" fmla="*/ 25 w 17"/>
                <a:gd name="T87" fmla="*/ 21 h 12"/>
                <a:gd name="T88" fmla="*/ 21 w 17"/>
                <a:gd name="T89" fmla="*/ 29 h 12"/>
                <a:gd name="T90" fmla="*/ 29 w 17"/>
                <a:gd name="T91" fmla="*/ 17 h 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" h="12">
                  <a:moveTo>
                    <a:pt x="7" y="3"/>
                  </a:moveTo>
                  <a:cubicBezTo>
                    <a:pt x="6" y="3"/>
                    <a:pt x="5" y="3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3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2" y="5"/>
                    <a:pt x="1" y="5"/>
                  </a:cubicBezTo>
                  <a:cubicBezTo>
                    <a:pt x="2" y="6"/>
                    <a:pt x="4" y="4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6"/>
                    <a:pt x="5" y="5"/>
                    <a:pt x="5" y="5"/>
                  </a:cubicBezTo>
                  <a:cubicBezTo>
                    <a:pt x="0" y="8"/>
                    <a:pt x="7" y="5"/>
                    <a:pt x="4" y="7"/>
                  </a:cubicBezTo>
                  <a:cubicBezTo>
                    <a:pt x="5" y="7"/>
                    <a:pt x="5" y="8"/>
                    <a:pt x="6" y="7"/>
                  </a:cubicBezTo>
                  <a:cubicBezTo>
                    <a:pt x="5" y="8"/>
                    <a:pt x="6" y="8"/>
                    <a:pt x="5" y="9"/>
                  </a:cubicBezTo>
                  <a:cubicBezTo>
                    <a:pt x="7" y="6"/>
                    <a:pt x="5" y="11"/>
                    <a:pt x="7" y="7"/>
                  </a:cubicBezTo>
                  <a:cubicBezTo>
                    <a:pt x="7" y="8"/>
                    <a:pt x="8" y="7"/>
                    <a:pt x="8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7"/>
                    <a:pt x="8" y="9"/>
                  </a:cubicBezTo>
                  <a:cubicBezTo>
                    <a:pt x="8" y="9"/>
                    <a:pt x="8" y="8"/>
                    <a:pt x="9" y="7"/>
                  </a:cubicBezTo>
                  <a:cubicBezTo>
                    <a:pt x="9" y="8"/>
                    <a:pt x="9" y="8"/>
                    <a:pt x="8" y="10"/>
                  </a:cubicBezTo>
                  <a:cubicBezTo>
                    <a:pt x="9" y="8"/>
                    <a:pt x="9" y="9"/>
                    <a:pt x="9" y="8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0" y="7"/>
                    <a:pt x="11" y="5"/>
                    <a:pt x="10" y="7"/>
                  </a:cubicBezTo>
                  <a:cubicBezTo>
                    <a:pt x="10" y="8"/>
                    <a:pt x="10" y="8"/>
                    <a:pt x="9" y="9"/>
                  </a:cubicBezTo>
                  <a:cubicBezTo>
                    <a:pt x="9" y="9"/>
                    <a:pt x="10" y="9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11" y="11"/>
                    <a:pt x="11" y="7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8"/>
                    <a:pt x="12" y="10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1"/>
                    <a:pt x="13" y="6"/>
                    <a:pt x="13" y="8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4" y="9"/>
                    <a:pt x="14" y="10"/>
                  </a:cubicBezTo>
                  <a:cubicBezTo>
                    <a:pt x="14" y="9"/>
                    <a:pt x="14" y="10"/>
                    <a:pt x="14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4" y="7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2" y="8"/>
                    <a:pt x="14" y="10"/>
                  </a:cubicBezTo>
                  <a:cubicBezTo>
                    <a:pt x="14" y="10"/>
                    <a:pt x="16" y="11"/>
                    <a:pt x="17" y="12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4" y="8"/>
                    <a:pt x="15" y="9"/>
                    <a:pt x="15" y="8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0"/>
                    <a:pt x="16" y="8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5"/>
                    <a:pt x="13" y="7"/>
                    <a:pt x="13" y="7"/>
                  </a:cubicBezTo>
                  <a:cubicBezTo>
                    <a:pt x="13" y="5"/>
                    <a:pt x="13" y="6"/>
                    <a:pt x="13" y="4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7"/>
                    <a:pt x="12" y="5"/>
                  </a:cubicBezTo>
                  <a:cubicBezTo>
                    <a:pt x="11" y="6"/>
                    <a:pt x="11" y="6"/>
                    <a:pt x="11" y="8"/>
                  </a:cubicBezTo>
                  <a:cubicBezTo>
                    <a:pt x="11" y="8"/>
                    <a:pt x="11" y="6"/>
                    <a:pt x="11" y="6"/>
                  </a:cubicBezTo>
                  <a:cubicBezTo>
                    <a:pt x="10" y="8"/>
                    <a:pt x="11" y="6"/>
                    <a:pt x="10" y="7"/>
                  </a:cubicBezTo>
                  <a:cubicBezTo>
                    <a:pt x="11" y="5"/>
                    <a:pt x="11" y="6"/>
                    <a:pt x="11" y="5"/>
                  </a:cubicBezTo>
                  <a:cubicBezTo>
                    <a:pt x="11" y="4"/>
                    <a:pt x="10" y="6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6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6"/>
                    <a:pt x="10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4"/>
                    <a:pt x="9" y="6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7" y="6"/>
                  </a:cubicBezTo>
                  <a:cubicBezTo>
                    <a:pt x="7" y="6"/>
                    <a:pt x="8" y="5"/>
                    <a:pt x="8" y="5"/>
                  </a:cubicBezTo>
                  <a:cubicBezTo>
                    <a:pt x="6" y="6"/>
                    <a:pt x="9" y="3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6" y="6"/>
                    <a:pt x="5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3"/>
                    <a:pt x="3" y="6"/>
                    <a:pt x="7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548"/>
            <p:cNvSpPr>
              <a:spLocks/>
            </p:cNvSpPr>
            <p:nvPr/>
          </p:nvSpPr>
          <p:spPr bwMode="auto">
            <a:xfrm>
              <a:off x="1675" y="2889"/>
              <a:ext cx="4" cy="9"/>
            </a:xfrm>
            <a:custGeom>
              <a:avLst/>
              <a:gdLst>
                <a:gd name="T0" fmla="*/ 0 w 1"/>
                <a:gd name="T1" fmla="*/ 9 h 2"/>
                <a:gd name="T2" fmla="*/ 4 w 1"/>
                <a:gd name="T3" fmla="*/ 0 h 2"/>
                <a:gd name="T4" fmla="*/ 0 w 1"/>
                <a:gd name="T5" fmla="*/ 5 h 2"/>
                <a:gd name="T6" fmla="*/ 0 w 1"/>
                <a:gd name="T7" fmla="*/ 9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Rectangle 549"/>
            <p:cNvSpPr>
              <a:spLocks noChangeArrowheads="1"/>
            </p:cNvSpPr>
            <p:nvPr/>
          </p:nvSpPr>
          <p:spPr bwMode="auto">
            <a:xfrm>
              <a:off x="1675" y="2893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410" name="Freeform 550"/>
            <p:cNvSpPr>
              <a:spLocks/>
            </p:cNvSpPr>
            <p:nvPr/>
          </p:nvSpPr>
          <p:spPr bwMode="auto">
            <a:xfrm>
              <a:off x="1662" y="2885"/>
              <a:ext cx="5" cy="0"/>
            </a:xfrm>
            <a:custGeom>
              <a:avLst/>
              <a:gdLst>
                <a:gd name="T0" fmla="*/ 5 w 1"/>
                <a:gd name="T1" fmla="*/ 5 w 1"/>
                <a:gd name="T2" fmla="*/ 5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1" name="Rectangle 551"/>
            <p:cNvSpPr>
              <a:spLocks noChangeArrowheads="1"/>
            </p:cNvSpPr>
            <p:nvPr/>
          </p:nvSpPr>
          <p:spPr bwMode="auto">
            <a:xfrm>
              <a:off x="1662" y="288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412" name="Freeform 552"/>
            <p:cNvSpPr>
              <a:spLocks/>
            </p:cNvSpPr>
            <p:nvPr/>
          </p:nvSpPr>
          <p:spPr bwMode="auto">
            <a:xfrm>
              <a:off x="1629" y="2847"/>
              <a:ext cx="38" cy="42"/>
            </a:xfrm>
            <a:custGeom>
              <a:avLst/>
              <a:gdLst>
                <a:gd name="T0" fmla="*/ 25 w 9"/>
                <a:gd name="T1" fmla="*/ 8 h 10"/>
                <a:gd name="T2" fmla="*/ 17 w 9"/>
                <a:gd name="T3" fmla="*/ 8 h 10"/>
                <a:gd name="T4" fmla="*/ 25 w 9"/>
                <a:gd name="T5" fmla="*/ 8 h 10"/>
                <a:gd name="T6" fmla="*/ 13 w 9"/>
                <a:gd name="T7" fmla="*/ 0 h 10"/>
                <a:gd name="T8" fmla="*/ 17 w 9"/>
                <a:gd name="T9" fmla="*/ 21 h 10"/>
                <a:gd name="T10" fmla="*/ 13 w 9"/>
                <a:gd name="T11" fmla="*/ 21 h 10"/>
                <a:gd name="T12" fmla="*/ 21 w 9"/>
                <a:gd name="T13" fmla="*/ 29 h 10"/>
                <a:gd name="T14" fmla="*/ 13 w 9"/>
                <a:gd name="T15" fmla="*/ 29 h 10"/>
                <a:gd name="T16" fmla="*/ 17 w 9"/>
                <a:gd name="T17" fmla="*/ 34 h 10"/>
                <a:gd name="T18" fmla="*/ 17 w 9"/>
                <a:gd name="T19" fmla="*/ 29 h 10"/>
                <a:gd name="T20" fmla="*/ 17 w 9"/>
                <a:gd name="T21" fmla="*/ 34 h 10"/>
                <a:gd name="T22" fmla="*/ 17 w 9"/>
                <a:gd name="T23" fmla="*/ 34 h 10"/>
                <a:gd name="T24" fmla="*/ 21 w 9"/>
                <a:gd name="T25" fmla="*/ 34 h 10"/>
                <a:gd name="T26" fmla="*/ 17 w 9"/>
                <a:gd name="T27" fmla="*/ 34 h 10"/>
                <a:gd name="T28" fmla="*/ 21 w 9"/>
                <a:gd name="T29" fmla="*/ 38 h 10"/>
                <a:gd name="T30" fmla="*/ 17 w 9"/>
                <a:gd name="T31" fmla="*/ 38 h 10"/>
                <a:gd name="T32" fmla="*/ 25 w 9"/>
                <a:gd name="T33" fmla="*/ 42 h 10"/>
                <a:gd name="T34" fmla="*/ 30 w 9"/>
                <a:gd name="T35" fmla="*/ 38 h 10"/>
                <a:gd name="T36" fmla="*/ 25 w 9"/>
                <a:gd name="T37" fmla="*/ 38 h 10"/>
                <a:gd name="T38" fmla="*/ 25 w 9"/>
                <a:gd name="T39" fmla="*/ 38 h 10"/>
                <a:gd name="T40" fmla="*/ 21 w 9"/>
                <a:gd name="T41" fmla="*/ 34 h 10"/>
                <a:gd name="T42" fmla="*/ 30 w 9"/>
                <a:gd name="T43" fmla="*/ 34 h 10"/>
                <a:gd name="T44" fmla="*/ 34 w 9"/>
                <a:gd name="T45" fmla="*/ 29 h 10"/>
                <a:gd name="T46" fmla="*/ 34 w 9"/>
                <a:gd name="T47" fmla="*/ 29 h 10"/>
                <a:gd name="T48" fmla="*/ 34 w 9"/>
                <a:gd name="T49" fmla="*/ 29 h 10"/>
                <a:gd name="T50" fmla="*/ 30 w 9"/>
                <a:gd name="T51" fmla="*/ 29 h 10"/>
                <a:gd name="T52" fmla="*/ 21 w 9"/>
                <a:gd name="T53" fmla="*/ 29 h 10"/>
                <a:gd name="T54" fmla="*/ 21 w 9"/>
                <a:gd name="T55" fmla="*/ 29 h 10"/>
                <a:gd name="T56" fmla="*/ 25 w 9"/>
                <a:gd name="T57" fmla="*/ 29 h 10"/>
                <a:gd name="T58" fmla="*/ 25 w 9"/>
                <a:gd name="T59" fmla="*/ 29 h 10"/>
                <a:gd name="T60" fmla="*/ 34 w 9"/>
                <a:gd name="T61" fmla="*/ 25 h 10"/>
                <a:gd name="T62" fmla="*/ 25 w 9"/>
                <a:gd name="T63" fmla="*/ 25 h 10"/>
                <a:gd name="T64" fmla="*/ 21 w 9"/>
                <a:gd name="T65" fmla="*/ 21 h 10"/>
                <a:gd name="T66" fmla="*/ 30 w 9"/>
                <a:gd name="T67" fmla="*/ 21 h 10"/>
                <a:gd name="T68" fmla="*/ 21 w 9"/>
                <a:gd name="T69" fmla="*/ 21 h 10"/>
                <a:gd name="T70" fmla="*/ 25 w 9"/>
                <a:gd name="T71" fmla="*/ 17 h 10"/>
                <a:gd name="T72" fmla="*/ 21 w 9"/>
                <a:gd name="T73" fmla="*/ 17 h 10"/>
                <a:gd name="T74" fmla="*/ 21 w 9"/>
                <a:gd name="T75" fmla="*/ 13 h 10"/>
                <a:gd name="T76" fmla="*/ 21 w 9"/>
                <a:gd name="T77" fmla="*/ 13 h 10"/>
                <a:gd name="T78" fmla="*/ 17 w 9"/>
                <a:gd name="T79" fmla="*/ 8 h 10"/>
                <a:gd name="T80" fmla="*/ 25 w 9"/>
                <a:gd name="T81" fmla="*/ 8 h 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" h="10">
                  <a:moveTo>
                    <a:pt x="6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1"/>
                    <a:pt x="6" y="2"/>
                  </a:cubicBezTo>
                  <a:cubicBezTo>
                    <a:pt x="4" y="1"/>
                    <a:pt x="6" y="1"/>
                    <a:pt x="3" y="0"/>
                  </a:cubicBezTo>
                  <a:cubicBezTo>
                    <a:pt x="4" y="2"/>
                    <a:pt x="2" y="3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0" y="6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6" y="7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3" y="10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9"/>
                    <a:pt x="7" y="8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9" y="7"/>
                    <a:pt x="5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5" y="7"/>
                    <a:pt x="5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7" y="7"/>
                    <a:pt x="8" y="6"/>
                  </a:cubicBezTo>
                  <a:cubicBezTo>
                    <a:pt x="7" y="6"/>
                    <a:pt x="7" y="7"/>
                    <a:pt x="6" y="6"/>
                  </a:cubicBezTo>
                  <a:cubicBezTo>
                    <a:pt x="7" y="6"/>
                    <a:pt x="7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2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3" name="Freeform 553"/>
            <p:cNvSpPr>
              <a:spLocks/>
            </p:cNvSpPr>
            <p:nvPr/>
          </p:nvSpPr>
          <p:spPr bwMode="auto">
            <a:xfrm>
              <a:off x="1642" y="2847"/>
              <a:ext cx="12" cy="5"/>
            </a:xfrm>
            <a:custGeom>
              <a:avLst/>
              <a:gdLst>
                <a:gd name="T0" fmla="*/ 4 w 3"/>
                <a:gd name="T1" fmla="*/ 0 h 1"/>
                <a:gd name="T2" fmla="*/ 8 w 3"/>
                <a:gd name="T3" fmla="*/ 5 h 1"/>
                <a:gd name="T4" fmla="*/ 0 w 3"/>
                <a:gd name="T5" fmla="*/ 0 h 1"/>
                <a:gd name="T6" fmla="*/ 0 w 3"/>
                <a:gd name="T7" fmla="*/ 0 h 1"/>
                <a:gd name="T8" fmla="*/ 4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4" name="Freeform 554"/>
            <p:cNvSpPr>
              <a:spLocks/>
            </p:cNvSpPr>
            <p:nvPr/>
          </p:nvSpPr>
          <p:spPr bwMode="auto">
            <a:xfrm>
              <a:off x="1637" y="2818"/>
              <a:ext cx="67" cy="34"/>
            </a:xfrm>
            <a:custGeom>
              <a:avLst/>
              <a:gdLst>
                <a:gd name="T0" fmla="*/ 42 w 16"/>
                <a:gd name="T1" fmla="*/ 13 h 8"/>
                <a:gd name="T2" fmla="*/ 46 w 16"/>
                <a:gd name="T3" fmla="*/ 13 h 8"/>
                <a:gd name="T4" fmla="*/ 4 w 16"/>
                <a:gd name="T5" fmla="*/ 21 h 8"/>
                <a:gd name="T6" fmla="*/ 13 w 16"/>
                <a:gd name="T7" fmla="*/ 26 h 8"/>
                <a:gd name="T8" fmla="*/ 4 w 16"/>
                <a:gd name="T9" fmla="*/ 26 h 8"/>
                <a:gd name="T10" fmla="*/ 13 w 16"/>
                <a:gd name="T11" fmla="*/ 30 h 8"/>
                <a:gd name="T12" fmla="*/ 8 w 16"/>
                <a:gd name="T13" fmla="*/ 26 h 8"/>
                <a:gd name="T14" fmla="*/ 13 w 16"/>
                <a:gd name="T15" fmla="*/ 30 h 8"/>
                <a:gd name="T16" fmla="*/ 13 w 16"/>
                <a:gd name="T17" fmla="*/ 26 h 8"/>
                <a:gd name="T18" fmla="*/ 17 w 16"/>
                <a:gd name="T19" fmla="*/ 30 h 8"/>
                <a:gd name="T20" fmla="*/ 8 w 16"/>
                <a:gd name="T21" fmla="*/ 21 h 8"/>
                <a:gd name="T22" fmla="*/ 17 w 16"/>
                <a:gd name="T23" fmla="*/ 26 h 8"/>
                <a:gd name="T24" fmla="*/ 29 w 16"/>
                <a:gd name="T25" fmla="*/ 21 h 8"/>
                <a:gd name="T26" fmla="*/ 25 w 16"/>
                <a:gd name="T27" fmla="*/ 17 h 8"/>
                <a:gd name="T28" fmla="*/ 25 w 16"/>
                <a:gd name="T29" fmla="*/ 13 h 8"/>
                <a:gd name="T30" fmla="*/ 29 w 16"/>
                <a:gd name="T31" fmla="*/ 21 h 8"/>
                <a:gd name="T32" fmla="*/ 42 w 16"/>
                <a:gd name="T33" fmla="*/ 21 h 8"/>
                <a:gd name="T34" fmla="*/ 42 w 16"/>
                <a:gd name="T35" fmla="*/ 26 h 8"/>
                <a:gd name="T36" fmla="*/ 50 w 16"/>
                <a:gd name="T37" fmla="*/ 17 h 8"/>
                <a:gd name="T38" fmla="*/ 46 w 16"/>
                <a:gd name="T39" fmla="*/ 26 h 8"/>
                <a:gd name="T40" fmla="*/ 42 w 16"/>
                <a:gd name="T41" fmla="*/ 21 h 8"/>
                <a:gd name="T42" fmla="*/ 42 w 16"/>
                <a:gd name="T43" fmla="*/ 9 h 8"/>
                <a:gd name="T44" fmla="*/ 42 w 16"/>
                <a:gd name="T45" fmla="*/ 13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6" h="8">
                  <a:moveTo>
                    <a:pt x="10" y="3"/>
                  </a:moveTo>
                  <a:cubicBezTo>
                    <a:pt x="10" y="4"/>
                    <a:pt x="11" y="3"/>
                    <a:pt x="11" y="3"/>
                  </a:cubicBezTo>
                  <a:cubicBezTo>
                    <a:pt x="3" y="1"/>
                    <a:pt x="8" y="0"/>
                    <a:pt x="1" y="5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0" y="6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1" y="5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3"/>
                    <a:pt x="5" y="4"/>
                    <a:pt x="7" y="5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1"/>
                    <a:pt x="6" y="4"/>
                    <a:pt x="7" y="5"/>
                  </a:cubicBezTo>
                  <a:cubicBezTo>
                    <a:pt x="7" y="4"/>
                    <a:pt x="8" y="3"/>
                    <a:pt x="10" y="5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11" y="5"/>
                    <a:pt x="13" y="6"/>
                    <a:pt x="12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1" y="5"/>
                    <a:pt x="12" y="3"/>
                    <a:pt x="10" y="2"/>
                  </a:cubicBezTo>
                  <a:cubicBezTo>
                    <a:pt x="16" y="4"/>
                    <a:pt x="12" y="8"/>
                    <a:pt x="1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5" name="Freeform 555"/>
            <p:cNvSpPr>
              <a:spLocks/>
            </p:cNvSpPr>
            <p:nvPr/>
          </p:nvSpPr>
          <p:spPr bwMode="auto">
            <a:xfrm>
              <a:off x="1683" y="2831"/>
              <a:ext cx="5" cy="8"/>
            </a:xfrm>
            <a:custGeom>
              <a:avLst/>
              <a:gdLst>
                <a:gd name="T0" fmla="*/ 5 w 1"/>
                <a:gd name="T1" fmla="*/ 0 h 2"/>
                <a:gd name="T2" fmla="*/ 0 w 1"/>
                <a:gd name="T3" fmla="*/ 0 h 2"/>
                <a:gd name="T4" fmla="*/ 5 w 1"/>
                <a:gd name="T5" fmla="*/ 8 h 2"/>
                <a:gd name="T6" fmla="*/ 5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6" name="Freeform 556"/>
            <p:cNvSpPr>
              <a:spLocks/>
            </p:cNvSpPr>
            <p:nvPr/>
          </p:nvSpPr>
          <p:spPr bwMode="auto">
            <a:xfrm>
              <a:off x="1281" y="2751"/>
              <a:ext cx="0" cy="5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0" y="T0"/>
                </a:cxn>
                <a:cxn ang="T5">
                  <a:pos x="0" y="T1"/>
                </a:cxn>
                <a:cxn ang="T6">
                  <a:pos x="0" y="T2"/>
                </a:cxn>
                <a:cxn ang="T7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7" name="Freeform 557"/>
            <p:cNvSpPr>
              <a:spLocks/>
            </p:cNvSpPr>
            <p:nvPr/>
          </p:nvSpPr>
          <p:spPr bwMode="auto">
            <a:xfrm>
              <a:off x="1277" y="2735"/>
              <a:ext cx="9" cy="21"/>
            </a:xfrm>
            <a:custGeom>
              <a:avLst/>
              <a:gdLst>
                <a:gd name="T0" fmla="*/ 9 w 2"/>
                <a:gd name="T1" fmla="*/ 0 h 5"/>
                <a:gd name="T2" fmla="*/ 5 w 2"/>
                <a:gd name="T3" fmla="*/ 4 h 5"/>
                <a:gd name="T4" fmla="*/ 0 w 2"/>
                <a:gd name="T5" fmla="*/ 21 h 5"/>
                <a:gd name="T6" fmla="*/ 5 w 2"/>
                <a:gd name="T7" fmla="*/ 13 h 5"/>
                <a:gd name="T8" fmla="*/ 5 w 2"/>
                <a:gd name="T9" fmla="*/ 13 h 5"/>
                <a:gd name="T10" fmla="*/ 9 w 2"/>
                <a:gd name="T11" fmla="*/ 4 h 5"/>
                <a:gd name="T12" fmla="*/ 5 w 2"/>
                <a:gd name="T13" fmla="*/ 8 h 5"/>
                <a:gd name="T14" fmla="*/ 9 w 2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1" y="3"/>
                    <a:pt x="0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3"/>
                    <a:pt x="1" y="3"/>
                    <a:pt x="2" y="1"/>
                  </a:cubicBezTo>
                  <a:cubicBezTo>
                    <a:pt x="2" y="0"/>
                    <a:pt x="1" y="2"/>
                    <a:pt x="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8" name="Freeform 558"/>
            <p:cNvSpPr>
              <a:spLocks/>
            </p:cNvSpPr>
            <p:nvPr/>
          </p:nvSpPr>
          <p:spPr bwMode="auto">
            <a:xfrm>
              <a:off x="1281" y="2743"/>
              <a:ext cx="0" cy="4"/>
            </a:xfrm>
            <a:custGeom>
              <a:avLst/>
              <a:gdLst>
                <a:gd name="T0" fmla="*/ 4 h 1"/>
                <a:gd name="T1" fmla="*/ 0 h 1"/>
                <a:gd name="T2" fmla="*/ 4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9" name="Freeform 559"/>
            <p:cNvSpPr>
              <a:spLocks/>
            </p:cNvSpPr>
            <p:nvPr/>
          </p:nvSpPr>
          <p:spPr bwMode="auto">
            <a:xfrm>
              <a:off x="1277" y="2743"/>
              <a:ext cx="4" cy="8"/>
            </a:xfrm>
            <a:custGeom>
              <a:avLst/>
              <a:gdLst>
                <a:gd name="T0" fmla="*/ 0 w 1"/>
                <a:gd name="T1" fmla="*/ 8 h 2"/>
                <a:gd name="T2" fmla="*/ 4 w 1"/>
                <a:gd name="T3" fmla="*/ 0 h 2"/>
                <a:gd name="T4" fmla="*/ 0 w 1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0" name="Freeform 560"/>
            <p:cNvSpPr>
              <a:spLocks/>
            </p:cNvSpPr>
            <p:nvPr/>
          </p:nvSpPr>
          <p:spPr bwMode="auto">
            <a:xfrm>
              <a:off x="1277" y="2747"/>
              <a:ext cx="0" cy="4"/>
            </a:xfrm>
            <a:custGeom>
              <a:avLst/>
              <a:gdLst>
                <a:gd name="T0" fmla="*/ 0 h 1"/>
                <a:gd name="T1" fmla="*/ 4 h 1"/>
                <a:gd name="T2" fmla="*/ 0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1" name="Freeform 561"/>
            <p:cNvSpPr>
              <a:spLocks/>
            </p:cNvSpPr>
            <p:nvPr/>
          </p:nvSpPr>
          <p:spPr bwMode="auto">
            <a:xfrm>
              <a:off x="1273" y="2739"/>
              <a:ext cx="8" cy="12"/>
            </a:xfrm>
            <a:custGeom>
              <a:avLst/>
              <a:gdLst>
                <a:gd name="T0" fmla="*/ 4 w 2"/>
                <a:gd name="T1" fmla="*/ 12 h 3"/>
                <a:gd name="T2" fmla="*/ 4 w 2"/>
                <a:gd name="T3" fmla="*/ 12 h 3"/>
                <a:gd name="T4" fmla="*/ 4 w 2"/>
                <a:gd name="T5" fmla="*/ 8 h 3"/>
                <a:gd name="T6" fmla="*/ 8 w 2"/>
                <a:gd name="T7" fmla="*/ 4 h 3"/>
                <a:gd name="T8" fmla="*/ 8 w 2"/>
                <a:gd name="T9" fmla="*/ 4 h 3"/>
                <a:gd name="T10" fmla="*/ 8 w 2"/>
                <a:gd name="T11" fmla="*/ 0 h 3"/>
                <a:gd name="T12" fmla="*/ 4 w 2"/>
                <a:gd name="T13" fmla="*/ 12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0"/>
                    <a:pt x="2" y="1"/>
                  </a:cubicBezTo>
                  <a:cubicBezTo>
                    <a:pt x="2" y="0"/>
                    <a:pt x="1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2" name="Freeform 562"/>
            <p:cNvSpPr>
              <a:spLocks/>
            </p:cNvSpPr>
            <p:nvPr/>
          </p:nvSpPr>
          <p:spPr bwMode="auto">
            <a:xfrm>
              <a:off x="1277" y="2747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3" name="Rectangle 563"/>
            <p:cNvSpPr>
              <a:spLocks noChangeArrowheads="1"/>
            </p:cNvSpPr>
            <p:nvPr/>
          </p:nvSpPr>
          <p:spPr bwMode="auto">
            <a:xfrm>
              <a:off x="1277" y="2747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424" name="Freeform 564"/>
            <p:cNvSpPr>
              <a:spLocks/>
            </p:cNvSpPr>
            <p:nvPr/>
          </p:nvSpPr>
          <p:spPr bwMode="auto">
            <a:xfrm>
              <a:off x="1273" y="2735"/>
              <a:ext cx="8" cy="16"/>
            </a:xfrm>
            <a:custGeom>
              <a:avLst/>
              <a:gdLst>
                <a:gd name="T0" fmla="*/ 0 w 2"/>
                <a:gd name="T1" fmla="*/ 12 h 4"/>
                <a:gd name="T2" fmla="*/ 4 w 2"/>
                <a:gd name="T3" fmla="*/ 8 h 4"/>
                <a:gd name="T4" fmla="*/ 8 w 2"/>
                <a:gd name="T5" fmla="*/ 0 h 4"/>
                <a:gd name="T6" fmla="*/ 4 w 2"/>
                <a:gd name="T7" fmla="*/ 0 h 4"/>
                <a:gd name="T8" fmla="*/ 0 w 2"/>
                <a:gd name="T9" fmla="*/ 1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1"/>
                    <a:pt x="0" y="4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5" name="Freeform 565"/>
            <p:cNvSpPr>
              <a:spLocks/>
            </p:cNvSpPr>
            <p:nvPr/>
          </p:nvSpPr>
          <p:spPr bwMode="auto">
            <a:xfrm>
              <a:off x="1281" y="2726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6" name="Freeform 566"/>
            <p:cNvSpPr>
              <a:spLocks/>
            </p:cNvSpPr>
            <p:nvPr/>
          </p:nvSpPr>
          <p:spPr bwMode="auto">
            <a:xfrm>
              <a:off x="1273" y="2722"/>
              <a:ext cx="8" cy="21"/>
            </a:xfrm>
            <a:custGeom>
              <a:avLst/>
              <a:gdLst>
                <a:gd name="T0" fmla="*/ 0 w 2"/>
                <a:gd name="T1" fmla="*/ 17 h 5"/>
                <a:gd name="T2" fmla="*/ 4 w 2"/>
                <a:gd name="T3" fmla="*/ 8 h 5"/>
                <a:gd name="T4" fmla="*/ 0 w 2"/>
                <a:gd name="T5" fmla="*/ 17 h 5"/>
                <a:gd name="T6" fmla="*/ 4 w 2"/>
                <a:gd name="T7" fmla="*/ 13 h 5"/>
                <a:gd name="T8" fmla="*/ 0 w 2"/>
                <a:gd name="T9" fmla="*/ 21 h 5"/>
                <a:gd name="T10" fmla="*/ 4 w 2"/>
                <a:gd name="T11" fmla="*/ 13 h 5"/>
                <a:gd name="T12" fmla="*/ 4 w 2"/>
                <a:gd name="T13" fmla="*/ 21 h 5"/>
                <a:gd name="T14" fmla="*/ 4 w 2"/>
                <a:gd name="T15" fmla="*/ 13 h 5"/>
                <a:gd name="T16" fmla="*/ 4 w 2"/>
                <a:gd name="T17" fmla="*/ 13 h 5"/>
                <a:gd name="T18" fmla="*/ 8 w 2"/>
                <a:gd name="T19" fmla="*/ 8 h 5"/>
                <a:gd name="T20" fmla="*/ 8 w 2"/>
                <a:gd name="T21" fmla="*/ 0 h 5"/>
                <a:gd name="T22" fmla="*/ 0 w 2"/>
                <a:gd name="T23" fmla="*/ 1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5"/>
                    <a:pt x="0" y="3"/>
                    <a:pt x="0" y="5"/>
                  </a:cubicBezTo>
                  <a:cubicBezTo>
                    <a:pt x="0" y="5"/>
                    <a:pt x="0" y="5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2" y="0"/>
                    <a:pt x="2" y="0"/>
                  </a:cubicBezTo>
                  <a:cubicBezTo>
                    <a:pt x="2" y="0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7" name="Freeform 567"/>
            <p:cNvSpPr>
              <a:spLocks/>
            </p:cNvSpPr>
            <p:nvPr/>
          </p:nvSpPr>
          <p:spPr bwMode="auto">
            <a:xfrm>
              <a:off x="1273" y="2726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0 h 4"/>
                <a:gd name="T4" fmla="*/ 0 w 4"/>
                <a:gd name="T5" fmla="*/ 4 h 4"/>
                <a:gd name="T6" fmla="*/ 4 w 4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8" name="Freeform 568"/>
            <p:cNvSpPr>
              <a:spLocks/>
            </p:cNvSpPr>
            <p:nvPr/>
          </p:nvSpPr>
          <p:spPr bwMode="auto">
            <a:xfrm>
              <a:off x="1269" y="2718"/>
              <a:ext cx="8" cy="25"/>
            </a:xfrm>
            <a:custGeom>
              <a:avLst/>
              <a:gdLst>
                <a:gd name="T0" fmla="*/ 0 w 2"/>
                <a:gd name="T1" fmla="*/ 25 h 6"/>
                <a:gd name="T2" fmla="*/ 4 w 2"/>
                <a:gd name="T3" fmla="*/ 17 h 6"/>
                <a:gd name="T4" fmla="*/ 0 w 2"/>
                <a:gd name="T5" fmla="*/ 21 h 6"/>
                <a:gd name="T6" fmla="*/ 4 w 2"/>
                <a:gd name="T7" fmla="*/ 17 h 6"/>
                <a:gd name="T8" fmla="*/ 0 w 2"/>
                <a:gd name="T9" fmla="*/ 21 h 6"/>
                <a:gd name="T10" fmla="*/ 8 w 2"/>
                <a:gd name="T11" fmla="*/ 8 h 6"/>
                <a:gd name="T12" fmla="*/ 8 w 2"/>
                <a:gd name="T13" fmla="*/ 8 h 6"/>
                <a:gd name="T14" fmla="*/ 4 w 2"/>
                <a:gd name="T15" fmla="*/ 13 h 6"/>
                <a:gd name="T16" fmla="*/ 4 w 2"/>
                <a:gd name="T17" fmla="*/ 13 h 6"/>
                <a:gd name="T18" fmla="*/ 0 w 2"/>
                <a:gd name="T19" fmla="*/ 17 h 6"/>
                <a:gd name="T20" fmla="*/ 0 w 2"/>
                <a:gd name="T21" fmla="*/ 25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1" y="4"/>
                    <a:pt x="1" y="4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29" name="Freeform 569"/>
            <p:cNvSpPr>
              <a:spLocks/>
            </p:cNvSpPr>
            <p:nvPr/>
          </p:nvSpPr>
          <p:spPr bwMode="auto">
            <a:xfrm>
              <a:off x="1269" y="2739"/>
              <a:ext cx="0" cy="4"/>
            </a:xfrm>
            <a:custGeom>
              <a:avLst/>
              <a:gdLst>
                <a:gd name="T0" fmla="*/ 4 h 1"/>
                <a:gd name="T1" fmla="*/ 0 h 1"/>
                <a:gd name="T2" fmla="*/ 4 h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0" name="Freeform 570"/>
            <p:cNvSpPr>
              <a:spLocks/>
            </p:cNvSpPr>
            <p:nvPr/>
          </p:nvSpPr>
          <p:spPr bwMode="auto">
            <a:xfrm>
              <a:off x="1273" y="2730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1" name="Freeform 571"/>
            <p:cNvSpPr>
              <a:spLocks/>
            </p:cNvSpPr>
            <p:nvPr/>
          </p:nvSpPr>
          <p:spPr bwMode="auto">
            <a:xfrm>
              <a:off x="1265" y="2739"/>
              <a:ext cx="4" cy="0"/>
            </a:xfrm>
            <a:custGeom>
              <a:avLst/>
              <a:gdLst>
                <a:gd name="T0" fmla="*/ 4 w 1"/>
                <a:gd name="T1" fmla="*/ 4 w 1"/>
                <a:gd name="T2" fmla="*/ 0 w 1"/>
                <a:gd name="T3" fmla="*/ 4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2" name="Freeform 572"/>
            <p:cNvSpPr>
              <a:spLocks/>
            </p:cNvSpPr>
            <p:nvPr/>
          </p:nvSpPr>
          <p:spPr bwMode="auto">
            <a:xfrm>
              <a:off x="1244" y="2714"/>
              <a:ext cx="29" cy="29"/>
            </a:xfrm>
            <a:custGeom>
              <a:avLst/>
              <a:gdLst>
                <a:gd name="T0" fmla="*/ 12 w 7"/>
                <a:gd name="T1" fmla="*/ 4 h 7"/>
                <a:gd name="T2" fmla="*/ 12 w 7"/>
                <a:gd name="T3" fmla="*/ 4 h 7"/>
                <a:gd name="T4" fmla="*/ 8 w 7"/>
                <a:gd name="T5" fmla="*/ 8 h 7"/>
                <a:gd name="T6" fmla="*/ 0 w 7"/>
                <a:gd name="T7" fmla="*/ 17 h 7"/>
                <a:gd name="T8" fmla="*/ 4 w 7"/>
                <a:gd name="T9" fmla="*/ 17 h 7"/>
                <a:gd name="T10" fmla="*/ 0 w 7"/>
                <a:gd name="T11" fmla="*/ 21 h 7"/>
                <a:gd name="T12" fmla="*/ 4 w 7"/>
                <a:gd name="T13" fmla="*/ 17 h 7"/>
                <a:gd name="T14" fmla="*/ 8 w 7"/>
                <a:gd name="T15" fmla="*/ 17 h 7"/>
                <a:gd name="T16" fmla="*/ 17 w 7"/>
                <a:gd name="T17" fmla="*/ 25 h 7"/>
                <a:gd name="T18" fmla="*/ 21 w 7"/>
                <a:gd name="T19" fmla="*/ 17 h 7"/>
                <a:gd name="T20" fmla="*/ 21 w 7"/>
                <a:gd name="T21" fmla="*/ 25 h 7"/>
                <a:gd name="T22" fmla="*/ 17 w 7"/>
                <a:gd name="T23" fmla="*/ 25 h 7"/>
                <a:gd name="T24" fmla="*/ 21 w 7"/>
                <a:gd name="T25" fmla="*/ 25 h 7"/>
                <a:gd name="T26" fmla="*/ 25 w 7"/>
                <a:gd name="T27" fmla="*/ 17 h 7"/>
                <a:gd name="T28" fmla="*/ 21 w 7"/>
                <a:gd name="T29" fmla="*/ 25 h 7"/>
                <a:gd name="T30" fmla="*/ 25 w 7"/>
                <a:gd name="T31" fmla="*/ 21 h 7"/>
                <a:gd name="T32" fmla="*/ 29 w 7"/>
                <a:gd name="T33" fmla="*/ 12 h 7"/>
                <a:gd name="T34" fmla="*/ 29 w 7"/>
                <a:gd name="T35" fmla="*/ 12 h 7"/>
                <a:gd name="T36" fmla="*/ 17 w 7"/>
                <a:gd name="T37" fmla="*/ 21 h 7"/>
                <a:gd name="T38" fmla="*/ 21 w 7"/>
                <a:gd name="T39" fmla="*/ 17 h 7"/>
                <a:gd name="T40" fmla="*/ 21 w 7"/>
                <a:gd name="T41" fmla="*/ 8 h 7"/>
                <a:gd name="T42" fmla="*/ 17 w 7"/>
                <a:gd name="T43" fmla="*/ 17 h 7"/>
                <a:gd name="T44" fmla="*/ 17 w 7"/>
                <a:gd name="T45" fmla="*/ 12 h 7"/>
                <a:gd name="T46" fmla="*/ 17 w 7"/>
                <a:gd name="T47" fmla="*/ 17 h 7"/>
                <a:gd name="T48" fmla="*/ 17 w 7"/>
                <a:gd name="T49" fmla="*/ 12 h 7"/>
                <a:gd name="T50" fmla="*/ 12 w 7"/>
                <a:gd name="T51" fmla="*/ 21 h 7"/>
                <a:gd name="T52" fmla="*/ 17 w 7"/>
                <a:gd name="T53" fmla="*/ 4 h 7"/>
                <a:gd name="T54" fmla="*/ 17 w 7"/>
                <a:gd name="T55" fmla="*/ 8 h 7"/>
                <a:gd name="T56" fmla="*/ 12 w 7"/>
                <a:gd name="T57" fmla="*/ 12 h 7"/>
                <a:gd name="T58" fmla="*/ 17 w 7"/>
                <a:gd name="T59" fmla="*/ 4 h 7"/>
                <a:gd name="T60" fmla="*/ 12 w 7"/>
                <a:gd name="T61" fmla="*/ 8 h 7"/>
                <a:gd name="T62" fmla="*/ 8 w 7"/>
                <a:gd name="T63" fmla="*/ 12 h 7"/>
                <a:gd name="T64" fmla="*/ 8 w 7"/>
                <a:gd name="T65" fmla="*/ 12 h 7"/>
                <a:gd name="T66" fmla="*/ 17 w 7"/>
                <a:gd name="T67" fmla="*/ 4 h 7"/>
                <a:gd name="T68" fmla="*/ 17 w 7"/>
                <a:gd name="T69" fmla="*/ 0 h 7"/>
                <a:gd name="T70" fmla="*/ 8 w 7"/>
                <a:gd name="T71" fmla="*/ 8 h 7"/>
                <a:gd name="T72" fmla="*/ 12 w 7"/>
                <a:gd name="T73" fmla="*/ 4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4"/>
                    <a:pt x="1" y="3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4"/>
                    <a:pt x="5" y="6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6" y="4"/>
                    <a:pt x="6" y="4"/>
                  </a:cubicBezTo>
                  <a:cubicBezTo>
                    <a:pt x="5" y="6"/>
                    <a:pt x="6" y="4"/>
                    <a:pt x="5" y="6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7" y="4"/>
                    <a:pt x="6" y="4"/>
                    <a:pt x="7" y="3"/>
                  </a:cubicBezTo>
                  <a:cubicBezTo>
                    <a:pt x="7" y="2"/>
                    <a:pt x="7" y="4"/>
                    <a:pt x="7" y="3"/>
                  </a:cubicBezTo>
                  <a:cubicBezTo>
                    <a:pt x="7" y="2"/>
                    <a:pt x="5" y="4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3"/>
                    <a:pt x="5" y="1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2"/>
                    <a:pt x="2" y="3"/>
                  </a:cubicBezTo>
                  <a:cubicBezTo>
                    <a:pt x="3" y="1"/>
                    <a:pt x="3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3" name="Rectangle 573"/>
            <p:cNvSpPr>
              <a:spLocks noChangeArrowheads="1"/>
            </p:cNvSpPr>
            <p:nvPr/>
          </p:nvSpPr>
          <p:spPr bwMode="auto">
            <a:xfrm>
              <a:off x="1261" y="2714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434" name="Freeform 574"/>
            <p:cNvSpPr>
              <a:spLocks/>
            </p:cNvSpPr>
            <p:nvPr/>
          </p:nvSpPr>
          <p:spPr bwMode="auto">
            <a:xfrm>
              <a:off x="1256" y="2714"/>
              <a:ext cx="5" cy="4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" name="Rectangle 575"/>
            <p:cNvSpPr>
              <a:spLocks noChangeArrowheads="1"/>
            </p:cNvSpPr>
            <p:nvPr/>
          </p:nvSpPr>
          <p:spPr bwMode="auto">
            <a:xfrm>
              <a:off x="1248" y="2730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436" name="Freeform 576"/>
            <p:cNvSpPr>
              <a:spLocks/>
            </p:cNvSpPr>
            <p:nvPr/>
          </p:nvSpPr>
          <p:spPr bwMode="auto">
            <a:xfrm>
              <a:off x="1261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7" name="Freeform 577"/>
            <p:cNvSpPr>
              <a:spLocks/>
            </p:cNvSpPr>
            <p:nvPr/>
          </p:nvSpPr>
          <p:spPr bwMode="auto">
            <a:xfrm>
              <a:off x="1265" y="2718"/>
              <a:ext cx="4" cy="4"/>
            </a:xfrm>
            <a:custGeom>
              <a:avLst/>
              <a:gdLst>
                <a:gd name="T0" fmla="*/ 0 w 1"/>
                <a:gd name="T1" fmla="*/ 4 h 1"/>
                <a:gd name="T2" fmla="*/ 4 w 1"/>
                <a:gd name="T3" fmla="*/ 0 h 1"/>
                <a:gd name="T4" fmla="*/ 0 w 1"/>
                <a:gd name="T5" fmla="*/ 4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8" name="Rectangle 578"/>
            <p:cNvSpPr>
              <a:spLocks noChangeArrowheads="1"/>
            </p:cNvSpPr>
            <p:nvPr/>
          </p:nvSpPr>
          <p:spPr bwMode="auto">
            <a:xfrm>
              <a:off x="1261" y="271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439" name="Freeform 579"/>
            <p:cNvSpPr>
              <a:spLocks/>
            </p:cNvSpPr>
            <p:nvPr/>
          </p:nvSpPr>
          <p:spPr bwMode="auto">
            <a:xfrm>
              <a:off x="1227" y="2710"/>
              <a:ext cx="29" cy="20"/>
            </a:xfrm>
            <a:custGeom>
              <a:avLst/>
              <a:gdLst>
                <a:gd name="T0" fmla="*/ 8 w 7"/>
                <a:gd name="T1" fmla="*/ 12 h 5"/>
                <a:gd name="T2" fmla="*/ 4 w 7"/>
                <a:gd name="T3" fmla="*/ 16 h 5"/>
                <a:gd name="T4" fmla="*/ 17 w 7"/>
                <a:gd name="T5" fmla="*/ 8 h 5"/>
                <a:gd name="T6" fmla="*/ 8 w 7"/>
                <a:gd name="T7" fmla="*/ 16 h 5"/>
                <a:gd name="T8" fmla="*/ 17 w 7"/>
                <a:gd name="T9" fmla="*/ 16 h 5"/>
                <a:gd name="T10" fmla="*/ 12 w 7"/>
                <a:gd name="T11" fmla="*/ 16 h 5"/>
                <a:gd name="T12" fmla="*/ 25 w 7"/>
                <a:gd name="T13" fmla="*/ 8 h 5"/>
                <a:gd name="T14" fmla="*/ 12 w 7"/>
                <a:gd name="T15" fmla="*/ 20 h 5"/>
                <a:gd name="T16" fmla="*/ 12 w 7"/>
                <a:gd name="T17" fmla="*/ 20 h 5"/>
                <a:gd name="T18" fmla="*/ 17 w 7"/>
                <a:gd name="T19" fmla="*/ 20 h 5"/>
                <a:gd name="T20" fmla="*/ 25 w 7"/>
                <a:gd name="T21" fmla="*/ 12 h 5"/>
                <a:gd name="T22" fmla="*/ 29 w 7"/>
                <a:gd name="T23" fmla="*/ 8 h 5"/>
                <a:gd name="T24" fmla="*/ 25 w 7"/>
                <a:gd name="T25" fmla="*/ 12 h 5"/>
                <a:gd name="T26" fmla="*/ 29 w 7"/>
                <a:gd name="T27" fmla="*/ 8 h 5"/>
                <a:gd name="T28" fmla="*/ 25 w 7"/>
                <a:gd name="T29" fmla="*/ 8 h 5"/>
                <a:gd name="T30" fmla="*/ 29 w 7"/>
                <a:gd name="T31" fmla="*/ 4 h 5"/>
                <a:gd name="T32" fmla="*/ 25 w 7"/>
                <a:gd name="T33" fmla="*/ 8 h 5"/>
                <a:gd name="T34" fmla="*/ 25 w 7"/>
                <a:gd name="T35" fmla="*/ 8 h 5"/>
                <a:gd name="T36" fmla="*/ 21 w 7"/>
                <a:gd name="T37" fmla="*/ 12 h 5"/>
                <a:gd name="T38" fmla="*/ 25 w 7"/>
                <a:gd name="T39" fmla="*/ 4 h 5"/>
                <a:gd name="T40" fmla="*/ 21 w 7"/>
                <a:gd name="T41" fmla="*/ 8 h 5"/>
                <a:gd name="T42" fmla="*/ 25 w 7"/>
                <a:gd name="T43" fmla="*/ 4 h 5"/>
                <a:gd name="T44" fmla="*/ 21 w 7"/>
                <a:gd name="T45" fmla="*/ 4 h 5"/>
                <a:gd name="T46" fmla="*/ 25 w 7"/>
                <a:gd name="T47" fmla="*/ 4 h 5"/>
                <a:gd name="T48" fmla="*/ 17 w 7"/>
                <a:gd name="T49" fmla="*/ 12 h 5"/>
                <a:gd name="T50" fmla="*/ 25 w 7"/>
                <a:gd name="T51" fmla="*/ 4 h 5"/>
                <a:gd name="T52" fmla="*/ 21 w 7"/>
                <a:gd name="T53" fmla="*/ 4 h 5"/>
                <a:gd name="T54" fmla="*/ 21 w 7"/>
                <a:gd name="T55" fmla="*/ 4 h 5"/>
                <a:gd name="T56" fmla="*/ 17 w 7"/>
                <a:gd name="T57" fmla="*/ 4 h 5"/>
                <a:gd name="T58" fmla="*/ 17 w 7"/>
                <a:gd name="T59" fmla="*/ 8 h 5"/>
                <a:gd name="T60" fmla="*/ 12 w 7"/>
                <a:gd name="T61" fmla="*/ 8 h 5"/>
                <a:gd name="T62" fmla="*/ 17 w 7"/>
                <a:gd name="T63" fmla="*/ 8 h 5"/>
                <a:gd name="T64" fmla="*/ 8 w 7"/>
                <a:gd name="T65" fmla="*/ 12 h 5"/>
                <a:gd name="T66" fmla="*/ 12 w 7"/>
                <a:gd name="T67" fmla="*/ 8 h 5"/>
                <a:gd name="T68" fmla="*/ 8 w 7"/>
                <a:gd name="T69" fmla="*/ 12 h 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4" y="2"/>
                    <a:pt x="4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6" y="1"/>
                    <a:pt x="6" y="2"/>
                  </a:cubicBezTo>
                  <a:cubicBezTo>
                    <a:pt x="4" y="3"/>
                    <a:pt x="5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5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5" y="2"/>
                    <a:pt x="3" y="3"/>
                    <a:pt x="6" y="1"/>
                  </a:cubicBezTo>
                  <a:cubicBezTo>
                    <a:pt x="6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6" y="0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2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0" name="Freeform 580"/>
            <p:cNvSpPr>
              <a:spLocks/>
            </p:cNvSpPr>
            <p:nvPr/>
          </p:nvSpPr>
          <p:spPr bwMode="auto">
            <a:xfrm>
              <a:off x="1252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1" name="Freeform 581"/>
            <p:cNvSpPr>
              <a:spLocks/>
            </p:cNvSpPr>
            <p:nvPr/>
          </p:nvSpPr>
          <p:spPr bwMode="auto">
            <a:xfrm>
              <a:off x="1219" y="2705"/>
              <a:ext cx="37" cy="17"/>
            </a:xfrm>
            <a:custGeom>
              <a:avLst/>
              <a:gdLst>
                <a:gd name="T0" fmla="*/ 21 w 9"/>
                <a:gd name="T1" fmla="*/ 9 h 4"/>
                <a:gd name="T2" fmla="*/ 29 w 9"/>
                <a:gd name="T3" fmla="*/ 4 h 4"/>
                <a:gd name="T4" fmla="*/ 16 w 9"/>
                <a:gd name="T5" fmla="*/ 13 h 4"/>
                <a:gd name="T6" fmla="*/ 12 w 9"/>
                <a:gd name="T7" fmla="*/ 13 h 4"/>
                <a:gd name="T8" fmla="*/ 25 w 9"/>
                <a:gd name="T9" fmla="*/ 4 h 4"/>
                <a:gd name="T10" fmla="*/ 25 w 9"/>
                <a:gd name="T11" fmla="*/ 4 h 4"/>
                <a:gd name="T12" fmla="*/ 16 w 9"/>
                <a:gd name="T13" fmla="*/ 9 h 4"/>
                <a:gd name="T14" fmla="*/ 12 w 9"/>
                <a:gd name="T15" fmla="*/ 9 h 4"/>
                <a:gd name="T16" fmla="*/ 16 w 9"/>
                <a:gd name="T17" fmla="*/ 9 h 4"/>
                <a:gd name="T18" fmla="*/ 25 w 9"/>
                <a:gd name="T19" fmla="*/ 4 h 4"/>
                <a:gd name="T20" fmla="*/ 0 w 9"/>
                <a:gd name="T21" fmla="*/ 9 h 4"/>
                <a:gd name="T22" fmla="*/ 4 w 9"/>
                <a:gd name="T23" fmla="*/ 13 h 4"/>
                <a:gd name="T24" fmla="*/ 12 w 9"/>
                <a:gd name="T25" fmla="*/ 9 h 4"/>
                <a:gd name="T26" fmla="*/ 12 w 9"/>
                <a:gd name="T27" fmla="*/ 9 h 4"/>
                <a:gd name="T28" fmla="*/ 4 w 9"/>
                <a:gd name="T29" fmla="*/ 9 h 4"/>
                <a:gd name="T30" fmla="*/ 8 w 9"/>
                <a:gd name="T31" fmla="*/ 17 h 4"/>
                <a:gd name="T32" fmla="*/ 8 w 9"/>
                <a:gd name="T33" fmla="*/ 17 h 4"/>
                <a:gd name="T34" fmla="*/ 16 w 9"/>
                <a:gd name="T35" fmla="*/ 13 h 4"/>
                <a:gd name="T36" fmla="*/ 21 w 9"/>
                <a:gd name="T37" fmla="*/ 9 h 4"/>
                <a:gd name="T38" fmla="*/ 21 w 9"/>
                <a:gd name="T39" fmla="*/ 9 h 4"/>
                <a:gd name="T40" fmla="*/ 29 w 9"/>
                <a:gd name="T41" fmla="*/ 4 h 4"/>
                <a:gd name="T42" fmla="*/ 33 w 9"/>
                <a:gd name="T43" fmla="*/ 4 h 4"/>
                <a:gd name="T44" fmla="*/ 33 w 9"/>
                <a:gd name="T45" fmla="*/ 0 h 4"/>
                <a:gd name="T46" fmla="*/ 21 w 9"/>
                <a:gd name="T47" fmla="*/ 9 h 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" h="4">
                  <a:moveTo>
                    <a:pt x="5" y="2"/>
                  </a:moveTo>
                  <a:cubicBezTo>
                    <a:pt x="5" y="2"/>
                    <a:pt x="6" y="1"/>
                    <a:pt x="7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1"/>
                    <a:pt x="4" y="2"/>
                  </a:cubicBezTo>
                  <a:cubicBezTo>
                    <a:pt x="3" y="2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2"/>
                    <a:pt x="3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0"/>
                    <a:pt x="7" y="1"/>
                    <a:pt x="8" y="0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2" name="Freeform 582"/>
            <p:cNvSpPr>
              <a:spLocks/>
            </p:cNvSpPr>
            <p:nvPr/>
          </p:nvSpPr>
          <p:spPr bwMode="auto">
            <a:xfrm>
              <a:off x="1240" y="2714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  <a:gd name="T3" fmla="*/ 4 w 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3" name="Freeform 583"/>
            <p:cNvSpPr>
              <a:spLocks/>
            </p:cNvSpPr>
            <p:nvPr/>
          </p:nvSpPr>
          <p:spPr bwMode="auto">
            <a:xfrm>
              <a:off x="1227" y="2718"/>
              <a:ext cx="8" cy="4"/>
            </a:xfrm>
            <a:custGeom>
              <a:avLst/>
              <a:gdLst>
                <a:gd name="T0" fmla="*/ 0 w 2"/>
                <a:gd name="T1" fmla="*/ 4 h 1"/>
                <a:gd name="T2" fmla="*/ 4 w 2"/>
                <a:gd name="T3" fmla="*/ 4 h 1"/>
                <a:gd name="T4" fmla="*/ 0 w 2"/>
                <a:gd name="T5" fmla="*/ 4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4" name="Freeform 584"/>
            <p:cNvSpPr>
              <a:spLocks/>
            </p:cNvSpPr>
            <p:nvPr/>
          </p:nvSpPr>
          <p:spPr bwMode="auto">
            <a:xfrm>
              <a:off x="1240" y="2710"/>
              <a:ext cx="4" cy="0"/>
            </a:xfrm>
            <a:custGeom>
              <a:avLst/>
              <a:gdLst>
                <a:gd name="T0" fmla="*/ 4 w 1"/>
                <a:gd name="T1" fmla="*/ 0 w 1"/>
                <a:gd name="T2" fmla="*/ 0 w 1"/>
                <a:gd name="T3" fmla="*/ 4 w 1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" name="Freeform 585"/>
            <p:cNvSpPr>
              <a:spLocks/>
            </p:cNvSpPr>
            <p:nvPr/>
          </p:nvSpPr>
          <p:spPr bwMode="auto">
            <a:xfrm>
              <a:off x="1219" y="2710"/>
              <a:ext cx="16" cy="8"/>
            </a:xfrm>
            <a:custGeom>
              <a:avLst/>
              <a:gdLst>
                <a:gd name="T0" fmla="*/ 0 w 4"/>
                <a:gd name="T1" fmla="*/ 4 h 2"/>
                <a:gd name="T2" fmla="*/ 0 w 4"/>
                <a:gd name="T3" fmla="*/ 8 h 2"/>
                <a:gd name="T4" fmla="*/ 16 w 4"/>
                <a:gd name="T5" fmla="*/ 0 h 2"/>
                <a:gd name="T6" fmla="*/ 4 w 4"/>
                <a:gd name="T7" fmla="*/ 4 h 2"/>
                <a:gd name="T8" fmla="*/ 4 w 4"/>
                <a:gd name="T9" fmla="*/ 0 h 2"/>
                <a:gd name="T10" fmla="*/ 0 w 4"/>
                <a:gd name="T11" fmla="*/ 4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1" y="1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3" y="0"/>
                    <a:pt x="1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" name="Freeform 586"/>
            <p:cNvSpPr>
              <a:spLocks/>
            </p:cNvSpPr>
            <p:nvPr/>
          </p:nvSpPr>
          <p:spPr bwMode="auto">
            <a:xfrm>
              <a:off x="1214" y="2685"/>
              <a:ext cx="34" cy="25"/>
            </a:xfrm>
            <a:custGeom>
              <a:avLst/>
              <a:gdLst>
                <a:gd name="T0" fmla="*/ 21 w 8"/>
                <a:gd name="T1" fmla="*/ 17 h 6"/>
                <a:gd name="T2" fmla="*/ 21 w 8"/>
                <a:gd name="T3" fmla="*/ 17 h 6"/>
                <a:gd name="T4" fmla="*/ 26 w 8"/>
                <a:gd name="T5" fmla="*/ 17 h 6"/>
                <a:gd name="T6" fmla="*/ 26 w 8"/>
                <a:gd name="T7" fmla="*/ 17 h 6"/>
                <a:gd name="T8" fmla="*/ 26 w 8"/>
                <a:gd name="T9" fmla="*/ 17 h 6"/>
                <a:gd name="T10" fmla="*/ 21 w 8"/>
                <a:gd name="T11" fmla="*/ 17 h 6"/>
                <a:gd name="T12" fmla="*/ 13 w 8"/>
                <a:gd name="T13" fmla="*/ 17 h 6"/>
                <a:gd name="T14" fmla="*/ 26 w 8"/>
                <a:gd name="T15" fmla="*/ 13 h 6"/>
                <a:gd name="T16" fmla="*/ 9 w 8"/>
                <a:gd name="T17" fmla="*/ 17 h 6"/>
                <a:gd name="T18" fmla="*/ 13 w 8"/>
                <a:gd name="T19" fmla="*/ 13 h 6"/>
                <a:gd name="T20" fmla="*/ 17 w 8"/>
                <a:gd name="T21" fmla="*/ 13 h 6"/>
                <a:gd name="T22" fmla="*/ 17 w 8"/>
                <a:gd name="T23" fmla="*/ 13 h 6"/>
                <a:gd name="T24" fmla="*/ 21 w 8"/>
                <a:gd name="T25" fmla="*/ 13 h 6"/>
                <a:gd name="T26" fmla="*/ 21 w 8"/>
                <a:gd name="T27" fmla="*/ 8 h 6"/>
                <a:gd name="T28" fmla="*/ 26 w 8"/>
                <a:gd name="T29" fmla="*/ 8 h 6"/>
                <a:gd name="T30" fmla="*/ 21 w 8"/>
                <a:gd name="T31" fmla="*/ 4 h 6"/>
                <a:gd name="T32" fmla="*/ 26 w 8"/>
                <a:gd name="T33" fmla="*/ 4 h 6"/>
                <a:gd name="T34" fmla="*/ 13 w 8"/>
                <a:gd name="T35" fmla="*/ 8 h 6"/>
                <a:gd name="T36" fmla="*/ 13 w 8"/>
                <a:gd name="T37" fmla="*/ 4 h 6"/>
                <a:gd name="T38" fmla="*/ 21 w 8"/>
                <a:gd name="T39" fmla="*/ 4 h 6"/>
                <a:gd name="T40" fmla="*/ 17 w 8"/>
                <a:gd name="T41" fmla="*/ 4 h 6"/>
                <a:gd name="T42" fmla="*/ 26 w 8"/>
                <a:gd name="T43" fmla="*/ 4 h 6"/>
                <a:gd name="T44" fmla="*/ 13 w 8"/>
                <a:gd name="T45" fmla="*/ 0 h 6"/>
                <a:gd name="T46" fmla="*/ 17 w 8"/>
                <a:gd name="T47" fmla="*/ 0 h 6"/>
                <a:gd name="T48" fmla="*/ 4 w 8"/>
                <a:gd name="T49" fmla="*/ 0 h 6"/>
                <a:gd name="T50" fmla="*/ 4 w 8"/>
                <a:gd name="T51" fmla="*/ 8 h 6"/>
                <a:gd name="T52" fmla="*/ 13 w 8"/>
                <a:gd name="T53" fmla="*/ 8 h 6"/>
                <a:gd name="T54" fmla="*/ 4 w 8"/>
                <a:gd name="T55" fmla="*/ 8 h 6"/>
                <a:gd name="T56" fmla="*/ 13 w 8"/>
                <a:gd name="T57" fmla="*/ 8 h 6"/>
                <a:gd name="T58" fmla="*/ 4 w 8"/>
                <a:gd name="T59" fmla="*/ 8 h 6"/>
                <a:gd name="T60" fmla="*/ 13 w 8"/>
                <a:gd name="T61" fmla="*/ 8 h 6"/>
                <a:gd name="T62" fmla="*/ 0 w 8"/>
                <a:gd name="T63" fmla="*/ 13 h 6"/>
                <a:gd name="T64" fmla="*/ 9 w 8"/>
                <a:gd name="T65" fmla="*/ 21 h 6"/>
                <a:gd name="T66" fmla="*/ 13 w 8"/>
                <a:gd name="T67" fmla="*/ 21 h 6"/>
                <a:gd name="T68" fmla="*/ 17 w 8"/>
                <a:gd name="T69" fmla="*/ 21 h 6"/>
                <a:gd name="T70" fmla="*/ 21 w 8"/>
                <a:gd name="T71" fmla="*/ 21 h 6"/>
                <a:gd name="T72" fmla="*/ 9 w 8"/>
                <a:gd name="T73" fmla="*/ 25 h 6"/>
                <a:gd name="T74" fmla="*/ 9 w 8"/>
                <a:gd name="T75" fmla="*/ 25 h 6"/>
                <a:gd name="T76" fmla="*/ 13 w 8"/>
                <a:gd name="T77" fmla="*/ 25 h 6"/>
                <a:gd name="T78" fmla="*/ 9 w 8"/>
                <a:gd name="T79" fmla="*/ 25 h 6"/>
                <a:gd name="T80" fmla="*/ 26 w 8"/>
                <a:gd name="T81" fmla="*/ 21 h 6"/>
                <a:gd name="T82" fmla="*/ 30 w 8"/>
                <a:gd name="T83" fmla="*/ 17 h 6"/>
                <a:gd name="T84" fmla="*/ 21 w 8"/>
                <a:gd name="T85" fmla="*/ 17 h 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" h="6">
                  <a:moveTo>
                    <a:pt x="5" y="4"/>
                  </a:move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3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4" y="3"/>
                    <a:pt x="2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3" y="2"/>
                  </a:cubicBezTo>
                  <a:cubicBezTo>
                    <a:pt x="6" y="1"/>
                    <a:pt x="1" y="1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1"/>
                    <a:pt x="4" y="1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3" y="2"/>
                    <a:pt x="1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7" y="4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3" y="5"/>
                    <a:pt x="8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" name="Freeform 587"/>
            <p:cNvSpPr>
              <a:spLocks/>
            </p:cNvSpPr>
            <p:nvPr/>
          </p:nvSpPr>
          <p:spPr bwMode="auto">
            <a:xfrm>
              <a:off x="1219" y="2710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" name="Freeform 588"/>
            <p:cNvSpPr>
              <a:spLocks/>
            </p:cNvSpPr>
            <p:nvPr/>
          </p:nvSpPr>
          <p:spPr bwMode="auto">
            <a:xfrm>
              <a:off x="1227" y="2685"/>
              <a:ext cx="4" cy="0"/>
            </a:xfrm>
            <a:custGeom>
              <a:avLst/>
              <a:gdLst>
                <a:gd name="T0" fmla="*/ 4 w 1"/>
                <a:gd name="T1" fmla="*/ 4 w 1"/>
                <a:gd name="T2" fmla="*/ 4 w 1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" name="Rectangle 589"/>
            <p:cNvSpPr>
              <a:spLocks noChangeArrowheads="1"/>
            </p:cNvSpPr>
            <p:nvPr/>
          </p:nvSpPr>
          <p:spPr bwMode="auto">
            <a:xfrm>
              <a:off x="1223" y="271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450" name="Freeform 590"/>
            <p:cNvSpPr>
              <a:spLocks/>
            </p:cNvSpPr>
            <p:nvPr/>
          </p:nvSpPr>
          <p:spPr bwMode="auto">
            <a:xfrm>
              <a:off x="1235" y="2705"/>
              <a:ext cx="5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" name="Freeform 591"/>
            <p:cNvSpPr>
              <a:spLocks/>
            </p:cNvSpPr>
            <p:nvPr/>
          </p:nvSpPr>
          <p:spPr bwMode="auto">
            <a:xfrm>
              <a:off x="1235" y="2685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  <a:gd name="T3" fmla="*/ 0 60000 65536"/>
                <a:gd name="T4" fmla="*/ 0 60000 65536"/>
                <a:gd name="T5" fmla="*/ 0 60000 65536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" name="Freeform 592"/>
            <p:cNvSpPr>
              <a:spLocks/>
            </p:cNvSpPr>
            <p:nvPr/>
          </p:nvSpPr>
          <p:spPr bwMode="auto">
            <a:xfrm>
              <a:off x="1240" y="2676"/>
              <a:ext cx="0" cy="0"/>
            </a:xfrm>
            <a:custGeom>
              <a:avLst/>
              <a:gdLst>
                <a:gd name="T0" fmla="*/ 0 60000 65536"/>
                <a:gd name="T1" fmla="*/ 0 60000 65536"/>
                <a:gd name="T2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  <a:cxn ang="T2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" name="Freeform 593"/>
            <p:cNvSpPr>
              <a:spLocks/>
            </p:cNvSpPr>
            <p:nvPr/>
          </p:nvSpPr>
          <p:spPr bwMode="auto">
            <a:xfrm>
              <a:off x="1214" y="2634"/>
              <a:ext cx="38" cy="51"/>
            </a:xfrm>
            <a:custGeom>
              <a:avLst/>
              <a:gdLst>
                <a:gd name="T0" fmla="*/ 25 w 9"/>
                <a:gd name="T1" fmla="*/ 13 h 12"/>
                <a:gd name="T2" fmla="*/ 17 w 9"/>
                <a:gd name="T3" fmla="*/ 4 h 12"/>
                <a:gd name="T4" fmla="*/ 13 w 9"/>
                <a:gd name="T5" fmla="*/ 4 h 12"/>
                <a:gd name="T6" fmla="*/ 17 w 9"/>
                <a:gd name="T7" fmla="*/ 9 h 12"/>
                <a:gd name="T8" fmla="*/ 13 w 9"/>
                <a:gd name="T9" fmla="*/ 13 h 12"/>
                <a:gd name="T10" fmla="*/ 8 w 9"/>
                <a:gd name="T11" fmla="*/ 17 h 12"/>
                <a:gd name="T12" fmla="*/ 17 w 9"/>
                <a:gd name="T13" fmla="*/ 26 h 12"/>
                <a:gd name="T14" fmla="*/ 13 w 9"/>
                <a:gd name="T15" fmla="*/ 21 h 12"/>
                <a:gd name="T16" fmla="*/ 8 w 9"/>
                <a:gd name="T17" fmla="*/ 26 h 12"/>
                <a:gd name="T18" fmla="*/ 21 w 9"/>
                <a:gd name="T19" fmla="*/ 30 h 12"/>
                <a:gd name="T20" fmla="*/ 21 w 9"/>
                <a:gd name="T21" fmla="*/ 34 h 12"/>
                <a:gd name="T22" fmla="*/ 17 w 9"/>
                <a:gd name="T23" fmla="*/ 34 h 12"/>
                <a:gd name="T24" fmla="*/ 13 w 9"/>
                <a:gd name="T25" fmla="*/ 34 h 12"/>
                <a:gd name="T26" fmla="*/ 8 w 9"/>
                <a:gd name="T27" fmla="*/ 38 h 12"/>
                <a:gd name="T28" fmla="*/ 13 w 9"/>
                <a:gd name="T29" fmla="*/ 43 h 12"/>
                <a:gd name="T30" fmla="*/ 17 w 9"/>
                <a:gd name="T31" fmla="*/ 43 h 12"/>
                <a:gd name="T32" fmla="*/ 13 w 9"/>
                <a:gd name="T33" fmla="*/ 43 h 12"/>
                <a:gd name="T34" fmla="*/ 13 w 9"/>
                <a:gd name="T35" fmla="*/ 47 h 12"/>
                <a:gd name="T36" fmla="*/ 13 w 9"/>
                <a:gd name="T37" fmla="*/ 51 h 12"/>
                <a:gd name="T38" fmla="*/ 13 w 9"/>
                <a:gd name="T39" fmla="*/ 47 h 12"/>
                <a:gd name="T40" fmla="*/ 8 w 9"/>
                <a:gd name="T41" fmla="*/ 47 h 12"/>
                <a:gd name="T42" fmla="*/ 25 w 9"/>
                <a:gd name="T43" fmla="*/ 47 h 12"/>
                <a:gd name="T44" fmla="*/ 25 w 9"/>
                <a:gd name="T45" fmla="*/ 47 h 12"/>
                <a:gd name="T46" fmla="*/ 25 w 9"/>
                <a:gd name="T47" fmla="*/ 47 h 12"/>
                <a:gd name="T48" fmla="*/ 30 w 9"/>
                <a:gd name="T49" fmla="*/ 47 h 12"/>
                <a:gd name="T50" fmla="*/ 30 w 9"/>
                <a:gd name="T51" fmla="*/ 43 h 12"/>
                <a:gd name="T52" fmla="*/ 25 w 9"/>
                <a:gd name="T53" fmla="*/ 43 h 12"/>
                <a:gd name="T54" fmla="*/ 30 w 9"/>
                <a:gd name="T55" fmla="*/ 43 h 12"/>
                <a:gd name="T56" fmla="*/ 30 w 9"/>
                <a:gd name="T57" fmla="*/ 43 h 12"/>
                <a:gd name="T58" fmla="*/ 25 w 9"/>
                <a:gd name="T59" fmla="*/ 38 h 12"/>
                <a:gd name="T60" fmla="*/ 25 w 9"/>
                <a:gd name="T61" fmla="*/ 34 h 12"/>
                <a:gd name="T62" fmla="*/ 30 w 9"/>
                <a:gd name="T63" fmla="*/ 38 h 12"/>
                <a:gd name="T64" fmla="*/ 30 w 9"/>
                <a:gd name="T65" fmla="*/ 38 h 12"/>
                <a:gd name="T66" fmla="*/ 25 w 9"/>
                <a:gd name="T67" fmla="*/ 34 h 12"/>
                <a:gd name="T68" fmla="*/ 25 w 9"/>
                <a:gd name="T69" fmla="*/ 30 h 12"/>
                <a:gd name="T70" fmla="*/ 21 w 9"/>
                <a:gd name="T71" fmla="*/ 26 h 12"/>
                <a:gd name="T72" fmla="*/ 25 w 9"/>
                <a:gd name="T73" fmla="*/ 21 h 12"/>
                <a:gd name="T74" fmla="*/ 25 w 9"/>
                <a:gd name="T75" fmla="*/ 17 h 12"/>
                <a:gd name="T76" fmla="*/ 17 w 9"/>
                <a:gd name="T77" fmla="*/ 17 h 12"/>
                <a:gd name="T78" fmla="*/ 30 w 9"/>
                <a:gd name="T79" fmla="*/ 21 h 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7" y="4"/>
                    <a:pt x="7" y="4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2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3" y="1"/>
                    <a:pt x="6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6" y="3"/>
                    <a:pt x="6" y="4"/>
                  </a:cubicBezTo>
                  <a:cubicBezTo>
                    <a:pt x="1" y="0"/>
                    <a:pt x="7" y="5"/>
                    <a:pt x="3" y="3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5" y="5"/>
                    <a:pt x="1" y="3"/>
                    <a:pt x="4" y="6"/>
                  </a:cubicBezTo>
                  <a:cubicBezTo>
                    <a:pt x="3" y="5"/>
                    <a:pt x="5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5"/>
                  </a:cubicBezTo>
                  <a:cubicBezTo>
                    <a:pt x="2" y="6"/>
                    <a:pt x="4" y="6"/>
                    <a:pt x="5" y="7"/>
                  </a:cubicBezTo>
                  <a:cubicBezTo>
                    <a:pt x="4" y="7"/>
                    <a:pt x="4" y="6"/>
                    <a:pt x="2" y="6"/>
                  </a:cubicBezTo>
                  <a:cubicBezTo>
                    <a:pt x="4" y="7"/>
                    <a:pt x="3" y="6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8"/>
                    <a:pt x="6" y="8"/>
                    <a:pt x="7" y="9"/>
                  </a:cubicBezTo>
                  <a:cubicBezTo>
                    <a:pt x="5" y="8"/>
                    <a:pt x="7" y="8"/>
                    <a:pt x="5" y="8"/>
                  </a:cubicBezTo>
                  <a:cubicBezTo>
                    <a:pt x="4" y="7"/>
                    <a:pt x="4" y="7"/>
                    <a:pt x="3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2" y="8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" y="8"/>
                    <a:pt x="5" y="10"/>
                    <a:pt x="3" y="10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2" y="10"/>
                    <a:pt x="1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4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0" y="11"/>
                    <a:pt x="3" y="12"/>
                  </a:cubicBezTo>
                  <a:cubicBezTo>
                    <a:pt x="3" y="12"/>
                    <a:pt x="6" y="12"/>
                    <a:pt x="6" y="12"/>
                  </a:cubicBezTo>
                  <a:cubicBezTo>
                    <a:pt x="5" y="12"/>
                    <a:pt x="4" y="12"/>
                    <a:pt x="3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1" y="11"/>
                    <a:pt x="4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6" y="10"/>
                    <a:pt x="4" y="10"/>
                    <a:pt x="4" y="10"/>
                  </a:cubicBezTo>
                  <a:cubicBezTo>
                    <a:pt x="6" y="10"/>
                    <a:pt x="5" y="10"/>
                    <a:pt x="7" y="10"/>
                  </a:cubicBezTo>
                  <a:cubicBezTo>
                    <a:pt x="5" y="10"/>
                    <a:pt x="6" y="10"/>
                    <a:pt x="5" y="10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5" y="9"/>
                    <a:pt x="6" y="9"/>
                  </a:cubicBezTo>
                  <a:cubicBezTo>
                    <a:pt x="6" y="9"/>
                    <a:pt x="6" y="9"/>
                    <a:pt x="4" y="8"/>
                  </a:cubicBezTo>
                  <a:cubicBezTo>
                    <a:pt x="4" y="8"/>
                    <a:pt x="6" y="9"/>
                    <a:pt x="6" y="8"/>
                  </a:cubicBezTo>
                  <a:cubicBezTo>
                    <a:pt x="4" y="8"/>
                    <a:pt x="6" y="8"/>
                    <a:pt x="5" y="8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6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6" y="7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6" y="6"/>
                    <a:pt x="4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6" y="5"/>
                  </a:cubicBezTo>
                  <a:cubicBezTo>
                    <a:pt x="5" y="5"/>
                    <a:pt x="7" y="6"/>
                    <a:pt x="7" y="6"/>
                  </a:cubicBezTo>
                  <a:cubicBezTo>
                    <a:pt x="5" y="5"/>
                    <a:pt x="9" y="7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6"/>
                    <a:pt x="4" y="2"/>
                    <a:pt x="8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" name="Freeform 594"/>
            <p:cNvSpPr>
              <a:spLocks/>
            </p:cNvSpPr>
            <p:nvPr/>
          </p:nvSpPr>
          <p:spPr bwMode="auto">
            <a:xfrm>
              <a:off x="1240" y="2659"/>
              <a:ext cx="4" cy="5"/>
            </a:xfrm>
            <a:custGeom>
              <a:avLst/>
              <a:gdLst>
                <a:gd name="T0" fmla="*/ 0 w 1"/>
                <a:gd name="T1" fmla="*/ 0 h 1"/>
                <a:gd name="T2" fmla="*/ 4 w 1"/>
                <a:gd name="T3" fmla="*/ 5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" name="Rectangle 595"/>
            <p:cNvSpPr>
              <a:spLocks noChangeArrowheads="1"/>
            </p:cNvSpPr>
            <p:nvPr/>
          </p:nvSpPr>
          <p:spPr bwMode="auto">
            <a:xfrm>
              <a:off x="1240" y="265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456" name="Freeform 596"/>
            <p:cNvSpPr>
              <a:spLocks/>
            </p:cNvSpPr>
            <p:nvPr/>
          </p:nvSpPr>
          <p:spPr bwMode="auto">
            <a:xfrm>
              <a:off x="1244" y="2647"/>
              <a:ext cx="4" cy="4"/>
            </a:xfrm>
            <a:custGeom>
              <a:avLst/>
              <a:gdLst>
                <a:gd name="T0" fmla="*/ 4 w 1"/>
                <a:gd name="T1" fmla="*/ 4 h 1"/>
                <a:gd name="T2" fmla="*/ 4 w 1"/>
                <a:gd name="T3" fmla="*/ 4 h 1"/>
                <a:gd name="T4" fmla="*/ 4 w 1"/>
                <a:gd name="T5" fmla="*/ 4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7" name="Rectangle 597"/>
            <p:cNvSpPr>
              <a:spLocks noChangeArrowheads="1"/>
            </p:cNvSpPr>
            <p:nvPr/>
          </p:nvSpPr>
          <p:spPr bwMode="auto">
            <a:xfrm>
              <a:off x="1244" y="264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  <p:sp>
          <p:nvSpPr>
            <p:cNvPr id="10458" name="Freeform 598"/>
            <p:cNvSpPr>
              <a:spLocks/>
            </p:cNvSpPr>
            <p:nvPr/>
          </p:nvSpPr>
          <p:spPr bwMode="auto">
            <a:xfrm>
              <a:off x="1227" y="2613"/>
              <a:ext cx="25" cy="34"/>
            </a:xfrm>
            <a:custGeom>
              <a:avLst/>
              <a:gdLst>
                <a:gd name="T0" fmla="*/ 25 w 6"/>
                <a:gd name="T1" fmla="*/ 13 h 8"/>
                <a:gd name="T2" fmla="*/ 21 w 6"/>
                <a:gd name="T3" fmla="*/ 9 h 8"/>
                <a:gd name="T4" fmla="*/ 25 w 6"/>
                <a:gd name="T5" fmla="*/ 13 h 8"/>
                <a:gd name="T6" fmla="*/ 17 w 6"/>
                <a:gd name="T7" fmla="*/ 0 h 8"/>
                <a:gd name="T8" fmla="*/ 13 w 6"/>
                <a:gd name="T9" fmla="*/ 13 h 8"/>
                <a:gd name="T10" fmla="*/ 13 w 6"/>
                <a:gd name="T11" fmla="*/ 13 h 8"/>
                <a:gd name="T12" fmla="*/ 13 w 6"/>
                <a:gd name="T13" fmla="*/ 21 h 8"/>
                <a:gd name="T14" fmla="*/ 8 w 6"/>
                <a:gd name="T15" fmla="*/ 13 h 8"/>
                <a:gd name="T16" fmla="*/ 8 w 6"/>
                <a:gd name="T17" fmla="*/ 17 h 8"/>
                <a:gd name="T18" fmla="*/ 13 w 6"/>
                <a:gd name="T19" fmla="*/ 21 h 8"/>
                <a:gd name="T20" fmla="*/ 8 w 6"/>
                <a:gd name="T21" fmla="*/ 21 h 8"/>
                <a:gd name="T22" fmla="*/ 8 w 6"/>
                <a:gd name="T23" fmla="*/ 21 h 8"/>
                <a:gd name="T24" fmla="*/ 8 w 6"/>
                <a:gd name="T25" fmla="*/ 21 h 8"/>
                <a:gd name="T26" fmla="*/ 8 w 6"/>
                <a:gd name="T27" fmla="*/ 21 h 8"/>
                <a:gd name="T28" fmla="*/ 8 w 6"/>
                <a:gd name="T29" fmla="*/ 26 h 8"/>
                <a:gd name="T30" fmla="*/ 4 w 6"/>
                <a:gd name="T31" fmla="*/ 21 h 8"/>
                <a:gd name="T32" fmla="*/ 8 w 6"/>
                <a:gd name="T33" fmla="*/ 30 h 8"/>
                <a:gd name="T34" fmla="*/ 13 w 6"/>
                <a:gd name="T35" fmla="*/ 34 h 8"/>
                <a:gd name="T36" fmla="*/ 13 w 6"/>
                <a:gd name="T37" fmla="*/ 26 h 8"/>
                <a:gd name="T38" fmla="*/ 13 w 6"/>
                <a:gd name="T39" fmla="*/ 26 h 8"/>
                <a:gd name="T40" fmla="*/ 13 w 6"/>
                <a:gd name="T41" fmla="*/ 26 h 8"/>
                <a:gd name="T42" fmla="*/ 17 w 6"/>
                <a:gd name="T43" fmla="*/ 30 h 8"/>
                <a:gd name="T44" fmla="*/ 21 w 6"/>
                <a:gd name="T45" fmla="*/ 30 h 8"/>
                <a:gd name="T46" fmla="*/ 21 w 6"/>
                <a:gd name="T47" fmla="*/ 34 h 8"/>
                <a:gd name="T48" fmla="*/ 21 w 6"/>
                <a:gd name="T49" fmla="*/ 30 h 8"/>
                <a:gd name="T50" fmla="*/ 17 w 6"/>
                <a:gd name="T51" fmla="*/ 26 h 8"/>
                <a:gd name="T52" fmla="*/ 13 w 6"/>
                <a:gd name="T53" fmla="*/ 21 h 8"/>
                <a:gd name="T54" fmla="*/ 13 w 6"/>
                <a:gd name="T55" fmla="*/ 21 h 8"/>
                <a:gd name="T56" fmla="*/ 17 w 6"/>
                <a:gd name="T57" fmla="*/ 26 h 8"/>
                <a:gd name="T58" fmla="*/ 17 w 6"/>
                <a:gd name="T59" fmla="*/ 21 h 8"/>
                <a:gd name="T60" fmla="*/ 21 w 6"/>
                <a:gd name="T61" fmla="*/ 30 h 8"/>
                <a:gd name="T62" fmla="*/ 17 w 6"/>
                <a:gd name="T63" fmla="*/ 21 h 8"/>
                <a:gd name="T64" fmla="*/ 21 w 6"/>
                <a:gd name="T65" fmla="*/ 17 h 8"/>
                <a:gd name="T66" fmla="*/ 21 w 6"/>
                <a:gd name="T67" fmla="*/ 21 h 8"/>
                <a:gd name="T68" fmla="*/ 17 w 6"/>
                <a:gd name="T69" fmla="*/ 17 h 8"/>
                <a:gd name="T70" fmla="*/ 21 w 6"/>
                <a:gd name="T71" fmla="*/ 17 h 8"/>
                <a:gd name="T72" fmla="*/ 21 w 6"/>
                <a:gd name="T73" fmla="*/ 17 h 8"/>
                <a:gd name="T74" fmla="*/ 21 w 6"/>
                <a:gd name="T75" fmla="*/ 13 h 8"/>
                <a:gd name="T76" fmla="*/ 21 w 6"/>
                <a:gd name="T77" fmla="*/ 13 h 8"/>
                <a:gd name="T78" fmla="*/ 17 w 6"/>
                <a:gd name="T79" fmla="*/ 4 h 8"/>
                <a:gd name="T80" fmla="*/ 25 w 6"/>
                <a:gd name="T81" fmla="*/ 13 h 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5" y="1"/>
                    <a:pt x="6" y="2"/>
                    <a:pt x="4" y="0"/>
                  </a:cubicBezTo>
                  <a:cubicBezTo>
                    <a:pt x="4" y="2"/>
                    <a:pt x="2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0" y="1"/>
                    <a:pt x="3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6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6"/>
                    <a:pt x="0" y="4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4" y="8"/>
                    <a:pt x="4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4"/>
                    <a:pt x="4" y="7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3" y="6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4" y="6"/>
                    <a:pt x="2" y="4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1"/>
                    <a:pt x="4" y="1"/>
                  </a:cubicBezTo>
                  <a:cubicBezTo>
                    <a:pt x="5" y="2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9" name="Freeform 599"/>
            <p:cNvSpPr>
              <a:spLocks/>
            </p:cNvSpPr>
            <p:nvPr/>
          </p:nvSpPr>
          <p:spPr bwMode="auto">
            <a:xfrm>
              <a:off x="1244" y="2613"/>
              <a:ext cx="8" cy="9"/>
            </a:xfrm>
            <a:custGeom>
              <a:avLst/>
              <a:gdLst>
                <a:gd name="T0" fmla="*/ 4 w 2"/>
                <a:gd name="T1" fmla="*/ 5 h 2"/>
                <a:gd name="T2" fmla="*/ 8 w 2"/>
                <a:gd name="T3" fmla="*/ 9 h 2"/>
                <a:gd name="T4" fmla="*/ 0 w 2"/>
                <a:gd name="T5" fmla="*/ 0 h 2"/>
                <a:gd name="T6" fmla="*/ 4 w 2"/>
                <a:gd name="T7" fmla="*/ 0 h 2"/>
                <a:gd name="T8" fmla="*/ 4 w 2"/>
                <a:gd name="T9" fmla="*/ 5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0" name="Freeform 600"/>
            <p:cNvSpPr>
              <a:spLocks/>
            </p:cNvSpPr>
            <p:nvPr/>
          </p:nvSpPr>
          <p:spPr bwMode="auto">
            <a:xfrm>
              <a:off x="1244" y="2597"/>
              <a:ext cx="17" cy="29"/>
            </a:xfrm>
            <a:custGeom>
              <a:avLst/>
              <a:gdLst>
                <a:gd name="T0" fmla="*/ 13 w 4"/>
                <a:gd name="T1" fmla="*/ 12 h 7"/>
                <a:gd name="T2" fmla="*/ 9 w 4"/>
                <a:gd name="T3" fmla="*/ 8 h 7"/>
                <a:gd name="T4" fmla="*/ 4 w 4"/>
                <a:gd name="T5" fmla="*/ 12 h 7"/>
                <a:gd name="T6" fmla="*/ 9 w 4"/>
                <a:gd name="T7" fmla="*/ 21 h 7"/>
                <a:gd name="T8" fmla="*/ 4 w 4"/>
                <a:gd name="T9" fmla="*/ 17 h 7"/>
                <a:gd name="T10" fmla="*/ 9 w 4"/>
                <a:gd name="T11" fmla="*/ 21 h 7"/>
                <a:gd name="T12" fmla="*/ 4 w 4"/>
                <a:gd name="T13" fmla="*/ 17 h 7"/>
                <a:gd name="T14" fmla="*/ 9 w 4"/>
                <a:gd name="T15" fmla="*/ 21 h 7"/>
                <a:gd name="T16" fmla="*/ 9 w 4"/>
                <a:gd name="T17" fmla="*/ 21 h 7"/>
                <a:gd name="T18" fmla="*/ 9 w 4"/>
                <a:gd name="T19" fmla="*/ 25 h 7"/>
                <a:gd name="T20" fmla="*/ 4 w 4"/>
                <a:gd name="T21" fmla="*/ 17 h 7"/>
                <a:gd name="T22" fmla="*/ 13 w 4"/>
                <a:gd name="T23" fmla="*/ 21 h 7"/>
                <a:gd name="T24" fmla="*/ 13 w 4"/>
                <a:gd name="T25" fmla="*/ 21 h 7"/>
                <a:gd name="T26" fmla="*/ 13 w 4"/>
                <a:gd name="T27" fmla="*/ 21 h 7"/>
                <a:gd name="T28" fmla="*/ 9 w 4"/>
                <a:gd name="T29" fmla="*/ 17 h 7"/>
                <a:gd name="T30" fmla="*/ 13 w 4"/>
                <a:gd name="T31" fmla="*/ 21 h 7"/>
                <a:gd name="T32" fmla="*/ 17 w 4"/>
                <a:gd name="T33" fmla="*/ 17 h 7"/>
                <a:gd name="T34" fmla="*/ 13 w 4"/>
                <a:gd name="T35" fmla="*/ 8 h 7"/>
                <a:gd name="T36" fmla="*/ 13 w 4"/>
                <a:gd name="T37" fmla="*/ 12 h 7"/>
                <a:gd name="T38" fmla="*/ 17 w 4"/>
                <a:gd name="T39" fmla="*/ 17 h 7"/>
                <a:gd name="T40" fmla="*/ 9 w 4"/>
                <a:gd name="T41" fmla="*/ 4 h 7"/>
                <a:gd name="T42" fmla="*/ 13 w 4"/>
                <a:gd name="T43" fmla="*/ 12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1" y="2"/>
                    <a:pt x="3" y="5"/>
                    <a:pt x="3" y="5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3" y="3"/>
                    <a:pt x="2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3"/>
                    <a:pt x="2" y="1"/>
                    <a:pt x="2" y="1"/>
                  </a:cubicBezTo>
                  <a:cubicBezTo>
                    <a:pt x="1" y="0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1" name="Rectangle 601"/>
            <p:cNvSpPr>
              <a:spLocks noChangeArrowheads="1"/>
            </p:cNvSpPr>
            <p:nvPr/>
          </p:nvSpPr>
          <p:spPr bwMode="auto">
            <a:xfrm>
              <a:off x="1252" y="260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en-US">
                <a:ea typeface="宋体" panose="0201060003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3792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5" grpId="0"/>
      <p:bldP spid="26" grpId="0"/>
      <p:bldP spid="3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  <p:tag name="ISPRING_ULTRA_SCORM_COURSE_ID" val="33AA1A94-4A7A-4A35-B2FC-945E9136AF59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</p:tagLst>
</file>

<file path=ppt/theme/theme1.xml><?xml version="1.0" encoding="utf-8"?>
<a:theme xmlns:a="http://schemas.openxmlformats.org/drawingml/2006/main" name="Office 主题​​">
  <a:themeElements>
    <a:clrScheme name="Offic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368FE2"/>
      </a:accent1>
      <a:accent2>
        <a:srgbClr val="E52739"/>
      </a:accent2>
      <a:accent3>
        <a:srgbClr val="F0872A"/>
      </a:accent3>
      <a:accent4>
        <a:srgbClr val="7CB349"/>
      </a:accent4>
      <a:accent5>
        <a:srgbClr val="505050"/>
      </a:accent5>
      <a:accent6>
        <a:srgbClr val="809295"/>
      </a:accent6>
      <a:hlink>
        <a:srgbClr val="368FE2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自我介绍.pptx" id="{9CA782AD-DB7E-43C6-ACA2-FFE48FCA813C}" vid="{B9A1D65E-B96F-4E68-82D3-417E629A779E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669</TotalTime>
  <Words>548</Words>
  <Application>Microsoft Office PowerPoint</Application>
  <PresentationFormat>Widescreen</PresentationFormat>
  <Paragraphs>89</Paragraphs>
  <Slides>13</Slides>
  <Notes>1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7" baseType="lpstr">
      <vt:lpstr>Arial</vt:lpstr>
      <vt:lpstr>.VnTime</vt:lpstr>
      <vt:lpstr>Times New Roman</vt:lpstr>
      <vt:lpstr>汉仪晓波美妍体W</vt:lpstr>
      <vt:lpstr>HP001 4 hàng</vt:lpstr>
      <vt:lpstr>Calibri</vt:lpstr>
      <vt:lpstr>等线</vt:lpstr>
      <vt:lpstr>Calibri Light</vt:lpstr>
      <vt:lpstr>Office 主题​​</vt:lpstr>
      <vt:lpstr>1_Office Theme</vt:lpstr>
      <vt:lpstr>2_Office Theme</vt:lpstr>
      <vt:lpstr>3_Office Theme</vt:lpstr>
      <vt:lpstr>4_Office Theme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cp:keywords>http:/www.ypppt.com</cp:keywords>
  <cp:lastModifiedBy>okgoogle123987@gmail.com</cp:lastModifiedBy>
  <cp:revision>85</cp:revision>
  <dcterms:created xsi:type="dcterms:W3CDTF">2018-06-21T10:17:50Z</dcterms:created>
  <dcterms:modified xsi:type="dcterms:W3CDTF">2021-11-12T11:33:07Z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2052-10.1.0.6748</vt:lpwstr>
  </property>
</Properties>
</file>