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8" r:id="rId2"/>
    <p:sldId id="336" r:id="rId3"/>
    <p:sldId id="344" r:id="rId4"/>
    <p:sldId id="343" r:id="rId5"/>
    <p:sldId id="337" r:id="rId6"/>
    <p:sldId id="338" r:id="rId7"/>
    <p:sldId id="340" r:id="rId8"/>
    <p:sldId id="341" r:id="rId9"/>
    <p:sldId id="335" r:id="rId10"/>
    <p:sldId id="34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E4B3"/>
    <a:srgbClr val="00FF00"/>
    <a:srgbClr val="0000FF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60615" autoAdjust="0"/>
  </p:normalViewPr>
  <p:slideViewPr>
    <p:cSldViewPr>
      <p:cViewPr>
        <p:scale>
          <a:sx n="89" d="100"/>
          <a:sy n="89" d="100"/>
        </p:scale>
        <p:origin x="-87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8BD694-ABA7-4310-B385-9C32B8E902C9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C4D7F7-E4FB-4D1D-B7D7-637816E43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4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A64FD-9B3B-47FF-AB38-6886944DB1A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95DD7C6-0FE1-43E4-9D41-334540978ABB}" type="slidenum">
              <a:rPr lang="en-US" sz="1200">
                <a:latin typeface="Arial" charset="0"/>
              </a:rPr>
              <a:pPr algn="r"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9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6D0A-62FC-4542-83C2-8CDC2F5C1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4D84-B5F6-4E91-B07F-68F28A3F7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3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E4893-EB86-4AB3-B305-78868A3EC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3A8D-4AA9-4A56-A477-7C3350FA2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7D50-8A9F-491E-BE8F-1D814F4FF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FC33D-BAE8-4E53-985F-D944277F0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9E802-E847-43CA-9885-0F0AE1BD8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5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80F9-28E0-4D0A-B800-6FEA608BD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1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6414-CFBC-465B-A1C5-C948CC9E4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9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4B69-FBEF-4CA9-B158-AA041D349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50B96-2F05-480D-BF44-434B1A301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9C476B-4395-454E-8EAF-734781B54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981075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vi-VN" sz="440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" y="1143000"/>
            <a:ext cx="5941280" cy="5809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Hộp_Văn_Bản 33"/>
          <p:cNvSpPr txBox="1"/>
          <p:nvPr/>
        </p:nvSpPr>
        <p:spPr>
          <a:xfrm>
            <a:off x="156117" y="833735"/>
            <a:ext cx="88365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NHIỆT LIỆT CHÀO MỪNG QUÝ THẦY CÔ VỀ DỰ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</a:p>
        </p:txBody>
      </p:sp>
      <p:cxnSp>
        <p:nvCxnSpPr>
          <p:cNvPr id="36" name="Đường kết nối Thẳng 35"/>
          <p:cNvCxnSpPr/>
          <p:nvPr/>
        </p:nvCxnSpPr>
        <p:spPr>
          <a:xfrm>
            <a:off x="-87682" y="6822758"/>
            <a:ext cx="93245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8" name="Nhóm 37"/>
          <p:cNvGrpSpPr/>
          <p:nvPr/>
        </p:nvGrpSpPr>
        <p:grpSpPr>
          <a:xfrm>
            <a:off x="-153116" y="-88993"/>
            <a:ext cx="9553411" cy="6972298"/>
            <a:chOff x="-76200" y="-76199"/>
            <a:chExt cx="9416459" cy="6972298"/>
          </a:xfrm>
        </p:grpSpPr>
        <p:cxnSp>
          <p:nvCxnSpPr>
            <p:cNvPr id="39" name="Straight Connector 45"/>
            <p:cNvCxnSpPr/>
            <p:nvPr/>
          </p:nvCxnSpPr>
          <p:spPr>
            <a:xfrm rot="10800000" flipV="1">
              <a:off x="-32341" y="87500"/>
              <a:ext cx="9372600" cy="952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45"/>
            <p:cNvCxnSpPr/>
            <p:nvPr/>
          </p:nvCxnSpPr>
          <p:spPr>
            <a:xfrm rot="10800000" flipV="1">
              <a:off x="-76200" y="6705600"/>
              <a:ext cx="9372600" cy="952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5"/>
            <p:cNvCxnSpPr/>
            <p:nvPr/>
          </p:nvCxnSpPr>
          <p:spPr>
            <a:xfrm flipV="1">
              <a:off x="228600" y="-76199"/>
              <a:ext cx="0" cy="693419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5"/>
            <p:cNvCxnSpPr/>
            <p:nvPr/>
          </p:nvCxnSpPr>
          <p:spPr>
            <a:xfrm flipV="1">
              <a:off x="8938435" y="-38100"/>
              <a:ext cx="0" cy="693419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3" name="mo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86121" y="6120982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587091" y="2743200"/>
            <a:ext cx="231278" cy="26454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Hộp_Văn_Bản 36"/>
          <p:cNvSpPr txBox="1"/>
          <p:nvPr/>
        </p:nvSpPr>
        <p:spPr>
          <a:xfrm>
            <a:off x="5065041" y="3154159"/>
            <a:ext cx="240255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RSON_TV1" pitchFamily="34" charset="-93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RSON_TV1" pitchFamily="34" charset="-93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RSON_TV1" pitchFamily="34" charset="-93"/>
              </a:rPr>
              <a:t>3</a:t>
            </a:r>
            <a:endParaRPr lang="vi-VN" sz="3200" dirty="0">
              <a:solidFill>
                <a:srgbClr val="002060"/>
              </a:solidFill>
              <a:latin typeface="TRSON_TV1" pitchFamily="34" charset="-93"/>
            </a:endParaRPr>
          </a:p>
        </p:txBody>
      </p:sp>
      <p:sp>
        <p:nvSpPr>
          <p:cNvPr id="37" name="Hộp_Văn_Bản 36"/>
          <p:cNvSpPr txBox="1"/>
          <p:nvPr/>
        </p:nvSpPr>
        <p:spPr>
          <a:xfrm>
            <a:off x="4674867" y="2450812"/>
            <a:ext cx="310727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002060"/>
                </a:solidFill>
                <a:latin typeface="TRSON_TV1" pitchFamily="34" charset="-93"/>
              </a:rPr>
              <a:t>Môn</a:t>
            </a:r>
            <a:r>
              <a:rPr lang="en-US" sz="3200" dirty="0" smtClean="0">
                <a:solidFill>
                  <a:srgbClr val="002060"/>
                </a:solidFill>
                <a:latin typeface="TRSON_TV1" pitchFamily="34" charset="-93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RSON_TV1" pitchFamily="34" charset="-93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RSON_TV1" pitchFamily="34" charset="-93"/>
              </a:rPr>
              <a:t>Toán</a:t>
            </a:r>
            <a:endParaRPr lang="vi-VN" sz="3200" dirty="0">
              <a:solidFill>
                <a:srgbClr val="002060"/>
              </a:solidFill>
              <a:latin typeface="TRSON_TV1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247796"/>
      </p:ext>
    </p:extLst>
  </p:cSld>
  <p:clrMapOvr>
    <a:masterClrMapping/>
  </p:clrMapOvr>
  <p:transition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76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8170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32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54297"/>
              </p:ext>
            </p:extLst>
          </p:nvPr>
        </p:nvGraphicFramePr>
        <p:xfrm>
          <a:off x="381000" y="1066800"/>
          <a:ext cx="8382000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057400"/>
                <a:gridCol w="1905000"/>
              </a:tblGrid>
              <a:tr h="3093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: 7 =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: 7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 : 7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: 6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: 7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1409252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387025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3352800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1396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0999" y="2387025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0998" y="3352800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399" y="1409252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399" y="2387025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399" y="3352799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799" y="1396425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5799" y="2390472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799" y="3352800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74480" y="885369"/>
            <a:ext cx="3810000" cy="762000"/>
            <a:chOff x="1371600" y="2362200"/>
            <a:chExt cx="3810000" cy="762000"/>
          </a:xfrm>
        </p:grpSpPr>
        <p:sp>
          <p:nvSpPr>
            <p:cNvPr id="14" name="Rectangle 13"/>
            <p:cNvSpPr/>
            <p:nvPr/>
          </p:nvSpPr>
          <p:spPr>
            <a:xfrm>
              <a:off x="1371600" y="2362200"/>
              <a:ext cx="3810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1674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3925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725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04800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57051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7851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86511" y="252548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85359" y="1843314"/>
            <a:ext cx="3810000" cy="762000"/>
            <a:chOff x="1371600" y="2362200"/>
            <a:chExt cx="3810000" cy="762000"/>
          </a:xfrm>
        </p:grpSpPr>
        <p:sp>
          <p:nvSpPr>
            <p:cNvPr id="42" name="Rectangle 41"/>
            <p:cNvSpPr/>
            <p:nvPr/>
          </p:nvSpPr>
          <p:spPr>
            <a:xfrm>
              <a:off x="1371600" y="2362200"/>
              <a:ext cx="3810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51674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3925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54725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04800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57051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07851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586511" y="252548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85359" y="2757714"/>
            <a:ext cx="3810000" cy="762000"/>
            <a:chOff x="1371600" y="2362200"/>
            <a:chExt cx="3810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1371600" y="2362200"/>
              <a:ext cx="3810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51674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3925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54725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04800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57051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7851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586511" y="252548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28782" y="3831771"/>
                <a:ext cx="19957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3  = 21</a:t>
                </a:r>
                <a:endParaRPr lang="en-US" sz="32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82" y="3831771"/>
                <a:ext cx="199571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7951" t="-14737" r="-6422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817903" y="4416546"/>
            <a:ext cx="1995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21: 7  = 3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502171"/>
              </p:ext>
            </p:extLst>
          </p:nvPr>
        </p:nvGraphicFramePr>
        <p:xfrm>
          <a:off x="6019800" y="482598"/>
          <a:ext cx="22098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40349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4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5976261" y="1639539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 : 7 = 3</a:t>
            </a:r>
          </a:p>
        </p:txBody>
      </p:sp>
    </p:spTree>
    <p:extLst>
      <p:ext uri="{BB962C8B-B14F-4D97-AF65-F5344CB8AC3E}">
        <p14:creationId xmlns:p14="http://schemas.microsoft.com/office/powerpoint/2010/main" val="11470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7219" y="1052283"/>
            <a:ext cx="3810000" cy="762000"/>
            <a:chOff x="1371600" y="2362200"/>
            <a:chExt cx="3810000" cy="762000"/>
          </a:xfrm>
        </p:grpSpPr>
        <p:sp>
          <p:nvSpPr>
            <p:cNvPr id="3" name="Rectangle 2"/>
            <p:cNvSpPr/>
            <p:nvPr/>
          </p:nvSpPr>
          <p:spPr>
            <a:xfrm>
              <a:off x="1371600" y="2362200"/>
              <a:ext cx="3810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51674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3925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54725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7051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07851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86511" y="252548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1736" y="2101959"/>
            <a:ext cx="3810000" cy="762000"/>
            <a:chOff x="1371600" y="2362200"/>
            <a:chExt cx="3810000" cy="762000"/>
          </a:xfrm>
        </p:grpSpPr>
        <p:sp>
          <p:nvSpPr>
            <p:cNvPr id="12" name="Rectangle 11"/>
            <p:cNvSpPr/>
            <p:nvPr/>
          </p:nvSpPr>
          <p:spPr>
            <a:xfrm>
              <a:off x="1371600" y="2362200"/>
              <a:ext cx="3810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51674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3925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4725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4800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57051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07851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86511" y="252548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69004" y="1380379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14 : 7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74361" y="3584462"/>
                <a:ext cx="19957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2  = 14</a:t>
                </a:r>
                <a:endParaRPr lang="en-US" sz="32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361" y="3584462"/>
                <a:ext cx="199571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7645" t="-14583" r="-6728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676400" y="4208682"/>
            <a:ext cx="1995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14 : 7  = 2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9003" y="1898184"/>
            <a:ext cx="2053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 : 7 =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8145" y="864707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7 =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36509" y="831537"/>
            <a:ext cx="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6721" y="2400483"/>
            <a:ext cx="20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28 : 7 = </a:t>
            </a:r>
            <a:r>
              <a:rPr lang="en-US" sz="3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6721" y="2985258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35 : 7 = 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35835" y="3537374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 7 = 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50350" y="4107633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 7 = 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50350" y="4709218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56 : 7 = 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50350" y="5293993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63 : 7 = 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50350" y="5878768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70 : 7 = 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36509" y="2387025"/>
            <a:ext cx="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73264" y="2952599"/>
            <a:ext cx="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73264" y="3522858"/>
            <a:ext cx="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73264" y="4102604"/>
            <a:ext cx="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73264" y="4709217"/>
            <a:ext cx="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73264" y="5282625"/>
            <a:ext cx="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73264" y="5853677"/>
            <a:ext cx="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72361"/>
              </p:ext>
            </p:extLst>
          </p:nvPr>
        </p:nvGraphicFramePr>
        <p:xfrm>
          <a:off x="2895600" y="469830"/>
          <a:ext cx="22098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40349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4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048000" y="469254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: 7 =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44804" y="1052877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14 : 7 =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52061" y="1626771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 : 7 = 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55690" y="2211546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28 : 7 = 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55690" y="2796321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35 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844804" y="3348437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59319" y="3918696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59319" y="4520281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56 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859319" y="5105056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63 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59319" y="5689831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70 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41812" y="2806059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41812" y="3348436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41812" y="3901703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27298" y="4518374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41812" y="5078712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12783" y="5663487"/>
            <a:ext cx="70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48000" y="466220"/>
            <a:ext cx="4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52041" y="1055557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55677" y="1626770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52063" y="2211545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848422" y="2795169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55679" y="3350916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70193" y="3916216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59318" y="4507869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61122" y="5104665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70191" y="5689831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5028" y="470782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85028" y="1064913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8663" y="1628872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94108" y="2210394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94108" y="2804530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94105" y="3345955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99542" y="3924620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99542" y="4513599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10433" y="5104665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599542" y="5686796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1060" y="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7740" y="406977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: 7 =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4544" y="990600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14 : 7 =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1" y="1564494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 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5430" y="2149269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28 : 7 =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5430" y="2734044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35 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4544" y="3286160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059" y="3856419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9059" y="4458004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56 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9059" y="5042779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63 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9059" y="5627554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70 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2178" y="2746260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2178" y="3288637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2178" y="3841904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7664" y="4458575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2178" y="5018913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8009" y="5603688"/>
            <a:ext cx="70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23" y="823474"/>
            <a:ext cx="822834" cy="7366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98" y="2044284"/>
            <a:ext cx="822834" cy="7366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12" y="3195558"/>
            <a:ext cx="822834" cy="7366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23" y="4333801"/>
            <a:ext cx="822834" cy="7366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60" y="2587095"/>
            <a:ext cx="822834" cy="7366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60" y="4896028"/>
            <a:ext cx="822834" cy="736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8" y="1470930"/>
            <a:ext cx="1030528" cy="771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60" y="2654994"/>
            <a:ext cx="1030528" cy="7719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8" y="3762855"/>
            <a:ext cx="1030528" cy="771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02" y="4949215"/>
            <a:ext cx="1030528" cy="7719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27" y="1962143"/>
            <a:ext cx="1030528" cy="7719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87" y="3195558"/>
            <a:ext cx="1030528" cy="7719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7" y="4271449"/>
            <a:ext cx="1030528" cy="7719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70" y="5627554"/>
            <a:ext cx="1030528" cy="7719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85" y="2098843"/>
            <a:ext cx="1030528" cy="7719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03" y="874398"/>
            <a:ext cx="1030528" cy="7719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40" y="214591"/>
            <a:ext cx="977227" cy="9772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41" y="779859"/>
            <a:ext cx="977227" cy="9772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41" y="1334566"/>
            <a:ext cx="977227" cy="9772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41" y="1996179"/>
            <a:ext cx="977227" cy="9772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41" y="2550033"/>
            <a:ext cx="977227" cy="9772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40" y="3157064"/>
            <a:ext cx="977227" cy="97722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30" y="3680172"/>
            <a:ext cx="977227" cy="9772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66" y="4261777"/>
            <a:ext cx="977227" cy="9772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63" y="4846551"/>
            <a:ext cx="977227" cy="9772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6" y="5524890"/>
            <a:ext cx="977227" cy="97722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41" y="1325436"/>
            <a:ext cx="977227" cy="9772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41" y="1894374"/>
            <a:ext cx="977227" cy="9772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53" y="2537817"/>
            <a:ext cx="977227" cy="9772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63" y="3660191"/>
            <a:ext cx="977227" cy="9772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75" y="5407461"/>
            <a:ext cx="977227" cy="9772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58" y="134308"/>
            <a:ext cx="1204436" cy="105388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56" y="134308"/>
            <a:ext cx="1204436" cy="105388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88" y="134308"/>
            <a:ext cx="1204436" cy="105388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29" y="769298"/>
            <a:ext cx="1204436" cy="105388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27" y="769298"/>
            <a:ext cx="1204436" cy="105388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59" y="769298"/>
            <a:ext cx="1204436" cy="105388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70" y="1324547"/>
            <a:ext cx="1204436" cy="105388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68" y="1324547"/>
            <a:ext cx="1204436" cy="105388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24547"/>
            <a:ext cx="1204436" cy="10538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70" y="1919525"/>
            <a:ext cx="1204436" cy="10538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68" y="1919525"/>
            <a:ext cx="1204436" cy="10538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19525"/>
            <a:ext cx="1204436" cy="10538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10" y="2550033"/>
            <a:ext cx="1204436" cy="10538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08" y="2550033"/>
            <a:ext cx="1204436" cy="105388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40" y="2550033"/>
            <a:ext cx="1204436" cy="10538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30" y="3157064"/>
            <a:ext cx="1204436" cy="105388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28" y="3157064"/>
            <a:ext cx="1204436" cy="105388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60" y="3157064"/>
            <a:ext cx="1204436" cy="105388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65" y="3696509"/>
            <a:ext cx="1204436" cy="105388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63" y="3696509"/>
            <a:ext cx="1204436" cy="105388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95" y="3696509"/>
            <a:ext cx="1204436" cy="105388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65" y="4257419"/>
            <a:ext cx="1204436" cy="105388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63" y="4257419"/>
            <a:ext cx="1204436" cy="105388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95" y="4257419"/>
            <a:ext cx="1204436" cy="105388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15" y="4784359"/>
            <a:ext cx="1204436" cy="105388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13" y="4784359"/>
            <a:ext cx="1204436" cy="105388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45" y="4784359"/>
            <a:ext cx="1204436" cy="105388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26" y="5417662"/>
            <a:ext cx="1204436" cy="105388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24" y="5417662"/>
            <a:ext cx="1204436" cy="105388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56" y="5417662"/>
            <a:ext cx="1204436" cy="10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8170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5942"/>
              </p:ext>
            </p:extLst>
          </p:nvPr>
        </p:nvGraphicFramePr>
        <p:xfrm>
          <a:off x="381000" y="1066800"/>
          <a:ext cx="8382000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057400"/>
                <a:gridCol w="1905000"/>
              </a:tblGrid>
              <a:tr h="3093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: 7 =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: 7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 : 7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: 7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: 6 =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: 7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1409252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387025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3352800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1396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0999" y="2387025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0998" y="3352800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399" y="1409252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399" y="2387025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399" y="3352799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799" y="1396425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5799" y="2390472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799" y="3352800"/>
            <a:ext cx="3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7 = 8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143000"/>
            <a:ext cx="571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3600" y="1676400"/>
            <a:ext cx="5715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2819400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7 = 8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03982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81200" y="1371600"/>
            <a:ext cx="624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1905000"/>
            <a:ext cx="30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1905000"/>
            <a:ext cx="4876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003-Hoa sinh n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76200" y="0"/>
            <a:ext cx="8991600" cy="1828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b="1" i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vi-VN" sz="4000" b="1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b="1" i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sz="4000" b="1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b="1" i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vi-VN" sz="4000" b="1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vi-VN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cô </a:t>
            </a:r>
            <a:r>
              <a:rPr lang="vi-VN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vi-VN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vi-VN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em </a:t>
            </a:r>
            <a:r>
              <a:rPr lang="vi-VN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vi-VN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endParaRPr lang="vi-VN" sz="4000" b="1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676400" y="4800600"/>
            <a:ext cx="5029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54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 !</a:t>
            </a:r>
          </a:p>
        </p:txBody>
      </p:sp>
      <p:pic>
        <p:nvPicPr>
          <p:cNvPr id="2" name="Hợp ca –  Lớp chúng mình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G:\tuan 7\toan gap mot so len nhieu lan- di thi\"/>
  <p:tag name="FLASHSPRING_BG_AUDIO_DURATION_TAG" val="0.0000000"/>
  <p:tag name="ISPRING_UUID" val="{528D1E39-6902-45BB-85B1-47F4E72BF88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PRESENTER_ID" val="None"/>
  <p:tag name="GENSWF_ADVANCE_TIME" val="0.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480</Words>
  <Application>Microsoft Office PowerPoint</Application>
  <PresentationFormat>On-screen Show (4:3)</PresentationFormat>
  <Paragraphs>146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ACER</cp:lastModifiedBy>
  <cp:revision>238</cp:revision>
  <dcterms:created xsi:type="dcterms:W3CDTF">2012-02-14T20:39:31Z</dcterms:created>
  <dcterms:modified xsi:type="dcterms:W3CDTF">2020-10-22T15:53:57Z</dcterms:modified>
</cp:coreProperties>
</file>