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9" r:id="rId6"/>
    <p:sldId id="310" r:id="rId7"/>
    <p:sldId id="312" r:id="rId8"/>
    <p:sldId id="314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B6"/>
    <a:srgbClr val="62BB47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44" d="100"/>
          <a:sy n="144" d="100"/>
        </p:scale>
        <p:origin x="6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81" y="2183108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20: </a:t>
            </a:r>
            <a:br>
              <a:rPr lang="en-US" dirty="0"/>
            </a:b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biểu diễn văn nghệ chủ đề “Gia đình”.</a:t>
            </a:r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C0F3F-AAD1-F242-9B83-6A418D85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94" y="1283857"/>
            <a:ext cx="6463862" cy="35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E1701D-DE45-7540-BAE0-C2AB59B6111F}"/>
              </a:ext>
            </a:extLst>
          </p:cNvPr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1200329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VN" sz="1800" dirty="0"/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488747" y="31249"/>
            <a:ext cx="847987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nhóm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D24C59-8A9F-3547-BE2B-6A6A6FBF5C95}"/>
              </a:ext>
            </a:extLst>
          </p:cNvPr>
          <p:cNvGrpSpPr/>
          <p:nvPr/>
        </p:nvGrpSpPr>
        <p:grpSpPr>
          <a:xfrm>
            <a:off x="664128" y="554838"/>
            <a:ext cx="2693928" cy="2272243"/>
            <a:chOff x="664128" y="554838"/>
            <a:chExt cx="2693928" cy="22722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67FE50-C417-2347-B38E-92DB00D21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/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4A631D-A7CD-5149-A3A2-783EB8D585FB}"/>
                </a:ext>
              </a:extLst>
            </p:cNvPr>
            <p:cNvSpPr txBox="1"/>
            <p:nvPr/>
          </p:nvSpPr>
          <p:spPr>
            <a:xfrm>
              <a:off x="973488" y="2303861"/>
              <a:ext cx="2071403" cy="523220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sinh nhật một người trong gia đình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1F95D9-401D-0C40-9B3E-BE3DE6FB20D1}"/>
              </a:ext>
            </a:extLst>
          </p:cNvPr>
          <p:cNvGrpSpPr/>
          <p:nvPr/>
        </p:nvGrpSpPr>
        <p:grpSpPr>
          <a:xfrm>
            <a:off x="3427932" y="554838"/>
            <a:ext cx="2614396" cy="2056800"/>
            <a:chOff x="3427932" y="554838"/>
            <a:chExt cx="2614396" cy="2056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72209-9231-8249-B73B-83B358F25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75" b="-1"/>
            <a:stretch/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3DFC0C-D194-7A4D-B266-201A55A00BF6}"/>
                </a:ext>
              </a:extLst>
            </p:cNvPr>
            <p:cNvSpPr txBox="1"/>
            <p:nvPr/>
          </p:nvSpPr>
          <p:spPr>
            <a:xfrm>
              <a:off x="3957552" y="2303861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giỗ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B5369-B432-C54A-AA02-F9083C6D82C5}"/>
              </a:ext>
            </a:extLst>
          </p:cNvPr>
          <p:cNvGrpSpPr/>
          <p:nvPr/>
        </p:nvGrpSpPr>
        <p:grpSpPr>
          <a:xfrm>
            <a:off x="6051984" y="554838"/>
            <a:ext cx="2693928" cy="2053575"/>
            <a:chOff x="6051984" y="554838"/>
            <a:chExt cx="2693928" cy="2053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A9F4ED8-3588-0341-B22F-0A171EB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2127DF-C1A0-1140-95CB-4A97ACCCA193}"/>
                </a:ext>
              </a:extLst>
            </p:cNvPr>
            <p:cNvSpPr txBox="1"/>
            <p:nvPr/>
          </p:nvSpPr>
          <p:spPr>
            <a:xfrm>
              <a:off x="6483778" y="2300636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cuối tuần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D7593A-CDE9-C841-B071-C34D807AC213}"/>
              </a:ext>
            </a:extLst>
          </p:cNvPr>
          <p:cNvGrpSpPr/>
          <p:nvPr/>
        </p:nvGrpSpPr>
        <p:grpSpPr>
          <a:xfrm>
            <a:off x="2450141" y="2748093"/>
            <a:ext cx="2397478" cy="2115692"/>
            <a:chOff x="2450141" y="2748093"/>
            <a:chExt cx="2397478" cy="21156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4A6D1B-6542-2645-AAAA-FFD6DB2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3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4617D1-9287-9449-A4E0-8F146EE63EB7}"/>
                </a:ext>
              </a:extLst>
            </p:cNvPr>
            <p:cNvSpPr txBox="1"/>
            <p:nvPr/>
          </p:nvSpPr>
          <p:spPr>
            <a:xfrm>
              <a:off x="2946323" y="4556008"/>
              <a:ext cx="1286178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Tết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734DC7-A321-8B43-A61F-E862549D30D0}"/>
              </a:ext>
            </a:extLst>
          </p:cNvPr>
          <p:cNvGrpSpPr/>
          <p:nvPr/>
        </p:nvGrpSpPr>
        <p:grpSpPr>
          <a:xfrm>
            <a:off x="4892774" y="2789666"/>
            <a:ext cx="2397478" cy="2070465"/>
            <a:chOff x="4892774" y="2789666"/>
            <a:chExt cx="2397478" cy="20704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D24963-14DB-3446-BC8C-A365725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74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7B1E39-AA11-E64D-90F5-AD49C681E00C}"/>
                </a:ext>
              </a:extLst>
            </p:cNvPr>
            <p:cNvSpPr txBox="1"/>
            <p:nvPr/>
          </p:nvSpPr>
          <p:spPr>
            <a:xfrm>
              <a:off x="5435123" y="4552354"/>
              <a:ext cx="1169253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8 - 3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658BF1-22D0-754E-ADC3-597D263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413" y="2263912"/>
            <a:ext cx="3535978" cy="2524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Gia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thường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5122" name="Picture 2" descr="Cách khiến con vui vẻ giúp mẹ chuẩn bị cơm tối - Hội liên hiệp Phụ nữ thành  phố Đà Nẵng">
            <a:extLst>
              <a:ext uri="{FF2B5EF4-FFF2-40B4-BE49-F238E27FC236}">
                <a16:creationId xmlns:a16="http://schemas.microsoft.com/office/drawing/2014/main" id="{7C9D5633-4859-6842-B89A-47048F27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7" y="2630879"/>
            <a:ext cx="2892778" cy="21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tổ chức buổi sum họp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húc Mừng Sinh Nhật Gia đình Hình ảnh | Định dạng hình ảnh JPG 501218297|  vn.lovepik.com">
            <a:extLst>
              <a:ext uri="{FF2B5EF4-FFF2-40B4-BE49-F238E27FC236}">
                <a16:creationId xmlns:a16="http://schemas.microsoft.com/office/drawing/2014/main" id="{53396E2D-6D68-CF46-A013-08AAD68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9" y="1767213"/>
            <a:ext cx="4513969" cy="30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1E010-9BF2-3A4E-A761-0815552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549450"/>
            <a:ext cx="8466668" cy="3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522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160</Words>
  <Application>Microsoft Office PowerPoint</Application>
  <PresentationFormat>On-screen Show (16:9)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Pangolin</vt:lpstr>
      <vt:lpstr>UTM Cookies</vt:lpstr>
      <vt:lpstr>UTM Androgyne</vt:lpstr>
      <vt:lpstr>Arial</vt:lpstr>
      <vt:lpstr>Baloo 2</vt:lpstr>
      <vt:lpstr>English Vocabulary Workshop by Slidesgo</vt:lpstr>
      <vt:lpstr>Bài 20:  Ngày đáng nhớ của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computer</cp:lastModifiedBy>
  <cp:revision>68</cp:revision>
  <dcterms:modified xsi:type="dcterms:W3CDTF">2022-01-22T13:22:48Z</dcterms:modified>
</cp:coreProperties>
</file>