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1"/>
  </p:notesMasterIdLst>
  <p:sldIdLst>
    <p:sldId id="345" r:id="rId2"/>
    <p:sldId id="340" r:id="rId3"/>
    <p:sldId id="320" r:id="rId4"/>
    <p:sldId id="322" r:id="rId5"/>
    <p:sldId id="339" r:id="rId6"/>
    <p:sldId id="323" r:id="rId7"/>
    <p:sldId id="324" r:id="rId8"/>
    <p:sldId id="325" r:id="rId9"/>
    <p:sldId id="327" r:id="rId10"/>
    <p:sldId id="328" r:id="rId11"/>
    <p:sldId id="329" r:id="rId12"/>
    <p:sldId id="330" r:id="rId13"/>
    <p:sldId id="341" r:id="rId14"/>
    <p:sldId id="333" r:id="rId15"/>
    <p:sldId id="334" r:id="rId16"/>
    <p:sldId id="335" r:id="rId17"/>
    <p:sldId id="336" r:id="rId18"/>
    <p:sldId id="348" r:id="rId19"/>
    <p:sldId id="346" r:id="rId20"/>
    <p:sldId id="337" r:id="rId21"/>
    <p:sldId id="338" r:id="rId22"/>
    <p:sldId id="342" r:id="rId23"/>
    <p:sldId id="344" r:id="rId24"/>
    <p:sldId id="316" r:id="rId25"/>
    <p:sldId id="347" r:id="rId26"/>
    <p:sldId id="343" r:id="rId27"/>
    <p:sldId id="317" r:id="rId28"/>
    <p:sldId id="318" r:id="rId29"/>
    <p:sldId id="332" r:id="rId30"/>
  </p:sldIdLst>
  <p:sldSz cx="6858000" cy="5143500"/>
  <p:notesSz cx="6858000" cy="9144000"/>
  <p:embeddedFontLst>
    <p:embeddedFont>
      <p:font typeface="Kalam" charset="0"/>
      <p:regular r:id="rId32"/>
      <p:bold r:id="rId33"/>
    </p:embeddedFont>
    <p:embeddedFont>
      <p:font typeface="Montserrat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1830" y="-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740245-2432-41E7-B7EE-937A2C2B2258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7.wdp"/><Relationship Id="rId5" Type="http://schemas.microsoft.com/office/2007/relationships/hdphoto" Target="../media/hdphoto16.wdp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BE8217-8760-4D3B-A9E2-3B3779B8A853}"/>
              </a:ext>
            </a:extLst>
          </p:cNvPr>
          <p:cNvSpPr txBox="1"/>
          <p:nvPr/>
        </p:nvSpPr>
        <p:spPr>
          <a:xfrm>
            <a:off x="530019" y="1479804"/>
            <a:ext cx="594703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 đã dặn bạn nhỏ học hành chăm chỉ để ngày qua vẫn còn.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6071DC-B131-2D45-8C63-61A27880C1EE}"/>
              </a:ext>
            </a:extLst>
          </p:cNvPr>
          <p:cNvSpPr txBox="1"/>
          <p:nvPr/>
        </p:nvSpPr>
        <p:spPr>
          <a:xfrm>
            <a:off x="471408" y="604803"/>
            <a:ext cx="594703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Trong khổ thơ cuối, bố dặn bạn nhỏ điều gì để “ngày qua vẫn còn”?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E542E34-B24D-DD4E-9FEE-BD7EB7AD7998}"/>
              </a:ext>
            </a:extLst>
          </p:cNvPr>
          <p:cNvGrpSpPr/>
          <p:nvPr/>
        </p:nvGrpSpPr>
        <p:grpSpPr>
          <a:xfrm rot="21318935">
            <a:off x="225642" y="2169869"/>
            <a:ext cx="1029761" cy="1524861"/>
            <a:chOff x="-303941" y="2064247"/>
            <a:chExt cx="1029761" cy="1524861"/>
          </a:xfrm>
        </p:grpSpPr>
        <p:pic>
          <p:nvPicPr>
            <p:cNvPr id="5" name="Picture 2" descr="Question icons - 42 Free Question icons | Download PNG &amp; SVG">
              <a:extLst>
                <a:ext uri="{FF2B5EF4-FFF2-40B4-BE49-F238E27FC236}">
                  <a16:creationId xmlns="" xmlns:a16="http://schemas.microsoft.com/office/drawing/2014/main" id="{51A20DFD-5D75-2041-BE44-D12533BAC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94960">
              <a:off x="-160439" y="2064247"/>
              <a:ext cx="886259" cy="8862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02653B3-BEFE-F442-918C-65CC456B2B41}"/>
                </a:ext>
              </a:extLst>
            </p:cNvPr>
            <p:cNvSpPr/>
            <p:nvPr/>
          </p:nvSpPr>
          <p:spPr>
            <a:xfrm>
              <a:off x="-303941" y="2905714"/>
              <a:ext cx="656007" cy="6833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1337311" y="2398958"/>
            <a:ext cx="5392001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Bài thơ giúp em nhận ra điều gì về thời gian?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915189-0D3F-E140-8527-A7DCCD111DAA}"/>
              </a:ext>
            </a:extLst>
          </p:cNvPr>
          <p:cNvSpPr txBox="1"/>
          <p:nvPr/>
        </p:nvSpPr>
        <p:spPr>
          <a:xfrm>
            <a:off x="628269" y="2977551"/>
            <a:ext cx="579017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Thời gian trôi qua rất nhanh, nhưng nó sẽ ở lại mãi mãi nếu chúng ta biết tận dụng để làm việc tốt.</a:t>
            </a:r>
          </a:p>
        </p:txBody>
      </p:sp>
    </p:spTree>
    <p:extLst>
      <p:ext uri="{BB962C8B-B14F-4D97-AF65-F5344CB8AC3E}">
        <p14:creationId xmlns="" xmlns:p14="http://schemas.microsoft.com/office/powerpoint/2010/main" val="2047873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5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08302" y="410490"/>
            <a:ext cx="515551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Học thuộc lòng 2 khổ thơ em thích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25995" y="44053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4C5348-1684-8344-B9D4-C1CD709EE398}"/>
              </a:ext>
            </a:extLst>
          </p:cNvPr>
          <p:cNvSpPr txBox="1"/>
          <p:nvPr/>
        </p:nvSpPr>
        <p:spPr>
          <a:xfrm>
            <a:off x="762722" y="76530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828F07-CB9D-CF43-A32C-AE53B9EBEB61}"/>
              </a:ext>
            </a:extLst>
          </p:cNvPr>
          <p:cNvSpPr txBox="1"/>
          <p:nvPr/>
        </p:nvSpPr>
        <p:spPr>
          <a:xfrm>
            <a:off x="332078" y="1167741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84C915-0402-5546-AC46-AA0EAA16D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4" y="1270682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FC4ADA-7FA8-924F-9230-5BD9B38F9B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" y="3084019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9B645C1-3F29-F944-BA77-52194FC74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61" y="1270682"/>
            <a:ext cx="288000" cy="28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3C8F449-EC21-C748-8122-B53CEAD9EB17}"/>
              </a:ext>
            </a:extLst>
          </p:cNvPr>
          <p:cNvGrpSpPr/>
          <p:nvPr/>
        </p:nvGrpSpPr>
        <p:grpSpPr>
          <a:xfrm>
            <a:off x="3371645" y="2868155"/>
            <a:ext cx="395884" cy="646331"/>
            <a:chOff x="3371645" y="2868155"/>
            <a:chExt cx="395884" cy="646331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46BB40AF-1AB9-E943-97C7-AD857D335E43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0C44C53-6160-4844-A8BB-C3C3C2DF7B57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8181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1FE6FC5-8F58-EB4D-ABB8-445537F0A2E2}"/>
              </a:ext>
            </a:extLst>
          </p:cNvPr>
          <p:cNvGrpSpPr/>
          <p:nvPr/>
        </p:nvGrpSpPr>
        <p:grpSpPr>
          <a:xfrm>
            <a:off x="256893" y="1346588"/>
            <a:ext cx="3172107" cy="1707445"/>
            <a:chOff x="282690" y="1031335"/>
            <a:chExt cx="5891520" cy="2918737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B203ED2-C739-464B-A37F-E9A416C5E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4284" b="40030" l="3626" r="56298">
                          <a14:foregroundMark x1="6298" y1="14476" x2="16794" y2="18168"/>
                          <a14:foregroundMark x1="16794" y1="18021" x2="45611" y2="18316"/>
                          <a14:foregroundMark x1="45611" y1="18316" x2="42939" y2="11965"/>
                          <a14:foregroundMark x1="42939" y1="11817" x2="11641" y2="19793"/>
                          <a14:foregroundMark x1="12977" y1="12999" x2="5344" y2="13294"/>
                          <a14:foregroundMark x1="10115" y1="13442" x2="18321" y2="14032"/>
                          <a14:foregroundMark x1="8015" y1="13885" x2="3626" y2="14771"/>
                          <a14:foregroundMark x1="39885" y1="12999" x2="49046" y2="20384"/>
                          <a14:foregroundMark x1="49046" y1="20384" x2="45038" y2="31167"/>
                          <a14:foregroundMark x1="45038" y1="31167" x2="45038" y2="30871"/>
                          <a14:foregroundMark x1="47328" y1="28951" x2="52099" y2="19202"/>
                          <a14:foregroundMark x1="52099" y1="19202" x2="49046" y2="12555"/>
                          <a14:foregroundMark x1="37023" y1="39734" x2="44656" y2="38552"/>
                          <a14:foregroundMark x1="38740" y1="39734" x2="46183" y2="39291"/>
                          <a14:foregroundMark x1="52481" y1="20975" x2="53626" y2="14328"/>
                          <a14:foregroundMark x1="54580" y1="20532" x2="56298" y2="21418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8000" contrast="2000"/>
                      </a14:imgEffect>
                    </a14:imgLayer>
                  </a14:imgProps>
                </a:ext>
              </a:extLst>
            </a:blip>
            <a:srcRect r="38187" b="55286"/>
            <a:stretch/>
          </p:blipFill>
          <p:spPr>
            <a:xfrm>
              <a:off x="282690" y="1031335"/>
              <a:ext cx="2020158" cy="18880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19A2D46-CADA-ED4C-9D45-65AB11AFC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4919" b="61448" l="46947" r="99237">
                          <a14:foregroundMark x1="46947" y1="34269" x2="46947" y2="34269"/>
                          <a14:foregroundMark x1="46947" y1="34269" x2="46947" y2="34269"/>
                          <a14:foregroundMark x1="89695" y1="26736" x2="91794" y2="17282"/>
                          <a14:foregroundMark x1="91794" y1="17282" x2="91985" y2="17282"/>
                          <a14:foregroundMark x1="91985" y1="16987" x2="81870" y2="17725"/>
                          <a14:foregroundMark x1="85687" y1="17430" x2="97901" y2="16248"/>
                          <a14:foregroundMark x1="97901" y1="16248" x2="96947" y2="14919"/>
                          <a14:foregroundMark x1="96947" y1="14771" x2="99618" y2="46086"/>
                          <a14:foregroundMark x1="99618" y1="46086" x2="95420" y2="55391"/>
                          <a14:foregroundMark x1="95420" y1="55391" x2="78626" y2="58789"/>
                          <a14:foregroundMark x1="78626" y1="58789" x2="68511" y2="56278"/>
                          <a14:foregroundMark x1="68511" y1="55982" x2="78626" y2="48006"/>
                          <a14:foregroundMark x1="78626" y1="48006" x2="78626" y2="47710"/>
                          <a14:foregroundMark x1="78626" y1="47563" x2="83397" y2="51846"/>
                          <a14:foregroundMark x1="79389" y1="49778" x2="71947" y2="38552"/>
                          <a14:foregroundMark x1="71947" y1="38405" x2="83969" y2="38700"/>
                          <a14:foregroundMark x1="83969" y1="38700" x2="86069" y2="42984"/>
                          <a14:foregroundMark x1="97328" y1="39143" x2="99427" y2="29099"/>
                          <a14:foregroundMark x1="99427" y1="29099" x2="97710" y2="18907"/>
                          <a14:foregroundMark x1="66412" y1="58789" x2="98473" y2="57459"/>
                          <a14:foregroundMark x1="96565" y1="57459" x2="69275" y2="60709"/>
                          <a14:foregroundMark x1="69275" y1="60709" x2="96756" y2="59084"/>
                          <a14:foregroundMark x1="96756" y1="59084" x2="96756" y2="59084"/>
                          <a14:foregroundMark x1="96565" y1="60118" x2="84160" y2="61448"/>
                          <a14:foregroundMark x1="84160" y1="61448" x2="79962" y2="60709"/>
                          <a14:foregroundMark x1="72137" y1="44756" x2="70038" y2="4047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rcRect l="45476" t="10235" b="39304"/>
            <a:stretch/>
          </p:blipFill>
          <p:spPr>
            <a:xfrm>
              <a:off x="4566313" y="1229215"/>
              <a:ext cx="1607897" cy="19225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EEED433-BC28-1E45-B5E2-80ADF0DB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46086" b="99261" l="9924" r="96756">
                          <a14:foregroundMark x1="24809" y1="46381" x2="33397" y2="85672"/>
                          <a14:foregroundMark x1="33397" y1="85524" x2="22328" y2="65879"/>
                          <a14:foregroundMark x1="22328" y1="65731" x2="22519" y2="57459"/>
                          <a14:foregroundMark x1="22519" y1="57312" x2="34542" y2="61152"/>
                          <a14:foregroundMark x1="34542" y1="61152" x2="35878" y2="67947"/>
                          <a14:foregroundMark x1="16031" y1="49631" x2="14122" y2="50665"/>
                          <a14:foregroundMark x1="60305" y1="94978" x2="76718" y2="94830"/>
                          <a14:foregroundMark x1="76718" y1="94830" x2="89504" y2="91876"/>
                          <a14:foregroundMark x1="89504" y1="91876" x2="89885" y2="91728"/>
                          <a14:foregroundMark x1="89885" y1="91581" x2="79771" y2="97046"/>
                          <a14:foregroundMark x1="79771" y1="97046" x2="55344" y2="98375"/>
                          <a14:foregroundMark x1="30725" y1="92319" x2="39313" y2="88774"/>
                          <a14:foregroundMark x1="29962" y1="57164" x2="36069" y2="53323"/>
                          <a14:foregroundMark x1="31870" y1="83309" x2="29198" y2="92614"/>
                          <a14:foregroundMark x1="29198" y1="92614" x2="37214" y2="92319"/>
                          <a14:foregroundMark x1="37214" y1="92171" x2="44466" y2="92467"/>
                          <a14:foregroundMark x1="16221" y1="64697" x2="16031" y2="70015"/>
                          <a14:foregroundMark x1="88168" y1="90547" x2="96756" y2="76366"/>
                          <a14:foregroundMark x1="95420" y1="77991" x2="95611" y2="99261"/>
                          <a14:foregroundMark x1="95611" y1="99261" x2="95229" y2="99114"/>
                          <a14:foregroundMark x1="76336" y1="89217" x2="76336" y2="76514"/>
                          <a14:foregroundMark x1="76336" y1="76514" x2="79962" y2="68242"/>
                          <a14:foregroundMark x1="79962" y1="68095" x2="73664" y2="73412"/>
                          <a14:foregroundMark x1="18130" y1="70753" x2="16031" y2="61448"/>
                          <a14:foregroundMark x1="16031" y1="61448" x2="16985" y2="59232"/>
                          <a14:backgroundMark x1="60305" y1="52142" x2="90458" y2="52290"/>
                        </a14:backgroundRemoval>
                      </a14:imgEffect>
                      <a14:imgEffect>
                        <a14:sharpenSoften amount="34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 t="43457"/>
            <a:stretch/>
          </p:blipFill>
          <p:spPr>
            <a:xfrm>
              <a:off x="1684146" y="1470309"/>
              <a:ext cx="3394473" cy="247976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BACCBA-1B50-3F43-AC38-3374299C342B}"/>
              </a:ext>
            </a:extLst>
          </p:cNvPr>
          <p:cNvSpPr txBox="1"/>
          <p:nvPr/>
        </p:nvSpPr>
        <p:spPr>
          <a:xfrm>
            <a:off x="3429000" y="1395685"/>
            <a:ext cx="3078125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Từ chỉ người: mẹ, con, bạn nhỏ, …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Từ chỉ sự vật: tờ lịch, lúa, quyển sách, hoa hồng, …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315657" y="95366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Dựa vào tranh minh hoạ bài đọc, tìm từ ngữ chỉ người, chỉ vật?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5B0BEB-2CEA-4DEB-A3FC-80A1DD339C62}"/>
              </a:ext>
            </a:extLst>
          </p:cNvPr>
          <p:cNvSpPr txBox="1"/>
          <p:nvPr/>
        </p:nvSpPr>
        <p:spPr>
          <a:xfrm>
            <a:off x="357277" y="3056939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Đặt 2 câu với các từ tìm được ở bài 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A89577-11F7-42D0-9145-62F86A2C4AAD}"/>
              </a:ext>
            </a:extLst>
          </p:cNvPr>
          <p:cNvSpPr txBox="1"/>
          <p:nvPr/>
        </p:nvSpPr>
        <p:spPr>
          <a:xfrm>
            <a:off x="626180" y="3482047"/>
            <a:ext cx="579017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bạn nhỏ: Bạn nhỏ học tập chăm chỉ.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hoa hồng: Hoa hồng toả hương thơm ngát.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9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943536" y="1944368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NGÀY HÔM QUA ĐÂU RỒI?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2 khổ cuối bài thơ.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Tìm chữ cái còn thiếu.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Sắp xếp bảng chữ cái.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746082" y="52108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1173018" y="1056908"/>
            <a:ext cx="4938891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1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 flipV="1">
            <a:off x="2237362" y="935300"/>
            <a:ext cx="503283" cy="5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 flipV="1">
            <a:off x="1575881" y="1433209"/>
            <a:ext cx="525293" cy="6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B54E319-CF11-2D4A-8041-7D528DA21928}"/>
              </a:ext>
            </a:extLst>
          </p:cNvPr>
          <p:cNvCxnSpPr>
            <a:cxnSpLocks/>
          </p:cNvCxnSpPr>
          <p:nvPr/>
        </p:nvCxnSpPr>
        <p:spPr>
          <a:xfrm flipV="1">
            <a:off x="1542548" y="1796374"/>
            <a:ext cx="506746" cy="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8B893B5-23C6-FB47-81E5-F0B8ADA0E306}"/>
              </a:ext>
            </a:extLst>
          </p:cNvPr>
          <p:cNvCxnSpPr>
            <a:cxnSpLocks/>
          </p:cNvCxnSpPr>
          <p:nvPr/>
        </p:nvCxnSpPr>
        <p:spPr>
          <a:xfrm>
            <a:off x="1533311" y="2171104"/>
            <a:ext cx="515983" cy="1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77AD4D5-E846-444A-B01B-959373C3E27A}"/>
              </a:ext>
            </a:extLst>
          </p:cNvPr>
          <p:cNvCxnSpPr>
            <a:cxnSpLocks/>
          </p:cNvCxnSpPr>
          <p:nvPr/>
        </p:nvCxnSpPr>
        <p:spPr>
          <a:xfrm flipV="1">
            <a:off x="1517696" y="2561617"/>
            <a:ext cx="447291" cy="10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A17B70E-B916-434B-89E9-6E2F63404928}"/>
              </a:ext>
            </a:extLst>
          </p:cNvPr>
          <p:cNvCxnSpPr>
            <a:cxnSpLocks/>
          </p:cNvCxnSpPr>
          <p:nvPr/>
        </p:nvCxnSpPr>
        <p:spPr>
          <a:xfrm flipV="1">
            <a:off x="1487058" y="3145277"/>
            <a:ext cx="555751" cy="9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2A818B3-5C27-D542-9F7A-FA04C6E5EC17}"/>
              </a:ext>
            </a:extLst>
          </p:cNvPr>
          <p:cNvCxnSpPr>
            <a:cxnSpLocks/>
          </p:cNvCxnSpPr>
          <p:nvPr/>
        </p:nvCxnSpPr>
        <p:spPr>
          <a:xfrm>
            <a:off x="1500989" y="3501139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E8B6BDE-65E1-F04E-A4D3-CA0F640CCA2E}"/>
              </a:ext>
            </a:extLst>
          </p:cNvPr>
          <p:cNvCxnSpPr>
            <a:cxnSpLocks/>
          </p:cNvCxnSpPr>
          <p:nvPr/>
        </p:nvCxnSpPr>
        <p:spPr>
          <a:xfrm>
            <a:off x="1516759" y="3875211"/>
            <a:ext cx="430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23C9E57-DBE1-6848-8B4C-41022DE7D13F}"/>
              </a:ext>
            </a:extLst>
          </p:cNvPr>
          <p:cNvCxnSpPr>
            <a:cxnSpLocks/>
          </p:cNvCxnSpPr>
          <p:nvPr/>
        </p:nvCxnSpPr>
        <p:spPr>
          <a:xfrm>
            <a:off x="1534057" y="4275857"/>
            <a:ext cx="2937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D2BC817-9F6D-884A-8F2B-E3876877C488}"/>
              </a:ext>
            </a:extLst>
          </p:cNvPr>
          <p:cNvCxnSpPr>
            <a:cxnSpLocks/>
          </p:cNvCxnSpPr>
          <p:nvPr/>
        </p:nvCxnSpPr>
        <p:spPr>
          <a:xfrm flipV="1">
            <a:off x="4198359" y="4610911"/>
            <a:ext cx="1275071" cy="24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ở lại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trống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ước mong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Question icons - 42 Free Question icons | Download PNG &amp; SVG">
            <a:extLst>
              <a:ext uri="{FF2B5EF4-FFF2-40B4-BE49-F238E27FC236}">
                <a16:creationId xmlns="" xmlns:a16="http://schemas.microsoft.com/office/drawing/2014/main" id="{EE86B6B8-5441-4145-AED2-9EA1681C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59974" y="3280390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1F9DCE-FDFB-FC49-8507-3685534FDD1B}"/>
              </a:ext>
            </a:extLst>
          </p:cNvPr>
          <p:cNvSpPr txBox="1"/>
          <p:nvPr/>
        </p:nvSpPr>
        <p:spPr>
          <a:xfrm>
            <a:off x="1338189" y="3433799"/>
            <a:ext cx="4761066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Khi viết bài thơ cần chú ý điều gì?</a:t>
            </a:r>
          </a:p>
        </p:txBody>
      </p:sp>
    </p:spTree>
    <p:extLst>
      <p:ext uri="{BB962C8B-B14F-4D97-AF65-F5344CB8AC3E}">
        <p14:creationId xmlns=""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484" y="343709"/>
            <a:ext cx="3981856" cy="44452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23CD64BC-BB22-2C41-814A-66DC131D0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4430821"/>
              </p:ext>
            </p:extLst>
          </p:nvPr>
        </p:nvGraphicFramePr>
        <p:xfrm>
          <a:off x="567745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=""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=""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=""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 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bê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xê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5B070E7-8816-454B-8F99-AC41823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1432293"/>
              </p:ext>
            </p:extLst>
          </p:nvPr>
        </p:nvGraphicFramePr>
        <p:xfrm>
          <a:off x="3694257" y="1389495"/>
          <a:ext cx="2641890" cy="2363048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=""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=""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=""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dê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đê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460747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6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Tìm những chữ cái còn thiếu trong bảng. Học thuộc tên các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CE9465-CC20-C645-BDC7-0A947FDF8818}"/>
              </a:ext>
            </a:extLst>
          </p:cNvPr>
          <p:cNvSpPr/>
          <p:nvPr/>
        </p:nvSpPr>
        <p:spPr>
          <a:xfrm>
            <a:off x="1657713" y="2826329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CAA4406-F119-2E40-AE45-04C7D79DE60B}"/>
              </a:ext>
            </a:extLst>
          </p:cNvPr>
          <p:cNvSpPr/>
          <p:nvPr/>
        </p:nvSpPr>
        <p:spPr>
          <a:xfrm>
            <a:off x="1648227" y="375254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652F87B-D233-3E40-907C-1EA5C8F96A5F}"/>
              </a:ext>
            </a:extLst>
          </p:cNvPr>
          <p:cNvSpPr/>
          <p:nvPr/>
        </p:nvSpPr>
        <p:spPr>
          <a:xfrm>
            <a:off x="4791111" y="1879602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5777124-D7EF-FF4D-B0D5-AD623AC47709}"/>
              </a:ext>
            </a:extLst>
          </p:cNvPr>
          <p:cNvSpPr/>
          <p:nvPr/>
        </p:nvSpPr>
        <p:spPr>
          <a:xfrm>
            <a:off x="4791111" y="2816072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Sắp xếp các chữ cái dưới đây theo đúng thứ tự bảng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4" y="485592"/>
            <a:ext cx="288000" cy="28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A2FF328-4FCC-F34C-892E-684B517C9689}"/>
              </a:ext>
            </a:extLst>
          </p:cNvPr>
          <p:cNvGrpSpPr/>
          <p:nvPr/>
        </p:nvGrpSpPr>
        <p:grpSpPr>
          <a:xfrm>
            <a:off x="4461862" y="1443559"/>
            <a:ext cx="1001347" cy="1001347"/>
            <a:chOff x="4461862" y="1443559"/>
            <a:chExt cx="1001347" cy="1001347"/>
          </a:xfrm>
        </p:grpSpPr>
        <p:pic>
          <p:nvPicPr>
            <p:cNvPr id="5" name="Picture 2" descr="Flower Icon | Free SVG / PNG, Premium Animated GIF / APNG Customizable  Icons · Loading.io">
              <a:extLst>
                <a:ext uri="{FF2B5EF4-FFF2-40B4-BE49-F238E27FC236}">
                  <a16:creationId xmlns="" xmlns:a16="http://schemas.microsoft.com/office/drawing/2014/main" id="{E6E0055B-CBC8-DE44-9724-1A89102FF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862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EE58AC2-BBCA-D641-A4A6-681F95D2604A}"/>
                </a:ext>
              </a:extLst>
            </p:cNvPr>
            <p:cNvSpPr txBox="1"/>
            <p:nvPr/>
          </p:nvSpPr>
          <p:spPr>
            <a:xfrm>
              <a:off x="4735168" y="1651844"/>
              <a:ext cx="437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7E0D45A-C2C6-4D4C-8797-78B1F077F0C9}"/>
              </a:ext>
            </a:extLst>
          </p:cNvPr>
          <p:cNvGrpSpPr/>
          <p:nvPr/>
        </p:nvGrpSpPr>
        <p:grpSpPr>
          <a:xfrm>
            <a:off x="493418" y="1443559"/>
            <a:ext cx="1001347" cy="1001347"/>
            <a:chOff x="493418" y="1443559"/>
            <a:chExt cx="1001347" cy="1001347"/>
          </a:xfrm>
        </p:grpSpPr>
        <p:pic>
          <p:nvPicPr>
            <p:cNvPr id="8" name="Picture 2" descr="Flower Icon | Free SVG / PNG, Premium Animated GIF / APNG Customizable  Icons · Loading.io">
              <a:extLst>
                <a:ext uri="{FF2B5EF4-FFF2-40B4-BE49-F238E27FC236}">
                  <a16:creationId xmlns="" xmlns:a16="http://schemas.microsoft.com/office/drawing/2014/main" id="{0A4BACBC-E4F1-4B4C-9AED-E3F9BADE5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18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609308B-C9F4-7D47-B830-1A35148546BC}"/>
                </a:ext>
              </a:extLst>
            </p:cNvPr>
            <p:cNvSpPr txBox="1"/>
            <p:nvPr/>
          </p:nvSpPr>
          <p:spPr>
            <a:xfrm>
              <a:off x="765789" y="1670316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đ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F4EB8F8-DBD2-ED43-ABC7-A858FB446166}"/>
              </a:ext>
            </a:extLst>
          </p:cNvPr>
          <p:cNvGrpSpPr/>
          <p:nvPr/>
        </p:nvGrpSpPr>
        <p:grpSpPr>
          <a:xfrm>
            <a:off x="1476293" y="1443559"/>
            <a:ext cx="1001347" cy="1001347"/>
            <a:chOff x="1476293" y="1443559"/>
            <a:chExt cx="1001347" cy="1001347"/>
          </a:xfrm>
        </p:grpSpPr>
        <p:pic>
          <p:nvPicPr>
            <p:cNvPr id="11" name="Picture 2" descr="Flower Icon | Free SVG / PNG, Premium Animated GIF / APNG Customizable  Icons · Loading.io">
              <a:extLst>
                <a:ext uri="{FF2B5EF4-FFF2-40B4-BE49-F238E27FC236}">
                  <a16:creationId xmlns="" xmlns:a16="http://schemas.microsoft.com/office/drawing/2014/main" id="{6FE49FF4-B053-0D40-921E-5AB1B6A55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293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5833DA0-12CF-7649-AFB4-32F82D53F99C}"/>
                </a:ext>
              </a:extLst>
            </p:cNvPr>
            <p:cNvSpPr txBox="1"/>
            <p:nvPr/>
          </p:nvSpPr>
          <p:spPr>
            <a:xfrm>
              <a:off x="1769395" y="1661080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C785E21-B43A-0C43-A45B-D963FBC96338}"/>
              </a:ext>
            </a:extLst>
          </p:cNvPr>
          <p:cNvGrpSpPr/>
          <p:nvPr/>
        </p:nvGrpSpPr>
        <p:grpSpPr>
          <a:xfrm>
            <a:off x="2477640" y="1443559"/>
            <a:ext cx="1001347" cy="1001347"/>
            <a:chOff x="2477640" y="1443559"/>
            <a:chExt cx="1001347" cy="1001347"/>
          </a:xfrm>
        </p:grpSpPr>
        <p:pic>
          <p:nvPicPr>
            <p:cNvPr id="14" name="Picture 2" descr="Flower Icon | Free SVG / PNG, Premium Animated GIF / APNG Customizable  Icons · Loading.io">
              <a:extLst>
                <a:ext uri="{FF2B5EF4-FFF2-40B4-BE49-F238E27FC236}">
                  <a16:creationId xmlns="" xmlns:a16="http://schemas.microsoft.com/office/drawing/2014/main" id="{64923B60-5909-1F4F-A6C2-132F66E0F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640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7B93529-6AAF-CA46-A447-6CB972C78C75}"/>
                </a:ext>
              </a:extLst>
            </p:cNvPr>
            <p:cNvSpPr txBox="1"/>
            <p:nvPr/>
          </p:nvSpPr>
          <p:spPr>
            <a:xfrm>
              <a:off x="2779978" y="1665698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993A4CF-7C69-0A41-98AF-AE66C0642344}"/>
              </a:ext>
            </a:extLst>
          </p:cNvPr>
          <p:cNvGrpSpPr/>
          <p:nvPr/>
        </p:nvGrpSpPr>
        <p:grpSpPr>
          <a:xfrm>
            <a:off x="3460515" y="1443559"/>
            <a:ext cx="1001347" cy="1001347"/>
            <a:chOff x="3460515" y="1443559"/>
            <a:chExt cx="1001347" cy="1001347"/>
          </a:xfrm>
        </p:grpSpPr>
        <p:pic>
          <p:nvPicPr>
            <p:cNvPr id="17" name="Picture 2" descr="Flower Icon | Free SVG / PNG, Premium Animated GIF / APNG Customizable  Icons · Loading.io">
              <a:extLst>
                <a:ext uri="{FF2B5EF4-FFF2-40B4-BE49-F238E27FC236}">
                  <a16:creationId xmlns="" xmlns:a16="http://schemas.microsoft.com/office/drawing/2014/main" id="{F37401E6-3634-A846-84ED-DC76A196D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15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39D43AF-BAE7-7D44-B821-05DD1555AD17}"/>
                </a:ext>
              </a:extLst>
            </p:cNvPr>
            <p:cNvSpPr txBox="1"/>
            <p:nvPr/>
          </p:nvSpPr>
          <p:spPr>
            <a:xfrm>
              <a:off x="3750056" y="1651844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A701862-91BD-3F4C-AA1B-522F237E98D3}"/>
              </a:ext>
            </a:extLst>
          </p:cNvPr>
          <p:cNvGrpSpPr/>
          <p:nvPr/>
        </p:nvGrpSpPr>
        <p:grpSpPr>
          <a:xfrm>
            <a:off x="5444737" y="1443559"/>
            <a:ext cx="1001347" cy="1001347"/>
            <a:chOff x="5444737" y="1443559"/>
            <a:chExt cx="1001347" cy="1001347"/>
          </a:xfrm>
        </p:grpSpPr>
        <p:pic>
          <p:nvPicPr>
            <p:cNvPr id="20" name="Picture 2" descr="Flower Icon | Free SVG / PNG, Premium Animated GIF / APNG Customizable  Icons · Loading.io">
              <a:extLst>
                <a:ext uri="{FF2B5EF4-FFF2-40B4-BE49-F238E27FC236}">
                  <a16:creationId xmlns="" xmlns:a16="http://schemas.microsoft.com/office/drawing/2014/main" id="{93C70575-BC15-CE4C-A495-B152202D8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37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135C799-BC6F-6642-B48C-170093B7D02E}"/>
                </a:ext>
              </a:extLst>
            </p:cNvPr>
            <p:cNvSpPr txBox="1"/>
            <p:nvPr/>
          </p:nvSpPr>
          <p:spPr>
            <a:xfrm>
              <a:off x="5730485" y="1661080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57685 0.301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3" y="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2.22222E-6 L -0.14607 0.310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5" y="1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4607 0.30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0037 0.313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22222E-6 L 0.58565 0.315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2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0.00254 0.313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489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="" xmlns:a16="http://schemas.microsoft.com/office/drawing/2014/main" id="{51B47CEB-D0DD-4F16-89AA-81B61732A7E0}"/>
              </a:ext>
            </a:extLst>
          </p:cNvPr>
          <p:cNvGrpSpPr/>
          <p:nvPr/>
        </p:nvGrpSpPr>
        <p:grpSpPr>
          <a:xfrm>
            <a:off x="551842" y="3274828"/>
            <a:ext cx="2249406" cy="1502673"/>
            <a:chOff x="481607" y="2708289"/>
            <a:chExt cx="2249406" cy="1723533"/>
          </a:xfrm>
        </p:grpSpPr>
        <p:grpSp>
          <p:nvGrpSpPr>
            <p:cNvPr id="204" name="Google Shape;872;p31">
              <a:extLst>
                <a:ext uri="{FF2B5EF4-FFF2-40B4-BE49-F238E27FC236}">
                  <a16:creationId xmlns="" xmlns:a16="http://schemas.microsoft.com/office/drawing/2014/main" id="{43047992-600A-4043-ABC3-0C02B2174D30}"/>
                </a:ext>
              </a:extLst>
            </p:cNvPr>
            <p:cNvGrpSpPr/>
            <p:nvPr/>
          </p:nvGrpSpPr>
          <p:grpSpPr>
            <a:xfrm>
              <a:off x="481607" y="2781472"/>
              <a:ext cx="2072987" cy="1650350"/>
              <a:chOff x="6265498" y="1898129"/>
              <a:chExt cx="1901098" cy="1650350"/>
            </a:xfrm>
          </p:grpSpPr>
          <p:sp>
            <p:nvSpPr>
              <p:cNvPr id="206" name="Google Shape;874;p31">
                <a:extLst>
                  <a:ext uri="{FF2B5EF4-FFF2-40B4-BE49-F238E27FC236}">
                    <a16:creationId xmlns="" xmlns:a16="http://schemas.microsoft.com/office/drawing/2014/main" id="{B8975569-B2D0-4EC1-B703-BA1BE654D521}"/>
                  </a:ext>
                </a:extLst>
              </p:cNvPr>
              <p:cNvSpPr/>
              <p:nvPr/>
            </p:nvSpPr>
            <p:spPr>
              <a:xfrm>
                <a:off x="6342990" y="1898129"/>
                <a:ext cx="1709194" cy="435357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73;p31">
                <a:extLst>
                  <a:ext uri="{FF2B5EF4-FFF2-40B4-BE49-F238E27FC236}">
                    <a16:creationId xmlns="" xmlns:a16="http://schemas.microsoft.com/office/drawing/2014/main" id="{EEB7D5A0-CA2F-48C8-A65C-0DD5C94AF975}"/>
                  </a:ext>
                </a:extLst>
              </p:cNvPr>
              <p:cNvSpPr/>
              <p:nvPr/>
            </p:nvSpPr>
            <p:spPr>
              <a:xfrm>
                <a:off x="6265498" y="1898129"/>
                <a:ext cx="1901098" cy="1650350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A214429E-5821-45E4-BD4A-60F3E58AF537}"/>
                </a:ext>
              </a:extLst>
            </p:cNvPr>
            <p:cNvSpPr txBox="1"/>
            <p:nvPr/>
          </p:nvSpPr>
          <p:spPr>
            <a:xfrm>
              <a:off x="553608" y="2708289"/>
              <a:ext cx="2177405" cy="41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b.Chỉ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hoạt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động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="" xmlns:a16="http://schemas.microsoft.com/office/drawing/2014/main" id="{5AF022A2-3CE4-40DE-9FDB-BEE65A2B9D23}"/>
              </a:ext>
            </a:extLst>
          </p:cNvPr>
          <p:cNvGrpSpPr/>
          <p:nvPr/>
        </p:nvGrpSpPr>
        <p:grpSpPr>
          <a:xfrm>
            <a:off x="458510" y="995791"/>
            <a:ext cx="2652575" cy="2274107"/>
            <a:chOff x="481607" y="477677"/>
            <a:chExt cx="2221932" cy="2040921"/>
          </a:xfrm>
        </p:grpSpPr>
        <p:grpSp>
          <p:nvGrpSpPr>
            <p:cNvPr id="209" name="Google Shape;866;p31">
              <a:extLst>
                <a:ext uri="{FF2B5EF4-FFF2-40B4-BE49-F238E27FC236}">
                  <a16:creationId xmlns="" xmlns:a16="http://schemas.microsoft.com/office/drawing/2014/main" id="{09F08003-325C-4799-A1B8-44DD6BAADE93}"/>
                </a:ext>
              </a:extLst>
            </p:cNvPr>
            <p:cNvGrpSpPr/>
            <p:nvPr/>
          </p:nvGrpSpPr>
          <p:grpSpPr>
            <a:xfrm>
              <a:off x="481607" y="477677"/>
              <a:ext cx="1877130" cy="2040921"/>
              <a:chOff x="1146625" y="2025923"/>
              <a:chExt cx="1877130" cy="2040921"/>
            </a:xfrm>
          </p:grpSpPr>
          <p:sp>
            <p:nvSpPr>
              <p:cNvPr id="212" name="Google Shape;868;p31">
                <a:extLst>
                  <a:ext uri="{FF2B5EF4-FFF2-40B4-BE49-F238E27FC236}">
                    <a16:creationId xmlns="" xmlns:a16="http://schemas.microsoft.com/office/drawing/2014/main" id="{28B79D43-6D3E-4043-B74B-9EB44BA5D472}"/>
                  </a:ext>
                </a:extLst>
              </p:cNvPr>
              <p:cNvSpPr/>
              <p:nvPr/>
            </p:nvSpPr>
            <p:spPr>
              <a:xfrm>
                <a:off x="1223245" y="2062856"/>
                <a:ext cx="1713838" cy="417081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67;p31">
                <a:extLst>
                  <a:ext uri="{FF2B5EF4-FFF2-40B4-BE49-F238E27FC236}">
                    <a16:creationId xmlns="" xmlns:a16="http://schemas.microsoft.com/office/drawing/2014/main" id="{8C9F9FC8-2A6B-4524-9B49-3F5144D28B64}"/>
                  </a:ext>
                </a:extLst>
              </p:cNvPr>
              <p:cNvSpPr/>
              <p:nvPr/>
            </p:nvSpPr>
            <p:spPr>
              <a:xfrm>
                <a:off x="1146625" y="2025923"/>
                <a:ext cx="1877130" cy="2040921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="" xmlns:a16="http://schemas.microsoft.com/office/drawing/2014/main" id="{6F9D1656-62C5-41D0-8D8D-35C6CDF20FCF}"/>
                </a:ext>
              </a:extLst>
            </p:cNvPr>
            <p:cNvSpPr txBox="1"/>
            <p:nvPr/>
          </p:nvSpPr>
          <p:spPr>
            <a:xfrm>
              <a:off x="661216" y="490425"/>
              <a:ext cx="2042323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a.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vật</a:t>
              </a:r>
              <a:endParaRPr lang="en-US" sz="1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30FB29D8-BBEE-4BD0-AD6E-5D79EBF5DED9}"/>
              </a:ext>
            </a:extLst>
          </p:cNvPr>
          <p:cNvSpPr txBox="1"/>
          <p:nvPr/>
        </p:nvSpPr>
        <p:spPr>
          <a:xfrm>
            <a:off x="544717" y="1480614"/>
            <a:ext cx="171383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người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  <a:p>
            <a:pPr>
              <a:lnSpc>
                <a:spcPts val="2200"/>
              </a:lnSpc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vật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cặp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9F15ED2C-84DD-4926-960D-BA2919F5A115}"/>
              </a:ext>
            </a:extLst>
          </p:cNvPr>
          <p:cNvSpPr txBox="1"/>
          <p:nvPr/>
        </p:nvSpPr>
        <p:spPr>
          <a:xfrm>
            <a:off x="638829" y="3831642"/>
            <a:ext cx="92293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6E26FAED-7A37-49BB-ABAD-F0CDD08F79F4}"/>
              </a:ext>
            </a:extLst>
          </p:cNvPr>
          <p:cNvSpPr txBox="1"/>
          <p:nvPr/>
        </p:nvSpPr>
        <p:spPr>
          <a:xfrm>
            <a:off x="1540793" y="2601829"/>
            <a:ext cx="121024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khăn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mặt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7C31EBFA-C809-4E3C-BC45-B81C69595595}"/>
              </a:ext>
            </a:extLst>
          </p:cNvPr>
          <p:cNvSpPr txBox="1"/>
          <p:nvPr/>
        </p:nvSpPr>
        <p:spPr>
          <a:xfrm>
            <a:off x="1504909" y="1767642"/>
            <a:ext cx="1210246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cô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giáo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E650D884-9EB0-42F8-890C-9AB4B656AE20}"/>
              </a:ext>
            </a:extLst>
          </p:cNvPr>
          <p:cNvSpPr txBox="1"/>
          <p:nvPr/>
        </p:nvSpPr>
        <p:spPr>
          <a:xfrm>
            <a:off x="617622" y="2912371"/>
            <a:ext cx="10778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quần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áo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="" xmlns:a16="http://schemas.microsoft.com/office/drawing/2014/main" id="{13BEFD3F-EF90-4D7C-92AE-CC02260DEC34}"/>
              </a:ext>
            </a:extLst>
          </p:cNvPr>
          <p:cNvSpPr txBox="1"/>
          <p:nvPr/>
        </p:nvSpPr>
        <p:spPr>
          <a:xfrm>
            <a:off x="1520495" y="2912371"/>
            <a:ext cx="107783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mũ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="" xmlns:a16="http://schemas.microsoft.com/office/drawing/2014/main" id="{0C92A25F-EE05-4191-BBC7-019C9144D22A}"/>
              </a:ext>
            </a:extLst>
          </p:cNvPr>
          <p:cNvSpPr txBox="1"/>
          <p:nvPr/>
        </p:nvSpPr>
        <p:spPr>
          <a:xfrm>
            <a:off x="545653" y="2039565"/>
            <a:ext cx="107783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sĩ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="" xmlns:a16="http://schemas.microsoft.com/office/drawing/2014/main" id="{BA359561-8D9B-4AB0-B90D-F19723614F9F}"/>
              </a:ext>
            </a:extLst>
          </p:cNvPr>
          <p:cNvSpPr txBox="1"/>
          <p:nvPr/>
        </p:nvSpPr>
        <p:spPr>
          <a:xfrm>
            <a:off x="1326516" y="3842033"/>
            <a:ext cx="116292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chải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đầu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4D609B04-1C21-4560-8D35-33C3D9BA03A4}"/>
              </a:ext>
            </a:extLst>
          </p:cNvPr>
          <p:cNvSpPr txBox="1"/>
          <p:nvPr/>
        </p:nvSpPr>
        <p:spPr>
          <a:xfrm>
            <a:off x="679326" y="4144591"/>
            <a:ext cx="1319824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giảng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bài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2" name="Picture 2" descr="20210409090849_wm_shs-tieng-viet-2-tap-1">
            <a:extLst>
              <a:ext uri="{FF2B5EF4-FFF2-40B4-BE49-F238E27FC236}">
                <a16:creationId xmlns="" xmlns:a16="http://schemas.microsoft.com/office/drawing/2014/main" id="{BCE588C5-42C8-4127-9CA3-4B74B72EA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17" t="27954" r="20031" b="30626"/>
          <a:stretch/>
        </p:blipFill>
        <p:spPr bwMode="auto">
          <a:xfrm>
            <a:off x="2652131" y="916371"/>
            <a:ext cx="3800623" cy="3676410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Rounded Rectangle 11">
            <a:extLst>
              <a:ext uri="{FF2B5EF4-FFF2-40B4-BE49-F238E27FC236}">
                <a16:creationId xmlns="" xmlns:a16="http://schemas.microsoft.com/office/drawing/2014/main" id="{9C1B21F9-3FD0-45D8-AFBE-359A824F9E37}"/>
              </a:ext>
            </a:extLst>
          </p:cNvPr>
          <p:cNvSpPr/>
          <p:nvPr/>
        </p:nvSpPr>
        <p:spPr>
          <a:xfrm>
            <a:off x="2878282" y="2525091"/>
            <a:ext cx="727364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đi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4" name="Rounded Rectangle 16">
            <a:extLst>
              <a:ext uri="{FF2B5EF4-FFF2-40B4-BE49-F238E27FC236}">
                <a16:creationId xmlns="" xmlns:a16="http://schemas.microsoft.com/office/drawing/2014/main" id="{3B8FC995-0A5D-4C45-88A5-66E22689680A}"/>
              </a:ext>
            </a:extLst>
          </p:cNvPr>
          <p:cNvSpPr/>
          <p:nvPr/>
        </p:nvSpPr>
        <p:spPr>
          <a:xfrm>
            <a:off x="2826327" y="2781472"/>
            <a:ext cx="850258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sinh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5" name="Rounded Rectangle 17">
            <a:extLst>
              <a:ext uri="{FF2B5EF4-FFF2-40B4-BE49-F238E27FC236}">
                <a16:creationId xmlns="" xmlns:a16="http://schemas.microsoft.com/office/drawing/2014/main" id="{D3B67330-487B-4A2D-A3A9-D8745A2E3D30}"/>
              </a:ext>
            </a:extLst>
          </p:cNvPr>
          <p:cNvSpPr/>
          <p:nvPr/>
        </p:nvSpPr>
        <p:spPr>
          <a:xfrm>
            <a:off x="4001397" y="4520246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cặp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sách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6" name="Rounded Rectangle 18">
            <a:extLst>
              <a:ext uri="{FF2B5EF4-FFF2-40B4-BE49-F238E27FC236}">
                <a16:creationId xmlns="" xmlns:a16="http://schemas.microsoft.com/office/drawing/2014/main" id="{BA5D5D4E-BAAD-45B4-9690-B9EBB400C5B6}"/>
              </a:ext>
            </a:extLst>
          </p:cNvPr>
          <p:cNvSpPr/>
          <p:nvPr/>
        </p:nvSpPr>
        <p:spPr>
          <a:xfrm>
            <a:off x="3811023" y="1330187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khăn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mặt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7" name="Rounded Rectangle 19">
            <a:extLst>
              <a:ext uri="{FF2B5EF4-FFF2-40B4-BE49-F238E27FC236}">
                <a16:creationId xmlns="" xmlns:a16="http://schemas.microsoft.com/office/drawing/2014/main" id="{D5C235FD-4ED1-4145-AECC-E3C10313D297}"/>
              </a:ext>
            </a:extLst>
          </p:cNvPr>
          <p:cNvSpPr/>
          <p:nvPr/>
        </p:nvSpPr>
        <p:spPr>
          <a:xfrm>
            <a:off x="5047541" y="1786419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cô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giáo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8" name="Rounded Rectangle 20">
            <a:extLst>
              <a:ext uri="{FF2B5EF4-FFF2-40B4-BE49-F238E27FC236}">
                <a16:creationId xmlns="" xmlns:a16="http://schemas.microsoft.com/office/drawing/2014/main" id="{AD087AE6-8F93-46FE-AB29-E94103409E5D}"/>
              </a:ext>
            </a:extLst>
          </p:cNvPr>
          <p:cNvSpPr/>
          <p:nvPr/>
        </p:nvSpPr>
        <p:spPr>
          <a:xfrm>
            <a:off x="4001396" y="3069177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quần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áo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9" name="Rounded Rectangle 21">
            <a:extLst>
              <a:ext uri="{FF2B5EF4-FFF2-40B4-BE49-F238E27FC236}">
                <a16:creationId xmlns="" xmlns:a16="http://schemas.microsoft.com/office/drawing/2014/main" id="{BF5B3900-7E27-48F3-9AEB-CE183DC8D247}"/>
              </a:ext>
            </a:extLst>
          </p:cNvPr>
          <p:cNvSpPr/>
          <p:nvPr/>
        </p:nvSpPr>
        <p:spPr>
          <a:xfrm>
            <a:off x="5943190" y="2660868"/>
            <a:ext cx="456300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mũ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0" name="Rounded Rectangle 22">
            <a:extLst>
              <a:ext uri="{FF2B5EF4-FFF2-40B4-BE49-F238E27FC236}">
                <a16:creationId xmlns="" xmlns:a16="http://schemas.microsoft.com/office/drawing/2014/main" id="{A0F7CB3D-1184-4DD3-8FCB-9AEFADFCDEA1}"/>
              </a:ext>
            </a:extLst>
          </p:cNvPr>
          <p:cNvSpPr/>
          <p:nvPr/>
        </p:nvSpPr>
        <p:spPr>
          <a:xfrm>
            <a:off x="2731013" y="4450419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chải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đầu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31" name="Rounded Rectangle 23">
            <a:extLst>
              <a:ext uri="{FF2B5EF4-FFF2-40B4-BE49-F238E27FC236}">
                <a16:creationId xmlns="" xmlns:a16="http://schemas.microsoft.com/office/drawing/2014/main" id="{43D68887-633C-4131-B26B-99F0811432CC}"/>
              </a:ext>
            </a:extLst>
          </p:cNvPr>
          <p:cNvSpPr/>
          <p:nvPr/>
        </p:nvSpPr>
        <p:spPr>
          <a:xfrm>
            <a:off x="5425399" y="4438226"/>
            <a:ext cx="662329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bác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sĩ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32" name="Rounded Rectangle 19">
            <a:extLst>
              <a:ext uri="{FF2B5EF4-FFF2-40B4-BE49-F238E27FC236}">
                <a16:creationId xmlns="" xmlns:a16="http://schemas.microsoft.com/office/drawing/2014/main" id="{0FE30716-B460-4C70-8DD7-04C8888103F5}"/>
              </a:ext>
            </a:extLst>
          </p:cNvPr>
          <p:cNvSpPr/>
          <p:nvPr/>
        </p:nvSpPr>
        <p:spPr>
          <a:xfrm>
            <a:off x="5488784" y="2076242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>
                <a:solidFill>
                  <a:schemeClr val="accent2"/>
                </a:solidFill>
                <a:latin typeface="UTM Avo" panose="02040603050506020204" pitchFamily="18" charset="0"/>
              </a:rPr>
              <a:t>giảng bài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40557" y="936509"/>
            <a:ext cx="9767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21213" y="936508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66755" y="955964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3115" y="1322962"/>
            <a:ext cx="1647217" cy="64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50714" y="1959265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Hà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714" y="2593110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714" y="3226955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70459" y="1959265"/>
            <a:ext cx="3740729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sĩ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70459" y="2593110"/>
            <a:ext cx="3740729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</a:t>
            </a:r>
            <a:r>
              <a:rPr lang="en-US" sz="1800" smtClean="0">
                <a:solidFill>
                  <a:srgbClr val="000000"/>
                </a:solidFill>
                <a:latin typeface="UTM Avo" panose="02040603050506020204" pitchFamily="18" charset="0"/>
              </a:rPr>
              <a:t>rường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Lê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Quý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Đôn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70460" y="3226955"/>
            <a:ext cx="3740728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2A.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8470" y="1393478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B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016413" y="2169935"/>
            <a:ext cx="676905" cy="1303249"/>
            <a:chOff x="2016413" y="2423935"/>
            <a:chExt cx="676905" cy="1303249"/>
          </a:xfrm>
        </p:grpSpPr>
        <p:sp>
          <p:nvSpPr>
            <p:cNvPr id="18" name="Oval 17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8" idx="5"/>
              <a:endCxn id="21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20279" y="2163188"/>
            <a:ext cx="688166" cy="681231"/>
            <a:chOff x="2016413" y="1788423"/>
            <a:chExt cx="688166" cy="681231"/>
          </a:xfrm>
        </p:grpSpPr>
        <p:sp>
          <p:nvSpPr>
            <p:cNvPr id="33" name="Oval 32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7"/>
              <a:endCxn id="35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0279" y="2792787"/>
            <a:ext cx="688166" cy="681231"/>
            <a:chOff x="2016413" y="1788423"/>
            <a:chExt cx="688166" cy="681231"/>
          </a:xfrm>
        </p:grpSpPr>
        <p:sp>
          <p:nvSpPr>
            <p:cNvPr id="42" name="Oval 41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7"/>
              <a:endCxn id="44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8920" y="3871032"/>
            <a:ext cx="5876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</a:t>
            </a:r>
          </a:p>
        </p:txBody>
      </p:sp>
    </p:spTree>
    <p:extLst>
      <p:ext uri="{BB962C8B-B14F-4D97-AF65-F5344CB8AC3E}">
        <p14:creationId xmlns=""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9008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98863" y="1593234"/>
            <a:ext cx="4486308" cy="3083756"/>
            <a:chOff x="1818408" y="1364635"/>
            <a:chExt cx="4486308" cy="3083756"/>
          </a:xfrm>
        </p:grpSpPr>
        <p:pic>
          <p:nvPicPr>
            <p:cNvPr id="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988" t="17382" r="20162" b="59182"/>
            <a:stretch/>
          </p:blipFill>
          <p:spPr bwMode="auto">
            <a:xfrm>
              <a:off x="1818408" y="1364635"/>
              <a:ext cx="4486307" cy="3083756"/>
            </a:xfrm>
            <a:prstGeom prst="roundRect">
              <a:avLst>
                <a:gd name="adj" fmla="val 6895"/>
              </a:avLst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818408" y="1364635"/>
              <a:ext cx="1672937" cy="661592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4474" y="1364635"/>
              <a:ext cx="2730242" cy="588856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63781" y="452774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590" y="1186252"/>
            <a:ext cx="2384715" cy="1121830"/>
            <a:chOff x="467590" y="1186252"/>
            <a:chExt cx="2384715" cy="1121830"/>
          </a:xfrm>
        </p:grpSpPr>
        <p:sp>
          <p:nvSpPr>
            <p:cNvPr id="8" name="Oval Callout 7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23439"/>
                <a:gd name="adj2" fmla="val 59309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304" y="1353975"/>
              <a:ext cx="2286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Bình</a:t>
              </a:r>
              <a:r>
                <a:rPr lang="en-US" dirty="0"/>
                <a:t>. </a:t>
              </a:r>
              <a:r>
                <a:rPr lang="en-US" dirty="0" err="1"/>
                <a:t>Cậu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thủ</a:t>
              </a:r>
              <a:r>
                <a:rPr lang="en-US" dirty="0"/>
                <a:t> </a:t>
              </a:r>
              <a:r>
                <a:rPr lang="en-US" dirty="0" err="1"/>
                <a:t>mới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tớ</a:t>
              </a:r>
              <a:r>
                <a:rPr lang="en-US" dirty="0"/>
                <a:t> à?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04308" y="1066452"/>
            <a:ext cx="3138056" cy="1312680"/>
            <a:chOff x="467590" y="1186252"/>
            <a:chExt cx="2384715" cy="1312680"/>
          </a:xfrm>
        </p:grpSpPr>
        <p:sp>
          <p:nvSpPr>
            <p:cNvPr id="14" name="Oval Callout 13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-22313"/>
                <a:gd name="adj2" fmla="val 58245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398" y="1329381"/>
              <a:ext cx="22860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Ừ! </a:t>
              </a:r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r>
                <a:rPr lang="en-US" dirty="0"/>
                <a:t> </a:t>
              </a:r>
              <a:r>
                <a:rPr lang="en-US" dirty="0" err="1"/>
                <a:t>vì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Khang</a:t>
              </a:r>
              <a:r>
                <a:rPr lang="en-US" dirty="0"/>
                <a:t>, </a:t>
              </a:r>
              <a:r>
                <a:rPr lang="en-US" dirty="0" err="1"/>
                <a:t>học</a:t>
              </a:r>
              <a:r>
                <a:rPr lang="en-US" dirty="0"/>
                <a:t> </a:t>
              </a:r>
              <a:r>
                <a:rPr lang="en-US" dirty="0" err="1"/>
                <a:t>lớp</a:t>
              </a:r>
              <a:r>
                <a:rPr lang="en-US" dirty="0"/>
                <a:t> 2C.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thích</a:t>
              </a:r>
              <a:r>
                <a:rPr lang="en-US" dirty="0"/>
                <a:t> </a:t>
              </a:r>
              <a:r>
                <a:rPr lang="en-US" dirty="0" err="1"/>
                <a:t>đá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952" y="712646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bản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88003" y="1641595"/>
            <a:ext cx="4831772" cy="2511698"/>
            <a:chOff x="768927" y="1641595"/>
            <a:chExt cx="5340928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42838" y="1727227"/>
              <a:ext cx="1129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34208" y="2456863"/>
            <a:ext cx="4392897" cy="1200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Họ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Sở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thích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22" name="Google Shape;1029;p42"/>
          <p:cNvGrpSpPr/>
          <p:nvPr/>
        </p:nvGrpSpPr>
        <p:grpSpPr>
          <a:xfrm rot="20594821">
            <a:off x="5297000" y="3803136"/>
            <a:ext cx="1175015" cy="898360"/>
            <a:chOff x="7570574" y="3912596"/>
            <a:chExt cx="1175015" cy="898360"/>
          </a:xfrm>
        </p:grpSpPr>
        <p:grpSp>
          <p:nvGrpSpPr>
            <p:cNvPr id="23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8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FCED56-9D82-6B43-A726-CA5AE9207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8754" y="1780672"/>
            <a:ext cx="2861297" cy="2473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506038" y="2022556"/>
            <a:ext cx="318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một bài thơ hoặc một câu chuyện về thiếu nhi. Nói với các bạn tên bài thơ, câu chuyện và tác giả.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506038" y="3180623"/>
            <a:ext cx="3180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Đọc một số câu thơ hay cho các bạn nghe.</a:t>
            </a:r>
          </a:p>
        </p:txBody>
      </p:sp>
    </p:spTree>
    <p:extLst>
      <p:ext uri="{BB962C8B-B14F-4D97-AF65-F5344CB8AC3E}">
        <p14:creationId xmlns=""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00500" y="1318109"/>
            <a:ext cx="391041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Hôm qua em đã làm những việc gì?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F47BFAA-25CA-0543-A612-C511DEEE0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284" b="40030" l="3626" r="56298">
                        <a14:foregroundMark x1="6298" y1="14476" x2="16794" y2="18168"/>
                        <a14:foregroundMark x1="16794" y1="18021" x2="45611" y2="18316"/>
                        <a14:foregroundMark x1="45611" y1="18316" x2="42939" y2="11965"/>
                        <a14:foregroundMark x1="42939" y1="11817" x2="11641" y2="19793"/>
                        <a14:foregroundMark x1="12977" y1="12999" x2="5344" y2="13294"/>
                        <a14:foregroundMark x1="10115" y1="13442" x2="18321" y2="14032"/>
                        <a14:foregroundMark x1="8015" y1="13885" x2="3626" y2="14771"/>
                        <a14:foregroundMark x1="39885" y1="12999" x2="49046" y2="20384"/>
                        <a14:foregroundMark x1="49046" y1="20384" x2="45038" y2="31167"/>
                        <a14:foregroundMark x1="45038" y1="31167" x2="45038" y2="30871"/>
                        <a14:foregroundMark x1="47328" y1="28951" x2="52099" y2="19202"/>
                        <a14:foregroundMark x1="52099" y1="19202" x2="49046" y2="12555"/>
                        <a14:foregroundMark x1="37023" y1="39734" x2="44656" y2="38552"/>
                        <a14:foregroundMark x1="38740" y1="39734" x2="46183" y2="39291"/>
                        <a14:foregroundMark x1="52481" y1="20975" x2="53626" y2="14328"/>
                        <a14:foregroundMark x1="54580" y1="20532" x2="56298" y2="214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8000" contrast="2000"/>
                    </a14:imgEffect>
                  </a14:imgLayer>
                </a14:imgProps>
              </a:ext>
            </a:extLst>
          </a:blip>
          <a:srcRect r="38187" b="55286"/>
          <a:stretch/>
        </p:blipFill>
        <p:spPr>
          <a:xfrm>
            <a:off x="134594" y="1265780"/>
            <a:ext cx="2460823" cy="22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01D0EFE-CD73-4B41-9170-3A7DA04EB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4919" b="61448" l="46947" r="99237">
                        <a14:foregroundMark x1="46947" y1="34269" x2="46947" y2="34269"/>
                        <a14:foregroundMark x1="46947" y1="34269" x2="46947" y2="34269"/>
                        <a14:foregroundMark x1="89695" y1="26736" x2="91794" y2="17282"/>
                        <a14:foregroundMark x1="91794" y1="17282" x2="91985" y2="17282"/>
                        <a14:foregroundMark x1="91985" y1="16987" x2="81870" y2="17725"/>
                        <a14:foregroundMark x1="85687" y1="17430" x2="97901" y2="16248"/>
                        <a14:foregroundMark x1="97901" y1="16248" x2="96947" y2="14919"/>
                        <a14:foregroundMark x1="96947" y1="14771" x2="99618" y2="46086"/>
                        <a14:foregroundMark x1="99618" y1="46086" x2="95420" y2="55391"/>
                        <a14:foregroundMark x1="95420" y1="55391" x2="78626" y2="58789"/>
                        <a14:foregroundMark x1="78626" y1="58789" x2="68511" y2="56278"/>
                        <a14:foregroundMark x1="68511" y1="55982" x2="78626" y2="48006"/>
                        <a14:foregroundMark x1="78626" y1="48006" x2="78626" y2="47710"/>
                        <a14:foregroundMark x1="78626" y1="47563" x2="83397" y2="51846"/>
                        <a14:foregroundMark x1="79389" y1="49778" x2="71947" y2="38552"/>
                        <a14:foregroundMark x1="71947" y1="38405" x2="83969" y2="38700"/>
                        <a14:foregroundMark x1="83969" y1="38700" x2="86069" y2="42984"/>
                        <a14:foregroundMark x1="97328" y1="39143" x2="99427" y2="29099"/>
                        <a14:foregroundMark x1="99427" y1="29099" x2="97710" y2="18907"/>
                        <a14:foregroundMark x1="66412" y1="58789" x2="98473" y2="57459"/>
                        <a14:foregroundMark x1="96565" y1="57459" x2="69275" y2="60709"/>
                        <a14:foregroundMark x1="69275" y1="60709" x2="96756" y2="59084"/>
                        <a14:foregroundMark x1="96756" y1="59084" x2="96756" y2="59084"/>
                        <a14:foregroundMark x1="96565" y1="60118" x2="84160" y2="61448"/>
                        <a14:foregroundMark x1="84160" y1="61448" x2="79962" y2="60709"/>
                        <a14:foregroundMark x1="72137" y1="44756" x2="70038" y2="4047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45476" t="10235" b="39304"/>
          <a:stretch/>
        </p:blipFill>
        <p:spPr>
          <a:xfrm>
            <a:off x="4618182" y="1223717"/>
            <a:ext cx="1958634" cy="2341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ECE2402-252D-644D-B8E7-3634FEB55B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534330" y="1912111"/>
            <a:ext cx="4134922" cy="3020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="" xmlns:a16="http://schemas.microsoft.com/office/drawing/2014/main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3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="" xmlns:a16="http://schemas.microsoft.com/office/drawing/2014/main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lịch cũ </a:t>
            </a:r>
            <a:r>
              <a:rPr lang="vi-VN" sz="1600" dirty="0">
                <a:latin typeface="UTM Avo" panose="02040603050506020204" pitchFamily="18" charset="0"/>
              </a:rPr>
              <a:t>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hạt lúa </a:t>
            </a:r>
            <a:r>
              <a:rPr lang="vi-VN" sz="1600" dirty="0">
                <a:latin typeface="UTM Avo" panose="02040603050506020204" pitchFamily="18" charset="0"/>
              </a:rPr>
              <a:t>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Nụ hồng </a:t>
            </a:r>
            <a:r>
              <a:rPr lang="vi-VN" sz="1600" dirty="0">
                <a:latin typeface="UTM Avo" panose="02040603050506020204" pitchFamily="18" charset="0"/>
              </a:rPr>
              <a:t>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toả</a:t>
            </a:r>
            <a:r>
              <a:rPr lang="vi-VN" sz="1600" dirty="0">
                <a:latin typeface="UTM Avo" panose="02040603050506020204" pitchFamily="18" charset="0"/>
              </a:rPr>
              <a:t>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5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0229" y="788369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433123" y="1671304"/>
            <a:ext cx="5996762" cy="223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Em cầm tờ lịch cũ 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- Ngày hôm qua đâu rồi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Ra ngoài sân hỏi bố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Xoa đầu em bố cười.</a:t>
            </a:r>
            <a:endParaRPr lang="vi-VN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4875554" y="2214911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4186631" y="1702200"/>
            <a:ext cx="112620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37919CD-4816-4F2E-BB42-70A80787DE0B}"/>
              </a:ext>
            </a:extLst>
          </p:cNvPr>
          <p:cNvCxnSpPr/>
          <p:nvPr/>
        </p:nvCxnSpPr>
        <p:spPr>
          <a:xfrm flipH="1">
            <a:off x="4324280" y="2770638"/>
            <a:ext cx="123882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4C9B04D-77F6-4ABC-A7F4-7426302A4626}"/>
              </a:ext>
            </a:extLst>
          </p:cNvPr>
          <p:cNvCxnSpPr/>
          <p:nvPr/>
        </p:nvCxnSpPr>
        <p:spPr>
          <a:xfrm flipH="1">
            <a:off x="4487380" y="3373470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03CBC27-4077-460A-A843-2A2D268BAADA}"/>
              </a:ext>
            </a:extLst>
          </p:cNvPr>
          <p:cNvCxnSpPr/>
          <p:nvPr/>
        </p:nvCxnSpPr>
        <p:spPr>
          <a:xfrm flipH="1">
            <a:off x="4412610" y="3366984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CF37309-39F0-49A7-9D9E-CF356E402A8D}"/>
              </a:ext>
            </a:extLst>
          </p:cNvPr>
          <p:cNvCxnSpPr/>
          <p:nvPr/>
        </p:nvCxnSpPr>
        <p:spPr>
          <a:xfrm flipH="1">
            <a:off x="3286986" y="3429241"/>
            <a:ext cx="123882" cy="4280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63372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2078" y="1023565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6" y="1188939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6" y="3002276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13" y="1188939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7D95BA7-F503-3845-8930-8357BCD6D20A}"/>
              </a:ext>
            </a:extLst>
          </p:cNvPr>
          <p:cNvGrpSpPr/>
          <p:nvPr/>
        </p:nvGrpSpPr>
        <p:grpSpPr>
          <a:xfrm>
            <a:off x="3412597" y="2786412"/>
            <a:ext cx="395884" cy="646331"/>
            <a:chOff x="3371645" y="2868155"/>
            <a:chExt cx="395884" cy="646331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82B871D2-AB35-BA4E-9932-41D322021930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931CE860-9B4B-D947-A2E5-B57B17E5F076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68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63974" y="163732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vở hồng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31355" y="1890257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12075" y="1652397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quyển vở ghi nhiều lời nhận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51247C1-6F34-FC4D-B310-4530610AC21F}"/>
              </a:ext>
            </a:extLst>
          </p:cNvPr>
          <p:cNvSpPr/>
          <p:nvPr/>
        </p:nvSpPr>
        <p:spPr>
          <a:xfrm>
            <a:off x="784521" y="2233214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xét hay, </a:t>
            </a:r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nhiều thành tích tốt </a:t>
            </a:r>
            <a:endParaRPr lang="x-none" sz="1800" dirty="0"/>
          </a:p>
        </p:txBody>
      </p:sp>
      <p:pic>
        <p:nvPicPr>
          <p:cNvPr id="11" name="Picture 2" descr="mother daughter - StoryWeaver">
            <a:extLst>
              <a:ext uri="{FF2B5EF4-FFF2-40B4-BE49-F238E27FC236}">
                <a16:creationId xmlns="" xmlns:a16="http://schemas.microsoft.com/office/drawing/2014/main" id="{BB87A926-B1A9-D64A-B886-53868F9D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023" b="89901" l="7500" r="93000">
                        <a14:foregroundMark x1="14167" y1="79222" x2="39583" y2="80877"/>
                        <a14:foregroundMark x1="39583" y1="80877" x2="71500" y2="79636"/>
                        <a14:foregroundMark x1="71500" y1="79222" x2="47667" y2="85430"/>
                        <a14:foregroundMark x1="47667" y1="85430" x2="12917" y2="76325"/>
                        <a14:foregroundMark x1="12167" y1="77566" x2="60417" y2="85182"/>
                        <a14:foregroundMark x1="60417" y1="85182" x2="81000" y2="85099"/>
                        <a14:foregroundMark x1="81000" y1="85099" x2="84833" y2="81291"/>
                        <a14:foregroundMark x1="84833" y1="80877" x2="90167" y2="78808"/>
                        <a14:foregroundMark x1="90167" y1="78394" x2="59083" y2="75911"/>
                        <a14:foregroundMark x1="89333" y1="63576" x2="89750" y2="61921"/>
                        <a14:foregroundMark x1="89750" y1="61507" x2="93083" y2="62748"/>
                        <a14:foregroundMark x1="59083" y1="89487" x2="33250" y2="89901"/>
                        <a14:foregroundMark x1="33250" y1="89901" x2="10000" y2="82947"/>
                        <a14:foregroundMark x1="10000" y1="82947" x2="7583" y2="81291"/>
                        <a14:foregroundMark x1="61500" y1="9023" x2="66917" y2="9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31" y="2571750"/>
            <a:ext cx="2318057" cy="2333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Bạn nhỏ hỏi bố điều gì?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503841" y="257175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Theo bố, ngày hôm qua ở những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hỏi bố ngày hôm qua đâu rồi.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0C979D2-9811-714C-957F-E212BCFAD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81259" y="538410"/>
            <a:ext cx="1444318" cy="1055117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37C831-A90D-DC4E-ADED-DC72288F946F}"/>
              </a:ext>
            </a:extLst>
          </p:cNvPr>
          <p:cNvSpPr txBox="1"/>
          <p:nvPr/>
        </p:nvSpPr>
        <p:spPr>
          <a:xfrm>
            <a:off x="503841" y="2955150"/>
            <a:ext cx="6119826" cy="177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</a:t>
            </a: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Theo bố, ngày hôm qua ở trong: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Hạt lúa mẹ trồng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Trên cành hoa trong vườn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Nụ hồng lớn lên mãi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Trong vở hồng của em.</a:t>
            </a:r>
          </a:p>
        </p:txBody>
      </p:sp>
    </p:spTree>
    <p:extLst>
      <p:ext uri="{BB962C8B-B14F-4D97-AF65-F5344CB8AC3E}">
        <p14:creationId xmlns=""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863</Words>
  <Application>Microsoft Office PowerPoint</Application>
  <PresentationFormat>Custom</PresentationFormat>
  <Paragraphs>217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UTM Avo</vt:lpstr>
      <vt:lpstr>UTM Cookies</vt:lpstr>
      <vt:lpstr>UTM Charlotte</vt:lpstr>
      <vt:lpstr>Wingdings</vt:lpstr>
      <vt:lpstr>Kalam</vt:lpstr>
      <vt:lpstr>Montserrat</vt:lpstr>
      <vt:lpstr>Doodle Sketchbook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computer</cp:lastModifiedBy>
  <cp:revision>43</cp:revision>
  <dcterms:modified xsi:type="dcterms:W3CDTF">2021-09-01T16:21:58Z</dcterms:modified>
</cp:coreProperties>
</file>