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256" r:id="rId3"/>
    <p:sldId id="258" r:id="rId4"/>
    <p:sldId id="260" r:id="rId5"/>
    <p:sldId id="259" r:id="rId6"/>
    <p:sldId id="365" r:id="rId7"/>
    <p:sldId id="261" r:id="rId8"/>
    <p:sldId id="262" r:id="rId9"/>
    <p:sldId id="263" r:id="rId10"/>
    <p:sldId id="264" r:id="rId11"/>
    <p:sldId id="272" r:id="rId12"/>
    <p:sldId id="265" r:id="rId13"/>
    <p:sldId id="363" r:id="rId14"/>
    <p:sldId id="266" r:id="rId15"/>
    <p:sldId id="267" r:id="rId16"/>
    <p:sldId id="268" r:id="rId17"/>
    <p:sldId id="269" r:id="rId18"/>
    <p:sldId id="271" r:id="rId19"/>
    <p:sldId id="274" r:id="rId20"/>
    <p:sldId id="270" r:id="rId21"/>
    <p:sldId id="27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" initials="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8" y="2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13608D1-49A9-4E6C-84FB-40C6884E4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DBECAD3-5CD7-480A-BB40-3BA82E75B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65D26E5-6FAD-4D00-A07B-7B1C1AD8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DDA51F1-DB49-4CB5-BDC4-E43C1D00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82FBD50-305B-4B94-938E-2C96689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86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ECF4208-7D36-4A46-B899-58D0EC87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5CA265C-79B6-4E7D-8958-67A96710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51AFBF3-01C3-4792-841A-395815B8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5867EE2-A5FC-451D-993A-ECABE252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FA46B9C-3266-4760-AFD3-56F8B77B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933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8EF45490-5BD5-4634-9A23-128BD5C4B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4A839FD-5E23-4865-9916-7A06882AD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DD30BB5-919F-4DD0-86F6-DD847AF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295BBFD-C01F-43B9-99D1-C9330A8A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1152F47-C9FE-4321-B7B2-9796FB44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76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BF03588-FF58-4AEF-8CBC-E711D0F7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2371CEE-6CDC-4853-BBFE-0169C1FD6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7A013F0-7740-45D8-B125-A836F11B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01E11A1-19C0-425D-BDE6-9C2F416B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CFC322B-9719-4D5C-82EB-7A9EFCCD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383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A373D7F-299B-41F6-A92F-FC22BAF7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E1547A2-69DC-47D5-83C7-EF3DD3219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0D453E2-28E5-49A8-8043-F02CB1C2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3D6C0FE-AB9A-4655-A403-1B724CAC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315649E-3DF3-475C-99CB-8BFCD250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7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C88D00D-5896-4367-BBA7-119E1191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717124E-0054-4BB4-802D-C7DE15D99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1144F55-FB0B-4FE6-9C25-3E188775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3FC5A73-5986-4D3B-830F-4D127B67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D5AC960-4165-42B8-B456-8854003E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DF576E4-1025-405C-9B37-3EC121E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0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1AC5D51-85DC-4AC4-8AFD-43856F53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1509022-406A-4E78-BA92-0311F980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5C934F4-390A-4A9D-AA14-A27BA7075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4B453346-EA67-4798-B53D-6FC09F33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084918FE-0F53-4CF2-BDAA-9D8B8092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26369C8-34E8-4850-AD89-B15C772B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5E7FD22-E263-4F19-BD9D-0A316BB2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D587CA-F50D-45AF-82FF-652B8490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2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A06FD1-6891-4A39-932C-1C4C737A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7E6A88-534A-45DC-8705-2CE2E8E4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C03125EE-1D6D-4779-9278-2168F92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4029ADB0-3168-44E3-9244-A23C685A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1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C8A3B7C-B0A6-464C-92F0-8C7AA1B2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F96F5646-E576-4491-98BF-0C34F285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63A32F3A-C816-470F-BABA-63268FAF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150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C3A5F49-CCBE-403C-88B7-E99FCF3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3AF1E38-B4A8-43D2-93A4-C26D885E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A047AF4-4FB9-4318-A53A-5EAE0F69C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1FFC167-13D7-4F7F-9BE8-8CD34A0D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A2ADFE1-1F8D-41E0-9FEC-95244DFA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403BCC8-85A6-43E4-AA92-F486232F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648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24E748E-FB25-4DE6-8633-0AF9EB91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496B973A-5B26-4FFD-B305-35006679C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E5DC8A9-E86B-4FFD-BE54-74DC3C27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D9F2C28-6291-4DB6-92F5-61248863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8CFCB8A-2F4E-4126-AADA-C844F94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D722ECE-9126-4EAE-A03D-FD12BA12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1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9FD1AB2D-09CB-4A01-B6B9-72F6CFF9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83BB58E-DAB5-4AC8-94D5-F14FCAD9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D42D726-3E07-448C-BAB5-52DF0C7D2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C401-B7DA-433C-8F7D-C8D59A78D751}" type="datetimeFigureOut">
              <a:rPr lang="vi-VN" smtClean="0"/>
              <a:t>15/10/2020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A383221-A392-49F9-A433-2B0BF4E78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C75B8A1-80FB-45A2-A509-E720E7D4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BF8AB-9E13-47B0-B105-CF8AEEE75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56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hoa hong">
            <a:extLst>
              <a:ext uri="{FF2B5EF4-FFF2-40B4-BE49-F238E27FC236}">
                <a16:creationId xmlns:a16="http://schemas.microsoft.com/office/drawing/2014/main" xmlns="" id="{08DC7BFD-80A8-4492-8BA4-CB2080CC8E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42">
            <a:extLst>
              <a:ext uri="{FF2B5EF4-FFF2-40B4-BE49-F238E27FC236}">
                <a16:creationId xmlns:a16="http://schemas.microsoft.com/office/drawing/2014/main" xmlns="" id="{1A8C1942-DFD6-48D0-AACE-4B5E4FD1A2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200401"/>
            <a:ext cx="5410200" cy="955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3" name="WordArt 26">
            <a:extLst>
              <a:ext uri="{FF2B5EF4-FFF2-40B4-BE49-F238E27FC236}">
                <a16:creationId xmlns:a16="http://schemas.microsoft.com/office/drawing/2014/main" xmlns="" id="{3F569629-464F-4364-9200-35A12B7E5C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399" y="495300"/>
            <a:ext cx="9165771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148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VNI-Auchon"/>
              </a:rPr>
              <a:t>CHÀO MỪNG QUÝ THẦY CÔ VỀ DỰ GIỜ LỚP </a:t>
            </a:r>
            <a:r>
              <a:rPr lang="vi-VN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VNI-Auchon"/>
              </a:rPr>
              <a:t>3</a:t>
            </a:r>
            <a:r>
              <a:rPr lang="en-US" sz="28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3260C"/>
                </a:solidFill>
                <a:latin typeface="VNI-Auchon"/>
              </a:rPr>
              <a:t>a11</a:t>
            </a:r>
            <a:endParaRPr lang="vi-VN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3260C"/>
              </a:solidFill>
              <a:latin typeface="VNI-Auchon"/>
            </a:endParaRPr>
          </a:p>
        </p:txBody>
      </p:sp>
    </p:spTree>
  </p:cSld>
  <p:clrMapOvr>
    <a:masterClrMapping/>
  </p:clrMapOvr>
  <p:transition spd="med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815005FF-8A5B-4E7A-B18E-69C6F86F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900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EB988AB-D608-4D62-A265-4629B088195A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xmlns="" id="{4DDF50C7-DB13-4BBA-9F85-A86A94182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93F97F1-1A30-4CB0-AC5C-8E74B5E72F9E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132B423-F551-4C83-9056-9C06EBCA16A0}"/>
              </a:ext>
            </a:extLst>
          </p:cNvPr>
          <p:cNvSpPr txBox="1"/>
          <p:nvPr/>
        </p:nvSpPr>
        <p:spPr>
          <a:xfrm>
            <a:off x="7424379" y="922315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0FBF09E-0DE3-4F72-99A9-4BBD9A6EC1C1}"/>
              </a:ext>
            </a:extLst>
          </p:cNvPr>
          <p:cNvSpPr txBox="1"/>
          <p:nvPr/>
        </p:nvSpPr>
        <p:spPr>
          <a:xfrm>
            <a:off x="153093" y="1432807"/>
            <a:ext cx="461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C00000"/>
                </a:solidFill>
                <a:latin typeface="+mj-lt"/>
              </a:rPr>
              <a:t>Đọc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latin typeface="+mj-lt"/>
              </a:rPr>
              <a:t>đồng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 thanh </a:t>
            </a:r>
            <a:r>
              <a:rPr lang="vi-VN" sz="3200" b="1" dirty="0" err="1">
                <a:solidFill>
                  <a:srgbClr val="C00000"/>
                </a:solidFill>
                <a:latin typeface="+mj-lt"/>
              </a:rPr>
              <a:t>đoạn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 3,4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912347D-C3F5-4F29-A00F-AA3BEE897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582"/>
            <a:ext cx="12332970" cy="549783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ngôi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lang thang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căn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vi-VN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trên tay,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loang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tiên,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vang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sau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</a:t>
            </a:r>
            <a:r>
              <a:rPr lang="vi-VN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tôi.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</p:txBody>
      </p:sp>
    </p:spTree>
    <p:extLst>
      <p:ext uri="{BB962C8B-B14F-4D97-AF65-F5344CB8AC3E}">
        <p14:creationId xmlns:p14="http://schemas.microsoft.com/office/powerpoint/2010/main" val="19198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ED0388EA-C51A-4715-80C9-657DAB322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345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</a:rPr>
              <a:t>1. Luyện đọc:</a:t>
            </a:r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xmlns="" id="{56B7CB4F-80B5-484B-9B68-1FD27AD83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2007176"/>
            <a:ext cx="101600" cy="4648200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12896039-13BC-4130-BF3B-74B8FF4B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47229B4F-8EE1-4D78-9769-622E6F5E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50" y="3318750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xmlns="" id="{B17637C1-07FB-436C-9C1B-420E07270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3841030"/>
            <a:ext cx="5181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xmlns="" id="{40DF68FD-0EC4-4590-B7B3-5280EAC40B5F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5000" y="4271250"/>
            <a:ext cx="114300" cy="431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2FB18260-93D5-4D6D-A1DB-CE68F26BD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0488"/>
            <a:ext cx="53848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nay;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lặng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lẽ</a:t>
            </a:r>
            <a:r>
              <a:rPr lang="en-US" altLang="en-US" sz="2400" b="1" dirty="0">
                <a:latin typeface="Times New Roman" panose="02020603050405020304" pitchFamily="18" charset="0"/>
              </a:rPr>
              <a:t>; 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xmlns="" id="{23B793B6-078F-4514-9639-8F31B9EF4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1922751"/>
            <a:ext cx="508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latin typeface="Times New Roman" panose="02020603050405020304" pitchFamily="18" charset="0"/>
              </a:rPr>
              <a:t>2. </a:t>
            </a:r>
            <a:r>
              <a:rPr lang="en-US" altLang="vi-VN" b="1" dirty="0" err="1">
                <a:latin typeface="Times New Roman" panose="02020603050405020304" pitchFamily="18" charset="0"/>
              </a:rPr>
              <a:t>Tìm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hiểu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2935898F-A7A0-4E1A-B876-8EF6AF81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084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* </a:t>
            </a:r>
            <a:r>
              <a:rPr lang="vi-VN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Đoạn</a:t>
            </a:r>
            <a:r>
              <a:rPr lang="vi-VN" altLang="vi-VN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văn</a:t>
            </a:r>
            <a:endParaRPr lang="en-US" altLang="vi-VN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463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30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463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F40E6F3-5B9A-4922-A856-5DB5D0BB4ED3}"/>
              </a:ext>
            </a:extLst>
          </p:cNvPr>
          <p:cNvSpPr txBox="1"/>
          <p:nvPr/>
        </p:nvSpPr>
        <p:spPr>
          <a:xfrm>
            <a:off x="7424379" y="922315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E6C5CA4-9929-4945-98D6-B5318E838BC4}"/>
              </a:ext>
            </a:extLst>
          </p:cNvPr>
          <p:cNvSpPr txBox="1"/>
          <p:nvPr/>
        </p:nvSpPr>
        <p:spPr>
          <a:xfrm>
            <a:off x="401782" y="1869100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2.Tìm </a:t>
            </a:r>
            <a:r>
              <a:rPr lang="vi-VN" sz="3200" b="1" dirty="0" err="1">
                <a:latin typeface="+mj-lt"/>
              </a:rPr>
              <a:t>hiểu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endParaRPr lang="vi-VN" sz="3200" b="1" dirty="0">
              <a:latin typeface="+mj-lt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2D39DFD0-1447-46B0-9459-A3984495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3" y="2382689"/>
            <a:ext cx="1115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327F3326-03F8-44F7-AD6D-74D1F25A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3" y="2924027"/>
            <a:ext cx="1115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859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F40E6F3-5B9A-4922-A856-5DB5D0BB4ED3}"/>
              </a:ext>
            </a:extLst>
          </p:cNvPr>
          <p:cNvSpPr txBox="1"/>
          <p:nvPr/>
        </p:nvSpPr>
        <p:spPr>
          <a:xfrm>
            <a:off x="7424379" y="922315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327F3326-03F8-44F7-AD6D-74D1F25A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654" y="1598972"/>
            <a:ext cx="10861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DDB2ABF9-3BFB-4697-9780-2268894A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2381614"/>
            <a:ext cx="5667523" cy="42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925986ED-88A3-44B7-B14E-D8E47BF7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90" y="2389800"/>
            <a:ext cx="6252878" cy="422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0C840096-B0E4-4695-8656-E5FB9F6D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590"/>
            <a:ext cx="12191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F3F4048-C040-4FD9-9D1B-822183670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97" y="2501476"/>
            <a:ext cx="1165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8969E9F0-277F-4CC2-8218-B965B103F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" y="3824915"/>
            <a:ext cx="6331997" cy="28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9773D3A-0F31-42F8-AACE-4F97587B4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668750"/>
            <a:ext cx="5860003" cy="29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23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47D832-948C-4453-A425-D8CA3DA8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949450"/>
            <a:ext cx="114442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ông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thăm </a:t>
            </a:r>
            <a:r>
              <a:rPr lang="vi-VN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4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A0A5F37-D9CA-4984-B2EE-79246622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26803"/>
            <a:ext cx="112982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Ông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Ông cho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loang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lổ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90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280D1FE7-EE39-4F5B-9280-5CB025E7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73"/>
            <a:ext cx="5649913" cy="66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AD6CFDE0-7CC7-4CB2-9149-D9C7B111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29259" r="4443" b="8888"/>
          <a:stretch>
            <a:fillRect/>
          </a:stretch>
        </p:blipFill>
        <p:spPr bwMode="auto">
          <a:xfrm>
            <a:off x="6096000" y="228382"/>
            <a:ext cx="5649913" cy="66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65CDEEBD-00D0-423C-8766-96A5B613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1771793"/>
            <a:ext cx="1211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ông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0AF2034A-D318-47CF-A56E-266FB56C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549962"/>
            <a:ext cx="11991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ông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tiên,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8473DC78-0F03-4C28-83EC-39024B5C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620793"/>
            <a:ext cx="12115799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ông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lo cho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ơn ông –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37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6A4F93FC-FB55-4AD6-8FD6-B4852A82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345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1. </a:t>
            </a:r>
            <a:r>
              <a:rPr lang="en-US" altLang="vi-VN" b="1" dirty="0" err="1">
                <a:latin typeface="Times New Roman" panose="02020603050405020304" pitchFamily="18" charset="0"/>
              </a:rPr>
              <a:t>Luyện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đọc</a:t>
            </a:r>
            <a:r>
              <a:rPr lang="en-US" altLang="vi-VN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xmlns="" id="{B2337C90-EC49-4210-ABB7-B882892A9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1090" y="2008539"/>
            <a:ext cx="50800" cy="3424238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xmlns="" id="{BDE4192C-DA7A-4102-89D1-761768D07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756" y="1970428"/>
            <a:ext cx="508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latin typeface="Times New Roman" panose="02020603050405020304" pitchFamily="18" charset="0"/>
              </a:rPr>
              <a:t>2. </a:t>
            </a:r>
            <a:r>
              <a:rPr lang="en-US" altLang="vi-VN" b="1" dirty="0" err="1">
                <a:latin typeface="Times New Roman" panose="02020603050405020304" pitchFamily="18" charset="0"/>
              </a:rPr>
              <a:t>Tìm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hiểu</a:t>
            </a:r>
            <a:r>
              <a:rPr lang="en-US" altLang="vi-VN" b="1" dirty="0"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latin typeface="Times New Roman" panose="02020603050405020304" pitchFamily="18" charset="0"/>
              </a:rPr>
              <a:t>: </a:t>
            </a:r>
            <a:endParaRPr lang="vi-VN" altLang="vi-VN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vi-VN" b="1" dirty="0"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*</a:t>
            </a:r>
            <a:r>
              <a:rPr lang="vi-VN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vi-VN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vi-VN" altLang="vi-VN" b="1" dirty="0">
                <a:latin typeface="Times New Roman" panose="02020603050405020304" pitchFamily="18" charset="0"/>
              </a:rPr>
              <a:t>: loang </a:t>
            </a:r>
            <a:r>
              <a:rPr lang="vi-VN" altLang="vi-VN" b="1" dirty="0" err="1">
                <a:latin typeface="Times New Roman" panose="02020603050405020304" pitchFamily="18" charset="0"/>
              </a:rPr>
              <a:t>lổ</a:t>
            </a:r>
            <a:r>
              <a:rPr lang="vi-VN" altLang="vi-VN" b="1" dirty="0">
                <a:latin typeface="Times New Roman" panose="02020603050405020304" pitchFamily="18" charset="0"/>
              </a:rPr>
              <a:t>; </a:t>
            </a:r>
            <a:r>
              <a:rPr lang="vi-VN" altLang="vi-VN" b="1" dirty="0" err="1">
                <a:latin typeface="Times New Roman" panose="02020603050405020304" pitchFamily="18" charset="0"/>
              </a:rPr>
              <a:t>nhấc</a:t>
            </a:r>
            <a:r>
              <a:rPr lang="vi-VN" altLang="vi-VN" b="1" dirty="0">
                <a:latin typeface="Times New Roman" panose="02020603050405020304" pitchFamily="18" charset="0"/>
              </a:rPr>
              <a:t> </a:t>
            </a:r>
            <a:r>
              <a:rPr lang="vi-VN" altLang="vi-VN" b="1" dirty="0" err="1">
                <a:latin typeface="Times New Roman" panose="02020603050405020304" pitchFamily="18" charset="0"/>
              </a:rPr>
              <a:t>bổng</a:t>
            </a:r>
            <a:endParaRPr lang="en-US" altLang="vi-VN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5413968B-1806-4530-AC76-43DAB0E3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327B8390-CCCC-4123-B13A-4C9604DD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7" y="3426461"/>
            <a:ext cx="345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99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b="1" dirty="0">
                <a:solidFill>
                  <a:srgbClr val="0099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42">
            <a:extLst>
              <a:ext uri="{FF2B5EF4-FFF2-40B4-BE49-F238E27FC236}">
                <a16:creationId xmlns:a16="http://schemas.microsoft.com/office/drawing/2014/main" xmlns="" id="{37921E07-91B4-4B86-8697-28F0DC022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67" y="3902473"/>
            <a:ext cx="555879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xmlns="" id="{34EC677F-299C-4BAD-A007-B33B4B668FE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8796" y="4174007"/>
            <a:ext cx="101600" cy="2921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xmlns="" id="{6A714CAE-6418-4707-B589-14646FE5975B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8187" y="5055607"/>
            <a:ext cx="114300" cy="431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xmlns="" id="{48B47FA1-A76C-4D87-8100-46DCF696535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59596" y="4504835"/>
            <a:ext cx="114300" cy="431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xmlns="" id="{C062275F-3C2B-490B-9EC5-FF829AF8D769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9079" y="5488133"/>
            <a:ext cx="114300" cy="431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xmlns="" id="{64B6703E-AC78-4D7A-9406-332374A6E256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5058" y="5488133"/>
            <a:ext cx="114300" cy="431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 Box 16">
            <a:extLst>
              <a:ext uri="{FF2B5EF4-FFF2-40B4-BE49-F238E27FC236}">
                <a16:creationId xmlns:a16="http://schemas.microsoft.com/office/drawing/2014/main" xmlns="" id="{10BF7EF2-CE73-46C0-B19A-5BB927EF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317" y="3302076"/>
            <a:ext cx="233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xmlns="" id="{07E430B7-071E-4FF4-A755-86FF5981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451" y="3725184"/>
            <a:ext cx="6191458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lên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xmlns="" id="{AA811BB0-88DC-433C-8041-F0BA46F3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0488"/>
            <a:ext cx="5699756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ngắt</a:t>
            </a:r>
            <a:r>
              <a:rPr lang="en-US" altLang="en-US" b="1" dirty="0">
                <a:latin typeface="Times New Roman" panose="02020603050405020304" pitchFamily="18" charset="0"/>
              </a:rPr>
              <a:t>;  </a:t>
            </a:r>
            <a:r>
              <a:rPr lang="en-US" altLang="en-US" b="1" dirty="0" err="1">
                <a:latin typeface="Times New Roman" panose="02020603050405020304" pitchFamily="18" charset="0"/>
              </a:rPr>
              <a:t>lặng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lẽ</a:t>
            </a:r>
            <a:r>
              <a:rPr lang="en-US" altLang="en-US" b="1" dirty="0">
                <a:latin typeface="Times New Roman" panose="02020603050405020304" pitchFamily="18" charset="0"/>
              </a:rPr>
              <a:t>;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trẻo</a:t>
            </a:r>
            <a:r>
              <a:rPr lang="en-US" altLang="en-US" b="1" dirty="0">
                <a:latin typeface="Times New Roman" panose="02020603050405020304" pitchFamily="18" charset="0"/>
              </a:rPr>
              <a:t>; </a:t>
            </a:r>
            <a:r>
              <a:rPr lang="en-US" altLang="en-US" b="1" dirty="0" err="1">
                <a:latin typeface="Times New Roman" panose="02020603050405020304" pitchFamily="18" charset="0"/>
              </a:rPr>
              <a:t>loang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lổ</a:t>
            </a:r>
            <a:r>
              <a:rPr lang="en-US" altLang="en-US" b="1" dirty="0">
                <a:latin typeface="Times New Roman" panose="02020603050405020304" pitchFamily="18" charset="0"/>
              </a:rPr>
              <a:t>,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F1ECC8F8-C26C-4643-B51A-D5F147F8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317" y="5210473"/>
            <a:ext cx="33388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3.Luyện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7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3214219B-175F-4590-A67D-8915FEE7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06" y="1176914"/>
            <a:ext cx="3005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E86C5A4B-0F68-4B43-9B9F-1CAB40EB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vi-VN" altLang="en-US" sz="3600" kern="0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vi-VN" altLang="en-US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40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altLang="en-US" sz="3200" kern="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altLang="en-US" sz="3200" b="1" kern="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73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xmlns="" id="{A198637E-1A52-44E5-8FA6-B6F872C30E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3516" y="1931732"/>
            <a:ext cx="4624968" cy="753990"/>
          </a:xfrm>
          <a:prstGeom prst="roundRect">
            <a:avLst>
              <a:gd name="adj" fmla="val 1088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xmlns="" id="{31E0A286-3782-4D46-B088-B199DF9E348E}"/>
              </a:ext>
            </a:extLst>
          </p:cNvPr>
          <p:cNvSpPr txBox="1">
            <a:spLocks/>
          </p:cNvSpPr>
          <p:nvPr/>
        </p:nvSpPr>
        <p:spPr>
          <a:xfrm>
            <a:off x="838200" y="174056"/>
            <a:ext cx="10515600" cy="753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44993BF-C272-436B-B96D-EEA057387566}"/>
              </a:ext>
            </a:extLst>
          </p:cNvPr>
          <p:cNvSpPr txBox="1"/>
          <p:nvPr/>
        </p:nvSpPr>
        <p:spPr>
          <a:xfrm>
            <a:off x="5291132" y="696034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11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3F52841-B6E6-47A3-A703-C2701FFA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" y="2182071"/>
            <a:ext cx="11298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4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093B738D-C10D-4AD7-9E35-BF659BA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3ED8ECAD-980D-4B70-A351-7B6E518FEB43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xmlns="" id="{6480D4F8-5C94-446C-9394-CA1B8436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E1D560E2-9BBC-496C-BF6F-6DC6017843A3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7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345">
            <a:extLst>
              <a:ext uri="{FF2B5EF4-FFF2-40B4-BE49-F238E27FC236}">
                <a16:creationId xmlns:a16="http://schemas.microsoft.com/office/drawing/2014/main" xmlns="" id="{4A793E73-ADDF-48D3-9102-7171E0FB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xmlns="" id="{E7332D04-3D51-4020-89D5-0654968257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212" y="2209800"/>
            <a:ext cx="10603983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39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5C2FBBE8-F595-419B-B1FB-3924B7B1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59" y="1219258"/>
            <a:ext cx="11398725" cy="4924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48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KÍNH CHÚC QUÝ THẦY, CÔ </a:t>
            </a:r>
          </a:p>
          <a:p>
            <a:pPr algn="ctr">
              <a:defRPr/>
            </a:pPr>
            <a:r>
              <a:rPr lang="en-US" sz="48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SỨC KHỎE, HẠNH PHÚC</a:t>
            </a:r>
          </a:p>
          <a:p>
            <a:pPr algn="ctr">
              <a:defRPr/>
            </a:pPr>
            <a:endParaRPr lang="en-US" sz="44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48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CHÚC CÁC EM HỌC SINH</a:t>
            </a:r>
          </a:p>
          <a:p>
            <a:pPr algn="ctr">
              <a:defRPr/>
            </a:pPr>
            <a:r>
              <a:rPr lang="en-US" sz="48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CHĂM NGOAN, HỌC GIỎI</a:t>
            </a:r>
          </a:p>
          <a:p>
            <a:pPr algn="ctr" eaLnBrk="1" hangingPunct="1">
              <a:defRPr/>
            </a:pP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DD89DD59-2D5A-48FE-B606-5B802188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0BE3793-3E6E-476F-A1FB-1EB29C27161F}"/>
              </a:ext>
            </a:extLst>
          </p:cNvPr>
          <p:cNvSpPr txBox="1"/>
          <p:nvPr/>
        </p:nvSpPr>
        <p:spPr>
          <a:xfrm>
            <a:off x="5291132" y="696034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pic>
        <p:nvPicPr>
          <p:cNvPr id="7" name="Hình ảnh 1">
            <a:extLst>
              <a:ext uri="{FF2B5EF4-FFF2-40B4-BE49-F238E27FC236}">
                <a16:creationId xmlns:a16="http://schemas.microsoft.com/office/drawing/2014/main" xmlns="" id="{B1243180-C278-4F0F-B7B0-88E3B9170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7" y="2247210"/>
            <a:ext cx="11925031" cy="46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>
            <a:extLst>
              <a:ext uri="{FF2B5EF4-FFF2-40B4-BE49-F238E27FC236}">
                <a16:creationId xmlns:a16="http://schemas.microsoft.com/office/drawing/2014/main" xmlns="" id="{61E76A57-ED48-4B95-A935-24F056E8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091058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17D5841-13C5-4228-9D21-384D1F6797D4}"/>
              </a:ext>
            </a:extLst>
          </p:cNvPr>
          <p:cNvSpPr txBox="1"/>
          <p:nvPr/>
        </p:nvSpPr>
        <p:spPr>
          <a:xfrm>
            <a:off x="6892114" y="1801509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</a:t>
            </a:r>
            <a:r>
              <a:rPr lang="vi-VN" sz="2400" b="1" i="1" dirty="0">
                <a:solidFill>
                  <a:schemeClr val="accent1"/>
                </a:solidFill>
                <a:latin typeface="+mj-lt"/>
              </a:rPr>
              <a:t>Theo </a:t>
            </a:r>
            <a:r>
              <a:rPr lang="vi-VN" sz="2400" b="1" i="1" dirty="0" err="1">
                <a:solidFill>
                  <a:schemeClr val="accent1"/>
                </a:solidFill>
                <a:latin typeface="+mj-lt"/>
              </a:rPr>
              <a:t>Nguyễn</a:t>
            </a:r>
            <a:r>
              <a:rPr lang="vi-VN" sz="2400" b="1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chemeClr val="accent1"/>
                </a:solidFill>
                <a:latin typeface="+mj-lt"/>
              </a:rPr>
              <a:t>Việt</a:t>
            </a:r>
            <a:r>
              <a:rPr lang="vi-VN" sz="2400" b="1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chemeClr val="accent1"/>
                </a:solidFill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C104E74-30C2-482C-A9C4-53656B31BAEE}"/>
              </a:ext>
            </a:extLst>
          </p:cNvPr>
          <p:cNvSpPr txBox="1"/>
          <p:nvPr/>
        </p:nvSpPr>
        <p:spPr>
          <a:xfrm>
            <a:off x="7424379" y="1254834"/>
            <a:ext cx="108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800" dirty="0"/>
              <a:t>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441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0B620B2-32A3-493C-AC2A-21C78F15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171" y="346407"/>
            <a:ext cx="43978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Loang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lổ</a:t>
            </a:r>
            <a:endParaRPr lang="vi-VN" sz="36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08DD742E-01C7-4CDE-A66F-84BA6317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" y="1165225"/>
            <a:ext cx="5803719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4B959C5D-F5D5-4C6F-A067-09D258DD8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245" y="5761009"/>
            <a:ext cx="4900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vi-VN" sz="3200" b="1" dirty="0" err="1">
                <a:latin typeface="Times New Roman" panose="02020603050405020304" pitchFamily="18" charset="0"/>
              </a:rPr>
              <a:t>Đặt</a:t>
            </a:r>
            <a:r>
              <a:rPr lang="vi-VN" altLang="vi-VN" sz="3200" b="1" dirty="0">
                <a:latin typeface="Times New Roman" panose="02020603050405020304" pitchFamily="18" charset="0"/>
              </a:rPr>
              <a:t> câu </a:t>
            </a:r>
            <a:r>
              <a:rPr lang="vi-VN" altLang="vi-VN" sz="3200" b="1" dirty="0" err="1">
                <a:latin typeface="Times New Roman" panose="02020603050405020304" pitchFamily="18" charset="0"/>
              </a:rPr>
              <a:t>có</a:t>
            </a:r>
            <a:r>
              <a:rPr lang="vi-VN" altLang="vi-VN" sz="3200" b="1" dirty="0">
                <a:latin typeface="Times New Roman" panose="02020603050405020304" pitchFamily="18" charset="0"/>
              </a:rPr>
              <a:t> </a:t>
            </a:r>
            <a:r>
              <a:rPr lang="vi-VN" altLang="vi-VN" sz="3200" b="1" dirty="0" err="1">
                <a:latin typeface="Times New Roman" panose="02020603050405020304" pitchFamily="18" charset="0"/>
              </a:rPr>
              <a:t>từ</a:t>
            </a:r>
            <a:r>
              <a:rPr lang="vi-VN" altLang="vi-VN" sz="3200" b="1" dirty="0">
                <a:latin typeface="Times New Roman" panose="02020603050405020304" pitchFamily="18" charset="0"/>
              </a:rPr>
              <a:t> “loang </a:t>
            </a:r>
            <a:r>
              <a:rPr lang="vi-VN" altLang="vi-VN" sz="3200" b="1" dirty="0" err="1">
                <a:latin typeface="Times New Roman" panose="02020603050405020304" pitchFamily="18" charset="0"/>
              </a:rPr>
              <a:t>lổ</a:t>
            </a:r>
            <a:r>
              <a:rPr lang="vi-VN" altLang="vi-VN" sz="3200" b="1" dirty="0">
                <a:latin typeface="Times New Roman" panose="02020603050405020304" pitchFamily="18" charset="0"/>
              </a:rPr>
              <a:t>”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xmlns="" id="{A85C5539-941E-4FF9-82D6-88F7AD75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7" y="1314450"/>
            <a:ext cx="4397829" cy="4915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74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9ABAD36C-9B96-4C1D-9E1D-50C9D4C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7959"/>
            <a:ext cx="10515600" cy="641966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A9B6237-7555-44E1-99DF-E1AFADFD2A8C}"/>
              </a:ext>
            </a:extLst>
          </p:cNvPr>
          <p:cNvSpPr txBox="1"/>
          <p:nvPr/>
        </p:nvSpPr>
        <p:spPr>
          <a:xfrm>
            <a:off x="5291132" y="464018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xmlns="" id="{EAF68A2B-1096-416A-96BE-B935203BD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859042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6F3273D-A31A-472F-8170-69C1B34CF0A4}"/>
              </a:ext>
            </a:extLst>
          </p:cNvPr>
          <p:cNvSpPr txBox="1"/>
          <p:nvPr/>
        </p:nvSpPr>
        <p:spPr>
          <a:xfrm>
            <a:off x="6892114" y="1487605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3E08CC8-BAF0-4DB2-9950-A65BC9374078}"/>
              </a:ext>
            </a:extLst>
          </p:cNvPr>
          <p:cNvSpPr txBox="1"/>
          <p:nvPr/>
        </p:nvSpPr>
        <p:spPr>
          <a:xfrm>
            <a:off x="7424379" y="1022818"/>
            <a:ext cx="110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Tr34)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5DCC266-EA37-43DE-91ED-399CA69C3BA3}"/>
              </a:ext>
            </a:extLst>
          </p:cNvPr>
          <p:cNvSpPr txBox="1"/>
          <p:nvPr/>
        </p:nvSpPr>
        <p:spPr>
          <a:xfrm>
            <a:off x="354842" y="1887715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1.Luyện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430BA5F0-627E-4772-A576-A871CF79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F3A0F1B-F3E0-41F9-8A37-0E4023E3D394}"/>
              </a:ext>
            </a:extLst>
          </p:cNvPr>
          <p:cNvSpPr txBox="1"/>
          <p:nvPr/>
        </p:nvSpPr>
        <p:spPr>
          <a:xfrm>
            <a:off x="601704" y="2775428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E7A9DF3-5549-492F-97E4-EC97772C2A4D}"/>
              </a:ext>
            </a:extLst>
          </p:cNvPr>
          <p:cNvSpPr txBox="1"/>
          <p:nvPr/>
        </p:nvSpPr>
        <p:spPr>
          <a:xfrm>
            <a:off x="2313028" y="277131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47833420-72F8-45D4-B270-2B1748DC63E9}"/>
              </a:ext>
            </a:extLst>
          </p:cNvPr>
          <p:cNvCxnSpPr>
            <a:cxnSpLocks/>
          </p:cNvCxnSpPr>
          <p:nvPr/>
        </p:nvCxnSpPr>
        <p:spPr>
          <a:xfrm>
            <a:off x="688072" y="3207217"/>
            <a:ext cx="191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4CCB2A5F-7E03-4199-961E-43A2D2D28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54" y="3181743"/>
            <a:ext cx="213378" cy="30483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CBFA84EF-B0BE-443C-A7A3-746E7A7C3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81" y="3181746"/>
            <a:ext cx="213378" cy="30483"/>
          </a:xfrm>
          <a:prstGeom prst="rect">
            <a:avLst/>
          </a:prstGeom>
        </p:spPr>
      </p:pic>
      <p:cxnSp>
        <p:nvCxnSpPr>
          <p:cNvPr id="22" name="Đường nối Thẳng 20">
            <a:extLst>
              <a:ext uri="{FF2B5EF4-FFF2-40B4-BE49-F238E27FC236}">
                <a16:creationId xmlns:a16="http://schemas.microsoft.com/office/drawing/2014/main" xmlns="" id="{47833420-72F8-45D4-B270-2B1748DC63E9}"/>
              </a:ext>
            </a:extLst>
          </p:cNvPr>
          <p:cNvCxnSpPr>
            <a:cxnSpLocks/>
          </p:cNvCxnSpPr>
          <p:nvPr/>
        </p:nvCxnSpPr>
        <p:spPr>
          <a:xfrm>
            <a:off x="1448250" y="3181743"/>
            <a:ext cx="191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15621F46-8C27-479B-A547-4FCA9291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2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BD216DF-B4C9-49D8-BA89-D1B27EE2A0FB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xmlns="" id="{B6D8962D-D623-419F-B677-AE3DF7A6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7F4B20D-CC56-48E0-8B73-5F0CCF73CFAB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7538EE8-8A38-4098-8132-995A9D3CDB5C}"/>
              </a:ext>
            </a:extLst>
          </p:cNvPr>
          <p:cNvSpPr txBox="1"/>
          <p:nvPr/>
        </p:nvSpPr>
        <p:spPr>
          <a:xfrm>
            <a:off x="7424379" y="922315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B0DDC94-C638-4539-B7A2-23F82CB46B72}"/>
              </a:ext>
            </a:extLst>
          </p:cNvPr>
          <p:cNvSpPr txBox="1"/>
          <p:nvPr/>
        </p:nvSpPr>
        <p:spPr>
          <a:xfrm>
            <a:off x="617756" y="2064770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khó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xmlns="" id="{BC19D910-0EB9-4153-9D9A-3D9B6382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57" y="3788573"/>
            <a:ext cx="102530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382B223-2522-40C2-8F63-1036C51A41F6}"/>
              </a:ext>
            </a:extLst>
          </p:cNvPr>
          <p:cNvCxnSpPr>
            <a:cxnSpLocks/>
          </p:cNvCxnSpPr>
          <p:nvPr/>
        </p:nvCxnSpPr>
        <p:spPr bwMode="auto">
          <a:xfrm flipH="1">
            <a:off x="7890064" y="4683714"/>
            <a:ext cx="114300" cy="431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2A1E9E4-32A7-4CA5-B057-79E5C94EC55C}"/>
              </a:ext>
            </a:extLst>
          </p:cNvPr>
          <p:cNvSpPr txBox="1"/>
          <p:nvPr/>
        </p:nvSpPr>
        <p:spPr>
          <a:xfrm>
            <a:off x="6106641" y="4450916"/>
            <a:ext cx="176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60B9DD79-3A24-4B43-8AB1-F57CEF0C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42F9A37-58E4-4457-8567-22238497722C}"/>
              </a:ext>
            </a:extLst>
          </p:cNvPr>
          <p:cNvSpPr txBox="1"/>
          <p:nvPr/>
        </p:nvSpPr>
        <p:spPr>
          <a:xfrm>
            <a:off x="5291132" y="696034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xmlns="" id="{BDD020FE-B228-4ED6-BEF2-39C1805C3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091058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752A960-EBA7-4663-A8DD-BAA1CA3CDD4D}"/>
              </a:ext>
            </a:extLst>
          </p:cNvPr>
          <p:cNvSpPr txBox="1"/>
          <p:nvPr/>
        </p:nvSpPr>
        <p:spPr>
          <a:xfrm>
            <a:off x="6892114" y="1801509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AA64B5D-CA21-4664-9A17-63AC46CF3DF0}"/>
              </a:ext>
            </a:extLst>
          </p:cNvPr>
          <p:cNvSpPr txBox="1"/>
          <p:nvPr/>
        </p:nvSpPr>
        <p:spPr>
          <a:xfrm>
            <a:off x="7424379" y="1254834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xmlns="" id="{4CBA9762-7862-4510-8AA7-8F40DB63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5288" y="1984375"/>
            <a:ext cx="7637463" cy="4235450"/>
          </a:xfrm>
          <a:prstGeom prst="irregularSeal1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Arial" panose="020B0604020202020204" pitchFamily="34" charset="0"/>
              </a:rPr>
              <a:t>Bài</a:t>
            </a:r>
            <a:r>
              <a:rPr lang="en-US" altLang="vi-VN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</a:rPr>
              <a:t>văn</a:t>
            </a:r>
            <a:r>
              <a:rPr lang="en-US" altLang="vi-VN" b="1" dirty="0">
                <a:latin typeface="Arial" panose="020B0604020202020204" pitchFamily="34" charset="0"/>
              </a:rPr>
              <a:t> chia </a:t>
            </a:r>
            <a:r>
              <a:rPr lang="en-US" altLang="vi-VN" b="1" dirty="0" err="1">
                <a:latin typeface="Arial" panose="020B0604020202020204" pitchFamily="34" charset="0"/>
              </a:rPr>
              <a:t>làm</a:t>
            </a:r>
            <a:r>
              <a:rPr lang="en-US" altLang="vi-VN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</a:rPr>
              <a:t>mấy</a:t>
            </a:r>
            <a:r>
              <a:rPr lang="en-US" altLang="vi-VN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</a:rPr>
              <a:t>đoạn</a:t>
            </a:r>
            <a:r>
              <a:rPr lang="en-US" altLang="vi-VN" b="1" dirty="0">
                <a:latin typeface="Arial" panose="020B0604020202020204" pitchFamily="34" charset="0"/>
              </a:rPr>
              <a:t>?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xmlns="" id="{D763DA14-4BFC-4B16-8C31-004562F3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1277938"/>
            <a:ext cx="7637462" cy="4235450"/>
          </a:xfrm>
          <a:prstGeom prst="irregularSeal1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Arial" panose="020B0604020202020204" pitchFamily="34" charset="0"/>
              </a:rPr>
              <a:t>Bài</a:t>
            </a:r>
            <a:r>
              <a:rPr lang="en-US" altLang="vi-VN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</a:rPr>
              <a:t>văn</a:t>
            </a:r>
            <a:r>
              <a:rPr lang="en-US" altLang="vi-VN" b="1" dirty="0">
                <a:latin typeface="Arial" panose="020B0604020202020204" pitchFamily="34" charset="0"/>
              </a:rPr>
              <a:t> chia </a:t>
            </a:r>
            <a:r>
              <a:rPr lang="en-US" altLang="vi-VN" b="1" dirty="0" err="1">
                <a:latin typeface="Arial" panose="020B0604020202020204" pitchFamily="34" charset="0"/>
              </a:rPr>
              <a:t>làm</a:t>
            </a:r>
            <a:r>
              <a:rPr lang="en-US" altLang="vi-VN" b="1" dirty="0">
                <a:latin typeface="Arial" panose="020B0604020202020204" pitchFamily="34" charset="0"/>
              </a:rPr>
              <a:t> 4 </a:t>
            </a:r>
            <a:r>
              <a:rPr lang="en-US" altLang="vi-VN" b="1" dirty="0" err="1">
                <a:latin typeface="Arial" panose="020B0604020202020204" pitchFamily="34" charset="0"/>
              </a:rPr>
              <a:t>đoạn</a:t>
            </a:r>
            <a:r>
              <a:rPr lang="en-US" altLang="vi-VN" b="1" dirty="0">
                <a:latin typeface="Arial" panose="020B0604020202020204" pitchFamily="34" charset="0"/>
              </a:rPr>
              <a:t>.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4831DC7C-9091-4522-9FB0-DAA203A1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454110"/>
            <a:ext cx="807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2: </a:t>
            </a:r>
            <a:r>
              <a:rPr lang="en-US" altLang="en-US" sz="40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… thế nào.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0E79F7-FF50-4E5A-89DA-EB0D6592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071648"/>
            <a:ext cx="996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3: </a:t>
            </a:r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chậm rãi … của tôi sau này.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1F7DFFC5-F28A-422A-80C0-0D4D1CFC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0623"/>
            <a:ext cx="80772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4: </a:t>
            </a:r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lại.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7B48ECB0-11E4-4517-AF02-EEAAEA19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17776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34DE096C-C542-4F21-874D-FF938D4C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795298"/>
            <a:ext cx="1150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xmlns="" id="{08ACAAAD-BBA6-4436-822C-E45DF04B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A0A14229-6DE3-456F-9A0A-77A76E6B212B}"/>
              </a:ext>
            </a:extLst>
          </p:cNvPr>
          <p:cNvSpPr txBox="1"/>
          <p:nvPr/>
        </p:nvSpPr>
        <p:spPr>
          <a:xfrm>
            <a:off x="5291132" y="696034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xmlns="" id="{D09C6C5D-A9EF-4471-A9A3-F63E6867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091058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2E96B625-9303-4310-BA64-6BE98794DAA8}"/>
              </a:ext>
            </a:extLst>
          </p:cNvPr>
          <p:cNvSpPr txBox="1"/>
          <p:nvPr/>
        </p:nvSpPr>
        <p:spPr>
          <a:xfrm>
            <a:off x="6892114" y="1801509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8E0C699-66D6-4FA5-A6D3-F8E5BD5083FD}"/>
              </a:ext>
            </a:extLst>
          </p:cNvPr>
          <p:cNvSpPr txBox="1"/>
          <p:nvPr/>
        </p:nvSpPr>
        <p:spPr>
          <a:xfrm>
            <a:off x="7424379" y="1254834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1661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15621F46-8C27-479B-A547-4FCA9291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2" y="-98089"/>
            <a:ext cx="10515600" cy="753991"/>
          </a:xfrm>
        </p:spPr>
        <p:txBody>
          <a:bodyPr>
            <a:noAutofit/>
          </a:bodyPr>
          <a:lstStyle/>
          <a:p>
            <a:pPr algn="ctr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BD216DF-B4C9-49D8-BA89-D1B27EE2A0FB}"/>
              </a:ext>
            </a:extLst>
          </p:cNvPr>
          <p:cNvSpPr txBox="1"/>
          <p:nvPr/>
        </p:nvSpPr>
        <p:spPr>
          <a:xfrm>
            <a:off x="5291132" y="363515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err="1">
                <a:latin typeface="+mj-lt"/>
              </a:rPr>
              <a:t>Tập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đọc</a:t>
            </a:r>
            <a:endParaRPr lang="vi-VN" sz="3200" b="1" dirty="0">
              <a:latin typeface="+mj-lt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xmlns="" id="{B6D8962D-D623-419F-B677-AE3DF7A6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758539"/>
            <a:ext cx="3429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ngoại</a:t>
            </a:r>
            <a:endParaRPr lang="en-US" altLang="en-US" sz="44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7F4B20D-CC56-48E0-8B73-5F0CCF73CFAB}"/>
              </a:ext>
            </a:extLst>
          </p:cNvPr>
          <p:cNvSpPr txBox="1"/>
          <p:nvPr/>
        </p:nvSpPr>
        <p:spPr>
          <a:xfrm>
            <a:off x="6892114" y="1468990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(Theo </a:t>
            </a:r>
            <a:r>
              <a:rPr lang="vi-VN" sz="2000" dirty="0" err="1">
                <a:latin typeface="+mj-lt"/>
              </a:rPr>
              <a:t>Nguyễn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Bắc</a:t>
            </a:r>
            <a:r>
              <a:rPr lang="vi-VN" sz="2000" dirty="0">
                <a:latin typeface="+mj-lt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7538EE8-8A38-4098-8132-995A9D3CDB5C}"/>
              </a:ext>
            </a:extLst>
          </p:cNvPr>
          <p:cNvSpPr txBox="1"/>
          <p:nvPr/>
        </p:nvSpPr>
        <p:spPr>
          <a:xfrm>
            <a:off x="7424379" y="922315"/>
            <a:ext cx="104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(Tr34)</a:t>
            </a:r>
            <a:endParaRPr lang="vi-VN" sz="2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3376498-83D7-43A0-A1DD-9C8C84B25E55}"/>
              </a:ext>
            </a:extLst>
          </p:cNvPr>
          <p:cNvSpPr txBox="1"/>
          <p:nvPr/>
        </p:nvSpPr>
        <p:spPr>
          <a:xfrm>
            <a:off x="296377" y="1710935"/>
            <a:ext cx="712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*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sz="36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9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875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VNI-Auchon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25 tháng 9 năm 2019</dc:title>
  <dc:creator>N</dc:creator>
  <cp:lastModifiedBy>ADMIN</cp:lastModifiedBy>
  <cp:revision>60</cp:revision>
  <dcterms:created xsi:type="dcterms:W3CDTF">2019-09-23T14:15:33Z</dcterms:created>
  <dcterms:modified xsi:type="dcterms:W3CDTF">2020-10-15T06:34:18Z</dcterms:modified>
</cp:coreProperties>
</file>