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74" r:id="rId4"/>
    <p:sldId id="275" r:id="rId5"/>
    <p:sldId id="276" r:id="rId6"/>
    <p:sldId id="257" r:id="rId7"/>
    <p:sldId id="261" r:id="rId8"/>
    <p:sldId id="264" r:id="rId9"/>
    <p:sldId id="265" r:id="rId10"/>
    <p:sldId id="272" r:id="rId11"/>
    <p:sldId id="278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6" d="100"/>
          <a:sy n="66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F1ECC-8386-4DD3-A03D-AA28A242C31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F99D-A72F-4A68-AE44-7672C822C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7CD89-33F4-479B-8BC8-6CCDF4F108B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2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5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2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E990-72FE-447A-850C-1A30D43539D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2895600" y="135255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vi-VN" sz="32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5" name="WordArt 17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62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18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760428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VIẾT  -  LỚP </a:t>
            </a:r>
            <a:r>
              <a:rPr lang="en-US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8077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Ô, Ơ 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 flipV="1">
            <a:off x="7010400" y="8305800"/>
            <a:ext cx="16002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066800" y="2590800"/>
            <a:ext cx="67897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- Về nhà luyện viết tiếp phần còn lại </a:t>
            </a:r>
          </a:p>
          <a:p>
            <a:r>
              <a:rPr lang="en-US" sz="3200"/>
              <a:t>- Học thuộc từ và câu ứng dụng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BÀI GIẢNG POI\26166349_141363389903004_77480217163684051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 descr="Stationery"/>
          <p:cNvSpPr txBox="1">
            <a:spLocks noChangeArrowheads="1"/>
          </p:cNvSpPr>
          <p:nvPr/>
        </p:nvSpPr>
        <p:spPr bwMode="auto">
          <a:xfrm>
            <a:off x="0" y="-457200"/>
            <a:ext cx="9144000" cy="376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pic>
        <p:nvPicPr>
          <p:cNvPr id="9219" name="Picture 3" descr="%5Bwallco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848600" cy="2268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Thân ái chào tạm biệt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1050" y="49418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066800" y="4572000"/>
            <a:ext cx="7591425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học tốt !</a:t>
            </a:r>
            <a:endParaRPr lang="en-US" sz="4400" kern="1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Mẫu chữ\mau-chu-cao-2.5-o-ly-71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Mẫu chữ\mau-chu-cao-2.5-o-ly-48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-1828800"/>
            <a:ext cx="71628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Mẫu chữ\mau-chu-cao-2.5-o-ly-19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-1447800"/>
            <a:ext cx="702945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Mẫu chữ\mau-chu-2.5-o-ly-p1\mau chu 2.5 o ly p1\mau chu cao 2.5 o ly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1916113"/>
            <a:ext cx="8305800" cy="1069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7686"/>
            <a:ext cx="2667000" cy="2667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99464"/>
            <a:ext cx="2698984" cy="26343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4" y="1752600"/>
            <a:ext cx="4585689" cy="2286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7316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8006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400" smtClean="0">
                <a:solidFill>
                  <a:srgbClr val="000000"/>
                </a:solidFill>
                <a:latin typeface="+mj-lt"/>
              </a:rPr>
              <a:t>     Hải </a:t>
            </a:r>
            <a:r>
              <a:rPr lang="vi-VN" sz="2400">
                <a:solidFill>
                  <a:srgbClr val="000000"/>
                </a:solidFill>
                <a:latin typeface="+mj-lt"/>
              </a:rPr>
              <a:t>Thượng Lãn </a:t>
            </a:r>
            <a:r>
              <a:rPr lang="vi-VN" sz="2400">
                <a:solidFill>
                  <a:srgbClr val="000000"/>
                </a:solidFill>
                <a:latin typeface="+mj-lt"/>
              </a:rPr>
              <a:t>Ông </a:t>
            </a:r>
            <a:r>
              <a:rPr lang="vi-VN" sz="2400" smtClean="0">
                <a:solidFill>
                  <a:srgbClr val="000000"/>
                </a:solidFill>
                <a:latin typeface="+mj-lt"/>
              </a:rPr>
              <a:t>tên thật là Lê </a:t>
            </a:r>
            <a:r>
              <a:rPr lang="vi-VN" sz="2400">
                <a:solidFill>
                  <a:srgbClr val="000000"/>
                </a:solidFill>
                <a:latin typeface="+mj-lt"/>
              </a:rPr>
              <a:t>Hữu Trác </a:t>
            </a:r>
            <a:r>
              <a:rPr lang="vi-VN" sz="2400">
                <a:solidFill>
                  <a:srgbClr val="000000"/>
                </a:solidFill>
                <a:latin typeface="+mj-lt"/>
              </a:rPr>
              <a:t>(</a:t>
            </a:r>
            <a:r>
              <a:rPr lang="vi-VN" sz="2400" smtClean="0">
                <a:solidFill>
                  <a:srgbClr val="000000"/>
                </a:solidFill>
                <a:latin typeface="+mj-lt"/>
              </a:rPr>
              <a:t>1720 -</a:t>
            </a:r>
            <a:r>
              <a:rPr lang="vi-VN" sz="2400">
                <a:solidFill>
                  <a:srgbClr val="000000"/>
                </a:solidFill>
                <a:latin typeface="+mj-lt"/>
              </a:rPr>
              <a:t>1791) người làng Liêu Xá, huyện Đường Hào, phủ Thượng Hồng, tỉnh Hải Dương (nay là xã Hoàng Hữu Nam, huyện Yên Mỹ, tỉnh Hưng </a:t>
            </a:r>
            <a:r>
              <a:rPr lang="vi-VN" sz="2400">
                <a:solidFill>
                  <a:srgbClr val="000000"/>
                </a:solidFill>
                <a:latin typeface="+mj-lt"/>
              </a:rPr>
              <a:t>Yên</a:t>
            </a:r>
            <a:r>
              <a:rPr lang="vi-VN" sz="2400" smtClean="0">
                <a:solidFill>
                  <a:srgbClr val="000000"/>
                </a:solidFill>
                <a:latin typeface="+mj-lt"/>
              </a:rPr>
              <a:t>).</a:t>
            </a:r>
            <a:r>
              <a:rPr lang="vi-VN" sz="2400">
                <a:solidFill>
                  <a:srgbClr val="222222"/>
                </a:solidFill>
                <a:latin typeface="+mj-lt"/>
              </a:rPr>
              <a:t> Ông là người tinh thông y học, văn học là một </a:t>
            </a:r>
            <a:r>
              <a:rPr lang="vi-VN" sz="2400" b="1">
                <a:solidFill>
                  <a:srgbClr val="222222"/>
                </a:solidFill>
                <a:latin typeface="+mj-lt"/>
              </a:rPr>
              <a:t>Danh nhân Việt Nam</a:t>
            </a:r>
            <a:r>
              <a:rPr lang="vi-VN" sz="2400">
                <a:solidFill>
                  <a:srgbClr val="222222"/>
                </a:solidFill>
                <a:latin typeface="+mj-lt"/>
              </a:rPr>
              <a:t> được nhiều người quý trọng</a:t>
            </a:r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6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8351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23&quot;&gt;&lt;/object&gt;&lt;object type=&quot;2&quot; unique_id=&quot;10024&quot;&gt;&lt;object type=&quot;3&quot; unique_id=&quot;10071&quot;&gt;&lt;property id=&quot;20148&quot; value=&quot;5&quot;/&gt;&lt;property id=&quot;20300&quot; value=&quot;Slide 2&quot;/&gt;&lt;property id=&quot;20307&quot; value=&quot;257&quot;/&gt;&lt;/object&gt;&lt;object type=&quot;3&quot; unique_id=&quot;10175&quot;&gt;&lt;property id=&quot;20148&quot; value=&quot;5&quot;/&gt;&lt;property id=&quot;20300&quot; value=&quot;Slide 3&quot;/&gt;&lt;property id=&quot;20307&quot; value=&quot;261&quot;/&gt;&lt;/object&gt;&lt;object type=&quot;3&quot; unique_id=&quot;10240&quot;&gt;&lt;property id=&quot;20148&quot; value=&quot;5&quot;/&gt;&lt;property id=&quot;20300&quot; value=&quot;Slide 4&quot;/&gt;&lt;property id=&quot;20307&quot; value=&quot;264&quot;/&gt;&lt;/object&gt;&lt;object type=&quot;3&quot; unique_id=&quot;10268&quot;&gt;&lt;property id=&quot;20148&quot; value=&quot;5&quot;/&gt;&lt;property id=&quot;20300&quot; value=&quot;Slide 5&quot;/&gt;&lt;property id=&quot;20307&quot; value=&quot;265&quot;/&gt;&lt;/object&gt;&lt;object type=&quot;3&quot; unique_id=&quot;10453&quot;&gt;&lt;property id=&quot;20148&quot; value=&quot;5&quot;/&gt;&lt;property id=&quot;20300&quot; value=&quot;Slide 6&quot;/&gt;&lt;property id=&quot;20307&quot; value=&quot;267&quot;/&gt;&lt;/object&gt;&lt;object type=&quot;3&quot; unique_id=&quot;10481&quot;&gt;&lt;property id=&quot;20148&quot; value=&quot;5&quot;/&gt;&lt;property id=&quot;20300&quot; value=&quot;Slide 1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104</Words>
  <Application>Microsoft Office PowerPoint</Application>
  <PresentationFormat>On-screen Show (4:3)</PresentationFormat>
  <Paragraphs>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HP001 4H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Thanhnampc</cp:lastModifiedBy>
  <cp:revision>47</cp:revision>
  <dcterms:created xsi:type="dcterms:W3CDTF">2017-01-16T05:03:01Z</dcterms:created>
  <dcterms:modified xsi:type="dcterms:W3CDTF">2020-04-07T06:09:12Z</dcterms:modified>
</cp:coreProperties>
</file>