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3" r:id="rId5"/>
    <p:sldId id="264" r:id="rId6"/>
    <p:sldId id="265" r:id="rId7"/>
    <p:sldId id="266" r:id="rId8"/>
    <p:sldId id="267" r:id="rId9"/>
    <p:sldId id="268" r:id="rId10"/>
    <p:sldId id="270" r:id="rId11"/>
    <p:sldId id="269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67" y="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68245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9999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251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3564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89533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2503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955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513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991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0831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8880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4BAD1-FE97-4F8B-9195-A69A567EDEF5}" type="datetimeFigureOut">
              <a:rPr lang="vi-VN" smtClean="0"/>
              <a:t>15/01/2021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E3233-0512-4C02-B359-A3C897A90C43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656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62400" y="838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pic>
        <p:nvPicPr>
          <p:cNvPr id="5" name="Picture 4" descr="39c80f222d714274a1bd6ddqh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0384"/>
            <a:ext cx="1154113" cy="160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 descr="39c80f222d714274a1bd6ddqh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032" y="220383"/>
            <a:ext cx="1154113" cy="160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fogos0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429000"/>
            <a:ext cx="3124200" cy="306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 descr="fogos035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867400" y="3581400"/>
            <a:ext cx="3124200" cy="3065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981201" y="699700"/>
            <a:ext cx="5257800" cy="1015663"/>
          </a:xfrm>
          <a:prstGeom prst="rect">
            <a:avLst/>
          </a:prstGeom>
          <a:noFill/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vi-VN" sz="6000" dirty="0" smtClean="0">
                <a:solidFill>
                  <a:srgbClr val="C00000"/>
                </a:solidFill>
                <a:latin typeface="+mj-lt"/>
              </a:rPr>
              <a:t>Chính tả</a:t>
            </a:r>
            <a:endParaRPr lang="vi-VN" sz="6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38530" y="2235368"/>
            <a:ext cx="2428870" cy="1015663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vi-VN" sz="6000" dirty="0" smtClean="0">
                <a:solidFill>
                  <a:srgbClr val="00B050"/>
                </a:solidFill>
                <a:latin typeface="+mj-lt"/>
              </a:rPr>
              <a:t>Lớp : 3</a:t>
            </a:r>
            <a:endParaRPr lang="vi-VN" sz="6000" dirty="0">
              <a:solidFill>
                <a:srgbClr val="00B050"/>
              </a:solidFill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965" y="4130734"/>
            <a:ext cx="9144000" cy="830997"/>
          </a:xfrm>
          <a:prstGeom prst="rect">
            <a:avLst/>
          </a:prstGeom>
          <a:noFill/>
          <a:scene3d>
            <a:camera prst="perspectiveContrastingRightFacing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0070C0"/>
                </a:solidFill>
                <a:latin typeface="+mj-lt"/>
              </a:rPr>
              <a:t>Giáo</a:t>
            </a:r>
            <a:r>
              <a:rPr lang="en-US" sz="48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+mj-lt"/>
              </a:rPr>
              <a:t>viên</a:t>
            </a:r>
            <a:r>
              <a:rPr lang="vi-VN" sz="4800" dirty="0" smtClean="0">
                <a:solidFill>
                  <a:srgbClr val="0070C0"/>
                </a:solidFill>
                <a:latin typeface="+mj-lt"/>
              </a:rPr>
              <a:t>: </a:t>
            </a:r>
            <a:r>
              <a:rPr lang="en-US" sz="4800" dirty="0" err="1" smtClean="0">
                <a:solidFill>
                  <a:srgbClr val="0070C0"/>
                </a:solidFill>
                <a:latin typeface="+mj-lt"/>
              </a:rPr>
              <a:t>Nguyễn</a:t>
            </a:r>
            <a:r>
              <a:rPr lang="en-US" sz="48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+mj-lt"/>
              </a:rPr>
              <a:t>Thị</a:t>
            </a:r>
            <a:r>
              <a:rPr lang="en-US" sz="48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+mj-lt"/>
              </a:rPr>
              <a:t>Ngọc</a:t>
            </a:r>
            <a:r>
              <a:rPr lang="en-US" sz="48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+mj-lt"/>
              </a:rPr>
              <a:t>Ánh</a:t>
            </a:r>
            <a:endParaRPr lang="vi-VN" sz="4800" dirty="0">
              <a:solidFill>
                <a:srgbClr val="0070C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684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42423" y="1985665"/>
            <a:ext cx="4697120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Miệng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biển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non</a:t>
            </a:r>
          </a:p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uốn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thằn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lằn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trắng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ngần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Nuốt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tôm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nuốt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bè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endParaRPr lang="vi-VN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24600" y="3832324"/>
            <a:ext cx="103746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418" y="304800"/>
            <a:ext cx="1897181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7883">
            <a:off x="372186" y="4876273"/>
            <a:ext cx="1588691" cy="2205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06778">
            <a:off x="6878064" y="4606756"/>
            <a:ext cx="2177024" cy="2012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187612" y="4583606"/>
            <a:ext cx="883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endParaRPr lang="vi-VN" sz="28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492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5564" y="1260580"/>
            <a:ext cx="5634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uôt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hay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06778">
            <a:off x="7743255" y="4909995"/>
            <a:ext cx="11525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55692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7883">
            <a:off x="328155" y="4737409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905000" y="2438400"/>
            <a:ext cx="49071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……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5000" y="3098861"/>
            <a:ext cx="3029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Cơm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tẻ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r...........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3821668"/>
            <a:ext cx="3190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đ……….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05000" y="4549033"/>
            <a:ext cx="35630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r………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ngựa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467600" y="262306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6301082" y="2392233"/>
            <a:ext cx="144018" cy="923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64187" y="3329693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 flipH="1">
            <a:off x="4185380" y="3791358"/>
            <a:ext cx="86587" cy="923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48241" y="4779865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976782" y="2438400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uôc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565492" y="4549033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uôt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883813" y="3830735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uôc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922339" y="3098860"/>
            <a:ext cx="6126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uôt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096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  <p:bldP spid="9" grpId="0"/>
      <p:bldP spid="27" grpId="0"/>
      <p:bldP spid="46" grpId="0"/>
      <p:bldP spid="47" grpId="0"/>
      <p:bldP spid="48" grpId="0"/>
      <p:bldP spid="49" grpId="0"/>
      <p:bldP spid="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oa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51" y="70320"/>
            <a:ext cx="1673087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52800" y="609600"/>
            <a:ext cx="32752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cũ</a:t>
            </a:r>
            <a:endParaRPr lang="vi-VN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14802" y="1752599"/>
            <a:ext cx="41456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Điền vào chỗ trống :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vi-VN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 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67345" y="2590800"/>
            <a:ext cx="138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2582" y="2960132"/>
            <a:ext cx="11288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dự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t…..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01588" y="2960132"/>
            <a:ext cx="13981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v….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49503" y="2960132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b….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00455" y="2960132"/>
            <a:ext cx="1516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…..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cành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06999" y="3190964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</a:t>
            </a:r>
            <a:endParaRPr lang="vi-VN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3516926" y="3158377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</a:t>
            </a:r>
            <a:endParaRPr lang="vi-VN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562519" y="3176650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.</a:t>
            </a:r>
            <a:endParaRPr lang="vi-VN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467600" y="2775466"/>
            <a:ext cx="2616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‘</a:t>
            </a:r>
            <a:endParaRPr lang="vi-VN" sz="2400" dirty="0"/>
          </a:p>
        </p:txBody>
      </p:sp>
      <p:pic>
        <p:nvPicPr>
          <p:cNvPr id="20" name="Picture 19" descr="Hoa 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302" y="4851849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0" descr="Hoa da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666112"/>
            <a:ext cx="1835426" cy="2090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1114802" y="2960131"/>
            <a:ext cx="542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495741" y="2945817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370332" y="2959259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iêt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398419" y="2964138"/>
            <a:ext cx="5421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iêc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68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1" grpId="0"/>
      <p:bldP spid="12" grpId="0"/>
      <p:bldP spid="13" grpId="0"/>
      <p:bldP spid="14" grpId="0"/>
      <p:bldP spid="16" grpId="0"/>
      <p:bldP spid="18" grpId="0"/>
      <p:bldP spid="19" grpId="0"/>
      <p:bldP spid="22" grpId="0"/>
      <p:bldP spid="23" grpId="0"/>
      <p:bldP spid="24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):</a:t>
            </a:r>
            <a:b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Ở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endParaRPr lang="vi-V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a1.jpg"/>
          <p:cNvPicPr>
            <a:picLocks noGrp="1" noChangeAspect="1"/>
          </p:cNvPicPr>
          <p:nvPr>
            <p:ph idx="1"/>
          </p:nvPr>
        </p:nvPicPr>
        <p:blipFill>
          <a:blip r:embed="rId2">
            <a:lum contrast="1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752600"/>
            <a:ext cx="7086600" cy="4419600"/>
          </a:xfrm>
          <a:prstGeom prst="rect">
            <a:avLst/>
          </a:prstGeom>
          <a:noFill/>
          <a:ln w="57150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577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Ở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endParaRPr 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“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núi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Ra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…”</a:t>
            </a:r>
          </a:p>
          <a:p>
            <a:pPr marL="0" indent="0">
              <a:buNone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bùng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hẳn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.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 descr="Hoa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6873" y="4786745"/>
            <a:ext cx="16002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Hoa 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5029200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31372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67448"/>
            <a:ext cx="9309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22530" y="1814730"/>
            <a:ext cx="853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chịu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sẵn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hi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vi-V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886" y="3015057"/>
            <a:ext cx="61438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2530" y="3700083"/>
            <a:ext cx="9027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kép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lề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 ô li .</a:t>
            </a:r>
            <a:endParaRPr lang="vi-V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 descr="Hoa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904042"/>
            <a:ext cx="18288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 descr="Hoa 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675442"/>
            <a:ext cx="207119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6701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266700" y="883444"/>
            <a:ext cx="8610600" cy="4271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76200" cmpd="tri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Bỗng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 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“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Ra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tồn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núi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           Ra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lui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…”     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bùng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ngọn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lòng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hẳn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3193473" y="1943100"/>
            <a:ext cx="160712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501736" y="3032390"/>
            <a:ext cx="990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981200" y="4197927"/>
            <a:ext cx="121227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352800" y="4648200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666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endParaRPr lang="vi-VN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Bỗng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quân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ảo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tồn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lượn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ực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rỡ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òng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dirty="0"/>
          </a:p>
        </p:txBody>
      </p:sp>
      <p:pic>
        <p:nvPicPr>
          <p:cNvPr id="4" name="Picture 3" descr="Hoa d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36" y="5259099"/>
            <a:ext cx="1565564" cy="1565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Hoa d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9164" y="5135018"/>
            <a:ext cx="1634836" cy="1661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48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1"/>
          <p:cNvSpPr>
            <a:spLocks noChangeArrowheads="1"/>
          </p:cNvSpPr>
          <p:nvPr/>
        </p:nvSpPr>
        <p:spPr bwMode="auto">
          <a:xfrm>
            <a:off x="1911927" y="609600"/>
            <a:ext cx="5715000" cy="2819400"/>
          </a:xfrm>
          <a:prstGeom prst="cloudCallout">
            <a:avLst>
              <a:gd name="adj1" fmla="val -39370"/>
              <a:gd name="adj2" fmla="val 138394"/>
            </a:avLst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/>
            <a:r>
              <a:rPr lang="en-US" sz="5400" b="1" dirty="0" err="1" smtClean="0">
                <a:solidFill>
                  <a:srgbClr val="FF0000"/>
                </a:solidFill>
              </a:rPr>
              <a:t>Viết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chính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tả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43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54728" y="1110734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200" y="1620982"/>
            <a:ext cx="4945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vi-VN" sz="24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7883">
            <a:off x="335083" y="5052020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06778">
            <a:off x="7401040" y="5208260"/>
            <a:ext cx="169639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8" y="0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2286000" y="2362200"/>
            <a:ext cx="48558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lóe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vang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rung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xẹt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rạch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ngang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 </a:t>
            </a:r>
          </a:p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vi-V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91255" y="4070359"/>
            <a:ext cx="18966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vi-V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54727" y="1097762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vi-VN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927883">
            <a:off x="335082" y="5039048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006778">
            <a:off x="7401039" y="5195288"/>
            <a:ext cx="1696398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 descr="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-12972"/>
            <a:ext cx="1447800" cy="200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5112037" y="4927886"/>
            <a:ext cx="15872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Sấm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sét</a:t>
            </a:r>
            <a:endParaRPr lang="vi-VN" sz="2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1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502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Chính tả ( nghe – viết ): Ở lại với chiến khu</vt:lpstr>
      <vt:lpstr>Nghe – viết : Ở lại với chiến khu</vt:lpstr>
      <vt:lpstr>PowerPoint Presentation</vt:lpstr>
      <vt:lpstr>PowerPoint Presentation</vt:lpstr>
      <vt:lpstr>Luyện viết từ khó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Hai</dc:creator>
  <cp:lastModifiedBy>ADMIN</cp:lastModifiedBy>
  <cp:revision>19</cp:revision>
  <dcterms:created xsi:type="dcterms:W3CDTF">2015-09-01T10:02:07Z</dcterms:created>
  <dcterms:modified xsi:type="dcterms:W3CDTF">2021-01-15T13:17:58Z</dcterms:modified>
</cp:coreProperties>
</file>