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media/audio1.wav" ContentType="audio/wav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media/audio2.wav" ContentType="audio/wav"/>
  <Override PartName="/ppt/media/audio3.wav" ContentType="audio/wav"/>
  <Override PartName="/ppt/media/audio4.wav" ContentType="audio/wav"/>
  <Override PartName="/ppt/media/audio5.wav" ContentType="audio/wav"/>
  <Override PartName="/ppt/media/audio6.wav" ContentType="audio/wav"/>
  <Override PartName="/ppt/media/audio7.wav" ContentType="audio/wav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81" r:id="rId2"/>
    <p:sldId id="280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8" r:id="rId21"/>
    <p:sldId id="275" r:id="rId22"/>
    <p:sldId id="282" r:id="rId23"/>
    <p:sldId id="283" r:id="rId24"/>
    <p:sldId id="284" r:id="rId25"/>
    <p:sldId id="276" r:id="rId26"/>
    <p:sldId id="277" r:id="rId27"/>
    <p:sldId id="279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>
      <p:cViewPr varScale="1">
        <p:scale>
          <a:sx n="116" d="100"/>
          <a:sy n="116" d="100"/>
        </p:scale>
        <p:origin x="552" y="5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1722FB-1506-402F-B7E1-236978A7A28A}" type="datetimeFigureOut">
              <a:rPr lang="en-US" smtClean="0"/>
              <a:pPr/>
              <a:t>9/9/2020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BE28FC-592E-4143-826B-E832ED5881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819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184ED-005E-475C-BCCA-E7864E65AAA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173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A31D-DF02-4E8E-871F-C485215093CC}" type="datetimeFigureOut">
              <a:rPr lang="en-US" smtClean="0"/>
              <a:pPr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907D7-173E-46D6-9CA6-93A0D7691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A31D-DF02-4E8E-871F-C485215093CC}" type="datetimeFigureOut">
              <a:rPr lang="en-US" smtClean="0"/>
              <a:pPr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907D7-173E-46D6-9CA6-93A0D7691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A31D-DF02-4E8E-871F-C485215093CC}" type="datetimeFigureOut">
              <a:rPr lang="en-US" smtClean="0"/>
              <a:pPr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907D7-173E-46D6-9CA6-93A0D7691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5A5B0-C8A8-4253-955D-260802F81F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924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A31D-DF02-4E8E-871F-C485215093CC}" type="datetimeFigureOut">
              <a:rPr lang="en-US" smtClean="0"/>
              <a:pPr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907D7-173E-46D6-9CA6-93A0D7691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A31D-DF02-4E8E-871F-C485215093CC}" type="datetimeFigureOut">
              <a:rPr lang="en-US" smtClean="0"/>
              <a:pPr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907D7-173E-46D6-9CA6-93A0D7691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A31D-DF02-4E8E-871F-C485215093CC}" type="datetimeFigureOut">
              <a:rPr lang="en-US" smtClean="0"/>
              <a:pPr/>
              <a:t>9/9/2020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907D7-173E-46D6-9CA6-93A0D7691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A31D-DF02-4E8E-871F-C485215093CC}" type="datetimeFigureOut">
              <a:rPr lang="en-US" smtClean="0"/>
              <a:pPr/>
              <a:t>9/9/2020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907D7-173E-46D6-9CA6-93A0D7691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A31D-DF02-4E8E-871F-C485215093CC}" type="datetimeFigureOut">
              <a:rPr lang="en-US" smtClean="0"/>
              <a:pPr/>
              <a:t>9/9/2020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907D7-173E-46D6-9CA6-93A0D7691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A31D-DF02-4E8E-871F-C485215093CC}" type="datetimeFigureOut">
              <a:rPr lang="en-US" smtClean="0"/>
              <a:pPr/>
              <a:t>9/9/2020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907D7-173E-46D6-9CA6-93A0D7691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A31D-DF02-4E8E-871F-C485215093CC}" type="datetimeFigureOut">
              <a:rPr lang="en-US" smtClean="0"/>
              <a:pPr/>
              <a:t>9/9/2020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907D7-173E-46D6-9CA6-93A0D7691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A31D-DF02-4E8E-871F-C485215093CC}" type="datetimeFigureOut">
              <a:rPr lang="en-US" smtClean="0"/>
              <a:pPr/>
              <a:t>9/9/2020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907D7-173E-46D6-9CA6-93A0D7691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64A31D-DF02-4E8E-871F-C485215093CC}" type="datetimeFigureOut">
              <a:rPr lang="en-US" smtClean="0"/>
              <a:pPr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C907D7-173E-46D6-9CA6-93A0D7691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tags" Target="../tags/tag15.xml"/><Relationship Id="rId18" Type="http://schemas.openxmlformats.org/officeDocument/2006/relationships/tags" Target="../tags/tag20.xml"/><Relationship Id="rId26" Type="http://schemas.openxmlformats.org/officeDocument/2006/relationships/tags" Target="../tags/tag28.xml"/><Relationship Id="rId39" Type="http://schemas.openxmlformats.org/officeDocument/2006/relationships/image" Target="../media/image16.gif"/><Relationship Id="rId21" Type="http://schemas.openxmlformats.org/officeDocument/2006/relationships/tags" Target="../tags/tag23.xml"/><Relationship Id="rId34" Type="http://schemas.openxmlformats.org/officeDocument/2006/relationships/audio" Target="../media/audio4.wav"/><Relationship Id="rId42" Type="http://schemas.openxmlformats.org/officeDocument/2006/relationships/audio" Target="../media/audio7.wav"/><Relationship Id="rId7" Type="http://schemas.openxmlformats.org/officeDocument/2006/relationships/tags" Target="../tags/tag9.xml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0" Type="http://schemas.openxmlformats.org/officeDocument/2006/relationships/tags" Target="../tags/tag22.xml"/><Relationship Id="rId29" Type="http://schemas.openxmlformats.org/officeDocument/2006/relationships/tags" Target="../tags/tag31.xml"/><Relationship Id="rId41" Type="http://schemas.openxmlformats.org/officeDocument/2006/relationships/image" Target="../media/image18.jpe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24" Type="http://schemas.openxmlformats.org/officeDocument/2006/relationships/tags" Target="../tags/tag26.xml"/><Relationship Id="rId32" Type="http://schemas.openxmlformats.org/officeDocument/2006/relationships/audio" Target="../media/audio2.wav"/><Relationship Id="rId37" Type="http://schemas.openxmlformats.org/officeDocument/2006/relationships/image" Target="../media/image1.jpeg"/><Relationship Id="rId40" Type="http://schemas.openxmlformats.org/officeDocument/2006/relationships/image" Target="../media/image17.png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23" Type="http://schemas.openxmlformats.org/officeDocument/2006/relationships/tags" Target="../tags/tag25.xml"/><Relationship Id="rId28" Type="http://schemas.openxmlformats.org/officeDocument/2006/relationships/tags" Target="../tags/tag30.xml"/><Relationship Id="rId36" Type="http://schemas.openxmlformats.org/officeDocument/2006/relationships/audio" Target="../media/audio6.wav"/><Relationship Id="rId10" Type="http://schemas.openxmlformats.org/officeDocument/2006/relationships/tags" Target="../tags/tag12.xml"/><Relationship Id="rId19" Type="http://schemas.openxmlformats.org/officeDocument/2006/relationships/tags" Target="../tags/tag21.xml"/><Relationship Id="rId31" Type="http://schemas.openxmlformats.org/officeDocument/2006/relationships/slideLayout" Target="../slideLayouts/slideLayout7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tags" Target="../tags/tag24.xml"/><Relationship Id="rId27" Type="http://schemas.openxmlformats.org/officeDocument/2006/relationships/tags" Target="../tags/tag29.xml"/><Relationship Id="rId30" Type="http://schemas.openxmlformats.org/officeDocument/2006/relationships/tags" Target="../tags/tag32.xml"/><Relationship Id="rId35" Type="http://schemas.openxmlformats.org/officeDocument/2006/relationships/audio" Target="../media/audio5.wav"/><Relationship Id="rId8" Type="http://schemas.openxmlformats.org/officeDocument/2006/relationships/tags" Target="../tags/tag10.xml"/><Relationship Id="rId3" Type="http://schemas.openxmlformats.org/officeDocument/2006/relationships/tags" Target="../tags/tag5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5" Type="http://schemas.openxmlformats.org/officeDocument/2006/relationships/tags" Target="../tags/tag27.xml"/><Relationship Id="rId33" Type="http://schemas.openxmlformats.org/officeDocument/2006/relationships/audio" Target="../media/audio3.wav"/><Relationship Id="rId38" Type="http://schemas.openxmlformats.org/officeDocument/2006/relationships/image" Target="../media/image1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tags" Target="../tags/tag45.xml"/><Relationship Id="rId18" Type="http://schemas.openxmlformats.org/officeDocument/2006/relationships/tags" Target="../tags/tag50.xml"/><Relationship Id="rId26" Type="http://schemas.openxmlformats.org/officeDocument/2006/relationships/tags" Target="../tags/tag58.xml"/><Relationship Id="rId39" Type="http://schemas.openxmlformats.org/officeDocument/2006/relationships/image" Target="../media/image13.gif"/><Relationship Id="rId21" Type="http://schemas.openxmlformats.org/officeDocument/2006/relationships/tags" Target="../tags/tag53.xml"/><Relationship Id="rId34" Type="http://schemas.openxmlformats.org/officeDocument/2006/relationships/audio" Target="../media/audio4.wav"/><Relationship Id="rId42" Type="http://schemas.openxmlformats.org/officeDocument/2006/relationships/audio" Target="../media/audio7.wav"/><Relationship Id="rId7" Type="http://schemas.openxmlformats.org/officeDocument/2006/relationships/tags" Target="../tags/tag39.xml"/><Relationship Id="rId2" Type="http://schemas.openxmlformats.org/officeDocument/2006/relationships/tags" Target="../tags/tag34.xml"/><Relationship Id="rId16" Type="http://schemas.openxmlformats.org/officeDocument/2006/relationships/tags" Target="../tags/tag48.xml"/><Relationship Id="rId20" Type="http://schemas.openxmlformats.org/officeDocument/2006/relationships/tags" Target="../tags/tag52.xml"/><Relationship Id="rId29" Type="http://schemas.openxmlformats.org/officeDocument/2006/relationships/tags" Target="../tags/tag61.xml"/><Relationship Id="rId41" Type="http://schemas.openxmlformats.org/officeDocument/2006/relationships/image" Target="../media/image17.png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11" Type="http://schemas.openxmlformats.org/officeDocument/2006/relationships/tags" Target="../tags/tag43.xml"/><Relationship Id="rId24" Type="http://schemas.openxmlformats.org/officeDocument/2006/relationships/tags" Target="../tags/tag56.xml"/><Relationship Id="rId32" Type="http://schemas.openxmlformats.org/officeDocument/2006/relationships/audio" Target="../media/audio2.wav"/><Relationship Id="rId37" Type="http://schemas.openxmlformats.org/officeDocument/2006/relationships/image" Target="../media/image3.jpeg"/><Relationship Id="rId40" Type="http://schemas.openxmlformats.org/officeDocument/2006/relationships/image" Target="../media/image16.gif"/><Relationship Id="rId5" Type="http://schemas.openxmlformats.org/officeDocument/2006/relationships/tags" Target="../tags/tag37.xml"/><Relationship Id="rId15" Type="http://schemas.openxmlformats.org/officeDocument/2006/relationships/tags" Target="../tags/tag47.xml"/><Relationship Id="rId23" Type="http://schemas.openxmlformats.org/officeDocument/2006/relationships/tags" Target="../tags/tag55.xml"/><Relationship Id="rId28" Type="http://schemas.openxmlformats.org/officeDocument/2006/relationships/tags" Target="../tags/tag60.xml"/><Relationship Id="rId36" Type="http://schemas.openxmlformats.org/officeDocument/2006/relationships/audio" Target="../media/audio6.wav"/><Relationship Id="rId10" Type="http://schemas.openxmlformats.org/officeDocument/2006/relationships/tags" Target="../tags/tag42.xml"/><Relationship Id="rId19" Type="http://schemas.openxmlformats.org/officeDocument/2006/relationships/tags" Target="../tags/tag51.xml"/><Relationship Id="rId31" Type="http://schemas.openxmlformats.org/officeDocument/2006/relationships/slideLayout" Target="../slideLayouts/slideLayout7.xml"/><Relationship Id="rId4" Type="http://schemas.openxmlformats.org/officeDocument/2006/relationships/tags" Target="../tags/tag36.xml"/><Relationship Id="rId9" Type="http://schemas.openxmlformats.org/officeDocument/2006/relationships/tags" Target="../tags/tag41.xml"/><Relationship Id="rId14" Type="http://schemas.openxmlformats.org/officeDocument/2006/relationships/tags" Target="../tags/tag46.xml"/><Relationship Id="rId22" Type="http://schemas.openxmlformats.org/officeDocument/2006/relationships/tags" Target="../tags/tag54.xml"/><Relationship Id="rId27" Type="http://schemas.openxmlformats.org/officeDocument/2006/relationships/tags" Target="../tags/tag59.xml"/><Relationship Id="rId30" Type="http://schemas.openxmlformats.org/officeDocument/2006/relationships/tags" Target="../tags/tag62.xml"/><Relationship Id="rId35" Type="http://schemas.openxmlformats.org/officeDocument/2006/relationships/audio" Target="../media/audio5.wav"/><Relationship Id="rId8" Type="http://schemas.openxmlformats.org/officeDocument/2006/relationships/tags" Target="../tags/tag40.xml"/><Relationship Id="rId3" Type="http://schemas.openxmlformats.org/officeDocument/2006/relationships/tags" Target="../tags/tag35.xml"/><Relationship Id="rId12" Type="http://schemas.openxmlformats.org/officeDocument/2006/relationships/tags" Target="../tags/tag44.xml"/><Relationship Id="rId17" Type="http://schemas.openxmlformats.org/officeDocument/2006/relationships/tags" Target="../tags/tag49.xml"/><Relationship Id="rId25" Type="http://schemas.openxmlformats.org/officeDocument/2006/relationships/tags" Target="../tags/tag57.xml"/><Relationship Id="rId33" Type="http://schemas.openxmlformats.org/officeDocument/2006/relationships/audio" Target="../media/audio3.wav"/><Relationship Id="rId38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tags" Target="../tags/tag75.xml"/><Relationship Id="rId18" Type="http://schemas.openxmlformats.org/officeDocument/2006/relationships/tags" Target="../tags/tag80.xml"/><Relationship Id="rId26" Type="http://schemas.openxmlformats.org/officeDocument/2006/relationships/tags" Target="../tags/tag88.xml"/><Relationship Id="rId39" Type="http://schemas.openxmlformats.org/officeDocument/2006/relationships/image" Target="../media/image16.gif"/><Relationship Id="rId21" Type="http://schemas.openxmlformats.org/officeDocument/2006/relationships/tags" Target="../tags/tag83.xml"/><Relationship Id="rId34" Type="http://schemas.openxmlformats.org/officeDocument/2006/relationships/audio" Target="../media/audio4.wav"/><Relationship Id="rId42" Type="http://schemas.openxmlformats.org/officeDocument/2006/relationships/audio" Target="../media/audio7.wav"/><Relationship Id="rId7" Type="http://schemas.openxmlformats.org/officeDocument/2006/relationships/tags" Target="../tags/tag69.xml"/><Relationship Id="rId2" Type="http://schemas.openxmlformats.org/officeDocument/2006/relationships/tags" Target="../tags/tag64.xml"/><Relationship Id="rId16" Type="http://schemas.openxmlformats.org/officeDocument/2006/relationships/tags" Target="../tags/tag78.xml"/><Relationship Id="rId20" Type="http://schemas.openxmlformats.org/officeDocument/2006/relationships/tags" Target="../tags/tag82.xml"/><Relationship Id="rId29" Type="http://schemas.openxmlformats.org/officeDocument/2006/relationships/tags" Target="../tags/tag91.xml"/><Relationship Id="rId41" Type="http://schemas.openxmlformats.org/officeDocument/2006/relationships/image" Target="../media/image18.jpeg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11" Type="http://schemas.openxmlformats.org/officeDocument/2006/relationships/tags" Target="../tags/tag73.xml"/><Relationship Id="rId24" Type="http://schemas.openxmlformats.org/officeDocument/2006/relationships/tags" Target="../tags/tag86.xml"/><Relationship Id="rId32" Type="http://schemas.openxmlformats.org/officeDocument/2006/relationships/audio" Target="../media/audio2.wav"/><Relationship Id="rId37" Type="http://schemas.openxmlformats.org/officeDocument/2006/relationships/image" Target="../media/image3.jpeg"/><Relationship Id="rId40" Type="http://schemas.openxmlformats.org/officeDocument/2006/relationships/image" Target="../media/image17.png"/><Relationship Id="rId5" Type="http://schemas.openxmlformats.org/officeDocument/2006/relationships/tags" Target="../tags/tag67.xml"/><Relationship Id="rId15" Type="http://schemas.openxmlformats.org/officeDocument/2006/relationships/tags" Target="../tags/tag77.xml"/><Relationship Id="rId23" Type="http://schemas.openxmlformats.org/officeDocument/2006/relationships/tags" Target="../tags/tag85.xml"/><Relationship Id="rId28" Type="http://schemas.openxmlformats.org/officeDocument/2006/relationships/tags" Target="../tags/tag90.xml"/><Relationship Id="rId36" Type="http://schemas.openxmlformats.org/officeDocument/2006/relationships/audio" Target="../media/audio6.wav"/><Relationship Id="rId10" Type="http://schemas.openxmlformats.org/officeDocument/2006/relationships/tags" Target="../tags/tag72.xml"/><Relationship Id="rId19" Type="http://schemas.openxmlformats.org/officeDocument/2006/relationships/tags" Target="../tags/tag81.xml"/><Relationship Id="rId31" Type="http://schemas.openxmlformats.org/officeDocument/2006/relationships/slideLayout" Target="../slideLayouts/slideLayout7.xml"/><Relationship Id="rId4" Type="http://schemas.openxmlformats.org/officeDocument/2006/relationships/tags" Target="../tags/tag66.xml"/><Relationship Id="rId9" Type="http://schemas.openxmlformats.org/officeDocument/2006/relationships/tags" Target="../tags/tag71.xml"/><Relationship Id="rId14" Type="http://schemas.openxmlformats.org/officeDocument/2006/relationships/tags" Target="../tags/tag76.xml"/><Relationship Id="rId22" Type="http://schemas.openxmlformats.org/officeDocument/2006/relationships/tags" Target="../tags/tag84.xml"/><Relationship Id="rId27" Type="http://schemas.openxmlformats.org/officeDocument/2006/relationships/tags" Target="../tags/tag89.xml"/><Relationship Id="rId30" Type="http://schemas.openxmlformats.org/officeDocument/2006/relationships/tags" Target="../tags/tag92.xml"/><Relationship Id="rId35" Type="http://schemas.openxmlformats.org/officeDocument/2006/relationships/audio" Target="../media/audio5.wav"/><Relationship Id="rId8" Type="http://schemas.openxmlformats.org/officeDocument/2006/relationships/tags" Target="../tags/tag70.xml"/><Relationship Id="rId3" Type="http://schemas.openxmlformats.org/officeDocument/2006/relationships/tags" Target="../tags/tag65.xml"/><Relationship Id="rId12" Type="http://schemas.openxmlformats.org/officeDocument/2006/relationships/tags" Target="../tags/tag74.xml"/><Relationship Id="rId17" Type="http://schemas.openxmlformats.org/officeDocument/2006/relationships/tags" Target="../tags/tag79.xml"/><Relationship Id="rId25" Type="http://schemas.openxmlformats.org/officeDocument/2006/relationships/tags" Target="../tags/tag87.xml"/><Relationship Id="rId33" Type="http://schemas.openxmlformats.org/officeDocument/2006/relationships/audio" Target="../media/audio3.wav"/><Relationship Id="rId38" Type="http://schemas.openxmlformats.org/officeDocument/2006/relationships/image" Target="../media/image13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22.jpeg"/><Relationship Id="rId7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10" Type="http://schemas.openxmlformats.org/officeDocument/2006/relationships/image" Target="../media/image19.jpeg"/><Relationship Id="rId4" Type="http://schemas.openxmlformats.org/officeDocument/2006/relationships/image" Target="../media/image23.png"/><Relationship Id="rId9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13.gif"/><Relationship Id="rId3" Type="http://schemas.microsoft.com/office/2007/relationships/media" Target="../media/media1.WAV"/><Relationship Id="rId7" Type="http://schemas.openxmlformats.org/officeDocument/2006/relationships/tags" Target="../tags/tag2.xml"/><Relationship Id="rId12" Type="http://schemas.openxmlformats.org/officeDocument/2006/relationships/image" Target="../media/image12.png"/><Relationship Id="rId2" Type="http://schemas.openxmlformats.org/officeDocument/2006/relationships/audio" Target="file:///D:\Rung%20Chuong%20Vang\8.%20Ket%20thuc%20cau%20hoi.wav" TargetMode="External"/><Relationship Id="rId1" Type="http://schemas.openxmlformats.org/officeDocument/2006/relationships/tags" Target="../tags/tag1.xml"/><Relationship Id="rId6" Type="http://schemas.openxmlformats.org/officeDocument/2006/relationships/audio" Target="file:///D:\rung%20chuog%20vang\rung%20chuong.mp3" TargetMode="External"/><Relationship Id="rId11" Type="http://schemas.openxmlformats.org/officeDocument/2006/relationships/image" Target="../media/image11.png"/><Relationship Id="rId5" Type="http://schemas.openxmlformats.org/officeDocument/2006/relationships/audio" Target="file:///D:\Rung%20Chuong%20Vang\chaomung.wav" TargetMode="External"/><Relationship Id="rId15" Type="http://schemas.openxmlformats.org/officeDocument/2006/relationships/image" Target="../media/image15.gif"/><Relationship Id="rId10" Type="http://schemas.openxmlformats.org/officeDocument/2006/relationships/image" Target="../media/image4.jpeg"/><Relationship Id="rId4" Type="http://schemas.openxmlformats.org/officeDocument/2006/relationships/audio" Target="../media/media1.WAV"/><Relationship Id="rId9" Type="http://schemas.openxmlformats.org/officeDocument/2006/relationships/audio" Target="../media/audio1.wav"/><Relationship Id="rId14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90600" y="2286000"/>
            <a:ext cx="7010400" cy="15240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>
                <a:gd name="adj" fmla="val 0"/>
              </a:avLst>
            </a:prstTxWarp>
            <a:spAutoFit/>
          </a:bodyPr>
          <a:lstStyle/>
          <a:p>
            <a:pPr algn="ctr"/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5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sz="5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b="1" cap="none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54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3A11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4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7">
            <a:alphaModFix amt="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Picture1"/>
          <p:cNvPicPr>
            <a:picLocks noChangeArrowheads="1" noCrop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3741"/>
            <a:ext cx="9144000" cy="70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3" descr="Picture1"/>
          <p:cNvPicPr>
            <a:picLocks noChangeArrowheads="1" noCrop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166938" y="3480197"/>
            <a:ext cx="531495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6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6" y="865910"/>
            <a:ext cx="16002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AutoShape 5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600200" y="1025129"/>
            <a:ext cx="7543800" cy="93759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altLang="en-US" sz="225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itchFamily="18" charset="0"/>
              </a:rPr>
              <a:t>Mặt</a:t>
            </a:r>
            <a:r>
              <a:rPr lang="en-US" altLang="en-US" sz="3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itchFamily="18" charset="0"/>
              </a:rPr>
              <a:t>biển</a:t>
            </a:r>
            <a:r>
              <a:rPr lang="en-US" altLang="en-US" sz="3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itchFamily="18" charset="0"/>
              </a:rPr>
              <a:t>sáng</a:t>
            </a:r>
            <a:r>
              <a:rPr lang="en-US" altLang="en-US" sz="3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itchFamily="18" charset="0"/>
              </a:rPr>
              <a:t>trong</a:t>
            </a:r>
            <a:r>
              <a:rPr lang="en-US" altLang="en-US" sz="3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itchFamily="18" charset="0"/>
              </a:rPr>
              <a:t>như</a:t>
            </a:r>
            <a:r>
              <a:rPr lang="en-US" altLang="en-US" sz="3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itchFamily="18" charset="0"/>
              </a:rPr>
              <a:t>tấm</a:t>
            </a:r>
            <a:r>
              <a:rPr lang="en-US" altLang="en-US" sz="3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itchFamily="18" charset="0"/>
              </a:rPr>
              <a:t>thảm</a:t>
            </a:r>
            <a:r>
              <a:rPr lang="en-US" altLang="en-US" sz="3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itchFamily="18" charset="0"/>
              </a:rPr>
              <a:t>khổng</a:t>
            </a:r>
            <a:r>
              <a:rPr lang="en-US" altLang="en-US" sz="3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itchFamily="18" charset="0"/>
              </a:rPr>
              <a:t>lồ</a:t>
            </a:r>
            <a:endParaRPr lang="en-US" altLang="en-US" sz="30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algn="ctr"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altLang="en-US" sz="3000" b="1" dirty="0" err="1">
                <a:solidFill>
                  <a:srgbClr val="FF0000"/>
                </a:solidFill>
                <a:latin typeface="Times New Roman" pitchFamily="18" charset="0"/>
              </a:rPr>
              <a:t>bằng</a:t>
            </a:r>
            <a:r>
              <a:rPr lang="en-US" altLang="en-US" sz="3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itchFamily="18" charset="0"/>
              </a:rPr>
              <a:t>ngọc</a:t>
            </a:r>
            <a:r>
              <a:rPr lang="en-US" altLang="en-US" sz="3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itchFamily="18" charset="0"/>
              </a:rPr>
              <a:t>thạch</a:t>
            </a:r>
            <a:r>
              <a:rPr lang="en-US" altLang="en-US" sz="3000" b="1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5371" name="WordArt 11"/>
          <p:cNvSpPr>
            <a:spLocks noChangeArrowheads="1" noChangeShapeType="1" noTextEdit="1"/>
          </p:cNvSpPr>
          <p:nvPr>
            <p:custDataLst>
              <p:tags r:id="rId3"/>
            </p:custDataLst>
          </p:nvPr>
        </p:nvSpPr>
        <p:spPr bwMode="auto">
          <a:xfrm>
            <a:off x="140494" y="126712"/>
            <a:ext cx="914400" cy="45362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b="1" kern="10" dirty="0" err="1"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Câu</a:t>
            </a:r>
            <a:r>
              <a:rPr lang="en-US" sz="2700" b="1" kern="10" dirty="0"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1</a:t>
            </a:r>
          </a:p>
        </p:txBody>
      </p:sp>
      <p:sp>
        <p:nvSpPr>
          <p:cNvPr id="31" name="AutoShape 5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60314" y="4453635"/>
            <a:ext cx="7583686" cy="850602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buClr>
                <a:schemeClr val="hlink"/>
              </a:buClr>
              <a:buSzPct val="65000"/>
            </a:pPr>
            <a:r>
              <a:rPr lang="en-US" altLang="en-US" sz="3000" b="1" dirty="0">
                <a:solidFill>
                  <a:srgbClr val="FFFF00"/>
                </a:solidFill>
                <a:latin typeface="Times New Roman" pitchFamily="18" charset="0"/>
              </a:rPr>
              <a:t>“</a:t>
            </a:r>
            <a:r>
              <a:rPr lang="en-US" altLang="en-US" sz="3000" b="1" i="1" dirty="0" err="1">
                <a:solidFill>
                  <a:srgbClr val="FFFF00"/>
                </a:solidFill>
                <a:latin typeface="Times New Roman" pitchFamily="18" charset="0"/>
              </a:rPr>
              <a:t>Mặt</a:t>
            </a:r>
            <a:r>
              <a:rPr lang="en-US" altLang="en-US" sz="3000" b="1" i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altLang="en-US" sz="3000" b="1" i="1" dirty="0" err="1">
                <a:solidFill>
                  <a:srgbClr val="FFFF00"/>
                </a:solidFill>
                <a:latin typeface="Times New Roman" pitchFamily="18" charset="0"/>
              </a:rPr>
              <a:t>biển</a:t>
            </a:r>
            <a:r>
              <a:rPr lang="en-US" altLang="en-US" sz="3000" b="1" i="1" dirty="0">
                <a:solidFill>
                  <a:srgbClr val="FFFF00"/>
                </a:solidFill>
                <a:latin typeface="Times New Roman" pitchFamily="18" charset="0"/>
              </a:rPr>
              <a:t>” </a:t>
            </a:r>
            <a:r>
              <a:rPr lang="en-US" altLang="en-US" sz="2100" dirty="0" err="1">
                <a:solidFill>
                  <a:srgbClr val="FFFF00"/>
                </a:solidFill>
                <a:latin typeface="Times New Roman" pitchFamily="18" charset="0"/>
              </a:rPr>
              <a:t>được</a:t>
            </a:r>
            <a:r>
              <a:rPr lang="en-US" altLang="en-US" sz="2100" dirty="0">
                <a:solidFill>
                  <a:srgbClr val="FFFF00"/>
                </a:solidFill>
                <a:latin typeface="Times New Roman" pitchFamily="18" charset="0"/>
              </a:rPr>
              <a:t> so </a:t>
            </a:r>
            <a:r>
              <a:rPr lang="en-US" altLang="en-US" sz="2100" dirty="0" err="1">
                <a:solidFill>
                  <a:srgbClr val="FFFF00"/>
                </a:solidFill>
                <a:latin typeface="Times New Roman" pitchFamily="18" charset="0"/>
              </a:rPr>
              <a:t>sánh</a:t>
            </a:r>
            <a:r>
              <a:rPr lang="en-US" altLang="en-US" sz="21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altLang="en-US" sz="2100" dirty="0" err="1">
                <a:solidFill>
                  <a:srgbClr val="FFFF00"/>
                </a:solidFill>
                <a:latin typeface="Times New Roman" pitchFamily="18" charset="0"/>
              </a:rPr>
              <a:t>với</a:t>
            </a:r>
            <a:r>
              <a:rPr lang="en-US" altLang="en-US" sz="21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altLang="en-US" sz="3000" b="1" i="1" dirty="0">
                <a:solidFill>
                  <a:srgbClr val="FFFF00"/>
                </a:solidFill>
                <a:latin typeface="Times New Roman" pitchFamily="18" charset="0"/>
              </a:rPr>
              <a:t>“</a:t>
            </a:r>
            <a:r>
              <a:rPr lang="en-US" altLang="en-US" sz="3000" b="1" i="1" dirty="0" err="1">
                <a:solidFill>
                  <a:srgbClr val="FFFF00"/>
                </a:solidFill>
                <a:latin typeface="Times New Roman" pitchFamily="18" charset="0"/>
              </a:rPr>
              <a:t>Tấm</a:t>
            </a:r>
            <a:r>
              <a:rPr lang="en-US" altLang="en-US" sz="3000" b="1" i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altLang="en-US" sz="3000" b="1" i="1" dirty="0" err="1">
                <a:solidFill>
                  <a:srgbClr val="FFFF00"/>
                </a:solidFill>
                <a:latin typeface="Times New Roman" pitchFamily="18" charset="0"/>
              </a:rPr>
              <a:t>thảm</a:t>
            </a:r>
            <a:r>
              <a:rPr lang="en-US" altLang="en-US" sz="3000" b="1" i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altLang="en-US" sz="3000" b="1" i="1" dirty="0" err="1">
                <a:solidFill>
                  <a:srgbClr val="FFFF00"/>
                </a:solidFill>
                <a:latin typeface="Times New Roman" pitchFamily="18" charset="0"/>
              </a:rPr>
              <a:t>khổng</a:t>
            </a:r>
            <a:r>
              <a:rPr lang="en-US" altLang="en-US" sz="3000" b="1" i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altLang="en-US" sz="3000" b="1" i="1" dirty="0" err="1">
                <a:solidFill>
                  <a:srgbClr val="FFFF00"/>
                </a:solidFill>
                <a:latin typeface="Times New Roman" pitchFamily="18" charset="0"/>
              </a:rPr>
              <a:t>lồ</a:t>
            </a:r>
            <a:r>
              <a:rPr lang="en-US" altLang="en-US" sz="3000" b="1" i="1" dirty="0">
                <a:solidFill>
                  <a:srgbClr val="FFFF00"/>
                </a:solidFill>
                <a:latin typeface="Times New Roman" pitchFamily="18" charset="0"/>
              </a:rPr>
              <a:t>”</a:t>
            </a:r>
          </a:p>
        </p:txBody>
      </p:sp>
      <p:pic>
        <p:nvPicPr>
          <p:cNvPr id="36" name="Picture 37" descr="Blue_chapterlist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722" y="4771047"/>
            <a:ext cx="594122" cy="27265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9" descr="Classicmode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1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47591"/>
            <a:ext cx="1500188" cy="6238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WordArt 226"/>
          <p:cNvSpPr>
            <a:spLocks noChangeArrowheads="1" noChangeShapeType="1" noTextEdit="1"/>
          </p:cNvSpPr>
          <p:nvPr>
            <p:custDataLst>
              <p:tags r:id="rId7"/>
            </p:custDataLst>
          </p:nvPr>
        </p:nvSpPr>
        <p:spPr bwMode="auto">
          <a:xfrm>
            <a:off x="594122" y="4690467"/>
            <a:ext cx="460772" cy="301228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27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c</a:t>
            </a:r>
          </a:p>
        </p:txBody>
      </p:sp>
      <p:sp>
        <p:nvSpPr>
          <p:cNvPr id="40" name="AutoShape 51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596629" y="2209800"/>
            <a:ext cx="7547371" cy="756527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altLang="en-US" sz="3000" b="1" i="1" dirty="0">
                <a:solidFill>
                  <a:srgbClr val="FFFF00"/>
                </a:solidFill>
                <a:latin typeface="Times New Roman" pitchFamily="18" charset="0"/>
              </a:rPr>
              <a:t>“</a:t>
            </a:r>
            <a:r>
              <a:rPr lang="en-US" altLang="en-US" sz="3000" b="1" i="1" dirty="0" err="1">
                <a:solidFill>
                  <a:srgbClr val="FFFF00"/>
                </a:solidFill>
                <a:latin typeface="Times New Roman" pitchFamily="18" charset="0"/>
              </a:rPr>
              <a:t>Biển</a:t>
            </a:r>
            <a:r>
              <a:rPr lang="en-US" altLang="en-US" sz="3000" b="1" i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altLang="en-US" sz="3000" b="1" i="1" dirty="0" err="1">
                <a:solidFill>
                  <a:srgbClr val="FFFF00"/>
                </a:solidFill>
                <a:latin typeface="Times New Roman" pitchFamily="18" charset="0"/>
              </a:rPr>
              <a:t>sáng</a:t>
            </a:r>
            <a:r>
              <a:rPr lang="en-US" altLang="en-US" sz="3000" b="1" i="1" dirty="0">
                <a:solidFill>
                  <a:srgbClr val="FFFF00"/>
                </a:solidFill>
                <a:latin typeface="Times New Roman" pitchFamily="18" charset="0"/>
              </a:rPr>
              <a:t>” </a:t>
            </a:r>
            <a:r>
              <a:rPr lang="en-US" altLang="en-US" sz="2100" dirty="0" err="1">
                <a:solidFill>
                  <a:srgbClr val="FFFF00"/>
                </a:solidFill>
                <a:latin typeface="Times New Roman" pitchFamily="18" charset="0"/>
              </a:rPr>
              <a:t>được</a:t>
            </a:r>
            <a:r>
              <a:rPr lang="en-US" altLang="en-US" sz="2100" dirty="0">
                <a:solidFill>
                  <a:srgbClr val="FFFF00"/>
                </a:solidFill>
                <a:latin typeface="Times New Roman" pitchFamily="18" charset="0"/>
              </a:rPr>
              <a:t> so </a:t>
            </a:r>
            <a:r>
              <a:rPr lang="en-US" altLang="en-US" sz="2100" dirty="0" err="1">
                <a:solidFill>
                  <a:srgbClr val="FFFF00"/>
                </a:solidFill>
                <a:latin typeface="Times New Roman" pitchFamily="18" charset="0"/>
              </a:rPr>
              <a:t>sánh</a:t>
            </a:r>
            <a:r>
              <a:rPr lang="en-US" altLang="en-US" sz="21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altLang="en-US" sz="2100" dirty="0" err="1">
                <a:solidFill>
                  <a:srgbClr val="FFFF00"/>
                </a:solidFill>
                <a:latin typeface="Times New Roman" pitchFamily="18" charset="0"/>
              </a:rPr>
              <a:t>với</a:t>
            </a:r>
            <a:r>
              <a:rPr lang="en-US" altLang="en-US" sz="21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altLang="en-US" sz="3000" b="1" i="1" dirty="0">
                <a:solidFill>
                  <a:srgbClr val="FFFF00"/>
                </a:solidFill>
                <a:latin typeface="Times New Roman" pitchFamily="18" charset="0"/>
              </a:rPr>
              <a:t>“</a:t>
            </a:r>
            <a:r>
              <a:rPr lang="en-US" altLang="en-US" sz="3000" b="1" i="1" dirty="0" err="1">
                <a:solidFill>
                  <a:srgbClr val="FFFF00"/>
                </a:solidFill>
                <a:latin typeface="Times New Roman" pitchFamily="18" charset="0"/>
              </a:rPr>
              <a:t>Ngọc</a:t>
            </a:r>
            <a:r>
              <a:rPr lang="en-US" altLang="en-US" sz="3000" b="1" i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altLang="en-US" sz="3000" b="1" i="1" dirty="0" err="1">
                <a:solidFill>
                  <a:srgbClr val="FFFF00"/>
                </a:solidFill>
                <a:latin typeface="Times New Roman" pitchFamily="18" charset="0"/>
              </a:rPr>
              <a:t>thạch</a:t>
            </a:r>
            <a:r>
              <a:rPr lang="en-US" altLang="en-US" sz="3000" b="1" i="1" dirty="0">
                <a:solidFill>
                  <a:srgbClr val="FFFF00"/>
                </a:solidFill>
                <a:latin typeface="Times New Roman" pitchFamily="18" charset="0"/>
              </a:rPr>
              <a:t>” </a:t>
            </a:r>
          </a:p>
        </p:txBody>
      </p:sp>
      <p:pic>
        <p:nvPicPr>
          <p:cNvPr id="41" name="Picture 37" descr="Blue_chapterlist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6" y="2462212"/>
            <a:ext cx="594122" cy="263129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1" descr="Classicmode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1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2295525"/>
            <a:ext cx="1500188" cy="601266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Oval 59">
            <a:hlinkHover r:id="" action="ppaction://noaction" highlightClick="1">
              <a:snd r:embed="rId42" name="cached_combo42.wav"/>
            </a:hlinkHover>
          </p:cNvPr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23875" y="2350294"/>
            <a:ext cx="817960" cy="459581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chemeClr val="hlink"/>
              </a:buClr>
              <a:buSzPct val="65000"/>
              <a:buFont typeface="Wingdings" pitchFamily="2" charset="2"/>
              <a:buNone/>
            </a:pPr>
            <a:endParaRPr lang="en-US" altLang="en-US" sz="1500">
              <a:latin typeface=".VnTime" pitchFamily="34" charset="0"/>
            </a:endParaRPr>
          </a:p>
        </p:txBody>
      </p:sp>
      <p:sp>
        <p:nvSpPr>
          <p:cNvPr id="44" name="WordArt 226"/>
          <p:cNvSpPr>
            <a:spLocks noChangeArrowheads="1" noChangeShapeType="1" noTextEdit="1"/>
          </p:cNvSpPr>
          <p:nvPr>
            <p:custDataLst>
              <p:tags r:id="rId12"/>
            </p:custDataLst>
          </p:nvPr>
        </p:nvSpPr>
        <p:spPr bwMode="auto">
          <a:xfrm>
            <a:off x="729853" y="2444353"/>
            <a:ext cx="460772" cy="290513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27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A</a:t>
            </a:r>
          </a:p>
        </p:txBody>
      </p:sp>
      <p:sp>
        <p:nvSpPr>
          <p:cNvPr id="45" name="AutoShape 51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600200" y="3320490"/>
            <a:ext cx="7543800" cy="79024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altLang="en-US" sz="3000" b="1" i="1" dirty="0">
                <a:solidFill>
                  <a:srgbClr val="FFFF00"/>
                </a:solidFill>
                <a:latin typeface="Times New Roman" pitchFamily="18" charset="0"/>
              </a:rPr>
              <a:t>“</a:t>
            </a:r>
            <a:r>
              <a:rPr lang="en-US" altLang="en-US" sz="3000" b="1" i="1" dirty="0" err="1">
                <a:solidFill>
                  <a:srgbClr val="FFFF00"/>
                </a:solidFill>
                <a:latin typeface="Times New Roman" pitchFamily="18" charset="0"/>
              </a:rPr>
              <a:t>Mặt</a:t>
            </a:r>
            <a:r>
              <a:rPr lang="en-US" altLang="en-US" sz="3000" b="1" i="1" dirty="0">
                <a:solidFill>
                  <a:srgbClr val="FFFF00"/>
                </a:solidFill>
                <a:latin typeface="Times New Roman" pitchFamily="18" charset="0"/>
              </a:rPr>
              <a:t>” </a:t>
            </a:r>
            <a:r>
              <a:rPr lang="en-US" altLang="en-US" sz="2100" dirty="0" err="1">
                <a:solidFill>
                  <a:srgbClr val="FFFF00"/>
                </a:solidFill>
                <a:latin typeface="Times New Roman" pitchFamily="18" charset="0"/>
              </a:rPr>
              <a:t>được</a:t>
            </a:r>
            <a:r>
              <a:rPr lang="en-US" altLang="en-US" sz="2100" dirty="0">
                <a:solidFill>
                  <a:srgbClr val="FFFF00"/>
                </a:solidFill>
                <a:latin typeface="Times New Roman" pitchFamily="18" charset="0"/>
              </a:rPr>
              <a:t> so </a:t>
            </a:r>
            <a:r>
              <a:rPr lang="en-US" altLang="en-US" sz="2100" dirty="0" err="1">
                <a:solidFill>
                  <a:srgbClr val="FFFF00"/>
                </a:solidFill>
                <a:latin typeface="Times New Roman" pitchFamily="18" charset="0"/>
              </a:rPr>
              <a:t>sánh</a:t>
            </a:r>
            <a:r>
              <a:rPr lang="en-US" altLang="en-US" sz="21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altLang="en-US" sz="2100" dirty="0" err="1">
                <a:solidFill>
                  <a:srgbClr val="FFFF00"/>
                </a:solidFill>
                <a:latin typeface="Times New Roman" pitchFamily="18" charset="0"/>
              </a:rPr>
              <a:t>với</a:t>
            </a:r>
            <a:r>
              <a:rPr lang="en-US" altLang="en-US" sz="21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altLang="en-US" sz="3000" b="1" i="1" dirty="0">
                <a:solidFill>
                  <a:srgbClr val="FFFF00"/>
                </a:solidFill>
                <a:latin typeface="Times New Roman" pitchFamily="18" charset="0"/>
              </a:rPr>
              <a:t>“</a:t>
            </a:r>
            <a:r>
              <a:rPr lang="en-US" altLang="en-US" sz="3000" b="1" i="1" dirty="0" err="1">
                <a:solidFill>
                  <a:srgbClr val="FFFF00"/>
                </a:solidFill>
                <a:latin typeface="Times New Roman" pitchFamily="18" charset="0"/>
              </a:rPr>
              <a:t>Ngọc</a:t>
            </a:r>
            <a:r>
              <a:rPr lang="en-US" altLang="en-US" sz="3000" b="1" i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altLang="en-US" sz="3000" b="1" i="1" dirty="0" err="1">
                <a:solidFill>
                  <a:srgbClr val="FFFF00"/>
                </a:solidFill>
                <a:latin typeface="Times New Roman" pitchFamily="18" charset="0"/>
              </a:rPr>
              <a:t>thạch</a:t>
            </a:r>
            <a:r>
              <a:rPr lang="en-US" altLang="en-US" sz="3000" b="1" i="1" dirty="0">
                <a:solidFill>
                  <a:srgbClr val="FFFF00"/>
                </a:solidFill>
                <a:latin typeface="Times New Roman" pitchFamily="18" charset="0"/>
              </a:rPr>
              <a:t>”</a:t>
            </a:r>
          </a:p>
        </p:txBody>
      </p:sp>
      <p:pic>
        <p:nvPicPr>
          <p:cNvPr id="46" name="Picture 37" descr="Blue_chapterlist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8" y="3510392"/>
            <a:ext cx="594122" cy="361701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39" descr="Classicmode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1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528" y="3343704"/>
            <a:ext cx="1500188" cy="82651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WordArt 226"/>
          <p:cNvSpPr>
            <a:spLocks noChangeArrowheads="1" noChangeShapeType="1" noTextEdit="1"/>
          </p:cNvSpPr>
          <p:nvPr>
            <p:custDataLst>
              <p:tags r:id="rId16"/>
            </p:custDataLst>
          </p:nvPr>
        </p:nvSpPr>
        <p:spPr bwMode="auto">
          <a:xfrm>
            <a:off x="698898" y="3483007"/>
            <a:ext cx="459581" cy="399344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27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b</a:t>
            </a:r>
          </a:p>
        </p:txBody>
      </p:sp>
      <p:grpSp>
        <p:nvGrpSpPr>
          <p:cNvPr id="2" name="Group 33"/>
          <p:cNvGrpSpPr>
            <a:grpSpLocks/>
          </p:cNvGrpSpPr>
          <p:nvPr>
            <p:custDataLst>
              <p:tags r:id="rId17"/>
            </p:custDataLst>
          </p:nvPr>
        </p:nvGrpSpPr>
        <p:grpSpPr bwMode="auto">
          <a:xfrm>
            <a:off x="7086600" y="5361932"/>
            <a:ext cx="1752600" cy="1314450"/>
            <a:chOff x="4320" y="2928"/>
            <a:chExt cx="1104" cy="1104"/>
          </a:xfrm>
        </p:grpSpPr>
        <p:sp>
          <p:nvSpPr>
            <p:cNvPr id="34852" name="AutoShape 34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FF66CC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Clr>
                  <a:schemeClr val="hlink"/>
                </a:buClr>
                <a:buSzPct val="65000"/>
                <a:buFont typeface="Wingdings" pitchFamily="2" charset="2"/>
                <a:buNone/>
              </a:pPr>
              <a:endParaRPr lang="en-US" altLang="en-US" sz="45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34853" name="WordArt 35"/>
            <p:cNvSpPr>
              <a:spLocks noChangeArrowheads="1" noChangeShapeType="1" noTextEdit="1"/>
            </p:cNvSpPr>
            <p:nvPr>
              <p:custDataLst>
                <p:tags r:id="rId30"/>
              </p:custDataLst>
            </p:nvPr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7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66CC"/>
                      </a:gs>
                      <a:gs pos="100000">
                        <a:srgbClr val="FFFFFF"/>
                      </a:gs>
                    </a:gsLst>
                    <a:path path="rect">
                      <a:fillToRect l="50000" t="50000" r="50000" b="50000"/>
                    </a:path>
                  </a:gradFill>
                  <a:latin typeface="Times New Roman"/>
                  <a:cs typeface="Times New Roman"/>
                </a:rPr>
                <a:t>Hết</a:t>
              </a:r>
              <a:r>
                <a:rPr lang="en-US" sz="27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66CC"/>
                      </a:gs>
                      <a:gs pos="100000">
                        <a:srgbClr val="FFFFFF"/>
                      </a:gs>
                    </a:gsLst>
                    <a:path path="rect">
                      <a:fillToRect l="50000" t="50000" r="50000" b="50000"/>
                    </a:path>
                  </a:gradFill>
                  <a:latin typeface="Times New Roman"/>
                  <a:cs typeface="Times New Roman"/>
                </a:rPr>
                <a:t> </a:t>
              </a:r>
              <a:r>
                <a:rPr lang="en-US" sz="27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66CC"/>
                      </a:gs>
                      <a:gs pos="100000">
                        <a:srgbClr val="FFFFFF"/>
                      </a:gs>
                    </a:gsLst>
                    <a:path path="rect">
                      <a:fillToRect l="50000" t="50000" r="50000" b="50000"/>
                    </a:path>
                  </a:gradFill>
                  <a:latin typeface="Times New Roman"/>
                  <a:cs typeface="Times New Roman"/>
                </a:rPr>
                <a:t>giờ</a:t>
              </a:r>
              <a:endParaRPr lang="en-US" sz="27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66CC"/>
                    </a:gs>
                    <a:gs pos="100000">
                      <a:srgbClr val="FFFFFF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endParaRPr>
            </a:p>
          </p:txBody>
        </p:sp>
      </p:grpSp>
      <p:sp>
        <p:nvSpPr>
          <p:cNvPr id="6180" name="WordArt 36"/>
          <p:cNvSpPr>
            <a:spLocks noChangeArrowheads="1" noChangeShapeType="1" noTextEdit="1"/>
          </p:cNvSpPr>
          <p:nvPr>
            <p:custDataLst>
              <p:tags r:id="rId18"/>
            </p:custDataLst>
          </p:nvPr>
        </p:nvSpPr>
        <p:spPr bwMode="auto">
          <a:xfrm>
            <a:off x="7629525" y="5740550"/>
            <a:ext cx="666750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</a:p>
        </p:txBody>
      </p:sp>
      <p:sp>
        <p:nvSpPr>
          <p:cNvPr id="6181" name="WordArt 37"/>
          <p:cNvSpPr>
            <a:spLocks noChangeArrowheads="1" noChangeShapeType="1" noTextEdit="1"/>
          </p:cNvSpPr>
          <p:nvPr>
            <p:custDataLst>
              <p:tags r:id="rId19"/>
            </p:custDataLst>
          </p:nvPr>
        </p:nvSpPr>
        <p:spPr bwMode="auto">
          <a:xfrm>
            <a:off x="7547447" y="5711975"/>
            <a:ext cx="666750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6182" name="WordArt 38"/>
          <p:cNvSpPr>
            <a:spLocks noChangeArrowheads="1" noChangeShapeType="1" noTextEdit="1"/>
          </p:cNvSpPr>
          <p:nvPr>
            <p:custDataLst>
              <p:tags r:id="rId20"/>
            </p:custDataLst>
          </p:nvPr>
        </p:nvSpPr>
        <p:spPr bwMode="auto">
          <a:xfrm>
            <a:off x="7622531" y="5711975"/>
            <a:ext cx="666750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6183" name="WordArt 39"/>
          <p:cNvSpPr>
            <a:spLocks noChangeArrowheads="1" noChangeShapeType="1" noTextEdit="1"/>
          </p:cNvSpPr>
          <p:nvPr>
            <p:custDataLst>
              <p:tags r:id="rId21"/>
            </p:custDataLst>
          </p:nvPr>
        </p:nvSpPr>
        <p:spPr bwMode="auto">
          <a:xfrm>
            <a:off x="7615537" y="5711974"/>
            <a:ext cx="666750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6184" name="WordArt 40"/>
          <p:cNvSpPr>
            <a:spLocks noChangeArrowheads="1" noChangeShapeType="1" noTextEdit="1"/>
          </p:cNvSpPr>
          <p:nvPr>
            <p:custDataLst>
              <p:tags r:id="rId22"/>
            </p:custDataLst>
          </p:nvPr>
        </p:nvSpPr>
        <p:spPr bwMode="auto">
          <a:xfrm>
            <a:off x="7634289" y="5752921"/>
            <a:ext cx="666750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6185" name="WordArt 41"/>
          <p:cNvSpPr>
            <a:spLocks noChangeArrowheads="1" noChangeShapeType="1" noTextEdit="1"/>
          </p:cNvSpPr>
          <p:nvPr>
            <p:custDataLst>
              <p:tags r:id="rId23"/>
            </p:custDataLst>
          </p:nvPr>
        </p:nvSpPr>
        <p:spPr bwMode="auto">
          <a:xfrm>
            <a:off x="7639053" y="5724345"/>
            <a:ext cx="666750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  <p:sp>
        <p:nvSpPr>
          <p:cNvPr id="6186" name="WordArt 42"/>
          <p:cNvSpPr>
            <a:spLocks noChangeArrowheads="1" noChangeShapeType="1" noTextEdit="1"/>
          </p:cNvSpPr>
          <p:nvPr>
            <p:custDataLst>
              <p:tags r:id="rId24"/>
            </p:custDataLst>
          </p:nvPr>
        </p:nvSpPr>
        <p:spPr bwMode="auto">
          <a:xfrm>
            <a:off x="7599015" y="5701128"/>
            <a:ext cx="666750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</a:t>
            </a:r>
          </a:p>
        </p:txBody>
      </p:sp>
      <p:sp>
        <p:nvSpPr>
          <p:cNvPr id="6187" name="WordArt 43"/>
          <p:cNvSpPr>
            <a:spLocks noChangeArrowheads="1" noChangeShapeType="1" noTextEdit="1"/>
          </p:cNvSpPr>
          <p:nvPr>
            <p:custDataLst>
              <p:tags r:id="rId25"/>
            </p:custDataLst>
          </p:nvPr>
        </p:nvSpPr>
        <p:spPr bwMode="auto">
          <a:xfrm>
            <a:off x="7615136" y="5700274"/>
            <a:ext cx="666750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7</a:t>
            </a:r>
          </a:p>
        </p:txBody>
      </p:sp>
      <p:sp>
        <p:nvSpPr>
          <p:cNvPr id="6188" name="WordArt 44"/>
          <p:cNvSpPr>
            <a:spLocks noChangeArrowheads="1" noChangeShapeType="1" noTextEdit="1"/>
          </p:cNvSpPr>
          <p:nvPr>
            <p:custDataLst>
              <p:tags r:id="rId26"/>
            </p:custDataLst>
          </p:nvPr>
        </p:nvSpPr>
        <p:spPr bwMode="auto">
          <a:xfrm>
            <a:off x="7627295" y="5724345"/>
            <a:ext cx="666750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8</a:t>
            </a:r>
          </a:p>
        </p:txBody>
      </p:sp>
      <p:sp>
        <p:nvSpPr>
          <p:cNvPr id="6189" name="WordArt 45"/>
          <p:cNvSpPr>
            <a:spLocks noChangeArrowheads="1" noChangeShapeType="1" noTextEdit="1"/>
          </p:cNvSpPr>
          <p:nvPr>
            <p:custDataLst>
              <p:tags r:id="rId27"/>
            </p:custDataLst>
          </p:nvPr>
        </p:nvSpPr>
        <p:spPr bwMode="auto">
          <a:xfrm>
            <a:off x="7641605" y="5721116"/>
            <a:ext cx="666750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9</a:t>
            </a:r>
          </a:p>
        </p:txBody>
      </p:sp>
      <p:sp>
        <p:nvSpPr>
          <p:cNvPr id="6190" name="WordArt 46"/>
          <p:cNvSpPr>
            <a:spLocks noChangeArrowheads="1" noChangeShapeType="1" noTextEdit="1"/>
          </p:cNvSpPr>
          <p:nvPr>
            <p:custDataLst>
              <p:tags r:id="rId28"/>
            </p:custDataLst>
          </p:nvPr>
        </p:nvSpPr>
        <p:spPr bwMode="auto">
          <a:xfrm>
            <a:off x="7484715" y="5730257"/>
            <a:ext cx="895350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19200" y="15240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404720"/>
      </p:ext>
    </p:extLst>
  </p:cSld>
  <p:clrMapOvr>
    <a:masterClrMapping/>
  </p:clrMapOvr>
  <p:transition advTm="31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0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1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2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3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4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5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5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6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 nodeType="clickPar">
                      <p:stCondLst>
                        <p:cond delay="indefinite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 nodeType="clickPar">
                      <p:stCondLst>
                        <p:cond delay="indefinite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5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05556E-6 -2.59259E-6 L -3.05556E-6 -0.07222 " pathEditMode="relative" rAng="0" ptsTypes="AA">
                                      <p:cBhvr>
                                        <p:cTn id="18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8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5371" grpId="0" animBg="1"/>
      <p:bldP spid="31" grpId="0" animBg="1"/>
      <p:bldP spid="31" grpId="1" animBg="1"/>
      <p:bldP spid="39" grpId="0" animBg="1"/>
      <p:bldP spid="43" grpId="0" animBg="1"/>
      <p:bldP spid="44" grpId="0" animBg="1"/>
      <p:bldP spid="48" grpId="0" animBg="1"/>
      <p:bldP spid="6180" grpId="0" animBg="1"/>
      <p:bldP spid="6180" grpId="1" animBg="1"/>
      <p:bldP spid="6181" grpId="0" animBg="1"/>
      <p:bldP spid="6181" grpId="1" animBg="1"/>
      <p:bldP spid="6182" grpId="0" animBg="1"/>
      <p:bldP spid="6182" grpId="1" animBg="1"/>
      <p:bldP spid="6183" grpId="0" animBg="1"/>
      <p:bldP spid="6183" grpId="1" animBg="1"/>
      <p:bldP spid="6184" grpId="0" animBg="1"/>
      <p:bldP spid="6184" grpId="1" animBg="1"/>
      <p:bldP spid="6185" grpId="0" animBg="1"/>
      <p:bldP spid="6185" grpId="1" animBg="1"/>
      <p:bldP spid="6186" grpId="0" animBg="1"/>
      <p:bldP spid="6186" grpId="1" animBg="1"/>
      <p:bldP spid="6187" grpId="0" animBg="1"/>
      <p:bldP spid="6187" grpId="1" animBg="1"/>
      <p:bldP spid="6188" grpId="0" animBg="1"/>
      <p:bldP spid="6188" grpId="1" animBg="1"/>
      <p:bldP spid="6189" grpId="0" animBg="1"/>
      <p:bldP spid="6189" grpId="1" animBg="1"/>
      <p:bldP spid="6190" grpId="0" animBg="1"/>
      <p:bldP spid="619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56667"/>
          <a:stretch/>
        </p:blipFill>
        <p:spPr>
          <a:xfrm>
            <a:off x="0" y="0"/>
            <a:ext cx="9144000" cy="686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1436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56667"/>
          <a:stretch/>
        </p:blipFill>
        <p:spPr>
          <a:xfrm>
            <a:off x="0" y="-228599"/>
            <a:ext cx="4572000" cy="70865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0"/>
            <a:ext cx="47144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084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980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39" descr="Classicmode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6" y="2845778"/>
            <a:ext cx="1534940" cy="66081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2" descr="Picture1"/>
          <p:cNvPicPr>
            <a:picLocks noChangeArrowheads="1" noCrop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3741"/>
            <a:ext cx="9144000" cy="70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3" descr="Picture1"/>
          <p:cNvPicPr>
            <a:picLocks noChangeArrowheads="1" noCrop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166938" y="3480197"/>
            <a:ext cx="531495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6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47" y="1312230"/>
            <a:ext cx="16002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AutoShape 5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408830" y="1438275"/>
            <a:ext cx="5820770" cy="112764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altLang="en-US" sz="225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7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itchFamily="18" charset="0"/>
              </a:rPr>
              <a:t>Cánh</a:t>
            </a:r>
            <a:r>
              <a:rPr lang="en-US" altLang="en-US" sz="27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itchFamily="18" charset="0"/>
              </a:rPr>
              <a:t>diều</a:t>
            </a:r>
            <a:r>
              <a:rPr lang="en-US" altLang="en-US" sz="27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itchFamily="18" charset="0"/>
              </a:rPr>
              <a:t>như</a:t>
            </a:r>
            <a:r>
              <a:rPr lang="en-US" altLang="en-US" sz="27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itchFamily="18" charset="0"/>
              </a:rPr>
              <a:t>dấu</a:t>
            </a:r>
            <a:r>
              <a:rPr lang="en-US" altLang="en-US" sz="2700" b="1" dirty="0">
                <a:solidFill>
                  <a:srgbClr val="FF0000"/>
                </a:solidFill>
                <a:latin typeface="Times New Roman" pitchFamily="18" charset="0"/>
              </a:rPr>
              <a:t> “á”</a:t>
            </a:r>
          </a:p>
          <a:p>
            <a:pPr algn="ctr"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altLang="en-US" sz="2700" b="1" dirty="0">
                <a:solidFill>
                  <a:srgbClr val="FF0000"/>
                </a:solidFill>
                <a:latin typeface="Times New Roman" pitchFamily="18" charset="0"/>
              </a:rPr>
              <a:t>Ai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itchFamily="18" charset="0"/>
              </a:rPr>
              <a:t>vừa</a:t>
            </a:r>
            <a:r>
              <a:rPr lang="en-US" altLang="en-US" sz="27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itchFamily="18" charset="0"/>
              </a:rPr>
              <a:t>tung</a:t>
            </a:r>
            <a:r>
              <a:rPr lang="en-US" altLang="en-US" sz="27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itchFamily="18" charset="0"/>
              </a:rPr>
              <a:t>lên</a:t>
            </a:r>
            <a:r>
              <a:rPr lang="en-US" altLang="en-US" sz="27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itchFamily="18" charset="0"/>
              </a:rPr>
              <a:t>trời</a:t>
            </a:r>
            <a:endParaRPr lang="en-US" altLang="en-US" sz="27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5371" name="WordArt 11"/>
          <p:cNvSpPr>
            <a:spLocks noChangeArrowheads="1" noChangeShapeType="1" noTextEdit="1"/>
          </p:cNvSpPr>
          <p:nvPr>
            <p:custDataLst>
              <p:tags r:id="rId4"/>
            </p:custDataLst>
          </p:nvPr>
        </p:nvSpPr>
        <p:spPr bwMode="auto">
          <a:xfrm>
            <a:off x="269506" y="286718"/>
            <a:ext cx="914400" cy="45362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b="1" kern="10" dirty="0" err="1"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Câu</a:t>
            </a:r>
            <a:r>
              <a:rPr lang="en-US" sz="2700" b="1" kern="10" dirty="0"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2</a:t>
            </a:r>
          </a:p>
        </p:txBody>
      </p:sp>
      <p:sp>
        <p:nvSpPr>
          <p:cNvPr id="40" name="AutoShape 51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328862" y="3795745"/>
            <a:ext cx="6421151" cy="779003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altLang="en-US" sz="3000" b="1" i="1" dirty="0">
                <a:solidFill>
                  <a:srgbClr val="FFFF00"/>
                </a:solidFill>
                <a:latin typeface="Times New Roman" pitchFamily="18" charset="0"/>
              </a:rPr>
              <a:t>“</a:t>
            </a:r>
            <a:r>
              <a:rPr lang="en-US" altLang="en-US" sz="3000" b="1" i="1" dirty="0" err="1">
                <a:solidFill>
                  <a:srgbClr val="FFFF00"/>
                </a:solidFill>
                <a:latin typeface="Times New Roman" pitchFamily="18" charset="0"/>
              </a:rPr>
              <a:t>Dấu</a:t>
            </a:r>
            <a:r>
              <a:rPr lang="en-US" altLang="en-US" sz="3000" b="1" i="1" dirty="0">
                <a:solidFill>
                  <a:srgbClr val="FFFF00"/>
                </a:solidFill>
                <a:latin typeface="Times New Roman" pitchFamily="18" charset="0"/>
              </a:rPr>
              <a:t> “á”” </a:t>
            </a:r>
            <a:r>
              <a:rPr lang="en-US" altLang="en-US" sz="2100" dirty="0" err="1">
                <a:solidFill>
                  <a:srgbClr val="FFFF00"/>
                </a:solidFill>
                <a:latin typeface="Times New Roman" pitchFamily="18" charset="0"/>
              </a:rPr>
              <a:t>được</a:t>
            </a:r>
            <a:r>
              <a:rPr lang="en-US" altLang="en-US" sz="2100" dirty="0">
                <a:solidFill>
                  <a:srgbClr val="FFFF00"/>
                </a:solidFill>
                <a:latin typeface="Times New Roman" pitchFamily="18" charset="0"/>
              </a:rPr>
              <a:t> so </a:t>
            </a:r>
            <a:r>
              <a:rPr lang="en-US" altLang="en-US" sz="2100" dirty="0" err="1">
                <a:solidFill>
                  <a:srgbClr val="FFFF00"/>
                </a:solidFill>
                <a:latin typeface="Times New Roman" pitchFamily="18" charset="0"/>
              </a:rPr>
              <a:t>sánh</a:t>
            </a:r>
            <a:r>
              <a:rPr lang="en-US" altLang="en-US" sz="21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altLang="en-US" sz="2100" dirty="0" err="1">
                <a:solidFill>
                  <a:srgbClr val="FFFF00"/>
                </a:solidFill>
                <a:latin typeface="Times New Roman" pitchFamily="18" charset="0"/>
              </a:rPr>
              <a:t>với</a:t>
            </a:r>
            <a:r>
              <a:rPr lang="en-US" altLang="en-US" sz="21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altLang="en-US" sz="3000" b="1" i="1" dirty="0">
                <a:solidFill>
                  <a:srgbClr val="FFFF00"/>
                </a:solidFill>
                <a:latin typeface="Times New Roman" pitchFamily="18" charset="0"/>
              </a:rPr>
              <a:t>“</a:t>
            </a:r>
            <a:r>
              <a:rPr lang="en-US" altLang="en-US" sz="3000" b="1" i="1" dirty="0" err="1">
                <a:solidFill>
                  <a:srgbClr val="FFFF00"/>
                </a:solidFill>
                <a:latin typeface="Times New Roman" pitchFamily="18" charset="0"/>
              </a:rPr>
              <a:t>Trời</a:t>
            </a:r>
            <a:r>
              <a:rPr lang="en-US" altLang="en-US" sz="3000" b="1" i="1" dirty="0">
                <a:solidFill>
                  <a:srgbClr val="FFFF00"/>
                </a:solidFill>
                <a:latin typeface="Times New Roman" pitchFamily="18" charset="0"/>
              </a:rPr>
              <a:t>”</a:t>
            </a:r>
          </a:p>
        </p:txBody>
      </p:sp>
      <p:pic>
        <p:nvPicPr>
          <p:cNvPr id="41" name="Picture 37" descr="Blue_chapterlist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3002961"/>
            <a:ext cx="594122" cy="263129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1" descr="Classicmode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681" y="3870221"/>
            <a:ext cx="1500188" cy="601266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Oval 59">
            <a:hlinkHover r:id="" action="ppaction://noaction" highlightClick="1">
              <a:snd r:embed="rId42" name="cached_combo42.wav"/>
            </a:hlinkHover>
          </p:cNvPr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966309" y="3889216"/>
            <a:ext cx="817960" cy="459581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chemeClr val="hlink"/>
              </a:buClr>
              <a:buSzPct val="65000"/>
              <a:buFont typeface="Wingdings" pitchFamily="2" charset="2"/>
              <a:buNone/>
            </a:pPr>
            <a:endParaRPr lang="en-US" altLang="en-US" sz="1500">
              <a:latin typeface=".VnTime" pitchFamily="34" charset="0"/>
            </a:endParaRPr>
          </a:p>
        </p:txBody>
      </p:sp>
      <p:sp>
        <p:nvSpPr>
          <p:cNvPr id="44" name="WordArt 226"/>
          <p:cNvSpPr>
            <a:spLocks noChangeArrowheads="1" noChangeShapeType="1" noTextEdit="1"/>
          </p:cNvSpPr>
          <p:nvPr>
            <p:custDataLst>
              <p:tags r:id="rId9"/>
            </p:custDataLst>
          </p:nvPr>
        </p:nvSpPr>
        <p:spPr bwMode="auto">
          <a:xfrm>
            <a:off x="1291828" y="2955105"/>
            <a:ext cx="460772" cy="439595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27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A</a:t>
            </a:r>
          </a:p>
        </p:txBody>
      </p:sp>
      <p:sp>
        <p:nvSpPr>
          <p:cNvPr id="45" name="AutoShape 51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328863" y="4844442"/>
            <a:ext cx="6421150" cy="80863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altLang="en-US" sz="3000" b="1" i="1" dirty="0">
                <a:solidFill>
                  <a:srgbClr val="FFFF00"/>
                </a:solidFill>
                <a:latin typeface="Times New Roman" pitchFamily="18" charset="0"/>
              </a:rPr>
              <a:t>“</a:t>
            </a:r>
            <a:r>
              <a:rPr lang="en-US" altLang="en-US" sz="3000" b="1" i="1" dirty="0" err="1">
                <a:solidFill>
                  <a:srgbClr val="FFFF00"/>
                </a:solidFill>
                <a:latin typeface="Times New Roman" pitchFamily="18" charset="0"/>
              </a:rPr>
              <a:t>Diều</a:t>
            </a:r>
            <a:r>
              <a:rPr lang="en-US" altLang="en-US" sz="3000" b="1" i="1" dirty="0">
                <a:solidFill>
                  <a:srgbClr val="FFFF00"/>
                </a:solidFill>
                <a:latin typeface="Times New Roman" pitchFamily="18" charset="0"/>
              </a:rPr>
              <a:t>” </a:t>
            </a:r>
            <a:r>
              <a:rPr lang="en-US" altLang="en-US" sz="2100" dirty="0" err="1">
                <a:solidFill>
                  <a:srgbClr val="FFFF00"/>
                </a:solidFill>
                <a:latin typeface="Times New Roman" pitchFamily="18" charset="0"/>
              </a:rPr>
              <a:t>được</a:t>
            </a:r>
            <a:r>
              <a:rPr lang="en-US" altLang="en-US" sz="2100" dirty="0">
                <a:solidFill>
                  <a:srgbClr val="FFFF00"/>
                </a:solidFill>
                <a:latin typeface="Times New Roman" pitchFamily="18" charset="0"/>
              </a:rPr>
              <a:t> so </a:t>
            </a:r>
            <a:r>
              <a:rPr lang="en-US" altLang="en-US" sz="2100" dirty="0" err="1">
                <a:solidFill>
                  <a:srgbClr val="FFFF00"/>
                </a:solidFill>
                <a:latin typeface="Times New Roman" pitchFamily="18" charset="0"/>
              </a:rPr>
              <a:t>sánh</a:t>
            </a:r>
            <a:r>
              <a:rPr lang="en-US" altLang="en-US" sz="21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altLang="en-US" sz="2100" dirty="0" err="1">
                <a:solidFill>
                  <a:srgbClr val="FFFF00"/>
                </a:solidFill>
                <a:latin typeface="Times New Roman" pitchFamily="18" charset="0"/>
              </a:rPr>
              <a:t>với</a:t>
            </a:r>
            <a:r>
              <a:rPr lang="en-US" altLang="en-US" sz="21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altLang="en-US" sz="3000" b="1" i="1" dirty="0">
                <a:solidFill>
                  <a:srgbClr val="FFFF00"/>
                </a:solidFill>
                <a:latin typeface="Times New Roman" pitchFamily="18" charset="0"/>
              </a:rPr>
              <a:t>“</a:t>
            </a:r>
            <a:r>
              <a:rPr lang="en-US" altLang="en-US" sz="3000" b="1" i="1" dirty="0" err="1">
                <a:solidFill>
                  <a:srgbClr val="FFFF00"/>
                </a:solidFill>
                <a:latin typeface="Times New Roman" pitchFamily="18" charset="0"/>
              </a:rPr>
              <a:t>Trời</a:t>
            </a:r>
            <a:r>
              <a:rPr lang="en-US" altLang="en-US" sz="3000" b="1" i="1" dirty="0">
                <a:solidFill>
                  <a:srgbClr val="FFFF00"/>
                </a:solidFill>
                <a:latin typeface="Times New Roman" pitchFamily="18" charset="0"/>
              </a:rPr>
              <a:t>”</a:t>
            </a:r>
          </a:p>
        </p:txBody>
      </p:sp>
      <p:pic>
        <p:nvPicPr>
          <p:cNvPr id="46" name="Picture 37" descr="Blue_chapterlist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879" y="4062454"/>
            <a:ext cx="594122" cy="263129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39" descr="Classicmode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4" y="4947008"/>
            <a:ext cx="1588322" cy="601266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WordArt 226"/>
          <p:cNvSpPr>
            <a:spLocks noChangeArrowheads="1" noChangeShapeType="1" noTextEdit="1"/>
          </p:cNvSpPr>
          <p:nvPr>
            <p:custDataLst>
              <p:tags r:id="rId13"/>
            </p:custDataLst>
          </p:nvPr>
        </p:nvSpPr>
        <p:spPr bwMode="auto">
          <a:xfrm>
            <a:off x="1115613" y="5086311"/>
            <a:ext cx="487841" cy="290513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27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c</a:t>
            </a:r>
          </a:p>
        </p:txBody>
      </p:sp>
      <p:pic>
        <p:nvPicPr>
          <p:cNvPr id="49" name="Picture 37" descr="Blue_chapterlist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7" y="5132987"/>
            <a:ext cx="629027" cy="263129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WordArt 226"/>
          <p:cNvSpPr>
            <a:spLocks noChangeArrowheads="1" noChangeShapeType="1" noTextEdit="1"/>
          </p:cNvSpPr>
          <p:nvPr>
            <p:custDataLst>
              <p:tags r:id="rId15"/>
            </p:custDataLst>
          </p:nvPr>
        </p:nvSpPr>
        <p:spPr bwMode="auto">
          <a:xfrm>
            <a:off x="1219200" y="3918061"/>
            <a:ext cx="460772" cy="425339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27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B</a:t>
            </a:r>
          </a:p>
        </p:txBody>
      </p:sp>
      <p:sp>
        <p:nvSpPr>
          <p:cNvPr id="36" name="AutoShape 51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328863" y="2768305"/>
            <a:ext cx="6421152" cy="749994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buClr>
                <a:schemeClr val="hlink"/>
              </a:buClr>
              <a:buSzPct val="65000"/>
            </a:pPr>
            <a:r>
              <a:rPr lang="en-US" altLang="en-US" sz="3000" b="1" i="1" dirty="0">
                <a:solidFill>
                  <a:srgbClr val="FFFF00"/>
                </a:solidFill>
                <a:latin typeface="Times New Roman" pitchFamily="18" charset="0"/>
              </a:rPr>
              <a:t>“</a:t>
            </a:r>
            <a:r>
              <a:rPr lang="en-US" altLang="en-US" sz="3000" b="1" i="1" dirty="0" err="1">
                <a:solidFill>
                  <a:srgbClr val="FFFF00"/>
                </a:solidFill>
                <a:latin typeface="Times New Roman" pitchFamily="18" charset="0"/>
              </a:rPr>
              <a:t>Cánh</a:t>
            </a:r>
            <a:r>
              <a:rPr lang="en-US" altLang="en-US" sz="3000" b="1" i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altLang="en-US" sz="3000" b="1" i="1" dirty="0" err="1">
                <a:solidFill>
                  <a:srgbClr val="FFFF00"/>
                </a:solidFill>
                <a:latin typeface="Times New Roman" pitchFamily="18" charset="0"/>
              </a:rPr>
              <a:t>diều</a:t>
            </a:r>
            <a:r>
              <a:rPr lang="en-US" altLang="en-US" sz="3000" b="1" i="1" dirty="0">
                <a:solidFill>
                  <a:srgbClr val="FFFF00"/>
                </a:solidFill>
                <a:latin typeface="Times New Roman" pitchFamily="18" charset="0"/>
              </a:rPr>
              <a:t>” </a:t>
            </a:r>
            <a:r>
              <a:rPr lang="en-US" altLang="en-US" sz="2100" dirty="0" err="1">
                <a:solidFill>
                  <a:srgbClr val="FFFF00"/>
                </a:solidFill>
                <a:latin typeface="Times New Roman" pitchFamily="18" charset="0"/>
              </a:rPr>
              <a:t>được</a:t>
            </a:r>
            <a:r>
              <a:rPr lang="en-US" altLang="en-US" sz="2100" dirty="0">
                <a:solidFill>
                  <a:srgbClr val="FFFF00"/>
                </a:solidFill>
                <a:latin typeface="Times New Roman" pitchFamily="18" charset="0"/>
              </a:rPr>
              <a:t> so </a:t>
            </a:r>
            <a:r>
              <a:rPr lang="en-US" altLang="en-US" sz="2100" dirty="0" err="1">
                <a:solidFill>
                  <a:srgbClr val="FFFF00"/>
                </a:solidFill>
                <a:latin typeface="Times New Roman" pitchFamily="18" charset="0"/>
              </a:rPr>
              <a:t>sánh</a:t>
            </a:r>
            <a:r>
              <a:rPr lang="en-US" altLang="en-US" sz="21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altLang="en-US" sz="2100" dirty="0" err="1">
                <a:solidFill>
                  <a:srgbClr val="FFFF00"/>
                </a:solidFill>
                <a:latin typeface="Times New Roman" pitchFamily="18" charset="0"/>
              </a:rPr>
              <a:t>với</a:t>
            </a:r>
            <a:r>
              <a:rPr lang="en-US" altLang="en-US" sz="21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altLang="en-US" sz="3000" b="1" i="1" dirty="0">
                <a:solidFill>
                  <a:srgbClr val="FFFF00"/>
                </a:solidFill>
                <a:latin typeface="Times New Roman" pitchFamily="18" charset="0"/>
              </a:rPr>
              <a:t>“</a:t>
            </a:r>
            <a:r>
              <a:rPr lang="en-US" altLang="en-US" sz="3000" b="1" i="1" dirty="0" err="1">
                <a:solidFill>
                  <a:srgbClr val="FFFF00"/>
                </a:solidFill>
                <a:latin typeface="Times New Roman" pitchFamily="18" charset="0"/>
              </a:rPr>
              <a:t>Dấu“á</a:t>
            </a:r>
            <a:r>
              <a:rPr lang="en-US" altLang="en-US" sz="3000" b="1" i="1" dirty="0">
                <a:solidFill>
                  <a:srgbClr val="FFFF00"/>
                </a:solidFill>
                <a:latin typeface="Times New Roman" pitchFamily="18" charset="0"/>
              </a:rPr>
              <a:t>””</a:t>
            </a:r>
          </a:p>
        </p:txBody>
      </p:sp>
      <p:grpSp>
        <p:nvGrpSpPr>
          <p:cNvPr id="2" name="Group 33"/>
          <p:cNvGrpSpPr>
            <a:grpSpLocks/>
          </p:cNvGrpSpPr>
          <p:nvPr>
            <p:custDataLst>
              <p:tags r:id="rId17"/>
            </p:custDataLst>
          </p:nvPr>
        </p:nvGrpSpPr>
        <p:grpSpPr bwMode="auto">
          <a:xfrm>
            <a:off x="6997414" y="5548274"/>
            <a:ext cx="1752600" cy="1314450"/>
            <a:chOff x="4320" y="2928"/>
            <a:chExt cx="1104" cy="1104"/>
          </a:xfrm>
        </p:grpSpPr>
        <p:sp>
          <p:nvSpPr>
            <p:cNvPr id="62" name="AutoShape 34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FF66CC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Clr>
                  <a:schemeClr val="hlink"/>
                </a:buClr>
                <a:buSzPct val="65000"/>
                <a:buFont typeface="Wingdings" pitchFamily="2" charset="2"/>
                <a:buNone/>
              </a:pPr>
              <a:endParaRPr lang="en-US" altLang="en-US" sz="45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63" name="WordArt 35"/>
            <p:cNvSpPr>
              <a:spLocks noChangeArrowheads="1" noChangeShapeType="1" noTextEdit="1"/>
            </p:cNvSpPr>
            <p:nvPr>
              <p:custDataLst>
                <p:tags r:id="rId30"/>
              </p:custDataLst>
            </p:nvPr>
          </p:nvSpPr>
          <p:spPr bwMode="auto">
            <a:xfrm>
              <a:off x="4530" y="3186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7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66CC"/>
                      </a:gs>
                      <a:gs pos="100000">
                        <a:srgbClr val="FFFFFF"/>
                      </a:gs>
                    </a:gsLst>
                    <a:path path="rect">
                      <a:fillToRect l="50000" t="50000" r="50000" b="50000"/>
                    </a:path>
                  </a:gradFill>
                  <a:latin typeface="Times New Roman"/>
                  <a:cs typeface="Times New Roman"/>
                </a:rPr>
                <a:t>Hết</a:t>
              </a:r>
              <a:r>
                <a:rPr lang="en-US" sz="27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66CC"/>
                      </a:gs>
                      <a:gs pos="100000">
                        <a:srgbClr val="FFFFFF"/>
                      </a:gs>
                    </a:gsLst>
                    <a:path path="rect">
                      <a:fillToRect l="50000" t="50000" r="50000" b="50000"/>
                    </a:path>
                  </a:gradFill>
                  <a:latin typeface="Times New Roman"/>
                  <a:cs typeface="Times New Roman"/>
                </a:rPr>
                <a:t> </a:t>
              </a:r>
              <a:r>
                <a:rPr lang="en-US" sz="27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66CC"/>
                      </a:gs>
                      <a:gs pos="100000">
                        <a:srgbClr val="FFFFFF"/>
                      </a:gs>
                    </a:gsLst>
                    <a:path path="rect">
                      <a:fillToRect l="50000" t="50000" r="50000" b="50000"/>
                    </a:path>
                  </a:gradFill>
                  <a:latin typeface="Times New Roman"/>
                  <a:cs typeface="Times New Roman"/>
                </a:rPr>
                <a:t>giờ</a:t>
              </a:r>
              <a:endParaRPr lang="en-US" sz="27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66CC"/>
                    </a:gs>
                    <a:gs pos="100000">
                      <a:srgbClr val="FFFFFF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endParaRPr>
            </a:p>
          </p:txBody>
        </p:sp>
      </p:grpSp>
      <p:sp>
        <p:nvSpPr>
          <p:cNvPr id="64" name="WordArt 36"/>
          <p:cNvSpPr>
            <a:spLocks noChangeArrowheads="1" noChangeShapeType="1" noTextEdit="1"/>
          </p:cNvSpPr>
          <p:nvPr>
            <p:custDataLst>
              <p:tags r:id="rId18"/>
            </p:custDataLst>
          </p:nvPr>
        </p:nvSpPr>
        <p:spPr bwMode="auto">
          <a:xfrm>
            <a:off x="7530814" y="5926892"/>
            <a:ext cx="666750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</a:p>
        </p:txBody>
      </p:sp>
      <p:sp>
        <p:nvSpPr>
          <p:cNvPr id="65" name="WordArt 37"/>
          <p:cNvSpPr>
            <a:spLocks noChangeArrowheads="1" noChangeShapeType="1" noTextEdit="1"/>
          </p:cNvSpPr>
          <p:nvPr>
            <p:custDataLst>
              <p:tags r:id="rId19"/>
            </p:custDataLst>
          </p:nvPr>
        </p:nvSpPr>
        <p:spPr bwMode="auto">
          <a:xfrm>
            <a:off x="7497477" y="5919748"/>
            <a:ext cx="666750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66" name="WordArt 38"/>
          <p:cNvSpPr>
            <a:spLocks noChangeArrowheads="1" noChangeShapeType="1" noTextEdit="1"/>
          </p:cNvSpPr>
          <p:nvPr>
            <p:custDataLst>
              <p:tags r:id="rId20"/>
            </p:custDataLst>
          </p:nvPr>
        </p:nvSpPr>
        <p:spPr bwMode="auto">
          <a:xfrm>
            <a:off x="7593829" y="5912604"/>
            <a:ext cx="666750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67" name="WordArt 39"/>
          <p:cNvSpPr>
            <a:spLocks noChangeArrowheads="1" noChangeShapeType="1" noTextEdit="1"/>
          </p:cNvSpPr>
          <p:nvPr>
            <p:custDataLst>
              <p:tags r:id="rId21"/>
            </p:custDataLst>
          </p:nvPr>
        </p:nvSpPr>
        <p:spPr bwMode="auto">
          <a:xfrm>
            <a:off x="7560492" y="5956942"/>
            <a:ext cx="666750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68" name="WordArt 40"/>
          <p:cNvSpPr>
            <a:spLocks noChangeArrowheads="1" noChangeShapeType="1" noTextEdit="1"/>
          </p:cNvSpPr>
          <p:nvPr>
            <p:custDataLst>
              <p:tags r:id="rId22"/>
            </p:custDataLst>
          </p:nvPr>
        </p:nvSpPr>
        <p:spPr bwMode="auto">
          <a:xfrm>
            <a:off x="7528985" y="5936562"/>
            <a:ext cx="666750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69" name="WordArt 41"/>
          <p:cNvSpPr>
            <a:spLocks noChangeArrowheads="1" noChangeShapeType="1" noTextEdit="1"/>
          </p:cNvSpPr>
          <p:nvPr>
            <p:custDataLst>
              <p:tags r:id="rId23"/>
            </p:custDataLst>
          </p:nvPr>
        </p:nvSpPr>
        <p:spPr bwMode="auto">
          <a:xfrm>
            <a:off x="7558663" y="5956941"/>
            <a:ext cx="666750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  <p:sp>
        <p:nvSpPr>
          <p:cNvPr id="70" name="WordArt 42"/>
          <p:cNvSpPr>
            <a:spLocks noChangeArrowheads="1" noChangeShapeType="1" noTextEdit="1"/>
          </p:cNvSpPr>
          <p:nvPr>
            <p:custDataLst>
              <p:tags r:id="rId24"/>
            </p:custDataLst>
          </p:nvPr>
        </p:nvSpPr>
        <p:spPr bwMode="auto">
          <a:xfrm>
            <a:off x="7558663" y="5926154"/>
            <a:ext cx="666750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</a:t>
            </a:r>
          </a:p>
        </p:txBody>
      </p:sp>
      <p:sp>
        <p:nvSpPr>
          <p:cNvPr id="71" name="WordArt 43"/>
          <p:cNvSpPr>
            <a:spLocks noChangeArrowheads="1" noChangeShapeType="1" noTextEdit="1"/>
          </p:cNvSpPr>
          <p:nvPr>
            <p:custDataLst>
              <p:tags r:id="rId25"/>
            </p:custDataLst>
          </p:nvPr>
        </p:nvSpPr>
        <p:spPr bwMode="auto">
          <a:xfrm>
            <a:off x="7555451" y="5964086"/>
            <a:ext cx="666750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7</a:t>
            </a:r>
          </a:p>
        </p:txBody>
      </p:sp>
      <p:sp>
        <p:nvSpPr>
          <p:cNvPr id="72" name="WordArt 44"/>
          <p:cNvSpPr>
            <a:spLocks noChangeArrowheads="1" noChangeShapeType="1" noTextEdit="1"/>
          </p:cNvSpPr>
          <p:nvPr>
            <p:custDataLst>
              <p:tags r:id="rId26"/>
            </p:custDataLst>
          </p:nvPr>
        </p:nvSpPr>
        <p:spPr bwMode="auto">
          <a:xfrm>
            <a:off x="7555451" y="5920080"/>
            <a:ext cx="666750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8</a:t>
            </a:r>
          </a:p>
        </p:txBody>
      </p:sp>
      <p:sp>
        <p:nvSpPr>
          <p:cNvPr id="73" name="WordArt 45"/>
          <p:cNvSpPr>
            <a:spLocks noChangeArrowheads="1" noChangeShapeType="1" noTextEdit="1"/>
          </p:cNvSpPr>
          <p:nvPr>
            <p:custDataLst>
              <p:tags r:id="rId27"/>
            </p:custDataLst>
          </p:nvPr>
        </p:nvSpPr>
        <p:spPr bwMode="auto">
          <a:xfrm>
            <a:off x="7586959" y="5921056"/>
            <a:ext cx="666750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9</a:t>
            </a:r>
          </a:p>
        </p:txBody>
      </p:sp>
      <p:sp>
        <p:nvSpPr>
          <p:cNvPr id="74" name="WordArt 46"/>
          <p:cNvSpPr>
            <a:spLocks noChangeArrowheads="1" noChangeShapeType="1" noTextEdit="1"/>
          </p:cNvSpPr>
          <p:nvPr>
            <p:custDataLst>
              <p:tags r:id="rId28"/>
            </p:custDataLst>
          </p:nvPr>
        </p:nvSpPr>
        <p:spPr bwMode="auto">
          <a:xfrm>
            <a:off x="7414685" y="5920075"/>
            <a:ext cx="895350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09599" y="762000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92978444"/>
      </p:ext>
    </p:extLst>
  </p:cSld>
  <p:clrMapOvr>
    <a:masterClrMapping/>
  </p:clrMapOvr>
  <p:transition advTm="31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00"/>
                            </p:stCondLst>
                            <p:childTnLst>
                              <p:par>
                                <p:cTn id="7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000"/>
                            </p:stCondLst>
                            <p:childTnLst>
                              <p:par>
                                <p:cTn id="8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0"/>
                            </p:stCondLst>
                            <p:childTnLst>
                              <p:par>
                                <p:cTn id="8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000"/>
                            </p:stCondLst>
                            <p:childTnLst>
                              <p:par>
                                <p:cTn id="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7000"/>
                            </p:stCondLst>
                            <p:childTnLst>
                              <p:par>
                                <p:cTn id="9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8000"/>
                            </p:stCondLst>
                            <p:childTnLst>
                              <p:par>
                                <p:cTn id="10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9000"/>
                            </p:stCondLst>
                            <p:childTnLst>
                              <p:par>
                                <p:cTn id="10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3000"/>
                            </p:stCondLst>
                            <p:childTnLst>
                              <p:par>
                                <p:cTn id="12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3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8000"/>
                            </p:stCondLst>
                            <p:childTnLst>
                              <p:par>
                                <p:cTn id="1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9000"/>
                            </p:stCondLst>
                            <p:childTnLst>
                              <p:par>
                                <p:cTn id="15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20000"/>
                            </p:stCondLst>
                            <p:childTnLst>
                              <p:par>
                                <p:cTn id="1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0500"/>
                            </p:stCondLst>
                            <p:childTnLst>
                              <p:par>
                                <p:cTn id="16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8.33333E-7 -3.33333E-6 L 8.33333E-7 -0.07222 " pathEditMode="relative" rAng="0" ptsTypes="AA">
                                      <p:cBhvr>
                                        <p:cTn id="18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8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2000"/>
                            </p:stCondLst>
                            <p:childTnLst>
                              <p:par>
                                <p:cTn id="192" presetID="23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5371" grpId="0" animBg="1"/>
      <p:bldP spid="40" grpId="0" animBg="1"/>
      <p:bldP spid="43" grpId="0" animBg="1"/>
      <p:bldP spid="44" grpId="0" animBg="1"/>
      <p:bldP spid="48" grpId="0" animBg="1"/>
      <p:bldP spid="50" grpId="0" animBg="1"/>
      <p:bldP spid="36" grpId="0" animBg="1"/>
      <p:bldP spid="36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Documents and Settings\Administrator\Desktop\1434345653-bbywdieu3_niwt.jpg"/>
          <p:cNvPicPr>
            <a:picLocks noChangeAspect="1" noChangeArrowheads="1"/>
          </p:cNvPicPr>
          <p:nvPr/>
        </p:nvPicPr>
        <p:blipFill rotWithShape="1">
          <a:blip r:embed="rId2"/>
          <a:srcRect l="17188" r="8526" b="17308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7" descr="C:\Documents and Settings\Administrator\Desktop\0102-500x50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609600"/>
            <a:ext cx="5867400" cy="5257800"/>
          </a:xfrm>
          <a:prstGeom prst="rect">
            <a:avLst/>
          </a:prstGeom>
          <a:noFill/>
        </p:spPr>
      </p:pic>
      <p:sp>
        <p:nvSpPr>
          <p:cNvPr id="8" name="Moon 7"/>
          <p:cNvSpPr/>
          <p:nvPr/>
        </p:nvSpPr>
        <p:spPr>
          <a:xfrm>
            <a:off x="8458200" y="5059681"/>
            <a:ext cx="45719" cy="45719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38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Documents and Settings\Administrator\Desktop\1434345653-bbywdieu3_niwt.jpg"/>
          <p:cNvPicPr>
            <a:picLocks noChangeAspect="1" noChangeArrowheads="1"/>
          </p:cNvPicPr>
          <p:nvPr/>
        </p:nvPicPr>
        <p:blipFill rotWithShape="1">
          <a:blip r:embed="rId3"/>
          <a:srcRect l="17188" r="8526" b="17308"/>
          <a:stretch/>
        </p:blipFill>
        <p:spPr bwMode="auto">
          <a:xfrm>
            <a:off x="0" y="1295400"/>
            <a:ext cx="5252484" cy="4343400"/>
          </a:xfrm>
          <a:prstGeom prst="rect">
            <a:avLst/>
          </a:prstGeom>
          <a:noFill/>
        </p:spPr>
      </p:pic>
      <p:pic>
        <p:nvPicPr>
          <p:cNvPr id="3" name="Picture 7" descr="C:\Documents and Settings\Administrator\Desktop\0102-500x500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1295399"/>
            <a:ext cx="4191000" cy="4343401"/>
          </a:xfrm>
          <a:prstGeom prst="rect">
            <a:avLst/>
          </a:prstGeom>
          <a:noFill/>
        </p:spPr>
      </p:pic>
      <p:sp>
        <p:nvSpPr>
          <p:cNvPr id="4" name="Block Arc 3"/>
          <p:cNvSpPr/>
          <p:nvPr/>
        </p:nvSpPr>
        <p:spPr>
          <a:xfrm rot="10800000">
            <a:off x="6096000" y="914400"/>
            <a:ext cx="1752600" cy="1676400"/>
          </a:xfrm>
          <a:prstGeom prst="blockArc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053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Picture1"/>
          <p:cNvPicPr>
            <a:picLocks noChangeArrowheads="1" noCrop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3741"/>
            <a:ext cx="9144000" cy="70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3" descr="Picture1"/>
          <p:cNvPicPr>
            <a:picLocks noChangeArrowheads="1" noCrop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166938" y="3480197"/>
            <a:ext cx="531495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6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8" y="1630677"/>
            <a:ext cx="16002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AutoShape 5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609725" y="1008370"/>
            <a:ext cx="5715000" cy="173483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altLang="en-US" sz="225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  <a:p>
            <a:pPr algn="ctr"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Ơ,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cái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dấu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hỏi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  <a:p>
            <a:pPr algn="ctr"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Trông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ngộ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ngộ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ghê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,</a:t>
            </a:r>
          </a:p>
          <a:p>
            <a:pPr algn="ctr"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Như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vành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tai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nhỏ</a:t>
            </a:r>
            <a:endParaRPr lang="en-US" altLang="en-US" sz="28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algn="ctr"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Hỏi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rồi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lắng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nghe</a:t>
            </a:r>
            <a:endParaRPr lang="en-US" altLang="en-US" sz="28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algn="ctr">
              <a:buClr>
                <a:schemeClr val="hlink"/>
              </a:buClr>
              <a:buSzPct val="65000"/>
              <a:buFont typeface="Wingdings" pitchFamily="2" charset="2"/>
              <a:buNone/>
            </a:pPr>
            <a:endParaRPr lang="en-US" altLang="en-US" sz="30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5371" name="WordArt 11"/>
          <p:cNvSpPr>
            <a:spLocks noChangeArrowheads="1" noChangeShapeType="1" noTextEdit="1"/>
          </p:cNvSpPr>
          <p:nvPr>
            <p:custDataLst>
              <p:tags r:id="rId3"/>
            </p:custDataLst>
          </p:nvPr>
        </p:nvSpPr>
        <p:spPr bwMode="auto">
          <a:xfrm>
            <a:off x="76200" y="50522"/>
            <a:ext cx="914400" cy="45362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b="1" kern="10" dirty="0" err="1"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Câu</a:t>
            </a:r>
            <a:r>
              <a:rPr lang="en-US" sz="2700" b="1" kern="10" dirty="0"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3</a:t>
            </a:r>
          </a:p>
        </p:txBody>
      </p:sp>
      <p:sp>
        <p:nvSpPr>
          <p:cNvPr id="31" name="AutoShape 5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60314" y="5169198"/>
            <a:ext cx="7583686" cy="850602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buClr>
                <a:schemeClr val="hlink"/>
              </a:buClr>
              <a:buSzPct val="65000"/>
            </a:pPr>
            <a:endParaRPr lang="en-US" altLang="en-US" sz="3200" b="1" i="1" dirty="0">
              <a:solidFill>
                <a:srgbClr val="FFFF00"/>
              </a:solidFill>
              <a:latin typeface="Times New Roman" pitchFamily="18" charset="0"/>
            </a:endParaRPr>
          </a:p>
          <a:p>
            <a:pPr algn="ctr">
              <a:buClr>
                <a:schemeClr val="hlink"/>
              </a:buClr>
              <a:buSzPct val="65000"/>
            </a:pPr>
            <a:r>
              <a:rPr lang="en-US" altLang="en-US" sz="3000" b="1" i="1" dirty="0">
                <a:solidFill>
                  <a:srgbClr val="FFFF00"/>
                </a:solidFill>
                <a:latin typeface="Times New Roman" pitchFamily="18" charset="0"/>
              </a:rPr>
              <a:t>“</a:t>
            </a:r>
            <a:r>
              <a:rPr lang="en-US" altLang="en-US" sz="3000" b="1" i="1" dirty="0" err="1">
                <a:solidFill>
                  <a:srgbClr val="FFFF00"/>
                </a:solidFill>
                <a:latin typeface="Times New Roman" pitchFamily="18" charset="0"/>
              </a:rPr>
              <a:t>Dấu</a:t>
            </a:r>
            <a:r>
              <a:rPr lang="en-US" altLang="en-US" sz="3000" b="1" i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altLang="en-US" sz="3000" b="1" i="1" dirty="0" err="1">
                <a:solidFill>
                  <a:srgbClr val="FFFF00"/>
                </a:solidFill>
                <a:latin typeface="Times New Roman" pitchFamily="18" charset="0"/>
              </a:rPr>
              <a:t>hỏi</a:t>
            </a:r>
            <a:r>
              <a:rPr lang="en-US" altLang="en-US" sz="3000" b="1" i="1" dirty="0">
                <a:solidFill>
                  <a:srgbClr val="FFFF00"/>
                </a:solidFill>
                <a:latin typeface="Times New Roman" pitchFamily="18" charset="0"/>
              </a:rPr>
              <a:t>” </a:t>
            </a:r>
            <a:r>
              <a:rPr lang="en-US" altLang="en-US" sz="2100" dirty="0" err="1">
                <a:solidFill>
                  <a:srgbClr val="FFFF00"/>
                </a:solidFill>
                <a:latin typeface="Times New Roman" pitchFamily="18" charset="0"/>
              </a:rPr>
              <a:t>được</a:t>
            </a:r>
            <a:r>
              <a:rPr lang="en-US" altLang="en-US" sz="2100" dirty="0">
                <a:solidFill>
                  <a:srgbClr val="FFFF00"/>
                </a:solidFill>
                <a:latin typeface="Times New Roman" pitchFamily="18" charset="0"/>
              </a:rPr>
              <a:t> so </a:t>
            </a:r>
            <a:r>
              <a:rPr lang="en-US" altLang="en-US" sz="2100" dirty="0" err="1">
                <a:solidFill>
                  <a:srgbClr val="FFFF00"/>
                </a:solidFill>
                <a:latin typeface="Times New Roman" pitchFamily="18" charset="0"/>
              </a:rPr>
              <a:t>sánh</a:t>
            </a:r>
            <a:r>
              <a:rPr lang="en-US" altLang="en-US" sz="21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altLang="en-US" sz="2100" dirty="0" err="1">
                <a:solidFill>
                  <a:srgbClr val="FFFF00"/>
                </a:solidFill>
                <a:latin typeface="Times New Roman" pitchFamily="18" charset="0"/>
              </a:rPr>
              <a:t>với</a:t>
            </a:r>
            <a:r>
              <a:rPr lang="en-US" altLang="en-US" sz="21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altLang="en-US" sz="3000" b="1" i="1" dirty="0">
                <a:solidFill>
                  <a:srgbClr val="FFFF00"/>
                </a:solidFill>
                <a:latin typeface="Times New Roman" pitchFamily="18" charset="0"/>
              </a:rPr>
              <a:t>“</a:t>
            </a:r>
            <a:r>
              <a:rPr lang="en-US" altLang="en-US" sz="3000" b="1" i="1" dirty="0" err="1">
                <a:solidFill>
                  <a:srgbClr val="FFFF00"/>
                </a:solidFill>
                <a:latin typeface="Times New Roman" pitchFamily="18" charset="0"/>
              </a:rPr>
              <a:t>Vành</a:t>
            </a:r>
            <a:r>
              <a:rPr lang="en-US" altLang="en-US" sz="3000" b="1" i="1" dirty="0">
                <a:solidFill>
                  <a:srgbClr val="FFFF00"/>
                </a:solidFill>
                <a:latin typeface="Times New Roman" pitchFamily="18" charset="0"/>
              </a:rPr>
              <a:t> tai </a:t>
            </a:r>
            <a:r>
              <a:rPr lang="en-US" altLang="en-US" sz="3000" b="1" i="1" dirty="0" err="1">
                <a:solidFill>
                  <a:srgbClr val="FFFF00"/>
                </a:solidFill>
                <a:latin typeface="Times New Roman" pitchFamily="18" charset="0"/>
              </a:rPr>
              <a:t>nhỏ</a:t>
            </a:r>
            <a:r>
              <a:rPr lang="en-US" altLang="en-US" sz="3000" b="1" i="1" dirty="0">
                <a:solidFill>
                  <a:srgbClr val="FFFF00"/>
                </a:solidFill>
                <a:latin typeface="Times New Roman" pitchFamily="18" charset="0"/>
              </a:rPr>
              <a:t>”</a:t>
            </a:r>
          </a:p>
          <a:p>
            <a:pPr algn="ctr">
              <a:buClr>
                <a:schemeClr val="hlink"/>
              </a:buClr>
              <a:buSzPct val="65000"/>
            </a:pPr>
            <a:endParaRPr lang="en-US" altLang="en-US" sz="3000" b="1" i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pic>
        <p:nvPicPr>
          <p:cNvPr id="36" name="Picture 37" descr="Blue_chapterlist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722" y="5486610"/>
            <a:ext cx="594122" cy="27265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9" descr="Classicmode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1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263154"/>
            <a:ext cx="1500188" cy="6238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WordArt 226"/>
          <p:cNvSpPr>
            <a:spLocks noChangeArrowheads="1" noChangeShapeType="1" noTextEdit="1"/>
          </p:cNvSpPr>
          <p:nvPr>
            <p:custDataLst>
              <p:tags r:id="rId7"/>
            </p:custDataLst>
          </p:nvPr>
        </p:nvSpPr>
        <p:spPr bwMode="auto">
          <a:xfrm>
            <a:off x="594122" y="5406030"/>
            <a:ext cx="460772" cy="301228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27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c</a:t>
            </a:r>
          </a:p>
        </p:txBody>
      </p:sp>
      <p:sp>
        <p:nvSpPr>
          <p:cNvPr id="40" name="AutoShape 51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596629" y="2979605"/>
            <a:ext cx="7547371" cy="830396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buClr>
                <a:schemeClr val="hlink"/>
              </a:buClr>
              <a:buSzPct val="65000"/>
            </a:pPr>
            <a:endParaRPr lang="en-US" altLang="en-US" sz="3200" b="1" i="1" dirty="0">
              <a:solidFill>
                <a:srgbClr val="FFFF00"/>
              </a:solidFill>
              <a:latin typeface="Times New Roman" pitchFamily="18" charset="0"/>
            </a:endParaRPr>
          </a:p>
          <a:p>
            <a:pPr algn="ctr">
              <a:buClr>
                <a:schemeClr val="hlink"/>
              </a:buClr>
              <a:buSzPct val="65000"/>
            </a:pPr>
            <a:r>
              <a:rPr lang="en-US" altLang="en-US" sz="3000" b="1" i="1" dirty="0">
                <a:solidFill>
                  <a:srgbClr val="FFFF00"/>
                </a:solidFill>
                <a:latin typeface="Times New Roman" pitchFamily="18" charset="0"/>
              </a:rPr>
              <a:t>“</a:t>
            </a:r>
            <a:r>
              <a:rPr lang="en-US" altLang="en-US" sz="3000" b="1" i="1" dirty="0" err="1">
                <a:solidFill>
                  <a:srgbClr val="FFFF00"/>
                </a:solidFill>
                <a:latin typeface="Times New Roman" pitchFamily="18" charset="0"/>
              </a:rPr>
              <a:t>Cái</a:t>
            </a:r>
            <a:r>
              <a:rPr lang="en-US" altLang="en-US" sz="3000" b="1" i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altLang="en-US" sz="3000" b="1" i="1" dirty="0" err="1">
                <a:solidFill>
                  <a:srgbClr val="FFFF00"/>
                </a:solidFill>
                <a:latin typeface="Times New Roman" pitchFamily="18" charset="0"/>
              </a:rPr>
              <a:t>dấu</a:t>
            </a:r>
            <a:r>
              <a:rPr lang="en-US" altLang="en-US" sz="3000" b="1" i="1" dirty="0">
                <a:solidFill>
                  <a:srgbClr val="FFFF00"/>
                </a:solidFill>
                <a:latin typeface="Times New Roman" pitchFamily="18" charset="0"/>
              </a:rPr>
              <a:t>” </a:t>
            </a:r>
            <a:r>
              <a:rPr lang="en-US" altLang="en-US" sz="2100" dirty="0" err="1">
                <a:solidFill>
                  <a:srgbClr val="FFFF00"/>
                </a:solidFill>
                <a:latin typeface="Times New Roman" pitchFamily="18" charset="0"/>
              </a:rPr>
              <a:t>được</a:t>
            </a:r>
            <a:r>
              <a:rPr lang="en-US" altLang="en-US" sz="2100" dirty="0">
                <a:solidFill>
                  <a:srgbClr val="FFFF00"/>
                </a:solidFill>
                <a:latin typeface="Times New Roman" pitchFamily="18" charset="0"/>
              </a:rPr>
              <a:t> so </a:t>
            </a:r>
            <a:r>
              <a:rPr lang="en-US" altLang="en-US" sz="2100" dirty="0" err="1">
                <a:solidFill>
                  <a:srgbClr val="FFFF00"/>
                </a:solidFill>
                <a:latin typeface="Times New Roman" pitchFamily="18" charset="0"/>
              </a:rPr>
              <a:t>sánh</a:t>
            </a:r>
            <a:r>
              <a:rPr lang="en-US" altLang="en-US" sz="21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altLang="en-US" sz="2100" dirty="0" err="1">
                <a:solidFill>
                  <a:srgbClr val="FFFF00"/>
                </a:solidFill>
                <a:latin typeface="Times New Roman" pitchFamily="18" charset="0"/>
              </a:rPr>
              <a:t>với</a:t>
            </a:r>
            <a:r>
              <a:rPr lang="en-US" altLang="en-US" sz="21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altLang="en-US" sz="3000" b="1" i="1" dirty="0">
                <a:solidFill>
                  <a:srgbClr val="FFFF00"/>
                </a:solidFill>
                <a:latin typeface="Times New Roman" pitchFamily="18" charset="0"/>
              </a:rPr>
              <a:t>“Tai </a:t>
            </a:r>
            <a:r>
              <a:rPr lang="en-US" altLang="en-US" sz="3000" b="1" i="1" dirty="0" err="1">
                <a:solidFill>
                  <a:srgbClr val="FFFF00"/>
                </a:solidFill>
                <a:latin typeface="Times New Roman" pitchFamily="18" charset="0"/>
              </a:rPr>
              <a:t>nhỏ</a:t>
            </a:r>
            <a:r>
              <a:rPr lang="en-US" altLang="en-US" sz="3000" b="1" i="1" dirty="0">
                <a:solidFill>
                  <a:srgbClr val="FFFF00"/>
                </a:solidFill>
                <a:latin typeface="Times New Roman" pitchFamily="18" charset="0"/>
              </a:rPr>
              <a:t>”</a:t>
            </a:r>
          </a:p>
          <a:p>
            <a:pPr algn="ctr">
              <a:buClr>
                <a:schemeClr val="hlink"/>
              </a:buClr>
              <a:buSzPct val="65000"/>
              <a:buFont typeface="Wingdings" pitchFamily="2" charset="2"/>
              <a:buNone/>
            </a:pPr>
            <a:endParaRPr lang="en-US" altLang="en-US" sz="3000" b="1" i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pic>
        <p:nvPicPr>
          <p:cNvPr id="41" name="Picture 37" descr="Blue_chapterlist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6" y="3305885"/>
            <a:ext cx="594122" cy="263129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1" descr="Classicmode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1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3139198"/>
            <a:ext cx="1500188" cy="601266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Oval 59">
            <a:hlinkHover r:id="" action="ppaction://noaction" highlightClick="1">
              <a:snd r:embed="rId42" name="cached_combo42.wav"/>
            </a:hlinkHover>
          </p:cNvPr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23875" y="3193967"/>
            <a:ext cx="817960" cy="459581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chemeClr val="hlink"/>
              </a:buClr>
              <a:buSzPct val="65000"/>
              <a:buFont typeface="Wingdings" pitchFamily="2" charset="2"/>
              <a:buNone/>
            </a:pPr>
            <a:endParaRPr lang="en-US" altLang="en-US" sz="1500">
              <a:latin typeface=".VnTime" pitchFamily="34" charset="0"/>
            </a:endParaRPr>
          </a:p>
        </p:txBody>
      </p:sp>
      <p:sp>
        <p:nvSpPr>
          <p:cNvPr id="44" name="WordArt 226"/>
          <p:cNvSpPr>
            <a:spLocks noChangeArrowheads="1" noChangeShapeType="1" noTextEdit="1"/>
          </p:cNvSpPr>
          <p:nvPr>
            <p:custDataLst>
              <p:tags r:id="rId12"/>
            </p:custDataLst>
          </p:nvPr>
        </p:nvSpPr>
        <p:spPr bwMode="auto">
          <a:xfrm>
            <a:off x="729853" y="3288026"/>
            <a:ext cx="460772" cy="290513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27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A</a:t>
            </a:r>
          </a:p>
        </p:txBody>
      </p:sp>
      <p:sp>
        <p:nvSpPr>
          <p:cNvPr id="45" name="AutoShape 51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600200" y="4038600"/>
            <a:ext cx="7543800" cy="840454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buClr>
                <a:schemeClr val="hlink"/>
              </a:buClr>
              <a:buSzPct val="65000"/>
            </a:pPr>
            <a:endParaRPr lang="en-US" altLang="en-US" sz="3600" b="1" i="1" dirty="0">
              <a:solidFill>
                <a:srgbClr val="FFFF00"/>
              </a:solidFill>
              <a:latin typeface="Times New Roman" pitchFamily="18" charset="0"/>
            </a:endParaRPr>
          </a:p>
          <a:p>
            <a:pPr algn="ctr">
              <a:buClr>
                <a:schemeClr val="hlink"/>
              </a:buClr>
              <a:buSzPct val="65000"/>
            </a:pPr>
            <a:r>
              <a:rPr lang="en-US" altLang="en-US" sz="3000" b="1" i="1" dirty="0">
                <a:solidFill>
                  <a:srgbClr val="FFFF00"/>
                </a:solidFill>
                <a:latin typeface="Times New Roman" pitchFamily="18" charset="0"/>
              </a:rPr>
              <a:t>“</a:t>
            </a:r>
            <a:r>
              <a:rPr lang="en-US" altLang="en-US" sz="3000" b="1" i="1" dirty="0" err="1">
                <a:solidFill>
                  <a:srgbClr val="FFFF00"/>
                </a:solidFill>
                <a:latin typeface="Times New Roman" pitchFamily="18" charset="0"/>
              </a:rPr>
              <a:t>Dấu</a:t>
            </a:r>
            <a:r>
              <a:rPr lang="en-US" altLang="en-US" sz="3000" b="1" i="1" dirty="0">
                <a:solidFill>
                  <a:srgbClr val="FFFF00"/>
                </a:solidFill>
                <a:latin typeface="Times New Roman" pitchFamily="18" charset="0"/>
              </a:rPr>
              <a:t>” </a:t>
            </a:r>
            <a:r>
              <a:rPr lang="en-US" altLang="en-US" sz="2100" dirty="0" err="1">
                <a:solidFill>
                  <a:srgbClr val="FFFF00"/>
                </a:solidFill>
                <a:latin typeface="Times New Roman" pitchFamily="18" charset="0"/>
              </a:rPr>
              <a:t>được</a:t>
            </a:r>
            <a:r>
              <a:rPr lang="en-US" altLang="en-US" sz="2100" dirty="0">
                <a:solidFill>
                  <a:srgbClr val="FFFF00"/>
                </a:solidFill>
                <a:latin typeface="Times New Roman" pitchFamily="18" charset="0"/>
              </a:rPr>
              <a:t> so </a:t>
            </a:r>
            <a:r>
              <a:rPr lang="en-US" altLang="en-US" sz="2100" dirty="0" err="1">
                <a:solidFill>
                  <a:srgbClr val="FFFF00"/>
                </a:solidFill>
                <a:latin typeface="Times New Roman" pitchFamily="18" charset="0"/>
              </a:rPr>
              <a:t>sánh</a:t>
            </a:r>
            <a:r>
              <a:rPr lang="en-US" altLang="en-US" sz="21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altLang="en-US" sz="2100" dirty="0" err="1">
                <a:solidFill>
                  <a:srgbClr val="FFFF00"/>
                </a:solidFill>
                <a:latin typeface="Times New Roman" pitchFamily="18" charset="0"/>
              </a:rPr>
              <a:t>với</a:t>
            </a:r>
            <a:r>
              <a:rPr lang="en-US" altLang="en-US" sz="21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altLang="en-US" sz="3000" b="1" i="1" dirty="0">
                <a:solidFill>
                  <a:srgbClr val="FFFF00"/>
                </a:solidFill>
                <a:latin typeface="Times New Roman" pitchFamily="18" charset="0"/>
              </a:rPr>
              <a:t>“Tai”</a:t>
            </a:r>
          </a:p>
          <a:p>
            <a:pPr algn="ctr">
              <a:buClr>
                <a:schemeClr val="hlink"/>
              </a:buClr>
              <a:buSzPct val="65000"/>
              <a:buFont typeface="Wingdings" pitchFamily="2" charset="2"/>
              <a:buNone/>
            </a:pPr>
            <a:endParaRPr lang="en-US" altLang="en-US" sz="3000" b="1" i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pic>
        <p:nvPicPr>
          <p:cNvPr id="46" name="Picture 37" descr="Blue_chapterlist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8" y="4277010"/>
            <a:ext cx="594122" cy="363402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39" descr="Classicmode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1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528" y="4108135"/>
            <a:ext cx="1500188" cy="83039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WordArt 226"/>
          <p:cNvSpPr>
            <a:spLocks noChangeArrowheads="1" noChangeShapeType="1" noTextEdit="1"/>
          </p:cNvSpPr>
          <p:nvPr>
            <p:custDataLst>
              <p:tags r:id="rId16"/>
            </p:custDataLst>
          </p:nvPr>
        </p:nvSpPr>
        <p:spPr bwMode="auto">
          <a:xfrm>
            <a:off x="698898" y="4249447"/>
            <a:ext cx="459581" cy="401222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27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b</a:t>
            </a:r>
          </a:p>
        </p:txBody>
      </p:sp>
      <p:grpSp>
        <p:nvGrpSpPr>
          <p:cNvPr id="2" name="Group 33"/>
          <p:cNvGrpSpPr>
            <a:grpSpLocks/>
          </p:cNvGrpSpPr>
          <p:nvPr>
            <p:custDataLst>
              <p:tags r:id="rId17"/>
            </p:custDataLst>
          </p:nvPr>
        </p:nvGrpSpPr>
        <p:grpSpPr bwMode="auto">
          <a:xfrm>
            <a:off x="7381875" y="1605510"/>
            <a:ext cx="1752600" cy="1314450"/>
            <a:chOff x="4506" y="-227"/>
            <a:chExt cx="1104" cy="1104"/>
          </a:xfrm>
        </p:grpSpPr>
        <p:sp>
          <p:nvSpPr>
            <p:cNvPr id="34852" name="AutoShape 34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4506" y="-227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FF66CC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Clr>
                  <a:schemeClr val="hlink"/>
                </a:buClr>
                <a:buSzPct val="65000"/>
                <a:buFont typeface="Wingdings" pitchFamily="2" charset="2"/>
                <a:buNone/>
              </a:pPr>
              <a:endParaRPr lang="en-US" altLang="en-US" sz="45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34853" name="WordArt 35"/>
            <p:cNvSpPr>
              <a:spLocks noChangeArrowheads="1" noChangeShapeType="1" noTextEdit="1"/>
            </p:cNvSpPr>
            <p:nvPr>
              <p:custDataLst>
                <p:tags r:id="rId30"/>
              </p:custDataLst>
            </p:nvPr>
          </p:nvSpPr>
          <p:spPr bwMode="auto">
            <a:xfrm>
              <a:off x="4749" y="-3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7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66CC"/>
                      </a:gs>
                      <a:gs pos="100000">
                        <a:srgbClr val="FFFFFF"/>
                      </a:gs>
                    </a:gsLst>
                    <a:path path="rect">
                      <a:fillToRect l="50000" t="50000" r="50000" b="50000"/>
                    </a:path>
                  </a:gradFill>
                  <a:latin typeface="Times New Roman"/>
                  <a:cs typeface="Times New Roman"/>
                </a:rPr>
                <a:t>Hết</a:t>
              </a:r>
              <a:r>
                <a:rPr lang="en-US" sz="27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66CC"/>
                      </a:gs>
                      <a:gs pos="100000">
                        <a:srgbClr val="FFFFFF"/>
                      </a:gs>
                    </a:gsLst>
                    <a:path path="rect">
                      <a:fillToRect l="50000" t="50000" r="50000" b="50000"/>
                    </a:path>
                  </a:gradFill>
                  <a:latin typeface="Times New Roman"/>
                  <a:cs typeface="Times New Roman"/>
                </a:rPr>
                <a:t> </a:t>
              </a:r>
              <a:r>
                <a:rPr lang="en-US" sz="27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66CC"/>
                      </a:gs>
                      <a:gs pos="100000">
                        <a:srgbClr val="FFFFFF"/>
                      </a:gs>
                    </a:gsLst>
                    <a:path path="rect">
                      <a:fillToRect l="50000" t="50000" r="50000" b="50000"/>
                    </a:path>
                  </a:gradFill>
                  <a:latin typeface="Times New Roman"/>
                  <a:cs typeface="Times New Roman"/>
                </a:rPr>
                <a:t>giờ</a:t>
              </a:r>
              <a:endParaRPr lang="en-US" sz="27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66CC"/>
                    </a:gs>
                    <a:gs pos="100000">
                      <a:srgbClr val="FFFFFF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endParaRPr>
            </a:p>
          </p:txBody>
        </p:sp>
      </p:grpSp>
      <p:sp>
        <p:nvSpPr>
          <p:cNvPr id="6180" name="WordArt 36"/>
          <p:cNvSpPr>
            <a:spLocks noChangeArrowheads="1" noChangeShapeType="1" noTextEdit="1"/>
          </p:cNvSpPr>
          <p:nvPr>
            <p:custDataLst>
              <p:tags r:id="rId18"/>
            </p:custDataLst>
          </p:nvPr>
        </p:nvSpPr>
        <p:spPr bwMode="auto">
          <a:xfrm>
            <a:off x="7896225" y="1954556"/>
            <a:ext cx="666750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</a:p>
        </p:txBody>
      </p:sp>
      <p:sp>
        <p:nvSpPr>
          <p:cNvPr id="6181" name="WordArt 37"/>
          <p:cNvSpPr>
            <a:spLocks noChangeArrowheads="1" noChangeShapeType="1" noTextEdit="1"/>
          </p:cNvSpPr>
          <p:nvPr>
            <p:custDataLst>
              <p:tags r:id="rId19"/>
            </p:custDataLst>
          </p:nvPr>
        </p:nvSpPr>
        <p:spPr bwMode="auto">
          <a:xfrm>
            <a:off x="7876287" y="1984128"/>
            <a:ext cx="666750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6182" name="WordArt 38"/>
          <p:cNvSpPr>
            <a:spLocks noChangeArrowheads="1" noChangeShapeType="1" noTextEdit="1"/>
          </p:cNvSpPr>
          <p:nvPr>
            <p:custDataLst>
              <p:tags r:id="rId20"/>
            </p:custDataLst>
          </p:nvPr>
        </p:nvSpPr>
        <p:spPr bwMode="auto">
          <a:xfrm>
            <a:off x="7928858" y="1923190"/>
            <a:ext cx="666750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6183" name="WordArt 39"/>
          <p:cNvSpPr>
            <a:spLocks noChangeArrowheads="1" noChangeShapeType="1" noTextEdit="1"/>
          </p:cNvSpPr>
          <p:nvPr>
            <p:custDataLst>
              <p:tags r:id="rId21"/>
            </p:custDataLst>
          </p:nvPr>
        </p:nvSpPr>
        <p:spPr bwMode="auto">
          <a:xfrm>
            <a:off x="7959924" y="1943372"/>
            <a:ext cx="666750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6184" name="WordArt 40"/>
          <p:cNvSpPr>
            <a:spLocks noChangeArrowheads="1" noChangeShapeType="1" noTextEdit="1"/>
          </p:cNvSpPr>
          <p:nvPr>
            <p:custDataLst>
              <p:tags r:id="rId22"/>
            </p:custDataLst>
          </p:nvPr>
        </p:nvSpPr>
        <p:spPr bwMode="auto">
          <a:xfrm>
            <a:off x="7928858" y="1907361"/>
            <a:ext cx="666750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6185" name="WordArt 41"/>
          <p:cNvSpPr>
            <a:spLocks noChangeArrowheads="1" noChangeShapeType="1" noTextEdit="1"/>
          </p:cNvSpPr>
          <p:nvPr>
            <p:custDataLst>
              <p:tags r:id="rId23"/>
            </p:custDataLst>
          </p:nvPr>
        </p:nvSpPr>
        <p:spPr bwMode="auto">
          <a:xfrm>
            <a:off x="7938195" y="1952762"/>
            <a:ext cx="666750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  <p:sp>
        <p:nvSpPr>
          <p:cNvPr id="6186" name="WordArt 42"/>
          <p:cNvSpPr>
            <a:spLocks noChangeArrowheads="1" noChangeShapeType="1" noTextEdit="1"/>
          </p:cNvSpPr>
          <p:nvPr>
            <p:custDataLst>
              <p:tags r:id="rId24"/>
            </p:custDataLst>
          </p:nvPr>
        </p:nvSpPr>
        <p:spPr bwMode="auto">
          <a:xfrm>
            <a:off x="7947532" y="1904213"/>
            <a:ext cx="666750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</a:t>
            </a:r>
          </a:p>
        </p:txBody>
      </p:sp>
      <p:sp>
        <p:nvSpPr>
          <p:cNvPr id="6187" name="WordArt 43"/>
          <p:cNvSpPr>
            <a:spLocks noChangeArrowheads="1" noChangeShapeType="1" noTextEdit="1"/>
          </p:cNvSpPr>
          <p:nvPr>
            <p:custDataLst>
              <p:tags r:id="rId25"/>
            </p:custDataLst>
          </p:nvPr>
        </p:nvSpPr>
        <p:spPr bwMode="auto">
          <a:xfrm>
            <a:off x="7974493" y="1957293"/>
            <a:ext cx="666750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7</a:t>
            </a:r>
          </a:p>
        </p:txBody>
      </p:sp>
      <p:sp>
        <p:nvSpPr>
          <p:cNvPr id="6188" name="WordArt 44"/>
          <p:cNvSpPr>
            <a:spLocks noChangeArrowheads="1" noChangeShapeType="1" noTextEdit="1"/>
          </p:cNvSpPr>
          <p:nvPr>
            <p:custDataLst>
              <p:tags r:id="rId26"/>
            </p:custDataLst>
          </p:nvPr>
        </p:nvSpPr>
        <p:spPr bwMode="auto">
          <a:xfrm>
            <a:off x="7945355" y="1911052"/>
            <a:ext cx="666750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8</a:t>
            </a:r>
          </a:p>
        </p:txBody>
      </p:sp>
      <p:sp>
        <p:nvSpPr>
          <p:cNvPr id="6189" name="WordArt 45"/>
          <p:cNvSpPr>
            <a:spLocks noChangeArrowheads="1" noChangeShapeType="1" noTextEdit="1"/>
          </p:cNvSpPr>
          <p:nvPr>
            <p:custDataLst>
              <p:tags r:id="rId27"/>
            </p:custDataLst>
          </p:nvPr>
        </p:nvSpPr>
        <p:spPr bwMode="auto">
          <a:xfrm>
            <a:off x="7974640" y="1949889"/>
            <a:ext cx="666750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9</a:t>
            </a:r>
          </a:p>
        </p:txBody>
      </p:sp>
      <p:sp>
        <p:nvSpPr>
          <p:cNvPr id="6190" name="WordArt 46"/>
          <p:cNvSpPr>
            <a:spLocks noChangeArrowheads="1" noChangeShapeType="1" noTextEdit="1"/>
          </p:cNvSpPr>
          <p:nvPr>
            <p:custDataLst>
              <p:tags r:id="rId28"/>
            </p:custDataLst>
          </p:nvPr>
        </p:nvSpPr>
        <p:spPr bwMode="auto">
          <a:xfrm>
            <a:off x="7781925" y="1931524"/>
            <a:ext cx="895350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5558" y="394655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58507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19000">
        <p:blinds dir="vert"/>
      </p:transition>
    </mc:Choice>
    <mc:Fallback xmlns="">
      <p:transition spd="slow" advTm="319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0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1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2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3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4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5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5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6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 nodeType="clickPar">
                      <p:stCondLst>
                        <p:cond delay="indefinite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 nodeType="clickPar">
                      <p:stCondLst>
                        <p:cond delay="indefinite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5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05556E-6 -2.59259E-6 L -3.05556E-6 -0.07222 " pathEditMode="relative" rAng="0" ptsTypes="AA">
                                      <p:cBhvr>
                                        <p:cTn id="18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8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5371" grpId="0" animBg="1"/>
      <p:bldP spid="31" grpId="0" animBg="1"/>
      <p:bldP spid="31" grpId="1" animBg="1"/>
      <p:bldP spid="39" grpId="0" animBg="1"/>
      <p:bldP spid="43" grpId="0" animBg="1"/>
      <p:bldP spid="44" grpId="0" animBg="1"/>
      <p:bldP spid="48" grpId="0" animBg="1"/>
      <p:bldP spid="6180" grpId="0" animBg="1"/>
      <p:bldP spid="6180" grpId="1" animBg="1"/>
      <p:bldP spid="6181" grpId="0" animBg="1"/>
      <p:bldP spid="6181" grpId="1" animBg="1"/>
      <p:bldP spid="6182" grpId="0" animBg="1"/>
      <p:bldP spid="6182" grpId="1" animBg="1"/>
      <p:bldP spid="6183" grpId="0" animBg="1"/>
      <p:bldP spid="6183" grpId="1" animBg="1"/>
      <p:bldP spid="6184" grpId="0" animBg="1"/>
      <p:bldP spid="6184" grpId="1" animBg="1"/>
      <p:bldP spid="6185" grpId="0" animBg="1"/>
      <p:bldP spid="6185" grpId="1" animBg="1"/>
      <p:bldP spid="6186" grpId="0" animBg="1"/>
      <p:bldP spid="6186" grpId="1" animBg="1"/>
      <p:bldP spid="6187" grpId="0" animBg="1"/>
      <p:bldP spid="6187" grpId="1" animBg="1"/>
      <p:bldP spid="6188" grpId="0" animBg="1"/>
      <p:bldP spid="6188" grpId="1" animBg="1"/>
      <p:bldP spid="6189" grpId="0" animBg="1"/>
      <p:bldP spid="6189" grpId="1" animBg="1"/>
      <p:bldP spid="6190" grpId="0" animBg="1"/>
      <p:bldP spid="6190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C:\Documents and Settings\Administrator\Desktop\question-mark_318-528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76200"/>
            <a:ext cx="5943600" cy="6619009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0"/>
            <a:ext cx="6172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572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C:\Documents and Settings\Administrator\Desktop\question-mark_318-528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" y="1310640"/>
            <a:ext cx="4023360" cy="4480560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298608"/>
            <a:ext cx="41148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776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Arrow 5"/>
          <p:cNvSpPr/>
          <p:nvPr/>
        </p:nvSpPr>
        <p:spPr>
          <a:xfrm>
            <a:off x="304800" y="6019800"/>
            <a:ext cx="228600" cy="30480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0731" y="2997142"/>
            <a:ext cx="6705600" cy="177794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</a:bodyPr>
          <a:lstStyle/>
          <a:p>
            <a:pPr algn="ctr"/>
            <a:r>
              <a:rPr lang="en-US" sz="5400" b="1" cap="none" spc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MỚI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66800" y="304800"/>
            <a:ext cx="7620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Thứ tư ngày 9 tháng 9 năm 2020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3200" u="sng" dirty="0" smtClean="0">
                <a:latin typeface="Times New Roman" pitchFamily="18" charset="0"/>
                <a:cs typeface="Times New Roman" pitchFamily="18" charset="0"/>
              </a:rPr>
              <a:t>Luyện từ và câu</a:t>
            </a:r>
            <a:endParaRPr lang="vi-VN" sz="3200" u="sng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. So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sánh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C:\Documents and Settings\Administrator\Desktop\1434345653-bbywdieu3_niwt.jpg"/>
          <p:cNvPicPr>
            <a:picLocks noChangeAspect="1" noChangeArrowheads="1"/>
          </p:cNvPicPr>
          <p:nvPr/>
        </p:nvPicPr>
        <p:blipFill rotWithShape="1">
          <a:blip r:embed="rId3"/>
          <a:srcRect l="17188" r="8526" b="17308"/>
          <a:stretch/>
        </p:blipFill>
        <p:spPr bwMode="auto">
          <a:xfrm>
            <a:off x="0" y="3352800"/>
            <a:ext cx="4572000" cy="1696453"/>
          </a:xfrm>
          <a:prstGeom prst="rect">
            <a:avLst/>
          </a:prstGeom>
          <a:noFill/>
        </p:spPr>
      </p:pic>
      <p:pic>
        <p:nvPicPr>
          <p:cNvPr id="7" name="Picture 7" descr="C:\Documents and Settings\Administrator\Desktop\0102-500x500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3505200"/>
            <a:ext cx="4191000" cy="1696453"/>
          </a:xfrm>
          <a:prstGeom prst="rect">
            <a:avLst/>
          </a:prstGeom>
          <a:noFill/>
        </p:spPr>
      </p:pic>
      <p:pic>
        <p:nvPicPr>
          <p:cNvPr id="8" name="Picture 8" descr="C:\Documents and Settings\Administrator\Desktop\question-mark_318-5283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181599"/>
            <a:ext cx="4023360" cy="1641239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560" y="5180860"/>
            <a:ext cx="4114800" cy="1674734"/>
          </a:xfrm>
          <a:prstGeom prst="rect">
            <a:avLst/>
          </a:prstGeom>
        </p:spPr>
      </p:pic>
      <p:pic>
        <p:nvPicPr>
          <p:cNvPr id="10" name="Picture 27" descr="ban tay em b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" y="-28874"/>
            <a:ext cx="3733800" cy="1605012"/>
          </a:xfrm>
          <a:prstGeom prst="rect">
            <a:avLst/>
          </a:prstGeom>
          <a:noFill/>
        </p:spPr>
      </p:pic>
      <p:pic>
        <p:nvPicPr>
          <p:cNvPr id="11" name="Picture 28" descr="nne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53000" y="-38502"/>
            <a:ext cx="3505200" cy="1619449"/>
          </a:xfrm>
          <a:prstGeom prst="rect">
            <a:avLst/>
          </a:prstGeom>
          <a:noFill/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56667"/>
          <a:stretch/>
        </p:blipFill>
        <p:spPr>
          <a:xfrm>
            <a:off x="4572000" y="1600201"/>
            <a:ext cx="4572000" cy="1676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00200"/>
            <a:ext cx="4572000" cy="169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6455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 descr="H:\pp\Picture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05" name="Oval 25"/>
          <p:cNvSpPr>
            <a:spLocks noChangeArrowheads="1"/>
          </p:cNvSpPr>
          <p:nvPr/>
        </p:nvSpPr>
        <p:spPr bwMode="auto">
          <a:xfrm>
            <a:off x="1066800" y="914400"/>
            <a:ext cx="1066800" cy="533400"/>
          </a:xfrm>
          <a:prstGeom prst="ellipse">
            <a:avLst/>
          </a:prstGeom>
          <a:noFill/>
          <a:ln w="38100">
            <a:solidFill>
              <a:srgbClr val="66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80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1219200" y="457200"/>
            <a:ext cx="3276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bàn tay </a:t>
            </a:r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1066800" y="914400"/>
            <a:ext cx="106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 </a:t>
            </a: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1981200" y="914400"/>
            <a:ext cx="2895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hoa đầu cành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219200" y="1690687"/>
            <a:ext cx="1981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 dirty="0" err="1">
                <a:solidFill>
                  <a:srgbClr val="DE4122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b="1" u="sng" dirty="0">
                <a:solidFill>
                  <a:srgbClr val="DE412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DE4122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endParaRPr lang="en-US" sz="2800" b="1" u="sng" dirty="0">
              <a:solidFill>
                <a:srgbClr val="DE412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2667000" y="1690687"/>
            <a:ext cx="2133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DE412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DE4122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>
                <a:solidFill>
                  <a:srgbClr val="DE412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DE4122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0492" name="Text Box 12"/>
          <p:cNvSpPr txBox="1">
            <a:spLocks noChangeArrowheads="1"/>
          </p:cNvSpPr>
          <p:nvPr/>
        </p:nvSpPr>
        <p:spPr bwMode="auto">
          <a:xfrm>
            <a:off x="4495800" y="1690687"/>
            <a:ext cx="990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>
                <a:solidFill>
                  <a:srgbClr val="DE4122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endParaRPr lang="en-US" sz="2800" dirty="0">
              <a:solidFill>
                <a:srgbClr val="DE412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5410200" y="1690687"/>
            <a:ext cx="4114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 dirty="0" err="1">
                <a:solidFill>
                  <a:srgbClr val="DE4122"/>
                </a:solidFill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2800" b="1" u="sng" dirty="0">
                <a:solidFill>
                  <a:srgbClr val="DE412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DE4122"/>
                </a:solidFill>
                <a:latin typeface="Times New Roman" pitchFamily="18" charset="0"/>
                <a:cs typeface="Times New Roman" pitchFamily="18" charset="0"/>
              </a:rPr>
              <a:t>thảm</a:t>
            </a:r>
            <a:r>
              <a:rPr lang="en-US" sz="2800" b="1" u="sng" dirty="0">
                <a:solidFill>
                  <a:srgbClr val="DE412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DE4122"/>
                </a:solidFill>
                <a:latin typeface="Times New Roman" pitchFamily="18" charset="0"/>
                <a:cs typeface="Times New Roman" pitchFamily="18" charset="0"/>
              </a:rPr>
              <a:t>khổng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DE4122"/>
                </a:solidFill>
                <a:latin typeface="Times New Roman" pitchFamily="18" charset="0"/>
                <a:cs typeface="Times New Roman" pitchFamily="18" charset="0"/>
              </a:rPr>
              <a:t>lồ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0494" name="Text Box 14"/>
          <p:cNvSpPr txBox="1">
            <a:spLocks noChangeArrowheads="1"/>
          </p:cNvSpPr>
          <p:nvPr/>
        </p:nvSpPr>
        <p:spPr bwMode="auto">
          <a:xfrm>
            <a:off x="1219200" y="2224087"/>
            <a:ext cx="487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>
                <a:solidFill>
                  <a:srgbClr val="DE4122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solidFill>
                  <a:srgbClr val="DE412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DE4122"/>
                </a:solidFill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US" sz="2800" dirty="0">
                <a:solidFill>
                  <a:srgbClr val="DE412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DE4122"/>
                </a:solidFill>
                <a:latin typeface="Times New Roman" pitchFamily="18" charset="0"/>
                <a:cs typeface="Times New Roman" pitchFamily="18" charset="0"/>
              </a:rPr>
              <a:t>thạch</a:t>
            </a:r>
            <a:r>
              <a:rPr lang="en-US" sz="2800" dirty="0">
                <a:solidFill>
                  <a:srgbClr val="DE412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0495" name="Text Box 15"/>
          <p:cNvSpPr txBox="1">
            <a:spLocks noChangeArrowheads="1"/>
          </p:cNvSpPr>
          <p:nvPr/>
        </p:nvSpPr>
        <p:spPr bwMode="auto">
          <a:xfrm>
            <a:off x="1143000" y="2909887"/>
            <a:ext cx="2286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diều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0496" name="Text Box 16"/>
          <p:cNvSpPr txBox="1">
            <a:spLocks noChangeArrowheads="1"/>
          </p:cNvSpPr>
          <p:nvPr/>
        </p:nvSpPr>
        <p:spPr bwMode="auto">
          <a:xfrm>
            <a:off x="2971800" y="2909887"/>
            <a:ext cx="106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0497" name="Text Box 17"/>
          <p:cNvSpPr txBox="1">
            <a:spLocks noChangeArrowheads="1"/>
          </p:cNvSpPr>
          <p:nvPr/>
        </p:nvSpPr>
        <p:spPr bwMode="auto">
          <a:xfrm>
            <a:off x="3886200" y="2909887"/>
            <a:ext cx="152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“á”</a:t>
            </a:r>
          </a:p>
        </p:txBody>
      </p:sp>
      <p:sp>
        <p:nvSpPr>
          <p:cNvPr id="20498" name="Text Box 18"/>
          <p:cNvSpPr txBox="1">
            <a:spLocks noChangeArrowheads="1"/>
          </p:cNvSpPr>
          <p:nvPr/>
        </p:nvSpPr>
        <p:spPr bwMode="auto">
          <a:xfrm>
            <a:off x="1143000" y="3367087"/>
            <a:ext cx="5029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Ai vừa tung lên trời</a:t>
            </a:r>
            <a:endParaRPr lang="en-US" sz="2800" i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9" name="Text Box 19"/>
          <p:cNvSpPr txBox="1">
            <a:spLocks noChangeArrowheads="1"/>
          </p:cNvSpPr>
          <p:nvPr/>
        </p:nvSpPr>
        <p:spPr bwMode="auto">
          <a:xfrm>
            <a:off x="1219200" y="3976687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DE4122"/>
                </a:solidFill>
                <a:latin typeface="Times New Roman" pitchFamily="18" charset="0"/>
                <a:cs typeface="Times New Roman" pitchFamily="18" charset="0"/>
              </a:rPr>
              <a:t>Ơ,</a:t>
            </a:r>
          </a:p>
        </p:txBody>
      </p:sp>
      <p:sp>
        <p:nvSpPr>
          <p:cNvPr id="20500" name="Text Box 20"/>
          <p:cNvSpPr txBox="1">
            <a:spLocks noChangeArrowheads="1"/>
          </p:cNvSpPr>
          <p:nvPr/>
        </p:nvSpPr>
        <p:spPr bwMode="auto">
          <a:xfrm>
            <a:off x="1752600" y="3976687"/>
            <a:ext cx="2667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DE4122"/>
                </a:solidFill>
                <a:latin typeface="Times New Roman" pitchFamily="18" charset="0"/>
                <a:cs typeface="Times New Roman" pitchFamily="18" charset="0"/>
              </a:rPr>
              <a:t>cái </a:t>
            </a:r>
            <a:r>
              <a:rPr lang="en-US" sz="2800" b="1" u="sng">
                <a:solidFill>
                  <a:srgbClr val="DE4122"/>
                </a:solidFill>
                <a:latin typeface="Times New Roman" pitchFamily="18" charset="0"/>
                <a:cs typeface="Times New Roman" pitchFamily="18" charset="0"/>
              </a:rPr>
              <a:t>dấu hỏi</a:t>
            </a:r>
          </a:p>
        </p:txBody>
      </p:sp>
      <p:sp>
        <p:nvSpPr>
          <p:cNvPr id="20501" name="Text Box 21"/>
          <p:cNvSpPr txBox="1">
            <a:spLocks noChangeArrowheads="1"/>
          </p:cNvSpPr>
          <p:nvPr/>
        </p:nvSpPr>
        <p:spPr bwMode="auto">
          <a:xfrm>
            <a:off x="1143000" y="4510087"/>
            <a:ext cx="3429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>
                <a:solidFill>
                  <a:srgbClr val="DE4122"/>
                </a:solidFill>
                <a:latin typeface="Times New Roman" pitchFamily="18" charset="0"/>
                <a:cs typeface="Times New Roman" pitchFamily="18" charset="0"/>
              </a:rPr>
              <a:t>Trông</a:t>
            </a:r>
            <a:r>
              <a:rPr lang="en-US" sz="2800" dirty="0">
                <a:solidFill>
                  <a:srgbClr val="DE412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DE4122"/>
                </a:solidFill>
                <a:latin typeface="Times New Roman" pitchFamily="18" charset="0"/>
                <a:cs typeface="Times New Roman" pitchFamily="18" charset="0"/>
              </a:rPr>
              <a:t>ngộ</a:t>
            </a:r>
            <a:r>
              <a:rPr lang="en-US" sz="2800" dirty="0">
                <a:solidFill>
                  <a:srgbClr val="DE412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DE4122"/>
                </a:solidFill>
                <a:latin typeface="Times New Roman" pitchFamily="18" charset="0"/>
                <a:cs typeface="Times New Roman" pitchFamily="18" charset="0"/>
              </a:rPr>
              <a:t>ngộ</a:t>
            </a:r>
            <a:r>
              <a:rPr lang="en-US" sz="2800" dirty="0">
                <a:solidFill>
                  <a:srgbClr val="DE412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DE4122"/>
                </a:solidFill>
                <a:latin typeface="Times New Roman" pitchFamily="18" charset="0"/>
                <a:cs typeface="Times New Roman" pitchFamily="18" charset="0"/>
              </a:rPr>
              <a:t>ghê</a:t>
            </a:r>
            <a:endParaRPr lang="en-US" sz="2800" dirty="0">
              <a:solidFill>
                <a:srgbClr val="DE412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2" name="Text Box 22"/>
          <p:cNvSpPr txBox="1">
            <a:spLocks noChangeArrowheads="1"/>
          </p:cNvSpPr>
          <p:nvPr/>
        </p:nvSpPr>
        <p:spPr bwMode="auto">
          <a:xfrm>
            <a:off x="1295400" y="5043487"/>
            <a:ext cx="1219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>
                <a:solidFill>
                  <a:srgbClr val="DE4122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endParaRPr lang="en-US" sz="2800" dirty="0">
              <a:solidFill>
                <a:srgbClr val="DE412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3" name="Text Box 23"/>
          <p:cNvSpPr txBox="1">
            <a:spLocks noChangeArrowheads="1"/>
          </p:cNvSpPr>
          <p:nvPr/>
        </p:nvSpPr>
        <p:spPr bwMode="auto">
          <a:xfrm>
            <a:off x="2209800" y="5043487"/>
            <a:ext cx="2743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 dirty="0" err="1">
                <a:solidFill>
                  <a:srgbClr val="DE4122"/>
                </a:solidFill>
                <a:latin typeface="Times New Roman" pitchFamily="18" charset="0"/>
                <a:cs typeface="Times New Roman" pitchFamily="18" charset="0"/>
              </a:rPr>
              <a:t>vành</a:t>
            </a:r>
            <a:r>
              <a:rPr lang="en-US" sz="2800" b="1" u="sng" dirty="0">
                <a:solidFill>
                  <a:srgbClr val="DE4122"/>
                </a:solidFill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en-US" sz="2800" b="1" u="sng" dirty="0" err="1">
                <a:solidFill>
                  <a:srgbClr val="DE4122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endParaRPr lang="en-US" sz="2800" b="1" u="sng" dirty="0">
              <a:solidFill>
                <a:srgbClr val="DE412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4" name="Text Box 24"/>
          <p:cNvSpPr txBox="1">
            <a:spLocks noChangeArrowheads="1"/>
          </p:cNvSpPr>
          <p:nvPr/>
        </p:nvSpPr>
        <p:spPr bwMode="auto">
          <a:xfrm>
            <a:off x="1295400" y="5653087"/>
            <a:ext cx="2971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>
                <a:solidFill>
                  <a:srgbClr val="DE4122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>
                <a:solidFill>
                  <a:srgbClr val="DE412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DE4122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dirty="0">
                <a:solidFill>
                  <a:srgbClr val="DE412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DE4122"/>
                </a:solidFill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2800" dirty="0">
                <a:solidFill>
                  <a:srgbClr val="DE412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DE4122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800" dirty="0">
                <a:solidFill>
                  <a:srgbClr val="DE412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0506" name="Oval 26"/>
          <p:cNvSpPr>
            <a:spLocks noChangeArrowheads="1"/>
          </p:cNvSpPr>
          <p:nvPr/>
        </p:nvSpPr>
        <p:spPr bwMode="auto">
          <a:xfrm>
            <a:off x="4343400" y="1690687"/>
            <a:ext cx="1066800" cy="533400"/>
          </a:xfrm>
          <a:prstGeom prst="ellipse">
            <a:avLst/>
          </a:prstGeom>
          <a:noFill/>
          <a:ln w="38100">
            <a:solidFill>
              <a:srgbClr val="66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80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7" name="Oval 27"/>
          <p:cNvSpPr>
            <a:spLocks noChangeArrowheads="1"/>
          </p:cNvSpPr>
          <p:nvPr/>
        </p:nvSpPr>
        <p:spPr bwMode="auto">
          <a:xfrm>
            <a:off x="2895600" y="2895600"/>
            <a:ext cx="914400" cy="533400"/>
          </a:xfrm>
          <a:prstGeom prst="ellipse">
            <a:avLst/>
          </a:prstGeom>
          <a:noFill/>
          <a:ln w="38100">
            <a:solidFill>
              <a:srgbClr val="66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800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8" name="Oval 28"/>
          <p:cNvSpPr>
            <a:spLocks noChangeArrowheads="1"/>
          </p:cNvSpPr>
          <p:nvPr/>
        </p:nvSpPr>
        <p:spPr bwMode="auto">
          <a:xfrm>
            <a:off x="1143000" y="5043487"/>
            <a:ext cx="1066800" cy="533400"/>
          </a:xfrm>
          <a:prstGeom prst="ellipse">
            <a:avLst/>
          </a:prstGeom>
          <a:noFill/>
          <a:ln w="38100">
            <a:solidFill>
              <a:srgbClr val="66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80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1" name="Text Box 31"/>
          <p:cNvSpPr txBox="1">
            <a:spLocks noChangeArrowheads="1"/>
          </p:cNvSpPr>
          <p:nvPr/>
        </p:nvSpPr>
        <p:spPr bwMode="auto">
          <a:xfrm>
            <a:off x="533400" y="45720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a)</a:t>
            </a:r>
          </a:p>
        </p:txBody>
      </p:sp>
      <p:sp>
        <p:nvSpPr>
          <p:cNvPr id="20512" name="Text Box 32"/>
          <p:cNvSpPr txBox="1">
            <a:spLocks noChangeArrowheads="1"/>
          </p:cNvSpPr>
          <p:nvPr/>
        </p:nvSpPr>
        <p:spPr bwMode="auto">
          <a:xfrm>
            <a:off x="533400" y="1690687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b)</a:t>
            </a:r>
          </a:p>
        </p:txBody>
      </p:sp>
      <p:sp>
        <p:nvSpPr>
          <p:cNvPr id="20513" name="Text Box 33"/>
          <p:cNvSpPr txBox="1">
            <a:spLocks noChangeArrowheads="1"/>
          </p:cNvSpPr>
          <p:nvPr/>
        </p:nvSpPr>
        <p:spPr bwMode="auto">
          <a:xfrm>
            <a:off x="533400" y="2909887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c)</a:t>
            </a:r>
          </a:p>
        </p:txBody>
      </p:sp>
      <p:sp>
        <p:nvSpPr>
          <p:cNvPr id="20514" name="Text Box 34"/>
          <p:cNvSpPr txBox="1">
            <a:spLocks noChangeArrowheads="1"/>
          </p:cNvSpPr>
          <p:nvPr/>
        </p:nvSpPr>
        <p:spPr bwMode="auto">
          <a:xfrm>
            <a:off x="533400" y="3976687"/>
            <a:ext cx="838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d)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5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5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0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0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5" grpId="0" animBg="1"/>
      <p:bldP spid="20506" grpId="0" animBg="1"/>
      <p:bldP spid="20507" grpId="0" animBg="1"/>
      <p:bldP spid="2050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4"/>
          <p:cNvSpPr txBox="1">
            <a:spLocks noChangeArrowheads="1"/>
          </p:cNvSpPr>
          <p:nvPr/>
        </p:nvSpPr>
        <p:spPr bwMode="auto">
          <a:xfrm>
            <a:off x="914400" y="-83641"/>
            <a:ext cx="73152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/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3888685"/>
              </p:ext>
            </p:extLst>
          </p:nvPr>
        </p:nvGraphicFramePr>
        <p:xfrm>
          <a:off x="609600" y="905373"/>
          <a:ext cx="8382000" cy="45503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4319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5280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877887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Sự</a:t>
                      </a:r>
                      <a:r>
                        <a:rPr lang="en-US" sz="360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r>
                        <a:rPr lang="en-US" sz="360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</a:t>
                      </a:r>
                    </a:p>
                  </a:txBody>
                  <a:tcPr marT="45705" marB="4570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lang="en-US" sz="360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so </a:t>
                      </a:r>
                      <a:r>
                        <a:rPr lang="en-US" sz="360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sánh</a:t>
                      </a:r>
                      <a:endParaRPr lang="en-US" sz="3600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5" marB="4570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Sự</a:t>
                      </a:r>
                      <a:r>
                        <a:rPr lang="en-US" sz="360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r>
                        <a:rPr lang="en-US" sz="360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</a:t>
                      </a:r>
                    </a:p>
                  </a:txBody>
                  <a:tcPr marT="45705" marB="4570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31340">
                <a:tc>
                  <a:txBody>
                    <a:bodyPr/>
                    <a:lstStyle/>
                    <a:p>
                      <a:pPr algn="l"/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36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Bàn</a:t>
                      </a:r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tay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5" marB="4570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</a:t>
                      </a:r>
                      <a:r>
                        <a:rPr lang="vi-VN" sz="36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ư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5" marB="4570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hoa</a:t>
                      </a:r>
                      <a:r>
                        <a:rPr lang="en-US" sz="3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vi-VN" sz="36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đầu</a:t>
                      </a:r>
                      <a:r>
                        <a:rPr lang="en-US" sz="36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cành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5" marB="4570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95400">
                <a:tc>
                  <a:txBody>
                    <a:bodyPr/>
                    <a:lstStyle/>
                    <a:p>
                      <a:pPr algn="l"/>
                      <a:r>
                        <a:rPr lang="en-US" sz="3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36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Mặt</a:t>
                      </a:r>
                      <a:r>
                        <a:rPr lang="en-US" sz="3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biển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5" marB="4570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</a:t>
                      </a:r>
                      <a:r>
                        <a:rPr lang="vi-VN" sz="36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ư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5" marB="4570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tấm</a:t>
                      </a:r>
                      <a:r>
                        <a:rPr lang="en-US" sz="3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thảm</a:t>
                      </a:r>
                      <a:r>
                        <a:rPr lang="en-US" sz="36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khổng</a:t>
                      </a:r>
                      <a:r>
                        <a:rPr lang="en-US" sz="3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lồ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5" marB="4570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22870">
                <a:tc>
                  <a:txBody>
                    <a:bodyPr/>
                    <a:lstStyle/>
                    <a:p>
                      <a:pPr algn="l"/>
                      <a:r>
                        <a:rPr lang="en-US" sz="36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Cánh</a:t>
                      </a:r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diều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5" marB="4570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</a:t>
                      </a:r>
                      <a:r>
                        <a:rPr lang="vi-VN" sz="36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ư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5" marB="4570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36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dấu</a:t>
                      </a:r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“á”</a:t>
                      </a:r>
                    </a:p>
                  </a:txBody>
                  <a:tcPr marT="45705" marB="4570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22870">
                <a:tc>
                  <a:txBody>
                    <a:bodyPr/>
                    <a:lstStyle/>
                    <a:p>
                      <a:pPr algn="l"/>
                      <a:r>
                        <a:rPr lang="en-US" sz="36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3600" b="1" dirty="0" err="1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Dấu</a:t>
                      </a:r>
                      <a:r>
                        <a:rPr lang="en-US" sz="36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hỏi</a:t>
                      </a:r>
                      <a:endParaRPr lang="en-US" sz="3600" b="1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5" marB="4570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</a:t>
                      </a:r>
                      <a:r>
                        <a:rPr lang="vi-VN" sz="3600" b="1" dirty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ư</a:t>
                      </a:r>
                      <a:endParaRPr lang="en-US" sz="3600" b="1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5" marB="4570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6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3600" b="1" dirty="0" err="1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vành</a:t>
                      </a:r>
                      <a:r>
                        <a:rPr lang="en-US" sz="36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dirty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tai </a:t>
                      </a:r>
                      <a:r>
                        <a:rPr lang="en-US" sz="3600" b="1" dirty="0" err="1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nhỏ</a:t>
                      </a:r>
                      <a:endParaRPr lang="en-US" sz="3600" b="1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5" marB="4570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42416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7855893"/>
              </p:ext>
            </p:extLst>
          </p:nvPr>
        </p:nvGraphicFramePr>
        <p:xfrm>
          <a:off x="228600" y="228600"/>
          <a:ext cx="8839200" cy="41757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25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809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53568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Sự</a:t>
                      </a:r>
                      <a:r>
                        <a:rPr lang="en-US" sz="400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r>
                        <a:rPr lang="en-US" sz="400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</a:t>
                      </a:r>
                    </a:p>
                  </a:txBody>
                  <a:tcPr marT="45710" marB="4571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lang="en-US" sz="400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so </a:t>
                      </a:r>
                      <a:r>
                        <a:rPr lang="en-US" sz="400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sánh</a:t>
                      </a:r>
                      <a:endParaRPr lang="en-US" sz="4000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Sự</a:t>
                      </a:r>
                      <a:r>
                        <a:rPr lang="en-US" sz="400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r>
                        <a:rPr lang="en-US" sz="400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</a:t>
                      </a:r>
                    </a:p>
                  </a:txBody>
                  <a:tcPr marT="45710" marB="4571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01034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Bàn</a:t>
                      </a:r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tay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</a:t>
                      </a:r>
                      <a:r>
                        <a:rPr lang="vi-VN" sz="4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ư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hoa</a:t>
                      </a:r>
                      <a:r>
                        <a:rPr lang="en-US" sz="40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vi-VN" sz="40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đầu</a:t>
                      </a:r>
                      <a:r>
                        <a:rPr lang="en-US" sz="40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b="1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cành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10649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Mặt</a:t>
                      </a:r>
                      <a:r>
                        <a:rPr lang="en-US" sz="40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biển</a:t>
                      </a:r>
                      <a:endParaRPr lang="en-US" sz="4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</a:t>
                      </a:r>
                      <a:r>
                        <a:rPr lang="vi-VN" sz="40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ư</a:t>
                      </a:r>
                      <a:endParaRPr lang="en-US" sz="4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tấm</a:t>
                      </a:r>
                      <a:r>
                        <a:rPr lang="en-US" sz="40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thảm</a:t>
                      </a:r>
                      <a:r>
                        <a:rPr lang="en-US" sz="40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khổng</a:t>
                      </a:r>
                      <a:r>
                        <a:rPr lang="en-US" sz="40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lồ</a:t>
                      </a:r>
                      <a:endParaRPr lang="en-US" sz="4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01034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Cánh</a:t>
                      </a:r>
                      <a:r>
                        <a:rPr lang="en-US" sz="4000" b="1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diều</a:t>
                      </a:r>
                      <a:endParaRPr lang="en-US" sz="40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</a:t>
                      </a:r>
                      <a:r>
                        <a:rPr lang="vi-VN" sz="4000" b="1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ư</a:t>
                      </a:r>
                      <a:endParaRPr lang="en-US" sz="40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dấu</a:t>
                      </a:r>
                      <a:r>
                        <a:rPr lang="en-US" sz="4000" b="1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“á”</a:t>
                      </a:r>
                    </a:p>
                  </a:txBody>
                  <a:tcPr marT="45710" marB="4571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01034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Dấu</a:t>
                      </a:r>
                      <a:r>
                        <a:rPr lang="en-US" sz="4000" b="1" dirty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hỏi</a:t>
                      </a:r>
                      <a:endParaRPr lang="en-US" sz="4000" b="1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</a:t>
                      </a:r>
                      <a:r>
                        <a:rPr lang="vi-VN" sz="4000" b="1" dirty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ư</a:t>
                      </a:r>
                      <a:endParaRPr lang="en-US" sz="4000" b="1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vành</a:t>
                      </a:r>
                      <a:r>
                        <a:rPr lang="en-US" sz="4000" b="1" dirty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tai </a:t>
                      </a:r>
                      <a:r>
                        <a:rPr lang="en-US" sz="4000" b="1" dirty="0" err="1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nhỏ</a:t>
                      </a:r>
                      <a:endParaRPr lang="en-US" sz="4000" b="1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-55563" y="4572000"/>
            <a:ext cx="9144001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/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eaLnBrk="1" hangingPunct="1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+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vi-VN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ự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vi-VN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iểm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+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vi-VN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ừ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191000" y="5791200"/>
            <a:ext cx="4267200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343400" y="6400800"/>
            <a:ext cx="990600" cy="158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9722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4"/>
          <p:cNvSpPr txBox="1">
            <a:spLocks noChangeArrowheads="1"/>
          </p:cNvSpPr>
          <p:nvPr/>
        </p:nvSpPr>
        <p:spPr bwMode="auto">
          <a:xfrm>
            <a:off x="923795" y="457200"/>
            <a:ext cx="73152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/>
            <a:r>
              <a:rPr lang="en-US" sz="6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6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6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6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endParaRPr lang="en-US" sz="60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1600200"/>
            <a:ext cx="9144000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/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eaLnBrk="1" hangingPunct="1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vi-VN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ự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vi-VN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iểm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+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vi-VN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ừ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967619" y="2835166"/>
            <a:ext cx="4490581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234319" y="3429000"/>
            <a:ext cx="990600" cy="158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313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304800" y="150167"/>
            <a:ext cx="9448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endParaRPr lang="en-US" sz="4000" b="1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Luyện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câu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000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143000" y="1212740"/>
            <a:ext cx="7391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1" i="1" u="none" strike="noStrike" cap="none" normalizeH="0" baseline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Ôn </a:t>
            </a:r>
            <a:r>
              <a:rPr kumimoji="0" lang="en-US" sz="4400" b="1" i="1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về</a:t>
            </a:r>
            <a:r>
              <a:rPr kumimoji="0" lang="en-US" sz="4400" b="1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1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từ</a:t>
            </a:r>
            <a:r>
              <a:rPr kumimoji="0" lang="en-US" sz="4400" b="1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1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chỉ</a:t>
            </a:r>
            <a:r>
              <a:rPr kumimoji="0" lang="en-US" sz="4400" b="1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1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sự</a:t>
            </a:r>
            <a:r>
              <a:rPr kumimoji="0" lang="en-US" sz="4400" b="1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1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vật</a:t>
            </a:r>
            <a:r>
              <a:rPr kumimoji="0" lang="en-US" sz="4400" b="1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. So </a:t>
            </a:r>
            <a:r>
              <a:rPr kumimoji="0" lang="en-US" sz="4400" b="1" i="1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sánh</a:t>
            </a:r>
            <a:endParaRPr kumimoji="0" lang="en-US" sz="4400" b="1" i="0" u="none" strike="noStrike" cap="none" normalizeH="0" baseline="0" dirty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66114" y="3962400"/>
            <a:ext cx="1567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3400" y="2667000"/>
            <a:ext cx="1600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  <a:p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533400" y="3276600"/>
            <a:ext cx="1600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  <a:p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914400" y="150167"/>
            <a:ext cx="76200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>
                <a:latin typeface="Times New Roman" pitchFamily="18" charset="0"/>
                <a:cs typeface="Times New Roman" pitchFamily="18" charset="0"/>
              </a:rPr>
              <a:t>Thứ Năm, ngày     tháng 9  năm 2020</a:t>
            </a:r>
          </a:p>
          <a:p>
            <a:pPr algn="ctr"/>
            <a:endParaRPr lang="en-US" sz="3600" b="1" i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793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8229600" cy="2438400"/>
          </a:xfrm>
        </p:spPr>
        <p:txBody>
          <a:bodyPr>
            <a:norm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" name="Picture 2" descr="IMG (2)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533400"/>
            <a:ext cx="228600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2384760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WordArt 5"/>
          <p:cNvSpPr>
            <a:spLocks noChangeArrowheads="1" noChangeShapeType="1" noTextEdit="1"/>
          </p:cNvSpPr>
          <p:nvPr/>
        </p:nvSpPr>
        <p:spPr bwMode="auto">
          <a:xfrm>
            <a:off x="662152" y="838200"/>
            <a:ext cx="7848600" cy="3429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181"/>
              </a:avLst>
            </a:prstTxWarp>
          </a:bodyPr>
          <a:lstStyle/>
          <a:p>
            <a:pPr algn="ctr" rtl="0"/>
            <a:r>
              <a:rPr lang="pt-BR" sz="3200" b="1" i="1" kern="10" spc="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Chúc các em học </a:t>
            </a:r>
            <a:r>
              <a:rPr lang="pt-BR" sz="3200" b="1" i="1" kern="10" spc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tốt </a:t>
            </a:r>
            <a:r>
              <a:rPr lang="pt-BR" sz="3200" b="1" i="1" kern="10" spc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pt-BR" sz="3200" b="1" i="1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8229600" cy="48768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304800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3048000" y="1600200"/>
            <a:ext cx="76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791200" y="4343400"/>
            <a:ext cx="609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733800" y="4343400"/>
            <a:ext cx="533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209800" y="4343400"/>
            <a:ext cx="76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733800" y="3429000"/>
            <a:ext cx="642486" cy="641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362200" y="3429000"/>
            <a:ext cx="609600" cy="320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7086600" y="2514600"/>
            <a:ext cx="76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629400" y="1600200"/>
            <a:ext cx="1447800" cy="641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867400" y="3429000"/>
            <a:ext cx="1447800" cy="641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505425" y="2514600"/>
            <a:ext cx="1447800" cy="641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819400" y="2514600"/>
            <a:ext cx="1447800" cy="641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038600" y="1600200"/>
            <a:ext cx="76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triped Right Arrow 2"/>
          <p:cNvSpPr/>
          <p:nvPr/>
        </p:nvSpPr>
        <p:spPr>
          <a:xfrm>
            <a:off x="152400" y="4572000"/>
            <a:ext cx="685800" cy="381000"/>
          </a:xfrm>
          <a:prstGeom prst="striped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2000" y="4409182"/>
            <a:ext cx="838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 “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 “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 “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 “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1796352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3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940676" y="1905000"/>
            <a:ext cx="7391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1" i="1" u="none" strike="noStrike" cap="none" normalizeH="0" baseline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Ôn </a:t>
            </a:r>
            <a:r>
              <a:rPr kumimoji="0" lang="en-US" sz="4400" b="1" i="1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về</a:t>
            </a:r>
            <a:r>
              <a:rPr kumimoji="0" lang="en-US" sz="4400" b="1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1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từ</a:t>
            </a:r>
            <a:r>
              <a:rPr kumimoji="0" lang="en-US" sz="4400" b="1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1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chỉ</a:t>
            </a:r>
            <a:r>
              <a:rPr kumimoji="0" lang="en-US" sz="4400" b="1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1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sự</a:t>
            </a:r>
            <a:r>
              <a:rPr kumimoji="0" lang="en-US" sz="4400" b="1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1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vật</a:t>
            </a:r>
            <a:r>
              <a:rPr kumimoji="0" lang="en-US" sz="4400" b="1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. So </a:t>
            </a:r>
            <a:r>
              <a:rPr kumimoji="0" lang="en-US" sz="4400" b="1" i="1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sánh</a:t>
            </a:r>
            <a:endParaRPr kumimoji="0" lang="en-US" sz="4400" b="1" i="0" u="none" strike="noStrike" cap="none" normalizeH="0" baseline="0" dirty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3225225"/>
            <a:ext cx="1567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sp>
        <p:nvSpPr>
          <p:cNvPr id="3" name="Rectangle 2"/>
          <p:cNvSpPr/>
          <p:nvPr/>
        </p:nvSpPr>
        <p:spPr>
          <a:xfrm>
            <a:off x="857315" y="228600"/>
            <a:ext cx="7924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Thứ tư ngày 9 tháng 9 năm 2020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3200" u="sng" dirty="0">
                <a:latin typeface="Times New Roman" pitchFamily="18" charset="0"/>
                <a:cs typeface="Times New Roman" pitchFamily="18" charset="0"/>
              </a:rPr>
              <a:t>Luyện từ và câu</a:t>
            </a:r>
          </a:p>
          <a:p>
            <a:pPr algn="ctr"/>
            <a:endParaRPr lang="en-US" sz="3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02947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371600" y="2773362"/>
            <a:ext cx="6096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819400" y="2773362"/>
            <a:ext cx="1905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114800" y="2773362"/>
            <a:ext cx="1219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đánh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5029200" y="2773362"/>
            <a:ext cx="152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răng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2971800" y="3459162"/>
            <a:ext cx="1143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Răng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3962400" y="3459162"/>
            <a:ext cx="1143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trắng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4876800" y="3459162"/>
            <a:ext cx="2286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nhài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2895600" y="4144962"/>
            <a:ext cx="1447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4191000" y="4144962"/>
            <a:ext cx="914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chải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4876800" y="4144962"/>
            <a:ext cx="1066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tóc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2895600" y="4830762"/>
            <a:ext cx="1371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Tóc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3581400" y="4830762"/>
            <a:ext cx="1676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ngời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4419600" y="4830762"/>
            <a:ext cx="1828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9" name="Text Box 21"/>
          <p:cNvSpPr txBox="1">
            <a:spLocks noChangeArrowheads="1"/>
          </p:cNvSpPr>
          <p:nvPr/>
        </p:nvSpPr>
        <p:spPr bwMode="auto">
          <a:xfrm>
            <a:off x="304800" y="2234625"/>
            <a:ext cx="1295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sng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u="sng" dirty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048000" y="3276600"/>
            <a:ext cx="114300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5181600" y="3276600"/>
            <a:ext cx="762000" cy="3357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5000725" y="3962400"/>
            <a:ext cx="132387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3048000" y="3962400"/>
            <a:ext cx="91440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3009900" y="4648200"/>
            <a:ext cx="114300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3009900" y="5334000"/>
            <a:ext cx="64770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533900" y="5334000"/>
            <a:ext cx="125730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5000725" y="4648200"/>
            <a:ext cx="64770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ext Box 6"/>
          <p:cNvSpPr txBox="1">
            <a:spLocks noChangeArrowheads="1"/>
          </p:cNvSpPr>
          <p:nvPr/>
        </p:nvSpPr>
        <p:spPr bwMode="auto">
          <a:xfrm>
            <a:off x="2819400" y="2773361"/>
            <a:ext cx="1905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 Box 6"/>
          <p:cNvSpPr txBox="1">
            <a:spLocks noChangeArrowheads="1"/>
          </p:cNvSpPr>
          <p:nvPr/>
        </p:nvSpPr>
        <p:spPr bwMode="auto">
          <a:xfrm>
            <a:off x="2795938" y="4144962"/>
            <a:ext cx="1905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 Box 8"/>
          <p:cNvSpPr txBox="1">
            <a:spLocks noChangeArrowheads="1"/>
          </p:cNvSpPr>
          <p:nvPr/>
        </p:nvSpPr>
        <p:spPr bwMode="auto">
          <a:xfrm>
            <a:off x="5029200" y="2773361"/>
            <a:ext cx="152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răng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 Box 9"/>
          <p:cNvSpPr txBox="1">
            <a:spLocks noChangeArrowheads="1"/>
          </p:cNvSpPr>
          <p:nvPr/>
        </p:nvSpPr>
        <p:spPr bwMode="auto">
          <a:xfrm>
            <a:off x="2968592" y="3459160"/>
            <a:ext cx="1143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Răng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 Box 15"/>
          <p:cNvSpPr txBox="1">
            <a:spLocks noChangeArrowheads="1"/>
          </p:cNvSpPr>
          <p:nvPr/>
        </p:nvSpPr>
        <p:spPr bwMode="auto">
          <a:xfrm>
            <a:off x="2895600" y="4830760"/>
            <a:ext cx="1371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Tóc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1" name="Text Box 14"/>
          <p:cNvSpPr txBox="1">
            <a:spLocks noChangeArrowheads="1"/>
          </p:cNvSpPr>
          <p:nvPr/>
        </p:nvSpPr>
        <p:spPr bwMode="auto">
          <a:xfrm>
            <a:off x="4876800" y="4144962"/>
            <a:ext cx="1066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tóc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 Box 11"/>
          <p:cNvSpPr txBox="1">
            <a:spLocks noChangeArrowheads="1"/>
          </p:cNvSpPr>
          <p:nvPr/>
        </p:nvSpPr>
        <p:spPr bwMode="auto">
          <a:xfrm>
            <a:off x="4876800" y="3459160"/>
            <a:ext cx="2286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nhài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 Box 17"/>
          <p:cNvSpPr txBox="1">
            <a:spLocks noChangeArrowheads="1"/>
          </p:cNvSpPr>
          <p:nvPr/>
        </p:nvSpPr>
        <p:spPr bwMode="auto">
          <a:xfrm>
            <a:off x="4421204" y="4830762"/>
            <a:ext cx="1828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04800" y="228600"/>
            <a:ext cx="2819400" cy="1981200"/>
            <a:chOff x="-2029" y="532"/>
            <a:chExt cx="2016" cy="1041"/>
          </a:xfrm>
        </p:grpSpPr>
        <p:pic>
          <p:nvPicPr>
            <p:cNvPr id="51" name="Picture 6" descr="thao luan 2 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-2029" y="532"/>
              <a:ext cx="2016" cy="10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2" name="Text Box 7"/>
            <p:cNvSpPr txBox="1">
              <a:spLocks noChangeArrowheads="1"/>
            </p:cNvSpPr>
            <p:nvPr/>
          </p:nvSpPr>
          <p:spPr bwMode="auto">
            <a:xfrm>
              <a:off x="-1539" y="579"/>
              <a:ext cx="912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200" b="1" i="0" u="none" strike="noStrike" cap="none" normalizeH="0" baseline="0" dirty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THẢO </a:t>
              </a:r>
              <a:r>
                <a:rPr kumimoji="0" lang="en-US" sz="2200" b="1" i="0" u="none" strike="noStrike" cap="none" normalizeH="0" baseline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LUẬN    </a:t>
              </a:r>
              <a:r>
                <a:rPr kumimoji="0" lang="en-US" sz="2200" b="1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NHÓM</a:t>
              </a:r>
              <a:endParaRPr kumimoji="0" lang="en-US" sz="18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3" name="Cloud Callout 52"/>
          <p:cNvSpPr/>
          <p:nvPr/>
        </p:nvSpPr>
        <p:spPr>
          <a:xfrm>
            <a:off x="3352800" y="228600"/>
            <a:ext cx="5486400" cy="1752600"/>
          </a:xfrm>
          <a:prstGeom prst="cloudCallout">
            <a:avLst>
              <a:gd name="adj1" fmla="val -54881"/>
              <a:gd name="adj2" fmla="val 51554"/>
            </a:avLst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7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7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7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7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7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7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7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7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7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27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7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7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7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7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7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7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7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54" name="Text Box 18"/>
          <p:cNvSpPr txBox="1">
            <a:spLocks noChangeArrowheads="1"/>
          </p:cNvSpPr>
          <p:nvPr/>
        </p:nvSpPr>
        <p:spPr bwMode="auto">
          <a:xfrm>
            <a:off x="1371600" y="2234625"/>
            <a:ext cx="5029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 Box 19"/>
          <p:cNvSpPr txBox="1">
            <a:spLocks noChangeArrowheads="1"/>
          </p:cNvSpPr>
          <p:nvPr/>
        </p:nvSpPr>
        <p:spPr bwMode="auto">
          <a:xfrm>
            <a:off x="5486400" y="2234625"/>
            <a:ext cx="3505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cxnSp>
        <p:nvCxnSpPr>
          <p:cNvPr id="56" name="Straight Connector 55"/>
          <p:cNvCxnSpPr/>
          <p:nvPr/>
        </p:nvCxnSpPr>
        <p:spPr>
          <a:xfrm>
            <a:off x="1524000" y="2768025"/>
            <a:ext cx="3810000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9722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9" grpId="0"/>
      <p:bldP spid="35" grpId="0"/>
      <p:bldP spid="36" grpId="0"/>
      <p:bldP spid="37" grpId="0"/>
      <p:bldP spid="38" grpId="0"/>
      <p:bldP spid="39" grpId="0"/>
      <p:bldP spid="41" grpId="0"/>
      <p:bldP spid="49" grpId="0"/>
      <p:bldP spid="50" grpId="0"/>
      <p:bldP spid="53" grpId="0" animBg="1"/>
      <p:bldP spid="54" grpId="0"/>
      <p:bldP spid="5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" y="0"/>
            <a:ext cx="91298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863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62000" y="1447800"/>
            <a:ext cx="7391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1" i="1" u="none" strike="noStrike" cap="none" normalizeH="0" baseline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Ôn </a:t>
            </a:r>
            <a:r>
              <a:rPr kumimoji="0" lang="en-US" sz="4400" b="1" i="1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về</a:t>
            </a:r>
            <a:r>
              <a:rPr kumimoji="0" lang="en-US" sz="4400" b="1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1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từ</a:t>
            </a:r>
            <a:r>
              <a:rPr kumimoji="0" lang="en-US" sz="4400" b="1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1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chỉ</a:t>
            </a:r>
            <a:r>
              <a:rPr kumimoji="0" lang="en-US" sz="4400" b="1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1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sự</a:t>
            </a:r>
            <a:r>
              <a:rPr kumimoji="0" lang="en-US" sz="4400" b="1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1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vật</a:t>
            </a:r>
            <a:r>
              <a:rPr kumimoji="0" lang="en-US" sz="4400" b="1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. So </a:t>
            </a:r>
            <a:r>
              <a:rPr kumimoji="0" lang="en-US" sz="4400" b="1" i="1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sánh</a:t>
            </a:r>
            <a:endParaRPr kumimoji="0" lang="en-US" sz="4400" b="1" i="0" u="none" strike="noStrike" cap="none" normalizeH="0" baseline="0" dirty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66114" y="3581400"/>
            <a:ext cx="1567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</p:txBody>
      </p:sp>
      <p:sp>
        <p:nvSpPr>
          <p:cNvPr id="3" name="Rectangle 2"/>
          <p:cNvSpPr/>
          <p:nvPr/>
        </p:nvSpPr>
        <p:spPr>
          <a:xfrm>
            <a:off x="914400" y="247471"/>
            <a:ext cx="7696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Thứ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ngày 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tháng 9  năm 2020</a:t>
            </a:r>
          </a:p>
          <a:p>
            <a:pPr algn="ctr"/>
            <a:r>
              <a:rPr lang="vi-VN" sz="3200" u="sng" dirty="0">
                <a:latin typeface="Times New Roman" pitchFamily="18" charset="0"/>
                <a:cs typeface="Times New Roman" pitchFamily="18" charset="0"/>
              </a:rPr>
              <a:t>Luyện từ và câu</a:t>
            </a:r>
          </a:p>
          <a:p>
            <a:pPr algn="ctr"/>
            <a:endParaRPr lang="en-US" sz="3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54137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2590800" y="1371600"/>
            <a:ext cx="3276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1676400" y="1371600"/>
            <a:ext cx="838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a)</a:t>
            </a:r>
          </a:p>
        </p:txBody>
      </p:sp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2590800" y="1981200"/>
            <a:ext cx="1066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3352800" y="1981200"/>
            <a:ext cx="2895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cành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7" descr="ban tay em b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869" y="3878317"/>
            <a:ext cx="3733800" cy="2971800"/>
          </a:xfrm>
          <a:prstGeom prst="rect">
            <a:avLst/>
          </a:prstGeom>
          <a:noFill/>
        </p:spPr>
      </p:pic>
      <p:pic>
        <p:nvPicPr>
          <p:cNvPr id="9" name="Picture 28" descr="nne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5410" y="3928241"/>
            <a:ext cx="3505200" cy="28956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572000" y="2903967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Huy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Cận</a:t>
            </a:r>
            <a:endParaRPr lang="en-US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0" y="533400"/>
            <a:ext cx="1219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2: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1229710" y="534988"/>
            <a:ext cx="7391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381000" y="889668"/>
            <a:ext cx="7162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1600200" y="533400"/>
            <a:ext cx="6781800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276600" y="879158"/>
            <a:ext cx="2819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u="sng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32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latin typeface="Times New Roman" pitchFamily="18" charset="0"/>
                <a:cs typeface="Times New Roman" pitchFamily="18" charset="0"/>
              </a:rPr>
              <a:t>em</a:t>
            </a:r>
            <a:endParaRPr lang="en-US" sz="3200" u="sng" dirty="0">
              <a:latin typeface="Times New Roman" pitchFamily="18" charset="0"/>
              <a:cs typeface="Times New Roman" pitchFamily="18" charset="0"/>
            </a:endParaRPr>
          </a:p>
          <a:p>
            <a:endParaRPr lang="en-US" sz="3200" u="sng" dirty="0"/>
          </a:p>
        </p:txBody>
      </p:sp>
      <p:sp>
        <p:nvSpPr>
          <p:cNvPr id="15" name="Text Box 19"/>
          <p:cNvSpPr txBox="1">
            <a:spLocks noChangeArrowheads="1"/>
          </p:cNvSpPr>
          <p:nvPr/>
        </p:nvSpPr>
        <p:spPr bwMode="auto">
          <a:xfrm>
            <a:off x="3352800" y="1981200"/>
            <a:ext cx="2895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latin typeface="Times New Roman" pitchFamily="18" charset="0"/>
                <a:cs typeface="Times New Roman" pitchFamily="18" charset="0"/>
              </a:rPr>
              <a:t>cành</a:t>
            </a:r>
            <a:endParaRPr lang="en-US" sz="32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2618390" y="1981201"/>
            <a:ext cx="1066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47297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/>
      <p:bldP spid="6" grpId="0" build="allAtOnce"/>
      <p:bldP spid="10" grpId="0"/>
      <p:bldP spid="2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8. Ket thuc cau hoi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khoi502.wav">
            <a:hlinkClick r:id="" action="ppaction://media"/>
          </p:cNvPr>
          <p:cNvPicPr>
            <a:picLocks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chaomung.wav">
            <a:hlinkClick r:id="" action="ppaction://media"/>
          </p:cNvPr>
          <p:cNvPicPr>
            <a:picLocks noRot="1" noChangeAspect="1" noChangeArrowheads="1"/>
          </p:cNvPicPr>
          <p:nvPr>
            <a:audioFile r:link="rId5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22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8. Ket thuc cau hoi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chaomung.wav">
            <a:hlinkClick r:id="" action="ppaction://media"/>
          </p:cNvPr>
          <p:cNvPicPr>
            <a:picLocks noRot="1" noChangeAspect="1" noChangeArrowheads="1"/>
          </p:cNvPicPr>
          <p:nvPr>
            <a:audioFile r:link="rId5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3246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rung chuong.mp3">
            <a:hlinkClick r:id="" action="ppaction://media"/>
          </p:cNvPr>
          <p:cNvPicPr>
            <a:picLocks noRot="1" noChangeAspect="1" noChangeArrowheads="1"/>
          </p:cNvPicPr>
          <p:nvPr>
            <a:audioFile r:link="rId6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61722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9" descr="Picture1"/>
          <p:cNvPicPr>
            <a:picLocks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6783388"/>
            <a:ext cx="9144001" cy="9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icture 10" descr="an30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23838"/>
            <a:ext cx="4940300" cy="425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2" name="Picture 11" descr="13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0273" flipH="1">
            <a:off x="6153150" y="1219200"/>
            <a:ext cx="2743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3" name="Picture 12" descr="13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0688">
            <a:off x="171450" y="1219200"/>
            <a:ext cx="2971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5" name="WordArt 13"/>
          <p:cNvSpPr>
            <a:spLocks noChangeArrowheads="1" noChangeShapeType="1" noTextEdit="1"/>
          </p:cNvSpPr>
          <p:nvPr>
            <p:custDataLst>
              <p:tags r:id="rId7"/>
            </p:custDataLst>
          </p:nvPr>
        </p:nvSpPr>
        <p:spPr bwMode="auto">
          <a:xfrm>
            <a:off x="1143000" y="3810000"/>
            <a:ext cx="70866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Trò chơi: Rung chuông vàng</a:t>
            </a:r>
            <a:endParaRPr lang="en-US" sz="3600" b="1" kern="10" dirty="0">
              <a:ln w="12700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316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08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khoi d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5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42286" fill="hold"/>
                                        <p:tgtEl>
                                          <p:spTgt spid="30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1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376" fill="hold"/>
                                        <p:tgtEl>
                                          <p:spTgt spid="30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4"/>
                </p:tgtEl>
              </p:cMediaNode>
            </p:audi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0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0020" fill="hold"/>
                                        <p:tgtEl>
                                          <p:spTgt spid="30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5"/>
                  </p:tgtEl>
                </p:cond>
              </p:nextCondLst>
            </p:seq>
            <p:audio>
              <p:cMediaNode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5"/>
                </p:tgtEl>
              </p:cMediaNode>
            </p:audio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2460" fill="hold"/>
                                        <p:tgtEl>
                                          <p:spTgt spid="30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  <p:audio>
              <p:cMediaNode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6"/>
                </p:tgtEl>
              </p:cMediaNode>
            </p:audio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376" fill="hold"/>
                                        <p:tgtEl>
                                          <p:spTgt spid="30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0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 nodeType="clickPar">
                      <p:stCondLst>
                        <p:cond delay="0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2460" fill="hold"/>
                                        <p:tgtEl>
                                          <p:spTgt spid="307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9"/>
                  </p:tgtEl>
                </p:cond>
              </p:nextCondLst>
            </p:seq>
            <p:audio>
              <p:cMediaNode>
                <p:cTn id="5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8"/>
                </p:tgtEl>
              </p:cMediaNode>
            </p:audio>
            <p:audio>
              <p:cMediaNode>
                <p:cTn id="5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9"/>
                </p:tgtEl>
              </p:cMediaNode>
            </p:audio>
            <p:audio>
              <p:cMediaNode>
                <p:cTn id="5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80"/>
                </p:tgtEl>
              </p:cMediaNode>
            </p:audio>
          </p:childTnLst>
        </p:cTn>
      </p:par>
    </p:tnLst>
    <p:bldLst>
      <p:bldP spid="3085" grpId="0" animBg="1"/>
      <p:bldP spid="3085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2,1650116105,D:\Copy of giao an long ghep bien doi khi hau - iop3- Van\TNXH VS moi truong t 3tiep theo_pptx\Media.ppcx"/>
  <p:tag name="HTML_SHAPEINFO" val="&lt;SlideThumbPath val=&quot;Slide23.PNG&quot;/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6&quot;/&gt;&lt;lineCharCount val=&quot;29&quot;/&gt;&lt;/TableIndex&gt;&lt;/ShapeTextInfo&gt;"/>
  <p:tag name="HTML_SHAPEINFO" val="&lt;ThreeDShapeInfo&gt;&lt;uuid val=&quot;&quot;/&gt;&lt;isInvalidForFieldText val=&quot;0&quot;/&gt;&lt;Image&gt;&lt;filename val=&quot;C:\Users\ADMINI~1\AppData\Local\Temp\PR\data\asimages\{AB2C49A0-630D-4C09-8621-3941240062AB}_25.png&quot;/&gt;&lt;left val=&quot;126&quot;/&gt;&lt;top val=&quot;185&quot;/&gt;&lt;width val=&quot;463&quot;/&gt;&lt;height val=&quot;108&quot;/&gt;&lt;hasText val=&quot;1&quot;/&gt;&lt;/Image&gt;&lt;/ThreeDShape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8D451F0-CEB9-4710-97B5-842752D7C6E8}&quot;/&gt;&lt;isInvalidForFieldText val=&quot;0&quot;/&gt;&lt;Image&gt;&lt;filename val=&quot;C:\Users\ADMINI~1\AppData\Local\Temp\PR\data\asimages\{98D451F0-CEB9-4710-97B5-842752D7C6E8}_25.png&quot;/&gt;&lt;left val=&quot;5&quot;/&gt;&lt;top val=&quot;201&quot;/&gt;&lt;width val=&quot;52&quot;/&gt;&lt;height val=&quot;33&quot;/&gt;&lt;hasText val=&quot;1&quot;/&gt;&lt;/Image&gt;&lt;/ThreeDShape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614D2E9-19F6-4215-B244-255A797E07A6}&quot;/&gt;&lt;isInvalidForFieldText val=&quot;0&quot;/&gt;&lt;Image&gt;&lt;filename val=&quot;C:\Users\ADMINI~1\AppData\Local\Temp\PR\data\asimages\{5614D2E9-19F6-4215-B244-255A797E07A6}_25.png&quot;/&gt;&lt;left val=&quot;35&quot;/&gt;&lt;top val=&quot;183&quot;/&gt;&lt;width val=&quot;124&quot;/&gt;&lt;height val=&quot;69&quot;/&gt;&lt;hasText val=&quot;1&quot;/&gt;&lt;/Image&gt;&lt;/ThreeDShape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PRESENTER_SHAPEINFO" val="&lt;ThreeDShapeInfo&gt;&lt;uuid val=&quot;{4394D844-0DA2-4392-8C8E-EC41045C8403}&quot;/&gt;&lt;isInvalidForFieldText val=&quot;0&quot;/&gt;&lt;Image&gt;&lt;filename val=&quot;C:\Users\ADMINI~1\AppData\Local\Temp\PR\data\asimages\{4394D844-0DA2-4392-8C8E-EC41045C8403}_25.png&quot;/&gt;&lt;left val=&quot;57&quot;/&gt;&lt;top val=&quot;204&quot;/&gt;&lt;width val=&quot;38&quot;/&gt;&lt;height val=&quot;32&quot;/&gt;&lt;hasText val=&quot;1&quot;/&gt;&lt;/Image&gt;&lt;/ThreeDShape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1&quot;/&gt;&lt;lineCharCount val=&quot;38&quot;/&gt;&lt;lineCharCount val=&quot;27&quot;/&gt;&lt;/TableIndex&gt;&lt;/ShapeTextInfo&gt;"/>
  <p:tag name="HTML_SHAPEINFO" val="&lt;ThreeDShapeInfo&gt;&lt;uuid val=&quot;&quot;/&gt;&lt;isInvalidForFieldText val=&quot;0&quot;/&gt;&lt;Image&gt;&lt;filename val=&quot;C:\Users\ADMINI~1\AppData\Local\Temp\PR\data\asimages\{1C80AE95-4D28-4945-8291-5AE1E041261A}_25.png&quot;/&gt;&lt;left val=&quot;123&quot;/&gt;&lt;top val=&quot;270&quot;/&gt;&lt;width val=&quot;553&quot;/&gt;&lt;height val=&quot;109&quot;/&gt;&lt;hasText val=&quot;1&quot;/&gt;&lt;/Image&gt;&lt;/ThreeDShape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886D1AB-DBCE-42ED-930F-715C607ED3CF}&quot;/&gt;&lt;isInvalidForFieldText val=&quot;0&quot;/&gt;&lt;Image&gt;&lt;filename val=&quot;C:\Users\ADMINI~1\AppData\Local\Temp\PR\data\asimages\{5886D1AB-DBCE-42ED-930F-715C607ED3CF}_25.png&quot;/&gt;&lt;left val=&quot;3&quot;/&gt;&lt;top val=&quot;296&quot;/&gt;&lt;width val=&quot;52&quot;/&gt;&lt;height val=&quot;33&quot;/&gt;&lt;hasText val=&quot;1&quot;/&gt;&lt;/Image&gt;&lt;/ThreeDShape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DF449C2-9728-4D7F-965F-DFBF70ED1FD3}&quot;/&gt;&lt;isInvalidForFieldText val=&quot;0&quot;/&gt;&lt;Image&gt;&lt;filename val=&quot;C:\Users\ADMINI~1\AppData\Local\Temp\PR\data\asimages\{DDF449C2-9728-4D7F-965F-DFBF70ED1FD3}_25.png&quot;/&gt;&lt;left val=&quot;33&quot;/&gt;&lt;top val=&quot;279&quot;/&gt;&lt;width val=&quot;123&quot;/&gt;&lt;height val=&quot;69&quot;/&gt;&lt;hasText val=&quot;1&quot;/&gt;&lt;/Image&gt;&lt;/ThreeDShape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PRESENTER_SHAPEINFO" val="&lt;ThreeDShapeInfo&gt;&lt;uuid val=&quot;{58242CC7-5DDE-4E7C-9DA3-0F5F7C1F1B6C}&quot;/&gt;&lt;isInvalidForFieldText val=&quot;0&quot;/&gt;&lt;Image&gt;&lt;filename val=&quot;C:\Users\ADMINI~1\AppData\Local\Temp\PR\data\asimages\{58242CC7-5DDE-4E7C-9DA3-0F5F7C1F1B6C}_25.png&quot;/&gt;&lt;left val=&quot;54&quot;/&gt;&lt;top val=&quot;299&quot;/&gt;&lt;width val=&quot;39&quot;/&gt;&lt;height val=&quot;32&quot;/&gt;&lt;hasText val=&quot;1&quot;/&gt;&lt;/Image&gt;&lt;/ThreeDShape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893157B-0A36-4C75-9C5E-E13F749689E4}&quot;/&gt;&lt;isInvalidForFieldText val=&quot;0&quot;/&gt;&lt;Image&gt;&lt;filename val=&quot;C:\Users\ADMINI~1\AppData\Local\Temp\PR\data\asimages\{5893157B-0A36-4C75-9C5E-E13F749689E4}_25.png&quot;/&gt;&lt;left val=&quot;593&quot;/&gt;&lt;top val=&quot;384&quot;/&gt;&lt;width val=&quot;142&quot;/&gt;&lt;height val=&quot;142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6&quot;/&gt;&lt;/TableIndex&gt;&lt;/ShapeTextInfo&gt;"/>
  <p:tag name="PRESENTER_SHAPEINFO" val="&lt;ThreeDShapeInfo&gt;&lt;uuid val=&quot;{6D52A0E3-73DA-448F-9C56-EE5AAF3D136F}&quot;/&gt;&lt;isInvalidForFieldText val=&quot;0&quot;/&gt;&lt;Image&gt;&lt;filename val=&quot;C:\Users\ADMINI~1\AppData\Local\Temp\PR\data\asimages\{6D52A0E3-73DA-448F-9C56-EE5AAF3D136F}_23.png&quot;/&gt;&lt;left val=&quot;25&quot;/&gt;&lt;top val=&quot;281&quot;/&gt;&lt;width val=&quot;624&quot;/&gt;&lt;height val=&quot;100&quot;/&gt;&lt;hasText val=&quot;1&quot;/&gt;&lt;/Image&gt;&lt;/ThreeDShape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PRESENTER_SHAPEINFO" val="&lt;ThreeDShapeInfo&gt;&lt;uuid val=&quot;{B985B7C2-C7C7-468C-8A0C-473CFC3CBB9B}&quot;/&gt;&lt;isInvalidForFieldText val=&quot;0&quot;/&gt;&lt;Image&gt;&lt;filename val=&quot;C:\Users\ADMINI~1\AppData\Local\Temp\PR\data\asimages\{B985B7C2-C7C7-468C-8A0C-473CFC3CBB9B}_25.png&quot;/&gt;&lt;left val=&quot;631&quot;/&gt;&lt;top val=&quot;426&quot;/&gt;&lt;width val=&quot;57&quot;/&gt;&lt;height val=&quot;64&quot;/&gt;&lt;hasText val=&quot;1&quot;/&gt;&lt;/Image&gt;&lt;/ThreeDShape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PRESENTER_SHAPEINFO" val="&lt;ThreeDShapeInfo&gt;&lt;uuid val=&quot;{963F4EDF-325F-4843-84D3-731F5701F9FB}&quot;/&gt;&lt;isInvalidForFieldText val=&quot;0&quot;/&gt;&lt;Image&gt;&lt;filename val=&quot;C:\Users\ADMINI~1\AppData\Local\Temp\PR\data\asimages\{963F4EDF-325F-4843-84D3-731F5701F9FB}_25.png&quot;/&gt;&lt;left val=&quot;625&quot;/&gt;&lt;top val=&quot;426&quot;/&gt;&lt;width val=&quot;57&quot;/&gt;&lt;height val=&quot;64&quot;/&gt;&lt;hasText val=&quot;1&quot;/&gt;&lt;/Image&gt;&lt;/ThreeDShape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PRESENTER_SHAPEINFO" val="&lt;ThreeDShapeInfo&gt;&lt;uuid val=&quot;{9D32E55E-071D-4B63-97EF-1E60E5E8BC10}&quot;/&gt;&lt;isInvalidForFieldText val=&quot;0&quot;/&gt;&lt;Image&gt;&lt;filename val=&quot;C:\Users\ADMINI~1\AppData\Local\Temp\PR\data\asimages\{9D32E55E-071D-4B63-97EF-1E60E5E8BC10}_25.png&quot;/&gt;&lt;left val=&quot;636&quot;/&gt;&lt;top val=&quot;428&quot;/&gt;&lt;width val=&quot;57&quot;/&gt;&lt;height val=&quot;64&quot;/&gt;&lt;hasText val=&quot;1&quot;/&gt;&lt;/Image&gt;&lt;/ThreeDShape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PRESENTER_SHAPEINFO" val="&lt;ThreeDShapeInfo&gt;&lt;uuid val=&quot;{80D84308-ACBE-4EA0-9E48-9DB77BA8E6FF}&quot;/&gt;&lt;isInvalidForFieldText val=&quot;0&quot;/&gt;&lt;Image&gt;&lt;filename val=&quot;C:\Users\ADMINI~1\AppData\Local\Temp\PR\data\asimages\{80D84308-ACBE-4EA0-9E48-9DB77BA8E6FF}_25.png&quot;/&gt;&lt;left val=&quot;636&quot;/&gt;&lt;top val=&quot;428&quot;/&gt;&lt;width val=&quot;57&quot;/&gt;&lt;height val=&quot;64&quot;/&gt;&lt;hasText val=&quot;1&quot;/&gt;&lt;/Image&gt;&lt;/ThreeDShape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PRESENTER_SHAPEINFO" val="&lt;ThreeDShapeInfo&gt;&lt;uuid val=&quot;{378B0BC7-730D-4021-8B6C-7DBE20D44C53}&quot;/&gt;&lt;isInvalidForFieldText val=&quot;0&quot;/&gt;&lt;Image&gt;&lt;filename val=&quot;C:\Users\ADMINI~1\AppData\Local\Temp\PR\data\asimages\{378B0BC7-730D-4021-8B6C-7DBE20D44C53}_25.png&quot;/&gt;&lt;left val=&quot;630&quot;/&gt;&lt;top val=&quot;426&quot;/&gt;&lt;width val=&quot;57&quot;/&gt;&lt;height val=&quot;64&quot;/&gt;&lt;hasText val=&quot;1&quot;/&gt;&lt;/Image&gt;&lt;/ThreeDShape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PRESENTER_SHAPEINFO" val="&lt;ThreeDShapeInfo&gt;&lt;uuid val=&quot;{5518AC78-4F1F-40EF-9F11-B627D6892C27}&quot;/&gt;&lt;isInvalidForFieldText val=&quot;0&quot;/&gt;&lt;Image&gt;&lt;filename val=&quot;C:\Users\ADMINI~1\AppData\Local\Temp\PR\data\asimages\{5518AC78-4F1F-40EF-9F11-B627D6892C27}_25.png&quot;/&gt;&lt;left val=&quot;637&quot;/&gt;&lt;top val=&quot;426&quot;/&gt;&lt;width val=&quot;57&quot;/&gt;&lt;height val=&quot;64&quot;/&gt;&lt;hasText val=&quot;1&quot;/&gt;&lt;/Image&gt;&lt;/ThreeDShape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PRESENTER_SHAPEINFO" val="&lt;ThreeDShapeInfo&gt;&lt;uuid val=&quot;{D7C33608-2BF2-4655-A242-9F3FCEFCCFAF}&quot;/&gt;&lt;isInvalidForFieldText val=&quot;0&quot;/&gt;&lt;Image&gt;&lt;filename val=&quot;C:\Users\ADMINI~1\AppData\Local\Temp\PR\data\asimages\{D7C33608-2BF2-4655-A242-9F3FCEFCCFAF}_25.png&quot;/&gt;&lt;left val=&quot;637&quot;/&gt;&lt;top val=&quot;426&quot;/&gt;&lt;width val=&quot;57&quot;/&gt;&lt;height val=&quot;64&quot;/&gt;&lt;hasText val=&quot;1&quot;/&gt;&lt;/Image&gt;&lt;/ThreeDShape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PRESENTER_SHAPEINFO" val="&lt;ThreeDShapeInfo&gt;&lt;uuid val=&quot;{1D490827-F70F-4CB4-AC4E-F86189801667}&quot;/&gt;&lt;isInvalidForFieldText val=&quot;0&quot;/&gt;&lt;Image&gt;&lt;filename val=&quot;C:\Users\ADMINI~1\AppData\Local\Temp\PR\data\asimages\{1D490827-F70F-4CB4-AC4E-F86189801667}_25.png&quot;/&gt;&lt;left val=&quot;631&quot;/&gt;&lt;top val=&quot;426&quot;/&gt;&lt;width val=&quot;57&quot;/&gt;&lt;height val=&quot;64&quot;/&gt;&lt;hasText val=&quot;1&quot;/&gt;&lt;/Image&gt;&lt;/ThreeDShape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PRESENTER_SHAPEINFO" val="&lt;ThreeDShapeInfo&gt;&lt;uuid val=&quot;{0BE6D526-1F47-4F97-B960-3963FF9BE625}&quot;/&gt;&lt;isInvalidForFieldText val=&quot;0&quot;/&gt;&lt;Image&gt;&lt;filename val=&quot;C:\Users\ADMINI~1\AppData\Local\Temp\PR\data\asimages\{0BE6D526-1F47-4F97-B960-3963FF9BE625}_25.png&quot;/&gt;&lt;left val=&quot;631&quot;/&gt;&lt;top val=&quot;426&quot;/&gt;&lt;width val=&quot;57&quot;/&gt;&lt;height val=&quot;64&quot;/&gt;&lt;hasText val=&quot;1&quot;/&gt;&lt;/Image&gt;&lt;/ThreeDShape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PRESENTER_SHAPEINFO" val="&lt;ThreeDShapeInfo&gt;&lt;uuid val=&quot;{E3711C18-A5EC-4A4A-AE80-33E13B066E5A}&quot;/&gt;&lt;isInvalidForFieldText val=&quot;0&quot;/&gt;&lt;Image&gt;&lt;filename val=&quot;C:\Users\ADMINI~1\AppData\Local\Temp\PR\data\asimages\{E3711C18-A5EC-4A4A-AE80-33E13B066E5A}_25.png&quot;/&gt;&lt;left val=&quot;631&quot;/&gt;&lt;top val=&quot;426&quot;/&gt;&lt;width val=&quot;57&quot;/&gt;&lt;height val=&quot;64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25.PNG&quot;/&gt;"/>
  <p:tag name="PPSNARRATION" val="3,181468748,C:\Users\Administrator\Desktop\TNXH bai 61\he mat troi_pptx\Media.ppcx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PRESENTER_SHAPEINFO" val="&lt;ThreeDShapeInfo&gt;&lt;uuid val=&quot;{4C29D88A-7DB2-481E-8BF1-2C100B98CB2F}&quot;/&gt;&lt;isInvalidForFieldText val=&quot;0&quot;/&gt;&lt;Image&gt;&lt;filename val=&quot;C:\Users\ADMINI~1\AppData\Local\Temp\PR\data\asimages\{4C29D88A-7DB2-481E-8BF1-2C100B98CB2F}_25.png&quot;/&gt;&lt;left val=&quot;624&quot;/&gt;&lt;top val=&quot;426&quot;/&gt;&lt;width val=&quot;75&quot;/&gt;&lt;height val=&quot;64&quot;/&gt;&lt;hasText val=&quot;1&quot;/&gt;&lt;/Image&gt;&lt;/ThreeDShape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24.PNG&quot;/&gt;"/>
  <p:tag name="PPSNARRATION" val="2,181468748,C:\Users\Administrator\Desktop\TNXH bai 61\he mat troi_pptx\Media.ppcx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369826F-2FCC-4FBC-96F8-742283DCA414}&quot;/&gt;&lt;isInvalidForFieldText val=&quot;0&quot;/&gt;&lt;Image&gt;&lt;filename val=&quot;C:\Users\ADMINI~1\AppData\Local\Temp\PR\data\asimages\{6369826F-2FCC-4FBC-96F8-742283DCA414}_24.png&quot;/&gt;&lt;left val=&quot;30&quot;/&gt;&lt;top val=&quot;360&quot;/&gt;&lt;width val=&quot;124&quot;/&gt;&lt;height val=&quot;69&quot;/&gt;&lt;hasText val=&quot;1&quot;/&gt;&lt;/Image&gt;&lt;/ThreeDShapeInfo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42&quot;/&gt;&lt;lineCharCount val=&quot;26&quot;/&gt;&lt;/TableIndex&gt;&lt;/ShapeTextInfo&gt;"/>
  <p:tag name="HTML_SHAPEINFO" val="&lt;ThreeDShapeInfo&gt;&lt;uuid val=&quot;&quot;/&gt;&lt;isInvalidForFieldText val=&quot;0&quot;/&gt;&lt;Image&gt;&lt;filename val=&quot;C:\Users\ADMINI~1\AppData\Local\Temp\PR\data\asimages\{34230B3D-CC73-47B5-B27C-9055CEEFC68A}_24.png&quot;/&gt;&lt;left val=&quot;111&quot;/&gt;&lt;top val=&quot;60&quot;/&gt;&lt;width val=&quot;638&quot;/&gt;&lt;height val=&quot;129&quot;/&gt;&lt;hasText val=&quot;1&quot;/&gt;&lt;/Image&gt;&lt;/ThreeDShapeInfo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5&quot;/&gt;&lt;/TableIndex&gt;&lt;/ShapeTextInfo&gt;"/>
  <p:tag name="PRESENTER_SHAPEINFO" val="&lt;ThreeDShapeInfo&gt;&lt;uuid val=&quot;{1EE97394-C31E-4FB2-A897-730C3B7C6F3B}&quot;/&gt;&lt;isInvalidForFieldText val=&quot;0&quot;/&gt;&lt;Image&gt;&lt;filename val=&quot;C:\Users\ADMINI~1\AppData\Local\Temp\PR\data\asimages\{1EE97394-C31E-4FB2-A897-730C3B7C6F3B}_24.png&quot;/&gt;&lt;left val=&quot;41&quot;/&gt;&lt;top val=&quot;95&quot;/&gt;&lt;width val=&quot;76&quot;/&gt;&lt;height val=&quot;52&quot;/&gt;&lt;hasText val=&quot;1&quot;/&gt;&lt;/Image&gt;&lt;/ThreeDShapeInfo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1&quot;/&gt;&lt;lineCharCount val=&quot;22&quot;/&gt;&lt;lineCharCount val=&quot;20&quot;/&gt;&lt;/TableIndex&gt;&lt;/ShapeTextInfo&gt;"/>
  <p:tag name="HTML_SHAPEINFO" val="&lt;ThreeDShapeInfo&gt;&lt;uuid val=&quot;&quot;/&gt;&lt;isInvalidForFieldText val=&quot;0&quot;/&gt;&lt;Image&gt;&lt;filename val=&quot;C:\Users\ADMINI~1\AppData\Local\Temp\PR\data\asimages\{A3622490-393F-4EFB-9E56-EA93CDCFE9A0}_24.png&quot;/&gt;&lt;left val=&quot;144&quot;/&gt;&lt;top val=&quot;182&quot;/&gt;&lt;width val=&quot;424&quot;/&gt;&lt;height val=&quot;121&quot;/&gt;&lt;hasText val=&quot;1&quot;/&gt;&lt;/Image&gt;&lt;/ThreeDShapeInfo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C2377B8-6909-44C3-9C5F-958A282607EA}&quot;/&gt;&lt;isInvalidForFieldText val=&quot;0&quot;/&gt;&lt;Image&gt;&lt;filename val=&quot;C:\Users\ADMINI~1\AppData\Local\Temp\PR\data\asimages\{9C2377B8-6909-44C3-9C5F-958A282607EA}_24.png&quot;/&gt;&lt;left val=&quot;5&quot;/&gt;&lt;top val=&quot;220&quot;/&gt;&lt;width val=&quot;52&quot;/&gt;&lt;height val=&quot;33&quot;/&gt;&lt;hasText val=&quot;1&quot;/&gt;&lt;/Image&gt;&lt;/ThreeDShapeInfo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EA98122-85B4-41AC-8BC7-2B6119661247}&quot;/&gt;&lt;isInvalidForFieldText val=&quot;0&quot;/&gt;&lt;Image&gt;&lt;filename val=&quot;C:\Users\ADMINI~1\AppData\Local\Temp\PR\data\asimages\{EEA98122-85B4-41AC-8BC7-2B6119661247}_24.png&quot;/&gt;&lt;left val=&quot;35&quot;/&gt;&lt;top val=&quot;203&quot;/&gt;&lt;width val=&quot;124&quot;/&gt;&lt;height val=&quot;69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39&quot;/&gt;&lt;lineCharCount val=&quot;16&quot;/&gt;&lt;/TableIndex&gt;&lt;/ShapeTextInfo&gt;"/>
  <p:tag name="HTML_SHAPEINFO" val="&lt;ThreeDShapeInfo&gt;&lt;uuid val=&quot;&quot;/&gt;&lt;isInvalidForFieldText val=&quot;0&quot;/&gt;&lt;Image&gt;&lt;filename val=&quot;C:\Users\ADMINI~1\AppData\Local\Temp\PR\data\asimages\{16115613-6DA0-4D5E-A284-51E340602849}_25.png&quot;/&gt;&lt;left val=&quot;126&quot;/&gt;&lt;top val=&quot;60&quot;/&gt;&lt;width val=&quot;595&quot;/&gt;&lt;height val=&quot;129&quot;/&gt;&lt;hasText val=&quot;1&quot;/&gt;&lt;/Image&gt;&lt;/ThreeDShapeInfo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PRESENTER_SHAPEINFO" val="&lt;ThreeDShapeInfo&gt;&lt;uuid val=&quot;{77EDAB7B-27D5-452E-97A8-ABBC3EA9F1CD}&quot;/&gt;&lt;isInvalidForFieldText val=&quot;0&quot;/&gt;&lt;Image&gt;&lt;filename val=&quot;C:\Users\ADMINI~1\AppData\Local\Temp\PR\data\asimages\{77EDAB7B-27D5-452E-97A8-ABBC3EA9F1CD}_24.png&quot;/&gt;&lt;left val=&quot;57&quot;/&gt;&lt;top val=&quot;222&quot;/&gt;&lt;width val=&quot;38&quot;/&gt;&lt;height val=&quot;32&quot;/&gt;&lt;hasText val=&quot;1&quot;/&gt;&lt;/Image&gt;&lt;/ThreeDShapeInfo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7&quot;/&gt;&lt;lineCharCount val=&quot;5&quot;/&gt;&lt;/TableIndex&gt;&lt;/ShapeTextInfo&gt;"/>
  <p:tag name="HTML_SHAPEINFO" val="&lt;ThreeDShapeInfo&gt;&lt;uuid val=&quot;&quot;/&gt;&lt;isInvalidForFieldText val=&quot;0&quot;/&gt;&lt;Image&gt;&lt;filename val=&quot;C:\Users\ADMINI~1\AppData\Local\Temp\PR\data\asimages\{A75C606D-476F-431E-83BA-6849C4134556}_24.png&quot;/&gt;&lt;left val=&quot;144&quot;/&gt;&lt;top val=&quot;270&quot;/&gt;&lt;width val=&quot;426&quot;/&gt;&lt;height val=&quot;108&quot;/&gt;&lt;hasText val=&quot;1&quot;/&gt;&lt;/Image&gt;&lt;/ThreeDShapeInfo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4342ED45-B9AA-46D8-9DAE-EA55FEFB5AF2}&quot;/&gt;&lt;isInvalidForFieldText val=&quot;0&quot;/&gt;&lt;Image&gt;&lt;filename val=&quot;C:\Users\ADMINI~1\AppData\Local\Temp\PR\data\asimages\{4342ED45-B9AA-46D8-9DAE-EA55FEFB5AF2}_24.png&quot;/&gt;&lt;left val=&quot;3&quot;/&gt;&lt;top val=&quot;298&quot;/&gt;&lt;width val=&quot;52&quot;/&gt;&lt;height val=&quot;33&quot;/&gt;&lt;hasText val=&quot;1&quot;/&gt;&lt;/Image&gt;&lt;/ThreeDShapeInfo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BD89A37-9023-4B6E-B6C5-6AB2AC7723C5}&quot;/&gt;&lt;isInvalidForFieldText val=&quot;0&quot;/&gt;&lt;Image&gt;&lt;filename val=&quot;C:\Users\ADMINI~1\AppData\Local\Temp\PR\data\asimages\{ABD89A37-9023-4B6E-B6C5-6AB2AC7723C5}_24.png&quot;/&gt;&lt;left val=&quot;33&quot;/&gt;&lt;top val=&quot;281&quot;/&gt;&lt;width val=&quot;124&quot;/&gt;&lt;height val=&quot;69&quot;/&gt;&lt;hasText val=&quot;1&quot;/&gt;&lt;/Image&gt;&lt;/ThreeDShapeInfo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PRESENTER_SHAPEINFO" val="&lt;ThreeDShapeInfo&gt;&lt;uuid val=&quot;{E210F2E7-37DF-4A8B-A1CD-44DD5A8BB8D1}&quot;/&gt;&lt;isInvalidForFieldText val=&quot;0&quot;/&gt;&lt;Image&gt;&lt;filename val=&quot;C:\Users\ADMINI~1\AppData\Local\Temp\PR\data\asimages\{E210F2E7-37DF-4A8B-A1CD-44DD5A8BB8D1}_24.png&quot;/&gt;&lt;left val=&quot;55&quot;/&gt;&lt;top val=&quot;300&quot;/&gt;&lt;width val=&quot;38&quot;/&gt;&lt;height val=&quot;33&quot;/&gt;&lt;hasText val=&quot;1&quot;/&gt;&lt;/Image&gt;&lt;/ThreeDShapeInfo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775B134-FC34-4DA3-8F17-563F15BD96CE}&quot;/&gt;&lt;isInvalidForFieldText val=&quot;0&quot;/&gt;&lt;Image&gt;&lt;filename val=&quot;C:\Users\ADMINI~1\AppData\Local\Temp\PR\data\asimages\{0775B134-FC34-4DA3-8F17-563F15BD96CE}_24.png&quot;/&gt;&lt;left val=&quot;0&quot;/&gt;&lt;top val=&quot;377&quot;/&gt;&lt;width val=&quot;52&quot;/&gt;&lt;height val=&quot;33&quot;/&gt;&lt;hasText val=&quot;1&quot;/&gt;&lt;/Image&gt;&lt;/ThreeDShapeInfo&gt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PRESENTER_SHAPEINFO" val="&lt;ThreeDShapeInfo&gt;&lt;uuid val=&quot;{275E596C-8F8C-46A5-AC9B-E19DD62FDF0A}&quot;/&gt;&lt;isInvalidForFieldText val=&quot;0&quot;/&gt;&lt;Image&gt;&lt;filename val=&quot;C:\Users\ADMINI~1\AppData\Local\Temp\PR\data\asimages\{275E596C-8F8C-46A5-AC9B-E19DD62FDF0A}_24.png&quot;/&gt;&lt;left val=&quot;51&quot;/&gt;&lt;top val=&quot;380&quot;/&gt;&lt;width val=&quot;38&quot;/&gt;&lt;height val=&quot;32&quot;/&gt;&lt;hasText val=&quot;1&quot;/&gt;&lt;/Image&gt;&lt;/ThreeDShapeInfo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24&quot;/&gt;&lt;lineCharCount val=&quot;31&quot;/&gt;&lt;lineCharCount val=&quot;31&quot;/&gt;&lt;lineCharCount val=&quot;30&quot;/&gt;&lt;/TableIndex&gt;&lt;/ShapeTextInfo&gt;"/>
  <p:tag name="HTML_SHAPEINFO" val="&lt;ThreeDShapeInfo&gt;&lt;uuid val=&quot;&quot;/&gt;&lt;isInvalidForFieldText val=&quot;0&quot;/&gt;&lt;Image&gt;&lt;filename val=&quot;C:\Users\ADMINI~1\AppData\Local\Temp\PR\data\asimages\{2B6ED716-F374-4528-A302-E85B6B47B24D}_24.png&quot;/&gt;&lt;left val=&quot;120&quot;/&gt;&lt;top val=&quot;358&quot;/&gt;&lt;width val=&quot;461&quot;/&gt;&lt;height val=&quot;185&quot;/&gt;&lt;hasText val=&quot;1&quot;/&gt;&lt;/Image&gt;&lt;/ThreeDShapeInfo&gt;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893157B-0A36-4C75-9C5E-E13F749689E4}&quot;/&gt;&lt;isInvalidForFieldText val=&quot;0&quot;/&gt;&lt;Image&gt;&lt;filename val=&quot;C:\Users\ADMINI~1\AppData\Local\Temp\PR\data\asimages\{5893157B-0A36-4C75-9C5E-E13F749689E4}_25.png&quot;/&gt;&lt;left val=&quot;593&quot;/&gt;&lt;top val=&quot;384&quot;/&gt;&lt;width val=&quot;142&quot;/&gt;&lt;height val=&quot;142&quot;/&gt;&lt;hasText val=&quot;1&quot;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5&quot;/&gt;&lt;/TableIndex&gt;&lt;/ShapeTextInfo&gt;"/>
  <p:tag name="PRESENTER_SHAPEINFO" val="&lt;ThreeDShapeInfo&gt;&lt;uuid val=&quot;{CC20A895-06B3-488A-85F7-4718CD742102}&quot;/&gt;&lt;isInvalidForFieldText val=&quot;0&quot;/&gt;&lt;Image&gt;&lt;filename val=&quot;C:\Users\ADMINI~1\AppData\Local\Temp\PR\data\asimages\{CC20A895-06B3-488A-85F7-4718CD742102}_25.png&quot;/&gt;&lt;left val=&quot;41&quot;/&gt;&lt;top val=&quot;95&quot;/&gt;&lt;width val=&quot;76&quot;/&gt;&lt;height val=&quot;52&quot;/&gt;&lt;hasText val=&quot;1&quot;/&gt;&lt;/Image&gt;&lt;/ThreeDShapeInfo&gt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PRESENTER_SHAPEINFO" val="&lt;ThreeDShapeInfo&gt;&lt;uuid val=&quot;{B985B7C2-C7C7-468C-8A0C-473CFC3CBB9B}&quot;/&gt;&lt;isInvalidForFieldText val=&quot;0&quot;/&gt;&lt;Image&gt;&lt;filename val=&quot;C:\Users\ADMINI~1\AppData\Local\Temp\PR\data\asimages\{B985B7C2-C7C7-468C-8A0C-473CFC3CBB9B}_25.png&quot;/&gt;&lt;left val=&quot;631&quot;/&gt;&lt;top val=&quot;426&quot;/&gt;&lt;width val=&quot;57&quot;/&gt;&lt;height val=&quot;64&quot;/&gt;&lt;hasText val=&quot;1&quot;/&gt;&lt;/Image&gt;&lt;/ThreeDShapeInfo&gt;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PRESENTER_SHAPEINFO" val="&lt;ThreeDShapeInfo&gt;&lt;uuid val=&quot;{963F4EDF-325F-4843-84D3-731F5701F9FB}&quot;/&gt;&lt;isInvalidForFieldText val=&quot;0&quot;/&gt;&lt;Image&gt;&lt;filename val=&quot;C:\Users\ADMINI~1\AppData\Local\Temp\PR\data\asimages\{963F4EDF-325F-4843-84D3-731F5701F9FB}_25.png&quot;/&gt;&lt;left val=&quot;625&quot;/&gt;&lt;top val=&quot;426&quot;/&gt;&lt;width val=&quot;57&quot;/&gt;&lt;height val=&quot;64&quot;/&gt;&lt;hasText val=&quot;1&quot;/&gt;&lt;/Image&gt;&lt;/ThreeDShapeInfo&gt;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PRESENTER_SHAPEINFO" val="&lt;ThreeDShapeInfo&gt;&lt;uuid val=&quot;{9D32E55E-071D-4B63-97EF-1E60E5E8BC10}&quot;/&gt;&lt;isInvalidForFieldText val=&quot;0&quot;/&gt;&lt;Image&gt;&lt;filename val=&quot;C:\Users\ADMINI~1\AppData\Local\Temp\PR\data\asimages\{9D32E55E-071D-4B63-97EF-1E60E5E8BC10}_25.png&quot;/&gt;&lt;left val=&quot;636&quot;/&gt;&lt;top val=&quot;428&quot;/&gt;&lt;width val=&quot;57&quot;/&gt;&lt;height val=&quot;64&quot;/&gt;&lt;hasText val=&quot;1&quot;/&gt;&lt;/Image&gt;&lt;/ThreeDShapeInfo&gt;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PRESENTER_SHAPEINFO" val="&lt;ThreeDShapeInfo&gt;&lt;uuid val=&quot;{80D84308-ACBE-4EA0-9E48-9DB77BA8E6FF}&quot;/&gt;&lt;isInvalidForFieldText val=&quot;0&quot;/&gt;&lt;Image&gt;&lt;filename val=&quot;C:\Users\ADMINI~1\AppData\Local\Temp\PR\data\asimages\{80D84308-ACBE-4EA0-9E48-9DB77BA8E6FF}_25.png&quot;/&gt;&lt;left val=&quot;636&quot;/&gt;&lt;top val=&quot;428&quot;/&gt;&lt;width val=&quot;57&quot;/&gt;&lt;height val=&quot;64&quot;/&gt;&lt;hasText val=&quot;1&quot;/&gt;&lt;/Image&gt;&lt;/ThreeDShapeInfo&gt;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PRESENTER_SHAPEINFO" val="&lt;ThreeDShapeInfo&gt;&lt;uuid val=&quot;{378B0BC7-730D-4021-8B6C-7DBE20D44C53}&quot;/&gt;&lt;isInvalidForFieldText val=&quot;0&quot;/&gt;&lt;Image&gt;&lt;filename val=&quot;C:\Users\ADMINI~1\AppData\Local\Temp\PR\data\asimages\{378B0BC7-730D-4021-8B6C-7DBE20D44C53}_25.png&quot;/&gt;&lt;left val=&quot;630&quot;/&gt;&lt;top val=&quot;426&quot;/&gt;&lt;width val=&quot;57&quot;/&gt;&lt;height val=&quot;64&quot;/&gt;&lt;hasText val=&quot;1&quot;/&gt;&lt;/Image&gt;&lt;/ThreeDShapeInfo&gt;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PRESENTER_SHAPEINFO" val="&lt;ThreeDShapeInfo&gt;&lt;uuid val=&quot;{5518AC78-4F1F-40EF-9F11-B627D6892C27}&quot;/&gt;&lt;isInvalidForFieldText val=&quot;0&quot;/&gt;&lt;Image&gt;&lt;filename val=&quot;C:\Users\ADMINI~1\AppData\Local\Temp\PR\data\asimages\{5518AC78-4F1F-40EF-9F11-B627D6892C27}_25.png&quot;/&gt;&lt;left val=&quot;637&quot;/&gt;&lt;top val=&quot;426&quot;/&gt;&lt;width val=&quot;57&quot;/&gt;&lt;height val=&quot;64&quot;/&gt;&lt;hasText val=&quot;1&quot;/&gt;&lt;/Image&gt;&lt;/ThreeDShapeInfo&gt;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PRESENTER_SHAPEINFO" val="&lt;ThreeDShapeInfo&gt;&lt;uuid val=&quot;{D7C33608-2BF2-4655-A242-9F3FCEFCCFAF}&quot;/&gt;&lt;isInvalidForFieldText val=&quot;0&quot;/&gt;&lt;Image&gt;&lt;filename val=&quot;C:\Users\ADMINI~1\AppData\Local\Temp\PR\data\asimages\{D7C33608-2BF2-4655-A242-9F3FCEFCCFAF}_25.png&quot;/&gt;&lt;left val=&quot;637&quot;/&gt;&lt;top val=&quot;426&quot;/&gt;&lt;width val=&quot;57&quot;/&gt;&lt;height val=&quot;64&quot;/&gt;&lt;hasText val=&quot;1&quot;/&gt;&lt;/Image&gt;&lt;/ThreeDShapeInfo&gt;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PRESENTER_SHAPEINFO" val="&lt;ThreeDShapeInfo&gt;&lt;uuid val=&quot;{1D490827-F70F-4CB4-AC4E-F86189801667}&quot;/&gt;&lt;isInvalidForFieldText val=&quot;0&quot;/&gt;&lt;Image&gt;&lt;filename val=&quot;C:\Users\ADMINI~1\AppData\Local\Temp\PR\data\asimages\{1D490827-F70F-4CB4-AC4E-F86189801667}_25.png&quot;/&gt;&lt;left val=&quot;631&quot;/&gt;&lt;top val=&quot;426&quot;/&gt;&lt;width val=&quot;57&quot;/&gt;&lt;height val=&quot;64&quot;/&gt;&lt;hasText val=&quot;1&quot;/&gt;&lt;/Image&gt;&lt;/ThreeDShapeInfo&gt;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PRESENTER_SHAPEINFO" val="&lt;ThreeDShapeInfo&gt;&lt;uuid val=&quot;{0BE6D526-1F47-4F97-B960-3963FF9BE625}&quot;/&gt;&lt;isInvalidForFieldText val=&quot;0&quot;/&gt;&lt;Image&gt;&lt;filename val=&quot;C:\Users\ADMINI~1\AppData\Local\Temp\PR\data\asimages\{0BE6D526-1F47-4F97-B960-3963FF9BE625}_25.png&quot;/&gt;&lt;left val=&quot;631&quot;/&gt;&lt;top val=&quot;426&quot;/&gt;&lt;width val=&quot;57&quot;/&gt;&lt;height val=&quot;64&quot;/&gt;&lt;hasText val=&quot;1&quot;/&gt;&lt;/Image&gt;&lt;/ThreeDShapeInfo&gt;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PRESENTER_SHAPEINFO" val="&lt;ThreeDShapeInfo&gt;&lt;uuid val=&quot;{E3711C18-A5EC-4A4A-AE80-33E13B066E5A}&quot;/&gt;&lt;isInvalidForFieldText val=&quot;0&quot;/&gt;&lt;Image&gt;&lt;filename val=&quot;C:\Users\ADMINI~1\AppData\Local\Temp\PR\data\asimages\{E3711C18-A5EC-4A4A-AE80-33E13B066E5A}_25.png&quot;/&gt;&lt;left val=&quot;631&quot;/&gt;&lt;top val=&quot;426&quot;/&gt;&lt;width val=&quot;57&quot;/&gt;&lt;height val=&quot;64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25&quot;/&gt;&lt;lineCharCount val=&quot;30&quot;/&gt;&lt;lineCharCount val=&quot;32&quot;/&gt;&lt;lineCharCount val=&quot;22&quot;/&gt;&lt;/TableIndex&gt;&lt;/ShapeTextInfo&gt;"/>
  <p:tag name="HTML_SHAPEINFO" val="&lt;ThreeDShapeInfo&gt;&lt;uuid val=&quot;&quot;/&gt;&lt;isInvalidForFieldText val=&quot;0&quot;/&gt;&lt;Image&gt;&lt;filename val=&quot;C:\Users\ADMINI~1\AppData\Local\Temp\PR\data\asimages\{59CF466F-E01D-4DA5-A333-E710EC961DF0}_25.png&quot;/&gt;&lt;left val=&quot;121&quot;/&gt;&lt;top val=&quot;363&quot;/&gt;&lt;width val=&quot;481&quot;/&gt;&lt;height val=&quot;186&quot;/&gt;&lt;hasText val=&quot;1&quot;/&gt;&lt;/Image&gt;&lt;/ThreeDShapeInfo&gt;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PRESENTER_SHAPEINFO" val="&lt;ThreeDShapeInfo&gt;&lt;uuid val=&quot;{4C29D88A-7DB2-481E-8BF1-2C100B98CB2F}&quot;/&gt;&lt;isInvalidForFieldText val=&quot;0&quot;/&gt;&lt;Image&gt;&lt;filename val=&quot;C:\Users\ADMINI~1\AppData\Local\Temp\PR\data\asimages\{4C29D88A-7DB2-481E-8BF1-2C100B98CB2F}_25.png&quot;/&gt;&lt;left val=&quot;624&quot;/&gt;&lt;top val=&quot;426&quot;/&gt;&lt;width val=&quot;75&quot;/&gt;&lt;height val=&quot;64&quot;/&gt;&lt;hasText val=&quot;1&quot;/&gt;&lt;/Image&gt;&lt;/ThreeDShapeInfo&gt;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25.PNG&quot;/&gt;"/>
  <p:tag name="PPSNARRATION" val="3,181468748,C:\Users\Administrator\Desktop\TNXH bai 61\he mat troi_pptx\Media.ppcx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39&quot;/&gt;&lt;lineCharCount val=&quot;16&quot;/&gt;&lt;/TableIndex&gt;&lt;/ShapeTextInfo&gt;"/>
  <p:tag name="HTML_SHAPEINFO" val="&lt;ThreeDShapeInfo&gt;&lt;uuid val=&quot;&quot;/&gt;&lt;isInvalidForFieldText val=&quot;0&quot;/&gt;&lt;Image&gt;&lt;filename val=&quot;C:\Users\ADMINI~1\AppData\Local\Temp\PR\data\asimages\{16115613-6DA0-4D5E-A284-51E340602849}_25.png&quot;/&gt;&lt;left val=&quot;126&quot;/&gt;&lt;top val=&quot;60&quot;/&gt;&lt;width val=&quot;595&quot;/&gt;&lt;height val=&quot;129&quot;/&gt;&lt;hasText val=&quot;1&quot;/&gt;&lt;/Image&gt;&lt;/ThreeDShapeInfo&gt;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5&quot;/&gt;&lt;/TableIndex&gt;&lt;/ShapeTextInfo&gt;"/>
  <p:tag name="PRESENTER_SHAPEINFO" val="&lt;ThreeDShapeInfo&gt;&lt;uuid val=&quot;{CC20A895-06B3-488A-85F7-4718CD742102}&quot;/&gt;&lt;isInvalidForFieldText val=&quot;0&quot;/&gt;&lt;Image&gt;&lt;filename val=&quot;C:\Users\ADMINI~1\AppData\Local\Temp\PR\data\asimages\{CC20A895-06B3-488A-85F7-4718CD742102}_25.png&quot;/&gt;&lt;left val=&quot;41&quot;/&gt;&lt;top val=&quot;95&quot;/&gt;&lt;width val=&quot;76&quot;/&gt;&lt;height val=&quot;52&quot;/&gt;&lt;hasText val=&quot;1&quot;/&gt;&lt;/Image&gt;&lt;/ThreeDShapeInfo&gt;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25&quot;/&gt;&lt;lineCharCount val=&quot;30&quot;/&gt;&lt;lineCharCount val=&quot;32&quot;/&gt;&lt;lineCharCount val=&quot;22&quot;/&gt;&lt;/TableIndex&gt;&lt;/ShapeTextInfo&gt;"/>
  <p:tag name="HTML_SHAPEINFO" val="&lt;ThreeDShapeInfo&gt;&lt;uuid val=&quot;&quot;/&gt;&lt;isInvalidForFieldText val=&quot;0&quot;/&gt;&lt;Image&gt;&lt;filename val=&quot;C:\Users\ADMINI~1\AppData\Local\Temp\PR\data\asimages\{59CF466F-E01D-4DA5-A333-E710EC961DF0}_25.png&quot;/&gt;&lt;left val=&quot;121&quot;/&gt;&lt;top val=&quot;363&quot;/&gt;&lt;width val=&quot;481&quot;/&gt;&lt;height val=&quot;186&quot;/&gt;&lt;hasText val=&quot;1&quot;/&gt;&lt;/Image&gt;&lt;/ThreeDShapeInfo&gt;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02B101F-755F-4570-BEC7-C72EB09085D4}&quot;/&gt;&lt;isInvalidForFieldText val=&quot;0&quot;/&gt;&lt;Image&gt;&lt;filename val=&quot;C:\Users\ADMINI~1\AppData\Local\Temp\PR\data\asimages\{C02B101F-755F-4570-BEC7-C72EB09085D4}_25.png&quot;/&gt;&lt;left val=&quot;0&quot;/&gt;&lt;top val=&quot;427&quot;/&gt;&lt;width val=&quot;52&quot;/&gt;&lt;height val=&quot;40&quot;/&gt;&lt;hasText val=&quot;1&quot;/&gt;&lt;/Image&gt;&lt;/ThreeDShapeInfo&gt;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E7A205E-A2A1-41ED-BC5C-A1877F630FC5}&quot;/&gt;&lt;isInvalidForFieldText val=&quot;0&quot;/&gt;&lt;Image&gt;&lt;filename val=&quot;C:\Users\ADMINI~1\AppData\Local\Temp\PR\data\asimages\{AE7A205E-A2A1-41ED-BC5C-A1877F630FC5}_25.png&quot;/&gt;&lt;left val=&quot;24&quot;/&gt;&lt;top val=&quot;410&quot;/&gt;&lt;width val=&quot;124&quot;/&gt;&lt;height val=&quot;84&quot;/&gt;&lt;hasText val=&quot;1&quot;/&gt;&lt;/Image&gt;&lt;/ThreeDShapeInfo&gt;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PRESENTER_SHAPEINFO" val="&lt;ThreeDShapeInfo&gt;&lt;uuid val=&quot;{C7DA20FF-2FFC-4AF2-A272-779EF328FCE5}&quot;/&gt;&lt;isInvalidForFieldText val=&quot;0&quot;/&gt;&lt;Image&gt;&lt;filename val=&quot;C:\Users\ADMINI~1\AppData\Local\Temp\PR\data\asimages\{C7DA20FF-2FFC-4AF2-A272-779EF328FCE5}_25.png&quot;/&gt;&lt;left val=&quot;51&quot;/&gt;&lt;top val=&quot;429&quot;/&gt;&lt;width val=&quot;38&quot;/&gt;&lt;height val=&quot;40&quot;/&gt;&lt;hasText val=&quot;1&quot;/&gt;&lt;/Image&gt;&lt;/ThreeDShape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02B101F-755F-4570-BEC7-C72EB09085D4}&quot;/&gt;&lt;isInvalidForFieldText val=&quot;0&quot;/&gt;&lt;Image&gt;&lt;filename val=&quot;C:\Users\ADMINI~1\AppData\Local\Temp\PR\data\asimages\{C02B101F-755F-4570-BEC7-C72EB09085D4}_25.png&quot;/&gt;&lt;left val=&quot;0&quot;/&gt;&lt;top val=&quot;427&quot;/&gt;&lt;width val=&quot;52&quot;/&gt;&lt;height val=&quot;40&quot;/&gt;&lt;hasText val=&quot;1&quot;/&gt;&lt;/Image&gt;&lt;/ThreeDShapeInfo&gt;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6&quot;/&gt;&lt;lineCharCount val=&quot;29&quot;/&gt;&lt;/TableIndex&gt;&lt;/ShapeTextInfo&gt;"/>
  <p:tag name="HTML_SHAPEINFO" val="&lt;ThreeDShapeInfo&gt;&lt;uuid val=&quot;&quot;/&gt;&lt;isInvalidForFieldText val=&quot;0&quot;/&gt;&lt;Image&gt;&lt;filename val=&quot;C:\Users\ADMINI~1\AppData\Local\Temp\PR\data\asimages\{AB2C49A0-630D-4C09-8621-3941240062AB}_25.png&quot;/&gt;&lt;left val=&quot;126&quot;/&gt;&lt;top val=&quot;185&quot;/&gt;&lt;width val=&quot;463&quot;/&gt;&lt;height val=&quot;108&quot;/&gt;&lt;hasText val=&quot;1&quot;/&gt;&lt;/Image&gt;&lt;/ThreeDShapeInfo&gt;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8D451F0-CEB9-4710-97B5-842752D7C6E8}&quot;/&gt;&lt;isInvalidForFieldText val=&quot;0&quot;/&gt;&lt;Image&gt;&lt;filename val=&quot;C:\Users\ADMINI~1\AppData\Local\Temp\PR\data\asimages\{98D451F0-CEB9-4710-97B5-842752D7C6E8}_25.png&quot;/&gt;&lt;left val=&quot;5&quot;/&gt;&lt;top val=&quot;201&quot;/&gt;&lt;width val=&quot;52&quot;/&gt;&lt;height val=&quot;33&quot;/&gt;&lt;hasText val=&quot;1&quot;/&gt;&lt;/Image&gt;&lt;/ThreeDShapeInfo&gt;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614D2E9-19F6-4215-B244-255A797E07A6}&quot;/&gt;&lt;isInvalidForFieldText val=&quot;0&quot;/&gt;&lt;Image&gt;&lt;filename val=&quot;C:\Users\ADMINI~1\AppData\Local\Temp\PR\data\asimages\{5614D2E9-19F6-4215-B244-255A797E07A6}_25.png&quot;/&gt;&lt;left val=&quot;35&quot;/&gt;&lt;top val=&quot;183&quot;/&gt;&lt;width val=&quot;124&quot;/&gt;&lt;height val=&quot;69&quot;/&gt;&lt;hasText val=&quot;1&quot;/&gt;&lt;/Image&gt;&lt;/ThreeDShapeInfo&gt;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PRESENTER_SHAPEINFO" val="&lt;ThreeDShapeInfo&gt;&lt;uuid val=&quot;{4394D844-0DA2-4392-8C8E-EC41045C8403}&quot;/&gt;&lt;isInvalidForFieldText val=&quot;0&quot;/&gt;&lt;Image&gt;&lt;filename val=&quot;C:\Users\ADMINI~1\AppData\Local\Temp\PR\data\asimages\{4394D844-0DA2-4392-8C8E-EC41045C8403}_25.png&quot;/&gt;&lt;left val=&quot;57&quot;/&gt;&lt;top val=&quot;204&quot;/&gt;&lt;width val=&quot;38&quot;/&gt;&lt;height val=&quot;32&quot;/&gt;&lt;hasText val=&quot;1&quot;/&gt;&lt;/Image&gt;&lt;/ThreeDShapeInfo&gt;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1&quot;/&gt;&lt;lineCharCount val=&quot;38&quot;/&gt;&lt;lineCharCount val=&quot;27&quot;/&gt;&lt;/TableIndex&gt;&lt;/ShapeTextInfo&gt;"/>
  <p:tag name="HTML_SHAPEINFO" val="&lt;ThreeDShapeInfo&gt;&lt;uuid val=&quot;&quot;/&gt;&lt;isInvalidForFieldText val=&quot;0&quot;/&gt;&lt;Image&gt;&lt;filename val=&quot;C:\Users\ADMINI~1\AppData\Local\Temp\PR\data\asimages\{1C80AE95-4D28-4945-8291-5AE1E041261A}_25.png&quot;/&gt;&lt;left val=&quot;123&quot;/&gt;&lt;top val=&quot;270&quot;/&gt;&lt;width val=&quot;553&quot;/&gt;&lt;height val=&quot;109&quot;/&gt;&lt;hasText val=&quot;1&quot;/&gt;&lt;/Image&gt;&lt;/ThreeDShapeInfo&gt;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886D1AB-DBCE-42ED-930F-715C607ED3CF}&quot;/&gt;&lt;isInvalidForFieldText val=&quot;0&quot;/&gt;&lt;Image&gt;&lt;filename val=&quot;C:\Users\ADMINI~1\AppData\Local\Temp\PR\data\asimages\{5886D1AB-DBCE-42ED-930F-715C607ED3CF}_25.png&quot;/&gt;&lt;left val=&quot;3&quot;/&gt;&lt;top val=&quot;296&quot;/&gt;&lt;width val=&quot;52&quot;/&gt;&lt;height val=&quot;33&quot;/&gt;&lt;hasText val=&quot;1&quot;/&gt;&lt;/Image&gt;&lt;/ThreeDShapeInfo&gt;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DF449C2-9728-4D7F-965F-DFBF70ED1FD3}&quot;/&gt;&lt;isInvalidForFieldText val=&quot;0&quot;/&gt;&lt;Image&gt;&lt;filename val=&quot;C:\Users\ADMINI~1\AppData\Local\Temp\PR\data\asimages\{DDF449C2-9728-4D7F-965F-DFBF70ED1FD3}_25.png&quot;/&gt;&lt;left val=&quot;33&quot;/&gt;&lt;top val=&quot;279&quot;/&gt;&lt;width val=&quot;123&quot;/&gt;&lt;height val=&quot;69&quot;/&gt;&lt;hasText val=&quot;1&quot;/&gt;&lt;/Image&gt;&lt;/ThreeDShapeInfo&gt;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PRESENTER_SHAPEINFO" val="&lt;ThreeDShapeInfo&gt;&lt;uuid val=&quot;{58242CC7-5DDE-4E7C-9DA3-0F5F7C1F1B6C}&quot;/&gt;&lt;isInvalidForFieldText val=&quot;0&quot;/&gt;&lt;Image&gt;&lt;filename val=&quot;C:\Users\ADMINI~1\AppData\Local\Temp\PR\data\asimages\{58242CC7-5DDE-4E7C-9DA3-0F5F7C1F1B6C}_25.png&quot;/&gt;&lt;left val=&quot;54&quot;/&gt;&lt;top val=&quot;299&quot;/&gt;&lt;width val=&quot;39&quot;/&gt;&lt;height val=&quot;32&quot;/&gt;&lt;hasText val=&quot;1&quot;/&gt;&lt;/Image&gt;&lt;/ThreeDShapeInfo&gt;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893157B-0A36-4C75-9C5E-E13F749689E4}&quot;/&gt;&lt;isInvalidForFieldText val=&quot;0&quot;/&gt;&lt;Image&gt;&lt;filename val=&quot;C:\Users\ADMINI~1\AppData\Local\Temp\PR\data\asimages\{5893157B-0A36-4C75-9C5E-E13F749689E4}_25.png&quot;/&gt;&lt;left val=&quot;593&quot;/&gt;&lt;top val=&quot;384&quot;/&gt;&lt;width val=&quot;142&quot;/&gt;&lt;height val=&quot;142&quot;/&gt;&lt;hasText val=&quot;1&quot;/&gt;&lt;/Image&gt;&lt;/ThreeDShape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E7A205E-A2A1-41ED-BC5C-A1877F630FC5}&quot;/&gt;&lt;isInvalidForFieldText val=&quot;0&quot;/&gt;&lt;Image&gt;&lt;filename val=&quot;C:\Users\ADMINI~1\AppData\Local\Temp\PR\data\asimages\{AE7A205E-A2A1-41ED-BC5C-A1877F630FC5}_25.png&quot;/&gt;&lt;left val=&quot;24&quot;/&gt;&lt;top val=&quot;410&quot;/&gt;&lt;width val=&quot;124&quot;/&gt;&lt;height val=&quot;84&quot;/&gt;&lt;hasText val=&quot;1&quot;/&gt;&lt;/Image&gt;&lt;/ThreeDShapeInfo&gt;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PRESENTER_SHAPEINFO" val="&lt;ThreeDShapeInfo&gt;&lt;uuid val=&quot;{B985B7C2-C7C7-468C-8A0C-473CFC3CBB9B}&quot;/&gt;&lt;isInvalidForFieldText val=&quot;0&quot;/&gt;&lt;Image&gt;&lt;filename val=&quot;C:\Users\ADMINI~1\AppData\Local\Temp\PR\data\asimages\{B985B7C2-C7C7-468C-8A0C-473CFC3CBB9B}_25.png&quot;/&gt;&lt;left val=&quot;631&quot;/&gt;&lt;top val=&quot;426&quot;/&gt;&lt;width val=&quot;57&quot;/&gt;&lt;height val=&quot;64&quot;/&gt;&lt;hasText val=&quot;1&quot;/&gt;&lt;/Image&gt;&lt;/ThreeDShapeInfo&gt;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PRESENTER_SHAPEINFO" val="&lt;ThreeDShapeInfo&gt;&lt;uuid val=&quot;{963F4EDF-325F-4843-84D3-731F5701F9FB}&quot;/&gt;&lt;isInvalidForFieldText val=&quot;0&quot;/&gt;&lt;Image&gt;&lt;filename val=&quot;C:\Users\ADMINI~1\AppData\Local\Temp\PR\data\asimages\{963F4EDF-325F-4843-84D3-731F5701F9FB}_25.png&quot;/&gt;&lt;left val=&quot;625&quot;/&gt;&lt;top val=&quot;426&quot;/&gt;&lt;width val=&quot;57&quot;/&gt;&lt;height val=&quot;64&quot;/&gt;&lt;hasText val=&quot;1&quot;/&gt;&lt;/Image&gt;&lt;/ThreeDShapeInfo&gt;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PRESENTER_SHAPEINFO" val="&lt;ThreeDShapeInfo&gt;&lt;uuid val=&quot;{9D32E55E-071D-4B63-97EF-1E60E5E8BC10}&quot;/&gt;&lt;isInvalidForFieldText val=&quot;0&quot;/&gt;&lt;Image&gt;&lt;filename val=&quot;C:\Users\ADMINI~1\AppData\Local\Temp\PR\data\asimages\{9D32E55E-071D-4B63-97EF-1E60E5E8BC10}_25.png&quot;/&gt;&lt;left val=&quot;636&quot;/&gt;&lt;top val=&quot;428&quot;/&gt;&lt;width val=&quot;57&quot;/&gt;&lt;height val=&quot;64&quot;/&gt;&lt;hasText val=&quot;1&quot;/&gt;&lt;/Image&gt;&lt;/ThreeDShapeInfo&gt;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PRESENTER_SHAPEINFO" val="&lt;ThreeDShapeInfo&gt;&lt;uuid val=&quot;{80D84308-ACBE-4EA0-9E48-9DB77BA8E6FF}&quot;/&gt;&lt;isInvalidForFieldText val=&quot;0&quot;/&gt;&lt;Image&gt;&lt;filename val=&quot;C:\Users\ADMINI~1\AppData\Local\Temp\PR\data\asimages\{80D84308-ACBE-4EA0-9E48-9DB77BA8E6FF}_25.png&quot;/&gt;&lt;left val=&quot;636&quot;/&gt;&lt;top val=&quot;428&quot;/&gt;&lt;width val=&quot;57&quot;/&gt;&lt;height val=&quot;64&quot;/&gt;&lt;hasText val=&quot;1&quot;/&gt;&lt;/Image&gt;&lt;/ThreeDShapeInfo&gt;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PRESENTER_SHAPEINFO" val="&lt;ThreeDShapeInfo&gt;&lt;uuid val=&quot;{378B0BC7-730D-4021-8B6C-7DBE20D44C53}&quot;/&gt;&lt;isInvalidForFieldText val=&quot;0&quot;/&gt;&lt;Image&gt;&lt;filename val=&quot;C:\Users\ADMINI~1\AppData\Local\Temp\PR\data\asimages\{378B0BC7-730D-4021-8B6C-7DBE20D44C53}_25.png&quot;/&gt;&lt;left val=&quot;630&quot;/&gt;&lt;top val=&quot;426&quot;/&gt;&lt;width val=&quot;57&quot;/&gt;&lt;height val=&quot;64&quot;/&gt;&lt;hasText val=&quot;1&quot;/&gt;&lt;/Image&gt;&lt;/ThreeDShapeInfo&gt;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PRESENTER_SHAPEINFO" val="&lt;ThreeDShapeInfo&gt;&lt;uuid val=&quot;{5518AC78-4F1F-40EF-9F11-B627D6892C27}&quot;/&gt;&lt;isInvalidForFieldText val=&quot;0&quot;/&gt;&lt;Image&gt;&lt;filename val=&quot;C:\Users\ADMINI~1\AppData\Local\Temp\PR\data\asimages\{5518AC78-4F1F-40EF-9F11-B627D6892C27}_25.png&quot;/&gt;&lt;left val=&quot;637&quot;/&gt;&lt;top val=&quot;426&quot;/&gt;&lt;width val=&quot;57&quot;/&gt;&lt;height val=&quot;64&quot;/&gt;&lt;hasText val=&quot;1&quot;/&gt;&lt;/Image&gt;&lt;/ThreeDShapeInfo&gt;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PRESENTER_SHAPEINFO" val="&lt;ThreeDShapeInfo&gt;&lt;uuid val=&quot;{D7C33608-2BF2-4655-A242-9F3FCEFCCFAF}&quot;/&gt;&lt;isInvalidForFieldText val=&quot;0&quot;/&gt;&lt;Image&gt;&lt;filename val=&quot;C:\Users\ADMINI~1\AppData\Local\Temp\PR\data\asimages\{D7C33608-2BF2-4655-A242-9F3FCEFCCFAF}_25.png&quot;/&gt;&lt;left val=&quot;637&quot;/&gt;&lt;top val=&quot;426&quot;/&gt;&lt;width val=&quot;57&quot;/&gt;&lt;height val=&quot;64&quot;/&gt;&lt;hasText val=&quot;1&quot;/&gt;&lt;/Image&gt;&lt;/ThreeDShapeInfo&gt;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PRESENTER_SHAPEINFO" val="&lt;ThreeDShapeInfo&gt;&lt;uuid val=&quot;{1D490827-F70F-4CB4-AC4E-F86189801667}&quot;/&gt;&lt;isInvalidForFieldText val=&quot;0&quot;/&gt;&lt;Image&gt;&lt;filename val=&quot;C:\Users\ADMINI~1\AppData\Local\Temp\PR\data\asimages\{1D490827-F70F-4CB4-AC4E-F86189801667}_25.png&quot;/&gt;&lt;left val=&quot;631&quot;/&gt;&lt;top val=&quot;426&quot;/&gt;&lt;width val=&quot;57&quot;/&gt;&lt;height val=&quot;64&quot;/&gt;&lt;hasText val=&quot;1&quot;/&gt;&lt;/Image&gt;&lt;/ThreeDShapeInfo&gt;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PRESENTER_SHAPEINFO" val="&lt;ThreeDShapeInfo&gt;&lt;uuid val=&quot;{0BE6D526-1F47-4F97-B960-3963FF9BE625}&quot;/&gt;&lt;isInvalidForFieldText val=&quot;0&quot;/&gt;&lt;Image&gt;&lt;filename val=&quot;C:\Users\ADMINI~1\AppData\Local\Temp\PR\data\asimages\{0BE6D526-1F47-4F97-B960-3963FF9BE625}_25.png&quot;/&gt;&lt;left val=&quot;631&quot;/&gt;&lt;top val=&quot;426&quot;/&gt;&lt;width val=&quot;57&quot;/&gt;&lt;height val=&quot;64&quot;/&gt;&lt;hasText val=&quot;1&quot;/&gt;&lt;/Image&gt;&lt;/ThreeDShapeInfo&gt;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PRESENTER_SHAPEINFO" val="&lt;ThreeDShapeInfo&gt;&lt;uuid val=&quot;{E3711C18-A5EC-4A4A-AE80-33E13B066E5A}&quot;/&gt;&lt;isInvalidForFieldText val=&quot;0&quot;/&gt;&lt;Image&gt;&lt;filename val=&quot;C:\Users\ADMINI~1\AppData\Local\Temp\PR\data\asimages\{E3711C18-A5EC-4A4A-AE80-33E13B066E5A}_25.png&quot;/&gt;&lt;left val=&quot;631&quot;/&gt;&lt;top val=&quot;426&quot;/&gt;&lt;width val=&quot;57&quot;/&gt;&lt;height val=&quot;64&quot;/&gt;&lt;hasText val=&quot;1&quot;/&gt;&lt;/Image&gt;&lt;/ThreeDShape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PRESENTER_SHAPEINFO" val="&lt;ThreeDShapeInfo&gt;&lt;uuid val=&quot;{C7DA20FF-2FFC-4AF2-A272-779EF328FCE5}&quot;/&gt;&lt;isInvalidForFieldText val=&quot;0&quot;/&gt;&lt;Image&gt;&lt;filename val=&quot;C:\Users\ADMINI~1\AppData\Local\Temp\PR\data\asimages\{C7DA20FF-2FFC-4AF2-A272-779EF328FCE5}_25.png&quot;/&gt;&lt;left val=&quot;51&quot;/&gt;&lt;top val=&quot;429&quot;/&gt;&lt;width val=&quot;38&quot;/&gt;&lt;height val=&quot;40&quot;/&gt;&lt;hasText val=&quot;1&quot;/&gt;&lt;/Image&gt;&lt;/ThreeDShapeInfo&gt;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PRESENTER_SHAPEINFO" val="&lt;ThreeDShapeInfo&gt;&lt;uuid val=&quot;{4C29D88A-7DB2-481E-8BF1-2C100B98CB2F}&quot;/&gt;&lt;isInvalidForFieldText val=&quot;0&quot;/&gt;&lt;Image&gt;&lt;filename val=&quot;C:\Users\ADMINI~1\AppData\Local\Temp\PR\data\asimages\{4C29D88A-7DB2-481E-8BF1-2C100B98CB2F}_25.png&quot;/&gt;&lt;left val=&quot;624&quot;/&gt;&lt;top val=&quot;426&quot;/&gt;&lt;width val=&quot;75&quot;/&gt;&lt;height val=&quot;64&quot;/&gt;&lt;hasText val=&quot;1&quot;/&gt;&lt;/Image&gt;&lt;/ThreeDShapeInfo&gt;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773</Words>
  <Application>Microsoft Office PowerPoint</Application>
  <PresentationFormat>On-screen Show (4:3)</PresentationFormat>
  <Paragraphs>200</Paragraphs>
  <Slides>27</Slides>
  <Notes>1</Notes>
  <HiddenSlides>0</HiddenSlides>
  <MMClips>6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.VnHelvetInsH</vt:lpstr>
      <vt:lpstr>.VnTime</vt:lpstr>
      <vt:lpstr>.VnTimeH</vt:lpstr>
      <vt:lpstr>Arial</vt:lpstr>
      <vt:lpstr>Calibri</vt:lpstr>
      <vt:lpstr>Impact</vt:lpstr>
      <vt:lpstr>Times New Roman</vt:lpstr>
      <vt:lpstr>Wingdings</vt:lpstr>
      <vt:lpstr>Office Theme</vt:lpstr>
      <vt:lpstr>PowerPoint Presentation</vt:lpstr>
      <vt:lpstr>PowerPoint Presentation</vt:lpstr>
      <vt:lpstr>Lúc ở nhà, mẹ cũng là cô giáo Khi đến trường, cô giáo như mẹ hiền Cô và mẹ là hai cô giáo Mẹ và cô ấy hai mẹ hiền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3: Trong những hình ảnh so sánh ở bài tập 2, em thích nhất hình ảnh nào? Vì sao?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ADMIN</cp:lastModifiedBy>
  <cp:revision>22</cp:revision>
  <dcterms:created xsi:type="dcterms:W3CDTF">2018-08-29T01:23:26Z</dcterms:created>
  <dcterms:modified xsi:type="dcterms:W3CDTF">2020-09-09T03:33:51Z</dcterms:modified>
</cp:coreProperties>
</file>