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9" y="4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638067"/>
            <a:ext cx="6815669" cy="1748598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CÔ VỀ VỚI LỚP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7200" dirty="0" smtClean="0"/>
              <a:t>3A11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60979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241332"/>
            <a:ext cx="9601196" cy="1790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60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km    </a:t>
            </a:r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rved Down Arrow 3"/>
          <p:cNvSpPr/>
          <p:nvPr/>
        </p:nvSpPr>
        <p:spPr>
          <a:xfrm>
            <a:off x="1739043" y="3186375"/>
            <a:ext cx="1323917" cy="47683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Down Arrow 4"/>
          <p:cNvSpPr/>
          <p:nvPr/>
        </p:nvSpPr>
        <p:spPr>
          <a:xfrm>
            <a:off x="3103163" y="3209748"/>
            <a:ext cx="1323917" cy="47683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4499999" y="3243409"/>
            <a:ext cx="1323917" cy="47683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5840749" y="3265846"/>
            <a:ext cx="1323917" cy="47683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7204869" y="3277997"/>
            <a:ext cx="1323917" cy="47683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>
            <a:off x="8730733" y="3278004"/>
            <a:ext cx="1462303" cy="47683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980262" y="2844177"/>
            <a:ext cx="830252" cy="2748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x10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271458" y="2867550"/>
            <a:ext cx="830252" cy="2748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x10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701958" y="2867550"/>
            <a:ext cx="830252" cy="2748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x10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023303" y="2911494"/>
            <a:ext cx="830252" cy="2748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x10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428087" y="2912690"/>
            <a:ext cx="830252" cy="2748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x10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9106357" y="2934192"/>
            <a:ext cx="830252" cy="2748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1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1 – a/46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814984"/>
            <a:ext cx="7643947" cy="13026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                        A                                                                   B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1m                          9cm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1m9cm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511745" y="3040520"/>
            <a:ext cx="4353217" cy="112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516099" y="2985678"/>
            <a:ext cx="0" cy="95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7870110" y="2990032"/>
            <a:ext cx="7000" cy="90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7388602" y="3002182"/>
            <a:ext cx="7000" cy="90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3528574" y="3102228"/>
            <a:ext cx="3837114" cy="241272"/>
          </a:xfrm>
          <a:custGeom>
            <a:avLst/>
            <a:gdLst>
              <a:gd name="connsiteX0" fmla="*/ 0 w 3837114"/>
              <a:gd name="connsiteY0" fmla="*/ 16830 h 241272"/>
              <a:gd name="connsiteX1" fmla="*/ 2193438 w 3837114"/>
              <a:gd name="connsiteY1" fmla="*/ 241222 h 241272"/>
              <a:gd name="connsiteX2" fmla="*/ 3837114 w 3837114"/>
              <a:gd name="connsiteY2" fmla="*/ 0 h 241272"/>
              <a:gd name="connsiteX3" fmla="*/ 3837114 w 3837114"/>
              <a:gd name="connsiteY3" fmla="*/ 0 h 24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7114" h="241272">
                <a:moveTo>
                  <a:pt x="0" y="16830"/>
                </a:moveTo>
                <a:cubicBezTo>
                  <a:pt x="776959" y="130428"/>
                  <a:pt x="1553919" y="244027"/>
                  <a:pt x="2193438" y="241222"/>
                </a:cubicBezTo>
                <a:cubicBezTo>
                  <a:pt x="2832957" y="238417"/>
                  <a:pt x="3837114" y="0"/>
                  <a:pt x="3837114" y="0"/>
                </a:cubicBezTo>
                <a:lnTo>
                  <a:pt x="3837114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421787" y="3096618"/>
            <a:ext cx="426346" cy="84189"/>
          </a:xfrm>
          <a:custGeom>
            <a:avLst/>
            <a:gdLst>
              <a:gd name="connsiteX0" fmla="*/ 0 w 426346"/>
              <a:gd name="connsiteY0" fmla="*/ 0 h 84189"/>
              <a:gd name="connsiteX1" fmla="*/ 213173 w 426346"/>
              <a:gd name="connsiteY1" fmla="*/ 84148 h 84189"/>
              <a:gd name="connsiteX2" fmla="*/ 426346 w 426346"/>
              <a:gd name="connsiteY2" fmla="*/ 11220 h 8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346" h="84189">
                <a:moveTo>
                  <a:pt x="0" y="0"/>
                </a:moveTo>
                <a:cubicBezTo>
                  <a:pt x="71057" y="41139"/>
                  <a:pt x="142115" y="82278"/>
                  <a:pt x="213173" y="84148"/>
                </a:cubicBezTo>
                <a:cubicBezTo>
                  <a:pt x="284231" y="86018"/>
                  <a:pt x="390817" y="24310"/>
                  <a:pt x="426346" y="112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301944" y="4375448"/>
            <a:ext cx="7595221" cy="130262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                         C                                                                   </a:t>
            </a:r>
            <a:r>
              <a:rPr lang="en-US" dirty="0"/>
              <a:t>D</a:t>
            </a: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>                                                        109cm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                                 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109cm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3546339" y="4561718"/>
            <a:ext cx="4353217" cy="112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3568774" y="4623424"/>
            <a:ext cx="4330782" cy="241272"/>
          </a:xfrm>
          <a:custGeom>
            <a:avLst/>
            <a:gdLst>
              <a:gd name="connsiteX0" fmla="*/ 0 w 3837114"/>
              <a:gd name="connsiteY0" fmla="*/ 16830 h 241272"/>
              <a:gd name="connsiteX1" fmla="*/ 2193438 w 3837114"/>
              <a:gd name="connsiteY1" fmla="*/ 241222 h 241272"/>
              <a:gd name="connsiteX2" fmla="*/ 3837114 w 3837114"/>
              <a:gd name="connsiteY2" fmla="*/ 0 h 241272"/>
              <a:gd name="connsiteX3" fmla="*/ 3837114 w 3837114"/>
              <a:gd name="connsiteY3" fmla="*/ 0 h 24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7114" h="241272">
                <a:moveTo>
                  <a:pt x="0" y="16830"/>
                </a:moveTo>
                <a:cubicBezTo>
                  <a:pt x="776959" y="130428"/>
                  <a:pt x="1553919" y="244027"/>
                  <a:pt x="2193438" y="241222"/>
                </a:cubicBezTo>
                <a:cubicBezTo>
                  <a:pt x="2832957" y="238417"/>
                  <a:pt x="3837114" y="0"/>
                  <a:pt x="3837114" y="0"/>
                </a:cubicBezTo>
                <a:lnTo>
                  <a:pt x="3837114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3546581" y="4518386"/>
            <a:ext cx="0" cy="95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892166" y="4514035"/>
            <a:ext cx="0" cy="95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07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1-b/46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5144668" cy="19028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Cách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làm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: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3m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4dm = 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30dm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+ 4dm = 34dm</a:t>
            </a:r>
          </a:p>
          <a:p>
            <a:pPr marL="0" indent="0">
              <a:buNone/>
            </a:pPr>
            <a:endParaRPr lang="en-US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3m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4cm = 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300cm 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+ 4cm = 304cm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Curved Up Arrow 5"/>
          <p:cNvSpPr/>
          <p:nvPr/>
        </p:nvSpPr>
        <p:spPr>
          <a:xfrm>
            <a:off x="1632456" y="3478086"/>
            <a:ext cx="1408064" cy="23000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2176609" y="3848333"/>
            <a:ext cx="1946606" cy="19634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>
            <a:off x="1650220" y="4421468"/>
            <a:ext cx="1408064" cy="23000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>
            <a:off x="2256080" y="2918037"/>
            <a:ext cx="1946606" cy="19634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924435" y="2622376"/>
            <a:ext cx="5144668" cy="33801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Mẫu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: 3m 2dm = 32dm</a:t>
            </a:r>
          </a:p>
          <a:p>
            <a:pPr marL="0" indent="0">
              <a:buFont typeface="Arial"/>
              <a:buNone/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3m 2cm = ………cm</a:t>
            </a:r>
          </a:p>
          <a:p>
            <a:pPr marL="0" indent="0">
              <a:buFont typeface="Arial"/>
              <a:buNone/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4m 7dm = ………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4m 7cm = ………cm</a:t>
            </a:r>
          </a:p>
          <a:p>
            <a:pPr marL="0" indent="0">
              <a:buFont typeface="Arial"/>
              <a:buNone/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9m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3cm 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………cm</a:t>
            </a:r>
          </a:p>
          <a:p>
            <a:pPr marL="0" indent="0">
              <a:buFont typeface="Arial"/>
              <a:buNone/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9m 3dm = ………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endParaRPr lang="en-US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2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Bài</a:t>
            </a:r>
            <a:r>
              <a:rPr lang="en-US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3/46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6m 3cm …. 7m</a:t>
            </a:r>
          </a:p>
          <a:p>
            <a:pPr marL="0" indent="0" algn="ctr">
              <a:buNone/>
            </a:pPr>
            <a:r>
              <a:rPr lang="en-US" sz="4000" dirty="0" smtClean="0"/>
              <a:t>7m = 6m + 1m = 6m + 100cm</a:t>
            </a:r>
          </a:p>
          <a:p>
            <a:pPr marL="0" indent="0" algn="ctr">
              <a:buNone/>
            </a:pP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6m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3cm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…..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6m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100cm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Chevron 3"/>
          <p:cNvSpPr/>
          <p:nvPr/>
        </p:nvSpPr>
        <p:spPr>
          <a:xfrm rot="10800000">
            <a:off x="6501777" y="3522964"/>
            <a:ext cx="269271" cy="31976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4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DẶN DÒ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20cm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30cm.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329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</TotalTime>
  <Words>178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Organic</vt:lpstr>
      <vt:lpstr>CHÀO MỪNG CÁC CÔ VỀ VỚI LỚP</vt:lpstr>
      <vt:lpstr>TOÁN</vt:lpstr>
      <vt:lpstr>Hãy kể tên các đơn vị trong bảng đơn vị đo độ dài từ lớn đến bé? Và cho biết chúng có mối quan hệ gì với nhau?</vt:lpstr>
      <vt:lpstr>  Bài 1 – a/46</vt:lpstr>
      <vt:lpstr>Bài 1-b/46</vt:lpstr>
      <vt:lpstr>Bài 3/46</vt:lpstr>
      <vt:lpstr>DẶN DÒ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CÔ VỀ VỚI LỚP</dc:title>
  <dc:creator>ADMIN</dc:creator>
  <cp:lastModifiedBy>ADMIN</cp:lastModifiedBy>
  <cp:revision>9</cp:revision>
  <dcterms:created xsi:type="dcterms:W3CDTF">2020-11-06T01:29:41Z</dcterms:created>
  <dcterms:modified xsi:type="dcterms:W3CDTF">2020-11-06T03:43:38Z</dcterms:modified>
</cp:coreProperties>
</file>