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94" r:id="rId3"/>
    <p:sldId id="272" r:id="rId4"/>
    <p:sldId id="273" r:id="rId5"/>
    <p:sldId id="274" r:id="rId6"/>
    <p:sldId id="275" r:id="rId7"/>
    <p:sldId id="276" r:id="rId8"/>
    <p:sldId id="277" r:id="rId9"/>
    <p:sldId id="279" r:id="rId10"/>
    <p:sldId id="280" r:id="rId11"/>
    <p:sldId id="281" r:id="rId12"/>
    <p:sldId id="282" r:id="rId13"/>
    <p:sldId id="283" r:id="rId14"/>
    <p:sldId id="286" r:id="rId15"/>
    <p:sldId id="287" r:id="rId16"/>
    <p:sldId id="291" r:id="rId17"/>
    <p:sldId id="292" r:id="rId18"/>
    <p:sldId id="27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480C00B-CF34-495F-BE97-EB2042041CA3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016C58-9DFB-4739-9D82-009C5A7F6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3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812A3-C86F-4663-BAF9-0807E56A38A3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3046E-E4FA-4A74-A6C6-E6500AA8A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318B2-4985-48EB-9F3D-90888F7CC5D4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38DD8-6ED5-4791-B31B-BBEA01602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E85D9-55EF-40E7-9ACE-DF6841806645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7F8BF-7698-41B8-B92F-E7B3CE1D5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DDBC4-023A-41EB-A98B-2C7D64FB3716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6EF6F-9A7C-4D3A-994A-10B7B31F3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7CE62-9C73-462E-82B4-3565FDBD449E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26B47-B6E8-46FF-BE7E-EF9A16F43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1DAC6-862D-41B2-B00D-5E847C56D07F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E393B-0903-4015-84C4-67B2FE9FA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D7B18-544F-47D1-A93E-04F96E5EB19D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B5D44-F100-49A1-A51D-E1C7F4C95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B3BCE-CBD3-4DEB-AC5E-AEB8A0087F64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EDE1A-37C6-4236-9D97-7927BAED8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82F79-1CD5-4602-A2DF-E7F274A4856D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F8180-7554-4555-A802-365691E11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CB14-458C-4B10-8605-E38430415A1B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EFAC7-D9E4-455B-BABD-FD8CA2E0C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44B53-10B3-465F-BFD5-8F1C2EF2C44F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CC6A1-3625-4D6B-AB1E-56DCF7913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7C03AB-8D59-4C5F-97B8-E244FA605EC3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62A134-E641-4272-BEB1-72A77052A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WordArt 4"/>
          <p:cNvSpPr>
            <a:spLocks noChangeArrowheads="1" noChangeShapeType="1" noTextEdit="1"/>
          </p:cNvSpPr>
          <p:nvPr/>
        </p:nvSpPr>
        <p:spPr bwMode="auto">
          <a:xfrm>
            <a:off x="4572000" y="1828800"/>
            <a:ext cx="4267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40" name="WordArt 5"/>
          <p:cNvSpPr>
            <a:spLocks noChangeArrowheads="1" noChangeShapeType="1" noTextEdit="1"/>
          </p:cNvSpPr>
          <p:nvPr/>
        </p:nvSpPr>
        <p:spPr bwMode="auto">
          <a:xfrm>
            <a:off x="381000" y="3200400"/>
            <a:ext cx="46482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BẢNG CHIA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/>
          <p:cNvSpPr txBox="1">
            <a:spLocks noChangeArrowheads="1"/>
          </p:cNvSpPr>
          <p:nvPr/>
        </p:nvSpPr>
        <p:spPr bwMode="auto">
          <a:xfrm>
            <a:off x="1809750" y="12065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457200"/>
            <a:ext cx="4343400" cy="5867400"/>
          </a:xfrm>
        </p:spPr>
        <p:txBody>
          <a:bodyPr/>
          <a:lstStyle/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   :  7  =  1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14  :  7  =  2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21  :  7  =  3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28  :  7  =  4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35  :  7  =  5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42  :  7  =  6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49  :  7  =  7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56  :  7  =  8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63  :  7  =  9</a:t>
            </a:r>
          </a:p>
          <a:p>
            <a:pPr marL="0" indent="0" algn="ctr">
              <a:spcBef>
                <a:spcPct val="32000"/>
              </a:spcBef>
              <a:buFontTx/>
              <a:buNone/>
            </a:pP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70  :  7  = 10</a:t>
            </a:r>
          </a:p>
        </p:txBody>
      </p:sp>
      <p:pic>
        <p:nvPicPr>
          <p:cNvPr id="24580" name="Picture 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743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286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6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32766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2819400" y="1600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24584" name="Picture 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3810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0574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0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5240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1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20574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4267200" y="2743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24589" name="Picture 13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0480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0" name="Picture 1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9906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1" name="AutoShape 15"/>
          <p:cNvSpPr>
            <a:spLocks noChangeArrowheads="1"/>
          </p:cNvSpPr>
          <p:nvPr/>
        </p:nvSpPr>
        <p:spPr bwMode="auto">
          <a:xfrm>
            <a:off x="2819400" y="3886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24592" name="Picture 16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2672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3" name="Picture 17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5410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4" name="Picture 1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49530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5" name="AutoShape 19"/>
          <p:cNvSpPr>
            <a:spLocks noChangeArrowheads="1"/>
          </p:cNvSpPr>
          <p:nvPr/>
        </p:nvSpPr>
        <p:spPr bwMode="auto">
          <a:xfrm>
            <a:off x="4267200" y="9906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24596" name="Picture 20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43434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7" name="Picture 21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886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8" name="Picture 22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8006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9" name="Picture 23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0850" y="54864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  <p:bldP spid="24588" grpId="0" animBg="1"/>
      <p:bldP spid="24591" grpId="0" animBg="1"/>
      <p:bldP spid="245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F0273-8786-4130-9DC2-7DE0404BC4A5}" type="slidenum">
              <a:rPr lang="en-US">
                <a:latin typeface="Times New Roman" pitchFamily="18" charset="0"/>
              </a:rPr>
              <a:pPr>
                <a:defRPr/>
              </a:pPr>
              <a:t>11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04800" y="974725"/>
            <a:ext cx="495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Bài1 : Tính nhẩm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762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28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14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49 : 7 =</a:t>
            </a: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2098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70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56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35  : 7 =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6705600" y="319088"/>
          <a:ext cx="2133600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3" imgW="4596143" imgH="2605889" progId="">
                  <p:embed/>
                </p:oleObj>
              </mc:Choice>
              <mc:Fallback>
                <p:oleObj name="Clip" r:id="rId3" imgW="4596143" imgH="260588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19088"/>
                        <a:ext cx="2133600" cy="1204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9725" y="260191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600200" y="33147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2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600200" y="41068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7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3781425" y="2620963"/>
            <a:ext cx="63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10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3933825" y="33829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8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3933825" y="41449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5</a:t>
            </a:r>
          </a:p>
        </p:txBody>
      </p:sp>
      <p:sp>
        <p:nvSpPr>
          <p:cNvPr id="3085" name="Text Box 22"/>
          <p:cNvSpPr txBox="1">
            <a:spLocks noChangeArrowheads="1"/>
          </p:cNvSpPr>
          <p:nvPr/>
        </p:nvSpPr>
        <p:spPr bwMode="auto">
          <a:xfrm>
            <a:off x="46482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21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63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  7 : 7 =</a:t>
            </a:r>
          </a:p>
        </p:txBody>
      </p:sp>
      <p:sp>
        <p:nvSpPr>
          <p:cNvPr id="3086" name="Text Box 23"/>
          <p:cNvSpPr txBox="1">
            <a:spLocks noChangeArrowheads="1"/>
          </p:cNvSpPr>
          <p:nvPr/>
        </p:nvSpPr>
        <p:spPr bwMode="auto">
          <a:xfrm>
            <a:off x="6858000" y="2681288"/>
            <a:ext cx="2514600" cy="204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42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42  : 6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itchFamily="34" charset="0"/>
              </a:rPr>
              <a:t>  0  : 7 =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6143625" y="261937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3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6134100" y="33321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9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6134100" y="412432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1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8467725" y="261937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6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8458200" y="33321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7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8458200" y="412432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itchFamily="34" charset="0"/>
              </a:rPr>
              <a:t>0</a:t>
            </a:r>
          </a:p>
        </p:txBody>
      </p:sp>
      <p:sp>
        <p:nvSpPr>
          <p:cNvPr id="3093" name="Text Box 30"/>
          <p:cNvSpPr txBox="1">
            <a:spLocks noChangeArrowheads="1"/>
          </p:cNvSpPr>
          <p:nvPr/>
        </p:nvSpPr>
        <p:spPr bwMode="auto">
          <a:xfrm>
            <a:off x="4876800" y="41910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895600" y="5181600"/>
            <a:ext cx="259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+mn-cs"/>
              </a:rPr>
              <a:t>0 : 7 = 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+mn-cs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autoUpdateAnimBg="0"/>
      <p:bldP spid="27661" grpId="0" autoUpdateAnimBg="0"/>
      <p:bldP spid="27662" grpId="0" autoUpdateAnimBg="0"/>
      <p:bldP spid="27663" grpId="0" autoUpdateAnimBg="0"/>
      <p:bldP spid="27664" grpId="0" autoUpdateAnimBg="0"/>
      <p:bldP spid="27665" grpId="0" autoUpdateAnimBg="0"/>
      <p:bldP spid="27672" grpId="0" autoUpdateAnimBg="0"/>
      <p:bldP spid="27673" grpId="0" autoUpdateAnimBg="0"/>
      <p:bldP spid="27674" grpId="0" autoUpdateAnimBg="0"/>
      <p:bldP spid="27675" grpId="0" autoUpdateAnimBg="0"/>
      <p:bldP spid="27676" grpId="0" autoUpdateAnimBg="0"/>
      <p:bldP spid="27677" grpId="0" autoUpdateAnimBg="0"/>
      <p:bldP spid="2767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r>
              <a:rPr lang="en-US" smtClean="0"/>
              <a:t> 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991600" cy="32766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36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Bài 2. Tính nhẩm:</a:t>
            </a:r>
          </a:p>
          <a:p>
            <a:pPr marL="609600" indent="-609600">
              <a:buFontTx/>
              <a:buNone/>
            </a:pPr>
            <a:endParaRPr lang="en-US" sz="36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en-US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7 x 5 =          7 x 6 =            7 x 2 =            7 x 4 =</a:t>
            </a:r>
          </a:p>
          <a:p>
            <a:pPr marL="609600" indent="-609600"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35 : 7 =         42 : 7 =           14 : 7 =           28 : 7 =</a:t>
            </a:r>
          </a:p>
          <a:p>
            <a:pPr marL="609600" indent="-609600"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35 : 5 =         42 : 6 =           14 : 2 =           28 : 4 =</a:t>
            </a:r>
          </a:p>
          <a:p>
            <a:pPr marL="609600" indent="-609600">
              <a:buFontTx/>
              <a:buNone/>
            </a:pPr>
            <a:endParaRPr lang="en-US" sz="4000" b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50988" y="29718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810000" y="2971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3962400" y="3505200"/>
            <a:ext cx="228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6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3886200" y="4114800"/>
            <a:ext cx="381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7</a:t>
            </a: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6019800" y="2971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14</a:t>
            </a: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6019800" y="3581400"/>
            <a:ext cx="381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6156" name="Rectangle 13"/>
          <p:cNvSpPr>
            <a:spLocks noChangeArrowheads="1"/>
          </p:cNvSpPr>
          <p:nvPr/>
        </p:nvSpPr>
        <p:spPr bwMode="auto">
          <a:xfrm>
            <a:off x="6096000" y="4114800"/>
            <a:ext cx="381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7</a:t>
            </a:r>
          </a:p>
        </p:txBody>
      </p:sp>
      <p:sp>
        <p:nvSpPr>
          <p:cNvPr id="6157" name="Rectangle 14"/>
          <p:cNvSpPr>
            <a:spLocks noChangeArrowheads="1"/>
          </p:cNvSpPr>
          <p:nvPr/>
        </p:nvSpPr>
        <p:spPr bwMode="auto">
          <a:xfrm>
            <a:off x="8458200" y="2895600"/>
            <a:ext cx="381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28</a:t>
            </a:r>
          </a:p>
        </p:txBody>
      </p:sp>
      <p:sp>
        <p:nvSpPr>
          <p:cNvPr id="6158" name="Rectangle 15"/>
          <p:cNvSpPr>
            <a:spLocks noChangeArrowheads="1"/>
          </p:cNvSpPr>
          <p:nvPr/>
        </p:nvSpPr>
        <p:spPr bwMode="auto">
          <a:xfrm>
            <a:off x="8610600" y="35052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6159" name="Rectangle 16"/>
          <p:cNvSpPr>
            <a:spLocks noChangeArrowheads="1"/>
          </p:cNvSpPr>
          <p:nvPr/>
        </p:nvSpPr>
        <p:spPr bwMode="auto">
          <a:xfrm>
            <a:off x="8534400" y="4191000"/>
            <a:ext cx="381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.VnTime" pitchFamily="34" charset="0"/>
              </a:rPr>
              <a:t>7</a:t>
            </a:r>
          </a:p>
        </p:txBody>
      </p:sp>
      <p:sp>
        <p:nvSpPr>
          <p:cNvPr id="30733" name="Rectangle 19"/>
          <p:cNvSpPr>
            <a:spLocks noChangeArrowheads="1"/>
          </p:cNvSpPr>
          <p:nvPr/>
        </p:nvSpPr>
        <p:spPr bwMode="auto">
          <a:xfrm>
            <a:off x="228600" y="3014663"/>
            <a:ext cx="304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latin typeface=".VnTime" pitchFamily="34" charset="0"/>
              </a:rPr>
              <a:t>7</a:t>
            </a:r>
          </a:p>
        </p:txBody>
      </p:sp>
      <p:sp>
        <p:nvSpPr>
          <p:cNvPr id="30734" name="Rectangle 20"/>
          <p:cNvSpPr>
            <a:spLocks noChangeArrowheads="1"/>
          </p:cNvSpPr>
          <p:nvPr/>
        </p:nvSpPr>
        <p:spPr bwMode="auto">
          <a:xfrm>
            <a:off x="4479925" y="317023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30735" name="Rectangle 21"/>
          <p:cNvSpPr>
            <a:spLocks noChangeArrowheads="1"/>
          </p:cNvSpPr>
          <p:nvPr/>
        </p:nvSpPr>
        <p:spPr bwMode="auto">
          <a:xfrm>
            <a:off x="4479925" y="317023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6163" name="Rectangle 22"/>
          <p:cNvSpPr>
            <a:spLocks noChangeArrowheads="1"/>
          </p:cNvSpPr>
          <p:nvPr/>
        </p:nvSpPr>
        <p:spPr bwMode="auto">
          <a:xfrm>
            <a:off x="1676400" y="41910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1600200" y="35814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0738" name="Rectangle 25"/>
          <p:cNvSpPr>
            <a:spLocks noChangeArrowheads="1"/>
          </p:cNvSpPr>
          <p:nvPr/>
        </p:nvSpPr>
        <p:spPr bwMode="auto">
          <a:xfrm>
            <a:off x="838200" y="35814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0739" name="Rectangle 26"/>
          <p:cNvSpPr>
            <a:spLocks noChangeArrowheads="1"/>
          </p:cNvSpPr>
          <p:nvPr/>
        </p:nvSpPr>
        <p:spPr bwMode="auto">
          <a:xfrm>
            <a:off x="914400" y="29718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latin typeface=".VnTime" pitchFamily="34" charset="0"/>
              </a:rPr>
              <a:t>5</a:t>
            </a:r>
          </a:p>
        </p:txBody>
      </p:sp>
      <p:sp>
        <p:nvSpPr>
          <p:cNvPr id="30740" name="Rectangle 27"/>
          <p:cNvSpPr>
            <a:spLocks noChangeArrowheads="1"/>
          </p:cNvSpPr>
          <p:nvPr/>
        </p:nvSpPr>
        <p:spPr bwMode="auto">
          <a:xfrm>
            <a:off x="914400" y="41910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59" grpId="0" animBg="1"/>
      <p:bldP spid="6163" grpId="0" animBg="1"/>
      <p:bldP spid="819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Có 56 học sinh xếp thành 7 hàng. Hỏi mỗi hàng có bao nhiêu học sinh?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bang chi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Có 56 học sinh xếp thành 7 hàng. Hỏi mỗi hàng có bao nhiêu học sinh?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00200" y="2773363"/>
            <a:ext cx="457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hàng: ... học sinh?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524000" y="1600200"/>
            <a:ext cx="457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 hàng: 56 học sinh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43000" y="4127500"/>
            <a:ext cx="5486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hàng có số học sinh là: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: 7 = 8 ( học sinh)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Đáp số: 8 học sinh.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ngchi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5950"/>
            <a:ext cx="9144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76200"/>
            <a:ext cx="9144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4: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 56 học sinh xếp thành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các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hàng, mỗi hàng có 7 học sinh. Hỏi xếp được bao nhiêu hàng?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1"/>
          <p:cNvSpPr txBox="1">
            <a:spLocks noChangeArrowheads="1"/>
          </p:cNvSpPr>
          <p:nvPr/>
        </p:nvSpPr>
        <p:spPr bwMode="auto">
          <a:xfrm>
            <a:off x="0" y="152400"/>
            <a:ext cx="9144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4: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Có 56 học sinh xếp thành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các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hàng, mỗi hàng có 7 học sinh. Hỏi xếp được bao nhiêu hàng?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223996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524000" y="277336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 học sinh   : 1 hàng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524000" y="338296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   :... hàng?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95400" y="4456113"/>
            <a:ext cx="60198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 xếp được số hàng là: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: 7 = 8 ( hàng)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Đáp số: 8 hàng.</a:t>
            </a:r>
          </a:p>
          <a:p>
            <a:pPr eaLnBrk="0" hangingPunct="0"/>
            <a:endParaRPr lang="en-US" sz="3200" b="1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0"/>
            <a:ext cx="4572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2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sinh: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 hàng</a:t>
            </a:r>
          </a:p>
          <a:p>
            <a:pPr algn="ctr" eaLnBrk="0" hangingPunct="0"/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hàng: ... học sinh?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-685800" y="3048000"/>
            <a:ext cx="5486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hàng có số học sinh là:</a:t>
            </a:r>
          </a:p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: 7 = 8 ( học sinh)</a:t>
            </a:r>
          </a:p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Đáp số: 8 học sinh.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95800" y="0"/>
            <a:ext cx="5486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2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4:</a:t>
            </a:r>
            <a:endParaRPr lang="en-US" sz="3200" b="1" u="sng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pPr eaLnBrk="0" hangingPunct="0"/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 học sinh   : 1 hàng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 :... hàng?</a:t>
            </a:r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33800" y="3048000"/>
            <a:ext cx="60198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 xếp được số hàng là:</a:t>
            </a:r>
          </a:p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: 7 = 8 ( hàng)</a:t>
            </a:r>
          </a:p>
          <a:p>
            <a:pPr algn="ctr" eaLnBrk="0" hangingPunct="0"/>
            <a:r>
              <a:rPr lang="vi-VN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Đáp số: 8 hàng.</a:t>
            </a:r>
            <a:endParaRPr lang="vi-VN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1400" b="1">
              <a:latin typeface="Calibri" pitchFamily="34" charset="0"/>
            </a:endParaRPr>
          </a:p>
        </p:txBody>
      </p:sp>
      <p:cxnSp>
        <p:nvCxnSpPr>
          <p:cNvPr id="35845" name="Straight Connector 8"/>
          <p:cNvCxnSpPr>
            <a:cxnSpLocks noChangeShapeType="1"/>
          </p:cNvCxnSpPr>
          <p:nvPr/>
        </p:nvCxnSpPr>
        <p:spPr bwMode="auto">
          <a:xfrm rot="5400000">
            <a:off x="839788" y="3427412"/>
            <a:ext cx="68580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WordArt 4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41148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3872"/>
              </a:avLst>
            </a:prstTxWarp>
          </a:bodyPr>
          <a:lstStyle/>
          <a:p>
            <a:pPr algn="ctr"/>
            <a:endParaRPr lang="en-US" sz="3600" b="1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3600" b="1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5" name="WordArt 5"/>
          <p:cNvSpPr>
            <a:spLocks noChangeArrowheads="1" noChangeShapeType="1" noTextEdit="1"/>
          </p:cNvSpPr>
          <p:nvPr/>
        </p:nvSpPr>
        <p:spPr bwMode="auto">
          <a:xfrm>
            <a:off x="2438400" y="2743200"/>
            <a:ext cx="46482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BẢNG CHIA 7</a:t>
            </a:r>
          </a:p>
        </p:txBody>
      </p:sp>
      <p:sp>
        <p:nvSpPr>
          <p:cNvPr id="5" name="Rectangle 4"/>
          <p:cNvSpPr/>
          <p:nvPr/>
        </p:nvSpPr>
        <p:spPr>
          <a:xfrm flipH="1">
            <a:off x="457200" y="381000"/>
            <a:ext cx="8458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Thứ</a:t>
            </a:r>
            <a:r>
              <a:rPr lang="en-US" sz="24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sáu</a:t>
            </a:r>
            <a:r>
              <a:rPr lang="en-US" sz="24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ngày</a:t>
            </a:r>
            <a:r>
              <a:rPr lang="en-US" sz="24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23 </a:t>
            </a:r>
            <a:r>
              <a:rPr lang="en-US" sz="24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tháng</a:t>
            </a:r>
            <a:r>
              <a:rPr lang="en-US" sz="24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10 </a:t>
            </a:r>
            <a:r>
              <a:rPr lang="en-US" sz="24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năm</a:t>
            </a:r>
            <a:r>
              <a:rPr lang="en-US" sz="24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2020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F26166-9F07-4EC8-9535-CB2E82D94963}" type="slidenum">
              <a:rPr lang="en-US">
                <a:latin typeface="Times New Roman" pitchFamily="18" charset="0"/>
              </a:rPr>
              <a:pPr>
                <a:defRPr/>
              </a:pPr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2590800" y="4632325"/>
            <a:ext cx="533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+mn-cs"/>
              </a:rPr>
              <a:t>7  x  3  =  21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5396364">
            <a:off x="3848100" y="-342900"/>
            <a:ext cx="1295400" cy="5334000"/>
            <a:chOff x="1488" y="384"/>
            <a:chExt cx="768" cy="3360"/>
          </a:xfrm>
        </p:grpSpPr>
        <p:grpSp>
          <p:nvGrpSpPr>
            <p:cNvPr id="20504" name="Group 4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20506" name="Rectangle 5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07" name="Oval 6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08" name="Oval 7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09" name="Oval 8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10" name="Oval 9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11" name="Oval 10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12" name="Oval 11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sp>
          <p:nvSpPr>
            <p:cNvPr id="20505" name="Oval 12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 rot="5396364">
            <a:off x="3848100" y="1257300"/>
            <a:ext cx="1295400" cy="5334000"/>
            <a:chOff x="1488" y="384"/>
            <a:chExt cx="768" cy="3360"/>
          </a:xfrm>
        </p:grpSpPr>
        <p:grpSp>
          <p:nvGrpSpPr>
            <p:cNvPr id="20495" name="Group 25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20497" name="Rectangle 2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98" name="Oval 2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99" name="Oval 2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00" name="Oval 2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01" name="Oval 3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02" name="Oval 3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503" name="Oval 3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sp>
          <p:nvSpPr>
            <p:cNvPr id="20496" name="Oval 3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 rot="5396364">
            <a:off x="3848100" y="-1866900"/>
            <a:ext cx="1295400" cy="5334000"/>
            <a:chOff x="1488" y="384"/>
            <a:chExt cx="768" cy="3360"/>
          </a:xfrm>
        </p:grpSpPr>
        <p:grpSp>
          <p:nvGrpSpPr>
            <p:cNvPr id="20486" name="Group 35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20488" name="Rectangle 3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89" name="Oval 3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90" name="Oval 3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91" name="Oval 3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92" name="Oval 4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93" name="Oval 4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0494" name="Oval 4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sp>
          <p:nvSpPr>
            <p:cNvPr id="20487" name="Oval 4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124200" y="3733800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124200" y="2362200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124200" y="990600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Oval 201"/>
          <p:cNvSpPr>
            <a:spLocks noChangeArrowheads="1"/>
          </p:cNvSpPr>
          <p:nvPr/>
        </p:nvSpPr>
        <p:spPr bwMode="auto">
          <a:xfrm>
            <a:off x="228600" y="1295400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3" name="Oval 201"/>
          <p:cNvSpPr>
            <a:spLocks noChangeArrowheads="1"/>
          </p:cNvSpPr>
          <p:nvPr/>
        </p:nvSpPr>
        <p:spPr bwMode="auto">
          <a:xfrm>
            <a:off x="609600" y="1295400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4" name="Oval 201"/>
          <p:cNvSpPr>
            <a:spLocks noChangeArrowheads="1"/>
          </p:cNvSpPr>
          <p:nvPr/>
        </p:nvSpPr>
        <p:spPr bwMode="auto">
          <a:xfrm>
            <a:off x="990600" y="1295400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5" name="Oval 201"/>
          <p:cNvSpPr>
            <a:spLocks noChangeArrowheads="1"/>
          </p:cNvSpPr>
          <p:nvPr/>
        </p:nvSpPr>
        <p:spPr bwMode="auto">
          <a:xfrm>
            <a:off x="2532063" y="12954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6" name="Oval 201"/>
          <p:cNvSpPr>
            <a:spLocks noChangeArrowheads="1"/>
          </p:cNvSpPr>
          <p:nvPr/>
        </p:nvSpPr>
        <p:spPr bwMode="auto">
          <a:xfrm>
            <a:off x="990600" y="18462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7" name="Oval 201"/>
          <p:cNvSpPr>
            <a:spLocks noChangeArrowheads="1"/>
          </p:cNvSpPr>
          <p:nvPr/>
        </p:nvSpPr>
        <p:spPr bwMode="auto">
          <a:xfrm>
            <a:off x="1389063" y="1306513"/>
            <a:ext cx="287337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8" name="Oval 201"/>
          <p:cNvSpPr>
            <a:spLocks noChangeArrowheads="1"/>
          </p:cNvSpPr>
          <p:nvPr/>
        </p:nvSpPr>
        <p:spPr bwMode="auto">
          <a:xfrm>
            <a:off x="1752600" y="130651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9" name="Oval 201"/>
          <p:cNvSpPr>
            <a:spLocks noChangeArrowheads="1"/>
          </p:cNvSpPr>
          <p:nvPr/>
        </p:nvSpPr>
        <p:spPr bwMode="auto">
          <a:xfrm>
            <a:off x="2133600" y="130651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0" name="Oval 201"/>
          <p:cNvSpPr>
            <a:spLocks noChangeArrowheads="1"/>
          </p:cNvSpPr>
          <p:nvPr/>
        </p:nvSpPr>
        <p:spPr bwMode="auto">
          <a:xfrm>
            <a:off x="246063" y="18288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1" name="Oval 201"/>
          <p:cNvSpPr>
            <a:spLocks noChangeArrowheads="1"/>
          </p:cNvSpPr>
          <p:nvPr/>
        </p:nvSpPr>
        <p:spPr bwMode="auto">
          <a:xfrm>
            <a:off x="627063" y="18288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2" name="Oval 201"/>
          <p:cNvSpPr>
            <a:spLocks noChangeArrowheads="1"/>
          </p:cNvSpPr>
          <p:nvPr/>
        </p:nvSpPr>
        <p:spPr bwMode="auto">
          <a:xfrm>
            <a:off x="627063" y="24384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3" name="Oval 201"/>
          <p:cNvSpPr>
            <a:spLocks noChangeArrowheads="1"/>
          </p:cNvSpPr>
          <p:nvPr/>
        </p:nvSpPr>
        <p:spPr bwMode="auto">
          <a:xfrm>
            <a:off x="1371600" y="1828800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4" name="Oval 201"/>
          <p:cNvSpPr>
            <a:spLocks noChangeArrowheads="1"/>
          </p:cNvSpPr>
          <p:nvPr/>
        </p:nvSpPr>
        <p:spPr bwMode="auto">
          <a:xfrm>
            <a:off x="2532063" y="18288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5" name="Oval 201"/>
          <p:cNvSpPr>
            <a:spLocks noChangeArrowheads="1"/>
          </p:cNvSpPr>
          <p:nvPr/>
        </p:nvSpPr>
        <p:spPr bwMode="auto">
          <a:xfrm>
            <a:off x="2151063" y="18288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6" name="Oval 201"/>
          <p:cNvSpPr>
            <a:spLocks noChangeArrowheads="1"/>
          </p:cNvSpPr>
          <p:nvPr/>
        </p:nvSpPr>
        <p:spPr bwMode="auto">
          <a:xfrm>
            <a:off x="1371600" y="2438400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7" name="Oval 201"/>
          <p:cNvSpPr>
            <a:spLocks noChangeArrowheads="1"/>
          </p:cNvSpPr>
          <p:nvPr/>
        </p:nvSpPr>
        <p:spPr bwMode="auto">
          <a:xfrm>
            <a:off x="1752600" y="18462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8" name="Oval 201"/>
          <p:cNvSpPr>
            <a:spLocks noChangeArrowheads="1"/>
          </p:cNvSpPr>
          <p:nvPr/>
        </p:nvSpPr>
        <p:spPr bwMode="auto">
          <a:xfrm>
            <a:off x="246063" y="24384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19" name="Oval 201"/>
          <p:cNvSpPr>
            <a:spLocks noChangeArrowheads="1"/>
          </p:cNvSpPr>
          <p:nvPr/>
        </p:nvSpPr>
        <p:spPr bwMode="auto">
          <a:xfrm>
            <a:off x="1008063" y="24384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20" name="Oval 201"/>
          <p:cNvSpPr>
            <a:spLocks noChangeArrowheads="1"/>
          </p:cNvSpPr>
          <p:nvPr/>
        </p:nvSpPr>
        <p:spPr bwMode="auto">
          <a:xfrm>
            <a:off x="2151063" y="24384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21" name="Oval 201"/>
          <p:cNvSpPr>
            <a:spLocks noChangeArrowheads="1"/>
          </p:cNvSpPr>
          <p:nvPr/>
        </p:nvSpPr>
        <p:spPr bwMode="auto">
          <a:xfrm>
            <a:off x="1770063" y="24384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22" name="Oval 201"/>
          <p:cNvSpPr>
            <a:spLocks noChangeArrowheads="1"/>
          </p:cNvSpPr>
          <p:nvPr/>
        </p:nvSpPr>
        <p:spPr bwMode="auto">
          <a:xfrm>
            <a:off x="2532063" y="2438400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286000" y="5257800"/>
            <a:ext cx="533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+mn-cs"/>
              </a:rPr>
              <a:t>21  :  7  = 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78538E-6 L 0.53247 0.0013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" y="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1397E-6 L 0.50937 -0.0002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1397E-6 L 0.46771 -0.0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1397E-6 L 0.43247 -0.0002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78538E-6 L 0.39271 0.0013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78538E-6 L 0.35938 0.0013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78538E-6 L 0.33438 0.001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4255E-6 L -4.72222E-6 0.0562 C -4.72222E-6 0.08141 0.09393 0.1124 0.17032 0.1124 L 0.3408 0.1124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5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4255E-6 L -1.38889E-6 0.0562 C -1.38889E-6 0.08141 0.1007 0.1124 0.18281 0.1124 L 0.3658 0.1124 " pathEditMode="relative" rAng="0" ptsTypes="FfFF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5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01665E-6 L 1.66667E-6 0.06036 C 1.66667E-6 0.08742 0.10816 0.12095 0.19635 0.12095 L 0.39271 0.12095 " pathEditMode="relative" rAng="0" ptsTypes="FfFF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6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4255E-6 L 5E-6 0.06175 C 5E-6 0.08927 0.11962 0.1235 0.21719 0.1235 L 0.43438 0.1235 " pathEditMode="relative" rAng="0" ptsTypes="FfFF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6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1665E-6 L -1.66667E-6 0.06036 C -1.66667E-6 0.08742 0.12882 0.12095 0.23386 0.12095 L 0.46771 0.12095 " pathEditMode="relative" rAng="0" ptsTypes="FfFF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6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4255E-6 L 1.94444E-6 0.06175 C 1.94444E-6 0.08927 0.1375 0.1235 0.24948 0.1235 L 0.49913 0.1235 " pathEditMode="relative" rAng="0" ptsTypes="FfFF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" y="6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4662E-6 L 3.33333E-6 0.06106 C 3.33333E-6 0.08835 0.14687 0.12211 0.26666 0.12211 L 0.53333 0.12211 " pathEditMode="relative" rAng="0" ptsTypes="FfFF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6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053E-7 L -4.72222E-6 0.1228 C -4.72222E-6 0.17785 0.14445 0.24561 0.26198 0.24561 L 0.52414 0.24561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1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03053E-7 L 1.94444E-6 0.1228 C 1.94444E-6 0.17785 0.13524 0.24561 0.24531 0.24561 L 0.4908 0.24561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" y="12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03053E-7 L -1.38889E-6 0.1228 C -1.38889E-6 0.17785 0.1283 0.24561 0.23281 0.24561 L 0.4658 0.24561 " pathEditMode="relative" rAng="0" ptsTypes="FfFF">
                                      <p:cBhvr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12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03053E-7 L 5E-6 0.1228 C 5E-6 0.17785 0.11737 0.24561 0.21303 0.24561 L 0.42605 0.24561 " pathEditMode="relative" rAng="0" ptsTypes="FfFF">
                                      <p:cBhvr>
                                        <p:cTn id="6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12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03053E-7 L 1.94444E-6 0.1228 C 1.94444E-6 0.17785 0.10538 0.24561 0.19114 0.24561 L 0.38246 0.24561 " pathEditMode="relative" rAng="0" ptsTypes="FfFF">
                                      <p:cBhvr>
                                        <p:cTn id="6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2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03053E-7 L -1.38889E-6 0.1228 C -1.38889E-6 0.17761 0.09844 0.24561 0.17865 0.24561 L 0.35747 0.24561 " pathEditMode="relative" rAng="0" ptsTypes="FfFF"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12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053E-7 L -4.72222E-6 0.1228 C -4.72222E-6 0.17785 0.09393 0.24561 0.17032 0.24561 L 0.3408 0.24561 " pathEditMode="relative" rAng="0" ptsTypes="FfFF">
                                      <p:cBhvr>
                                        <p:cTn id="6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123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4" grpId="0" animBg="1"/>
      <p:bldP spid="24" grpId="1" animBg="1"/>
      <p:bldP spid="23" grpId="0" animBg="1"/>
      <p:bldP spid="23" grpId="1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FBAE6-5B22-4699-BF3C-0FABA53B7EA0}" type="slidenum">
              <a:rPr lang="en-US">
                <a:latin typeface="Times New Roman" pitchFamily="18" charset="0"/>
              </a:rPr>
              <a:pPr>
                <a:defRPr/>
              </a:pPr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590800" y="0"/>
            <a:ext cx="36464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Bảng chia 7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038600" y="10668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1 =   7</a:t>
            </a:r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4038600" y="156845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2 = 14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4038600" y="210185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3 = 21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4038600" y="26352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4 = 28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4038600" y="31686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5 = 35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4038600" y="37020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6 = 42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4038600" y="42354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7 = 49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4038600" y="48450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8 = 56</a:t>
            </a:r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4038600" y="53784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 9 = 63</a:t>
            </a:r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4038600" y="591185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x10= 70</a:t>
            </a:r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858000" y="1047750"/>
            <a:ext cx="2057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7 : 7 = 1</a:t>
            </a:r>
          </a:p>
        </p:txBody>
      </p:sp>
      <p:sp>
        <p:nvSpPr>
          <p:cNvPr id="9231" name="Text Box 56"/>
          <p:cNvSpPr txBox="1">
            <a:spLocks noChangeArrowheads="1"/>
          </p:cNvSpPr>
          <p:nvPr/>
        </p:nvSpPr>
        <p:spPr bwMode="auto">
          <a:xfrm>
            <a:off x="6629400" y="15621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14 : 7 = 2</a:t>
            </a:r>
          </a:p>
        </p:txBody>
      </p:sp>
      <p:sp>
        <p:nvSpPr>
          <p:cNvPr id="22543" name="Text Box 57"/>
          <p:cNvSpPr txBox="1">
            <a:spLocks noChangeArrowheads="1"/>
          </p:cNvSpPr>
          <p:nvPr/>
        </p:nvSpPr>
        <p:spPr bwMode="auto">
          <a:xfrm>
            <a:off x="6515100" y="21018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 21 : 7 = 3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6667500" y="263525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28 : 7 = 4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6686550" y="32004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35 : 7 = 5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6534150" y="36576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 42 : 7 = 6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6553200" y="42354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 49 : 7 = 7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6572250" y="47688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 56 : 7 = 8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6591300" y="53784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 63 : 7 = 9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6591300" y="591185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itchFamily="34" charset="0"/>
              </a:rPr>
              <a:t> 70 : 7 = 10</a:t>
            </a:r>
          </a:p>
        </p:txBody>
      </p:sp>
      <p:sp>
        <p:nvSpPr>
          <p:cNvPr id="22551" name="Rectangle 66"/>
          <p:cNvSpPr>
            <a:spLocks noChangeArrowheads="1"/>
          </p:cNvSpPr>
          <p:nvPr/>
        </p:nvSpPr>
        <p:spPr bwMode="auto">
          <a:xfrm>
            <a:off x="1143000" y="5181600"/>
            <a:ext cx="27432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2552" name="Rectangle 76"/>
          <p:cNvSpPr>
            <a:spLocks noChangeArrowheads="1"/>
          </p:cNvSpPr>
          <p:nvPr/>
        </p:nvSpPr>
        <p:spPr bwMode="auto">
          <a:xfrm>
            <a:off x="2312988" y="2268538"/>
            <a:ext cx="2603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sp>
        <p:nvSpPr>
          <p:cNvPr id="22553" name="Rectangle 77"/>
          <p:cNvSpPr>
            <a:spLocks noChangeArrowheads="1"/>
          </p:cNvSpPr>
          <p:nvPr/>
        </p:nvSpPr>
        <p:spPr bwMode="auto">
          <a:xfrm flipH="1">
            <a:off x="533400" y="2179638"/>
            <a:ext cx="1981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Calibri" pitchFamily="34" charset="0"/>
              </a:rPr>
              <a:t>    </a:t>
            </a:r>
            <a:endParaRPr lang="en-US">
              <a:latin typeface="Calibri" pitchFamily="34" charset="0"/>
            </a:endParaRPr>
          </a:p>
        </p:txBody>
      </p:sp>
      <p:grpSp>
        <p:nvGrpSpPr>
          <p:cNvPr id="22554" name="Group 44"/>
          <p:cNvGrpSpPr>
            <a:grpSpLocks/>
          </p:cNvGrpSpPr>
          <p:nvPr/>
        </p:nvGrpSpPr>
        <p:grpSpPr bwMode="auto">
          <a:xfrm>
            <a:off x="457200" y="1905000"/>
            <a:ext cx="2209800" cy="1066800"/>
            <a:chOff x="192" y="1584"/>
            <a:chExt cx="1392" cy="672"/>
          </a:xfrm>
        </p:grpSpPr>
        <p:grpSp>
          <p:nvGrpSpPr>
            <p:cNvPr id="22559" name="Group 45"/>
            <p:cNvGrpSpPr>
              <a:grpSpLocks/>
            </p:cNvGrpSpPr>
            <p:nvPr/>
          </p:nvGrpSpPr>
          <p:grpSpPr bwMode="auto">
            <a:xfrm>
              <a:off x="192" y="2064"/>
              <a:ext cx="1392" cy="192"/>
              <a:chOff x="48" y="960"/>
              <a:chExt cx="1392" cy="192"/>
            </a:xfrm>
          </p:grpSpPr>
          <p:sp>
            <p:nvSpPr>
              <p:cNvPr id="22578" name="Rectangle 46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9" name="Oval 47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80" name="Oval 48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81" name="Oval 49"/>
              <p:cNvSpPr>
                <a:spLocks noChangeArrowheads="1"/>
              </p:cNvSpPr>
              <p:nvPr/>
            </p:nvSpPr>
            <p:spPr bwMode="auto">
              <a:xfrm>
                <a:off x="492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82" name="Oval 50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83" name="Oval 51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84" name="Oval 52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85" name="Oval 53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grpSp>
          <p:nvGrpSpPr>
            <p:cNvPr id="22560" name="Group 54"/>
            <p:cNvGrpSpPr>
              <a:grpSpLocks/>
            </p:cNvGrpSpPr>
            <p:nvPr/>
          </p:nvGrpSpPr>
          <p:grpSpPr bwMode="auto">
            <a:xfrm>
              <a:off x="192" y="1584"/>
              <a:ext cx="1392" cy="192"/>
              <a:chOff x="48" y="960"/>
              <a:chExt cx="1392" cy="192"/>
            </a:xfrm>
          </p:grpSpPr>
          <p:sp>
            <p:nvSpPr>
              <p:cNvPr id="22570" name="Rectangle 55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1" name="Oval 56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2" name="Oval 57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3" name="Oval 58"/>
              <p:cNvSpPr>
                <a:spLocks noChangeArrowheads="1"/>
              </p:cNvSpPr>
              <p:nvPr/>
            </p:nvSpPr>
            <p:spPr bwMode="auto">
              <a:xfrm>
                <a:off x="492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4" name="Oval 59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5" name="Oval 60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6" name="Oval 61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77" name="Oval 62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grpSp>
          <p:nvGrpSpPr>
            <p:cNvPr id="22561" name="Group 63"/>
            <p:cNvGrpSpPr>
              <a:grpSpLocks/>
            </p:cNvGrpSpPr>
            <p:nvPr/>
          </p:nvGrpSpPr>
          <p:grpSpPr bwMode="auto">
            <a:xfrm>
              <a:off x="192" y="1824"/>
              <a:ext cx="1392" cy="192"/>
              <a:chOff x="48" y="960"/>
              <a:chExt cx="1392" cy="192"/>
            </a:xfrm>
          </p:grpSpPr>
          <p:sp>
            <p:nvSpPr>
              <p:cNvPr id="22562" name="Rectangle 64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63" name="Oval 65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64" name="Oval 66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65" name="Oval 67"/>
              <p:cNvSpPr>
                <a:spLocks noChangeArrowheads="1"/>
              </p:cNvSpPr>
              <p:nvPr/>
            </p:nvSpPr>
            <p:spPr bwMode="auto">
              <a:xfrm>
                <a:off x="480" y="1008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66" name="Oval 68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67" name="Oval 69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68" name="Oval 70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2569" name="Oval 71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</p:grpSp>
      <p:sp>
        <p:nvSpPr>
          <p:cNvPr id="22555" name="Rectangle 110"/>
          <p:cNvSpPr>
            <a:spLocks noChangeArrowheads="1"/>
          </p:cNvSpPr>
          <p:nvPr/>
        </p:nvSpPr>
        <p:spPr bwMode="auto">
          <a:xfrm>
            <a:off x="-76200" y="3581400"/>
            <a:ext cx="27416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7 x  3 =  21</a:t>
            </a:r>
          </a:p>
          <a:p>
            <a:pPr marL="457200" indent="-457200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21 :  7 =  3</a:t>
            </a:r>
          </a:p>
        </p:txBody>
      </p:sp>
      <p:sp>
        <p:nvSpPr>
          <p:cNvPr id="22556" name="Rectangle 113"/>
          <p:cNvSpPr>
            <a:spLocks noChangeArrowheads="1"/>
          </p:cNvSpPr>
          <p:nvPr/>
        </p:nvSpPr>
        <p:spPr bwMode="auto">
          <a:xfrm>
            <a:off x="1957388" y="6367463"/>
            <a:ext cx="2286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800" b="1">
              <a:solidFill>
                <a:srgbClr val="3333CC"/>
              </a:solidFill>
              <a:latin typeface="Calibri" pitchFamily="34" charset="0"/>
            </a:endParaRPr>
          </a:p>
          <a:p>
            <a:endParaRPr lang="en-US" sz="4800" b="1">
              <a:solidFill>
                <a:srgbClr val="3333CC"/>
              </a:solidFill>
              <a:latin typeface="Calibri" pitchFamily="34" charset="0"/>
            </a:endParaRPr>
          </a:p>
        </p:txBody>
      </p:sp>
      <p:sp>
        <p:nvSpPr>
          <p:cNvPr id="22557" name="Line 16"/>
          <p:cNvSpPr>
            <a:spLocks noChangeShapeType="1"/>
          </p:cNvSpPr>
          <p:nvPr/>
        </p:nvSpPr>
        <p:spPr bwMode="auto">
          <a:xfrm>
            <a:off x="6477000" y="1295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8" name="Line 16"/>
          <p:cNvSpPr>
            <a:spLocks noChangeShapeType="1"/>
          </p:cNvSpPr>
          <p:nvPr/>
        </p:nvSpPr>
        <p:spPr bwMode="auto">
          <a:xfrm>
            <a:off x="3733800" y="12192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75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75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75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75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75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75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75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75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75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75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75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75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75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75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75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75"/>
                                        <p:tgtEl>
                                          <p:spTgt spid="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7" grpId="0" autoUpdateAnimBg="0"/>
      <p:bldP spid="10286" grpId="0" autoUpdateAnimBg="0"/>
      <p:bldP spid="10287" grpId="0" autoUpdateAnimBg="0"/>
      <p:bldP spid="10288" grpId="0" autoUpdateAnimBg="0"/>
      <p:bldP spid="10289" grpId="0" autoUpdateAnimBg="0"/>
      <p:bldP spid="10290" grpId="0" autoUpdateAnimBg="0"/>
      <p:bldP spid="10291" grpId="0" autoUpdateAnimBg="0"/>
      <p:bldP spid="10292" grpId="0" autoUpdateAnimBg="0"/>
      <p:bldP spid="10293" grpId="0" autoUpdateAnimBg="0"/>
      <p:bldP spid="10294" grpId="0" autoUpdateAnimBg="0"/>
      <p:bldP spid="10295" grpId="0" autoUpdateAnimBg="0"/>
      <p:bldP spid="9231" grpId="0"/>
      <p:bldP spid="10298" grpId="0" autoUpdateAnimBg="0"/>
      <p:bldP spid="10299" grpId="0" autoUpdateAnimBg="0"/>
      <p:bldP spid="10300" grpId="0" autoUpdateAnimBg="0"/>
      <p:bldP spid="10301" grpId="0" autoUpdateAnimBg="0"/>
      <p:bldP spid="10302" grpId="0" autoUpdateAnimBg="0"/>
      <p:bldP spid="10303" grpId="0" autoUpdateAnimBg="0"/>
      <p:bldP spid="1030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297A3C-3770-4EAA-9D31-F3E3A003E924}" type="slidenum">
              <a:rPr lang="en-US">
                <a:latin typeface="Times New Roman" pitchFamily="18" charset="0"/>
              </a:rPr>
              <a:pPr>
                <a:defRPr/>
              </a:pPr>
              <a:t>6</a:t>
            </a:fld>
            <a:endParaRPr lang="en-US">
              <a:latin typeface="Times New Roman" pitchFamily="18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 l="2000" t="5067" r="2000" b="466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570288" y="938213"/>
            <a:ext cx="24114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7 : 7 =  1 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3208338" y="1500188"/>
            <a:ext cx="26527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14  : 7 =  2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3208338" y="2109788"/>
            <a:ext cx="2571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21  : 7 =  3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208338" y="2673350"/>
            <a:ext cx="26527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28  : 7 =  4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3208338" y="3268663"/>
            <a:ext cx="2813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35  : 7 =  5 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3068638" y="3805238"/>
            <a:ext cx="28924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 42  : 7 =  6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3048000" y="4352925"/>
            <a:ext cx="2813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 49  : 7 =  7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3048000" y="4883150"/>
            <a:ext cx="2732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 56  : 7 =  8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3048000" y="5526088"/>
            <a:ext cx="28924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 63  : 7 =  9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3048000" y="6088063"/>
            <a:ext cx="28924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  <a:cs typeface="+mn-cs"/>
              </a:rPr>
              <a:t> 70  : 7 = 10</a:t>
            </a:r>
          </a:p>
        </p:txBody>
      </p:sp>
      <p:sp>
        <p:nvSpPr>
          <p:cNvPr id="23565" name="Rectangle 15"/>
          <p:cNvSpPr>
            <a:spLocks noChangeArrowheads="1"/>
          </p:cNvSpPr>
          <p:nvPr/>
        </p:nvSpPr>
        <p:spPr bwMode="auto">
          <a:xfrm>
            <a:off x="5715000" y="3124200"/>
            <a:ext cx="3048000" cy="3276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66" name="Text Box 25"/>
          <p:cNvSpPr txBox="1">
            <a:spLocks noChangeArrowheads="1"/>
          </p:cNvSpPr>
          <p:nvPr/>
        </p:nvSpPr>
        <p:spPr bwMode="auto">
          <a:xfrm>
            <a:off x="2697163" y="200025"/>
            <a:ext cx="300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 chia 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0" y="533400"/>
            <a:ext cx="4343400" cy="5867400"/>
          </a:xfrm>
        </p:spPr>
        <p:txBody>
          <a:bodyPr rtlCol="0">
            <a:normAutofit fontScale="92500" lnSpcReduction="10000"/>
          </a:bodyPr>
          <a:lstStyle/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   :  7  =  1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14  :  7  =  2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21  :  7  =  3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28  :  7  =  4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35  :  7  =  5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42  :  7  =  6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49  :  7  =  7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56  :  7  =  8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63  :  7  =  9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70  :  7  = 10</a:t>
            </a:r>
          </a:p>
        </p:txBody>
      </p:sp>
      <p:pic>
        <p:nvPicPr>
          <p:cNvPr id="21508" name="Picture 4" descr="SUNFACE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4954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105400" y="44958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28800" y="609600"/>
            <a:ext cx="4343400" cy="5867400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   :  7  =  1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14  :  7  =  2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21  :  7  =  3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28  :  7  =  4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35  :  7  =  5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42  :  7  =  6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49  :  7  =  7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56  :  7  =  8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63  :  7  =  9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70  :  7  = 10</a:t>
            </a:r>
          </a:p>
        </p:txBody>
      </p:sp>
      <p:pic>
        <p:nvPicPr>
          <p:cNvPr id="21507" name="Picture 3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2766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810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092325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4648200" y="54864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9" name="Picture 4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0875" y="41624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1809750" y="12065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533400"/>
            <a:ext cx="4343400" cy="5867400"/>
          </a:xfrm>
        </p:spPr>
        <p:txBody>
          <a:bodyPr rtlCol="0">
            <a:normAutofit fontScale="92500" lnSpcReduction="10000"/>
          </a:bodyPr>
          <a:lstStyle/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   :  7  =  1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14  :  7  =  2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21  :  7  =  3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28  :  7  =  4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35  :  7  =  5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42  :  7  =  6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49  :  7  =  7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56  :  7  =  8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63  :  7  =  9</a:t>
            </a:r>
          </a:p>
          <a:p>
            <a:pPr marL="0" indent="0" algn="ctr" fontAlgn="auto">
              <a:lnSpc>
                <a:spcPct val="90000"/>
              </a:lnSpc>
              <a:spcBef>
                <a:spcPct val="3200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70  :  7  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 10</a:t>
            </a:r>
          </a:p>
        </p:txBody>
      </p:sp>
      <p:pic>
        <p:nvPicPr>
          <p:cNvPr id="23556" name="Picture 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441325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8096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54102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4724400" y="22098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23560" name="Picture 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63525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3275" y="30956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10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59385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1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5908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4800600" y="3886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23565" name="Picture 13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48482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7" name="Rectangle 15"/>
          <p:cNvSpPr>
            <a:spLocks noChangeArrowheads="1"/>
          </p:cNvSpPr>
          <p:nvPr/>
        </p:nvSpPr>
        <p:spPr bwMode="auto">
          <a:xfrm>
            <a:off x="0" y="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vi-VN" b="1">
              <a:solidFill>
                <a:srgbClr val="FF0000"/>
              </a:solidFill>
              <a:latin typeface=".VnTime" pitchFamily="34" charset="0"/>
            </a:endParaRPr>
          </a:p>
          <a:p>
            <a:pPr algn="ctr"/>
            <a:endParaRPr lang="en-US" b="1">
              <a:solidFill>
                <a:srgbClr val="008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59" grpId="1" animBg="1"/>
      <p:bldP spid="23564" grpId="0" animBg="1"/>
      <p:bldP spid="2356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830</Words>
  <Application>Microsoft Office PowerPoint</Application>
  <PresentationFormat>On-screen Show (4:3)</PresentationFormat>
  <Paragraphs>172</Paragraphs>
  <Slides>18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linhbjlly</dc:creator>
  <cp:lastModifiedBy>Tran Phuong</cp:lastModifiedBy>
  <cp:revision>30</cp:revision>
  <dcterms:created xsi:type="dcterms:W3CDTF">2018-10-16T12:37:59Z</dcterms:created>
  <dcterms:modified xsi:type="dcterms:W3CDTF">2020-10-21T07:28:35Z</dcterms:modified>
</cp:coreProperties>
</file>