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9" r:id="rId1"/>
  </p:sldMasterIdLst>
  <p:notesMasterIdLst>
    <p:notesMasterId r:id="rId77"/>
  </p:notesMasterIdLst>
  <p:sldIdLst>
    <p:sldId id="461" r:id="rId2"/>
    <p:sldId id="462" r:id="rId3"/>
    <p:sldId id="414" r:id="rId4"/>
    <p:sldId id="415" r:id="rId5"/>
    <p:sldId id="416" r:id="rId6"/>
    <p:sldId id="463" r:id="rId7"/>
    <p:sldId id="417" r:id="rId8"/>
    <p:sldId id="418" r:id="rId9"/>
    <p:sldId id="419" r:id="rId10"/>
    <p:sldId id="420" r:id="rId11"/>
    <p:sldId id="421" r:id="rId12"/>
    <p:sldId id="422" r:id="rId13"/>
    <p:sldId id="423" r:id="rId14"/>
    <p:sldId id="424" r:id="rId15"/>
    <p:sldId id="425" r:id="rId16"/>
    <p:sldId id="426" r:id="rId17"/>
    <p:sldId id="427" r:id="rId18"/>
    <p:sldId id="428" r:id="rId19"/>
    <p:sldId id="429" r:id="rId20"/>
    <p:sldId id="430" r:id="rId21"/>
    <p:sldId id="431" r:id="rId22"/>
    <p:sldId id="432" r:id="rId23"/>
    <p:sldId id="464" r:id="rId24"/>
    <p:sldId id="434" r:id="rId25"/>
    <p:sldId id="435" r:id="rId26"/>
    <p:sldId id="436" r:id="rId27"/>
    <p:sldId id="465" r:id="rId28"/>
    <p:sldId id="438" r:id="rId29"/>
    <p:sldId id="439" r:id="rId30"/>
    <p:sldId id="440" r:id="rId31"/>
    <p:sldId id="466" r:id="rId32"/>
    <p:sldId id="442" r:id="rId33"/>
    <p:sldId id="443" r:id="rId34"/>
    <p:sldId id="444" r:id="rId35"/>
    <p:sldId id="445" r:id="rId36"/>
    <p:sldId id="446" r:id="rId37"/>
    <p:sldId id="447" r:id="rId38"/>
    <p:sldId id="448" r:id="rId39"/>
    <p:sldId id="449" r:id="rId40"/>
    <p:sldId id="450" r:id="rId41"/>
    <p:sldId id="451" r:id="rId42"/>
    <p:sldId id="452" r:id="rId43"/>
    <p:sldId id="453" r:id="rId44"/>
    <p:sldId id="454" r:id="rId45"/>
    <p:sldId id="455" r:id="rId46"/>
    <p:sldId id="456" r:id="rId47"/>
    <p:sldId id="457" r:id="rId48"/>
    <p:sldId id="468" r:id="rId49"/>
    <p:sldId id="470" r:id="rId50"/>
    <p:sldId id="472" r:id="rId51"/>
    <p:sldId id="473" r:id="rId52"/>
    <p:sldId id="474" r:id="rId53"/>
    <p:sldId id="475" r:id="rId54"/>
    <p:sldId id="477" r:id="rId55"/>
    <p:sldId id="478" r:id="rId56"/>
    <p:sldId id="479" r:id="rId57"/>
    <p:sldId id="480" r:id="rId58"/>
    <p:sldId id="481" r:id="rId59"/>
    <p:sldId id="482" r:id="rId60"/>
    <p:sldId id="483" r:id="rId61"/>
    <p:sldId id="485" r:id="rId62"/>
    <p:sldId id="486" r:id="rId63"/>
    <p:sldId id="487" r:id="rId64"/>
    <p:sldId id="488" r:id="rId65"/>
    <p:sldId id="489" r:id="rId66"/>
    <p:sldId id="490" r:id="rId67"/>
    <p:sldId id="491" r:id="rId68"/>
    <p:sldId id="492" r:id="rId69"/>
    <p:sldId id="493" r:id="rId70"/>
    <p:sldId id="494" r:id="rId71"/>
    <p:sldId id="495" r:id="rId72"/>
    <p:sldId id="496" r:id="rId73"/>
    <p:sldId id="484" r:id="rId74"/>
    <p:sldId id="497" r:id="rId75"/>
    <p:sldId id="467" r:id="rId76"/>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FF00FF"/>
    <a:srgbClr val="FF0000"/>
    <a:srgbClr val="FFFF66"/>
    <a:srgbClr val="6600CC"/>
    <a:srgbClr val="99FF33"/>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9" autoAdjust="0"/>
    <p:restoredTop sz="98261" autoAdjust="0"/>
  </p:normalViewPr>
  <p:slideViewPr>
    <p:cSldViewPr>
      <p:cViewPr varScale="1">
        <p:scale>
          <a:sx n="77" d="100"/>
          <a:sy n="77" d="100"/>
        </p:scale>
        <p:origin x="-118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DFE07F7E-1795-43C9-A6DE-D0978B941E0D}" type="datetimeFigureOut">
              <a:rPr lang="en-US"/>
              <a:pPr>
                <a:defRPr/>
              </a:pPr>
              <a:t>22/01/2021</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fld id="{F9DF2AC6-4450-4483-B271-A009324C443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vi-VN" smtClean="0"/>
          </a:p>
        </p:txBody>
      </p:sp>
      <p:sp>
        <p:nvSpPr>
          <p:cNvPr id="17411" name="Slide Number Placeholder 3"/>
          <p:cNvSpPr>
            <a:spLocks noGrp="1"/>
          </p:cNvSpPr>
          <p:nvPr>
            <p:ph type="sldNum" sz="quarter" idx="5"/>
          </p:nvPr>
        </p:nvSpPr>
        <p:spPr bwMode="auto">
          <a:noFill/>
          <a:ln>
            <a:miter lim="800000"/>
            <a:headEnd/>
            <a:tailEnd/>
          </a:ln>
        </p:spPr>
        <p:txBody>
          <a:bodyPr/>
          <a:lstStyle/>
          <a:p>
            <a:fld id="{8D689CBB-52AC-4524-A220-9D14DB75365C}" type="slidenum">
              <a:rPr lang="en-US" smtClean="0">
                <a:latin typeface="Arial" charset="0"/>
                <a:cs typeface="Arial" charset="0"/>
              </a:rPr>
              <a:pPr/>
              <a:t>2</a:t>
            </a:fld>
            <a:endParaRPr 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459" name="Slide Number Placeholder 3"/>
          <p:cNvSpPr>
            <a:spLocks noGrp="1"/>
          </p:cNvSpPr>
          <p:nvPr>
            <p:ph type="sldNum" sz="quarter" idx="5"/>
          </p:nvPr>
        </p:nvSpPr>
        <p:spPr bwMode="auto">
          <a:noFill/>
          <a:ln>
            <a:miter lim="800000"/>
            <a:headEnd/>
            <a:tailEnd/>
          </a:ln>
        </p:spPr>
        <p:txBody>
          <a:bodyPr/>
          <a:lstStyle/>
          <a:p>
            <a:fld id="{905A78C1-68FE-43F3-8D30-E42D3A8D245A}" type="slidenum">
              <a:rPr lang="en-US" smtClean="0">
                <a:latin typeface="Arial" charset="0"/>
                <a:cs typeface="Arial" charset="0"/>
              </a:rPr>
              <a:pPr/>
              <a:t>3</a:t>
            </a:fld>
            <a:endParaRPr 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1" name="Slide Number Placeholder 3"/>
          <p:cNvSpPr>
            <a:spLocks noGrp="1"/>
          </p:cNvSpPr>
          <p:nvPr>
            <p:ph type="sldNum" sz="quarter" idx="5"/>
          </p:nvPr>
        </p:nvSpPr>
        <p:spPr bwMode="auto">
          <a:noFill/>
          <a:ln>
            <a:miter lim="800000"/>
            <a:headEnd/>
            <a:tailEnd/>
          </a:ln>
        </p:spPr>
        <p:txBody>
          <a:bodyPr/>
          <a:lstStyle/>
          <a:p>
            <a:fld id="{369365A2-BC0F-49B9-9BA4-4EB0890EB960}" type="slidenum">
              <a:rPr lang="en-US" altLang="en-US" smtClean="0">
                <a:latin typeface="Arial" charset="0"/>
                <a:cs typeface="Arial" charset="0"/>
              </a:rPr>
              <a:pPr/>
              <a:t>55</a:t>
            </a:fld>
            <a:endParaRPr lang="en-US" alt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4211" name="Slide Number Placeholder 3"/>
          <p:cNvSpPr>
            <a:spLocks noGrp="1"/>
          </p:cNvSpPr>
          <p:nvPr>
            <p:ph type="sldNum" sz="quarter" idx="5"/>
          </p:nvPr>
        </p:nvSpPr>
        <p:spPr bwMode="auto">
          <a:noFill/>
          <a:ln>
            <a:miter lim="800000"/>
            <a:headEnd/>
            <a:tailEnd/>
          </a:ln>
        </p:spPr>
        <p:txBody>
          <a:bodyPr/>
          <a:lstStyle/>
          <a:p>
            <a:fld id="{5504282A-F753-4819-985C-69CFEA223D9D}" type="slidenum">
              <a:rPr lang="en-US" smtClean="0">
                <a:latin typeface="Arial" charset="0"/>
                <a:cs typeface="Arial" charset="0"/>
              </a:rPr>
              <a:pPr/>
              <a:t>74</a:t>
            </a:fld>
            <a:endParaRPr 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0107D0-F909-4125-8C73-F0E7104C466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340B16-EE63-4541-BB36-BC2E716AE4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ACA723-9C09-4AFD-B579-344AC67CFC2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F94FF6-F051-485F-B341-6C0182B83CA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5A8170-C01A-47FF-81AB-55DC0DABC98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5CE059-4DF8-482A-ACB3-BAC7AACC04C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5ECAF9-2101-49F8-A97B-47D41A05319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A5FDF35-00FF-43E1-9A00-2F979F2B330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11D8465-90FC-4894-BE5C-00E2BE0E4C3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5569F43-2CC4-4A81-9A13-B471FB93800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E4ACCA-4025-4320-B7E3-A023F30E6AA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50A3CD-E164-4048-8224-983A16A88FA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vi-VN"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anose="020B0604020202020204"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latin typeface="Arial" panose="020B0604020202020204" pitchFamily="34" charset="0"/>
                <a:cs typeface="+mn-cs"/>
              </a:defRPr>
            </a:lvl1pPr>
          </a:lstStyle>
          <a:p>
            <a:pPr>
              <a:defRPr/>
            </a:pPr>
            <a:fld id="{25413089-756C-45D0-A012-C0EF41BDAF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slide" Target="slide22.xml"/><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slide" Target="slide2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slide" Target="slide20.xml"/><Relationship Id="rId5" Type="http://schemas.openxmlformats.org/officeDocument/2006/relationships/image" Target="../media/image8.jpeg"/><Relationship Id="rId10" Type="http://schemas.openxmlformats.org/officeDocument/2006/relationships/slide" Target="slide19.xml"/><Relationship Id="rId4" Type="http://schemas.openxmlformats.org/officeDocument/2006/relationships/image" Target="../media/image7.jpeg"/><Relationship Id="rId9" Type="http://schemas.openxmlformats.org/officeDocument/2006/relationships/slide" Target="slide18.xml"/><Relationship Id="rId14" Type="http://schemas.openxmlformats.org/officeDocument/2006/relationships/slide" Target="slide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slide" Target="slide22.xml"/><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slide" Target="slide2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slide" Target="slide20.xml"/><Relationship Id="rId5" Type="http://schemas.openxmlformats.org/officeDocument/2006/relationships/image" Target="../media/image8.jpeg"/><Relationship Id="rId10" Type="http://schemas.openxmlformats.org/officeDocument/2006/relationships/slide" Target="slide19.xml"/><Relationship Id="rId4" Type="http://schemas.openxmlformats.org/officeDocument/2006/relationships/image" Target="../media/image7.jpeg"/><Relationship Id="rId9" Type="http://schemas.openxmlformats.org/officeDocument/2006/relationships/slide" Target="slide18.xml"/><Relationship Id="rId14" Type="http://schemas.openxmlformats.org/officeDocument/2006/relationships/slide" Target="slide24.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9.jpeg"/><Relationship Id="rId7" Type="http://schemas.openxmlformats.org/officeDocument/2006/relationships/slide" Target="slide19.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image" Target="../media/image11.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slide" Target="slide22.xml"/><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slide" Target="slide2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slide" Target="slide20.xml"/><Relationship Id="rId5" Type="http://schemas.openxmlformats.org/officeDocument/2006/relationships/image" Target="../media/image8.jpeg"/><Relationship Id="rId10" Type="http://schemas.openxmlformats.org/officeDocument/2006/relationships/slide" Target="slide19.xml"/><Relationship Id="rId4" Type="http://schemas.openxmlformats.org/officeDocument/2006/relationships/image" Target="../media/image7.jpeg"/><Relationship Id="rId9" Type="http://schemas.openxmlformats.org/officeDocument/2006/relationships/slide" Target="slide18.xml"/><Relationship Id="rId14" Type="http://schemas.openxmlformats.org/officeDocument/2006/relationships/slide" Target="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7.jpeg"/><Relationship Id="rId7" Type="http://schemas.openxmlformats.org/officeDocument/2006/relationships/slide" Target="slide19.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slide" Target="slide24.xml"/><Relationship Id="rId5" Type="http://schemas.openxmlformats.org/officeDocument/2006/relationships/image" Target="../media/image9.jpeg"/><Relationship Id="rId10" Type="http://schemas.openxmlformats.org/officeDocument/2006/relationships/slide" Target="slide22.xml"/><Relationship Id="rId4" Type="http://schemas.openxmlformats.org/officeDocument/2006/relationships/image" Target="../media/image8.jpeg"/><Relationship Id="rId9" Type="http://schemas.openxmlformats.org/officeDocument/2006/relationships/slide" Target="slide21.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slide" Target="slide22.xml"/><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slide" Target="slide2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slide" Target="slide20.xml"/><Relationship Id="rId5" Type="http://schemas.openxmlformats.org/officeDocument/2006/relationships/image" Target="../media/image8.jpeg"/><Relationship Id="rId10" Type="http://schemas.openxmlformats.org/officeDocument/2006/relationships/slide" Target="slide19.xml"/><Relationship Id="rId4" Type="http://schemas.openxmlformats.org/officeDocument/2006/relationships/image" Target="../media/image7.jpeg"/><Relationship Id="rId9" Type="http://schemas.openxmlformats.org/officeDocument/2006/relationships/slide" Target="slide18.xml"/><Relationship Id="rId14" Type="http://schemas.openxmlformats.org/officeDocument/2006/relationships/slide" Target="slide24.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67.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3.png"/><Relationship Id="rId12" Type="http://schemas.openxmlformats.org/officeDocument/2006/relationships/slide" Target="slide34.xml"/><Relationship Id="rId2"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image" Target="../media/image75.png"/><Relationship Id="rId5" Type="http://schemas.openxmlformats.org/officeDocument/2006/relationships/image" Target="../media/image72.jpeg"/><Relationship Id="rId10" Type="http://schemas.openxmlformats.org/officeDocument/2006/relationships/slide" Target="slide30.xml"/><Relationship Id="rId4" Type="http://schemas.openxmlformats.org/officeDocument/2006/relationships/slide" Target="slide33.xml"/><Relationship Id="rId9" Type="http://schemas.openxmlformats.org/officeDocument/2006/relationships/image" Target="../media/image7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2.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slide" Target="slide44.xml"/><Relationship Id="rId4" Type="http://schemas.openxmlformats.org/officeDocument/2006/relationships/image" Target="../media/image81.gif"/></Relationships>
</file>

<file path=ppt/slides/_rels/slide7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audio" Target="../media/audio5.wav"/><Relationship Id="rId7"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75.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gif"/><Relationship Id="rId4" Type="http://schemas.openxmlformats.org/officeDocument/2006/relationships/image" Target="../media/image91.gif"/></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slide" Target="slide22.xml"/><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slide" Target="slide2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slide" Target="slide20.xml"/><Relationship Id="rId5" Type="http://schemas.openxmlformats.org/officeDocument/2006/relationships/image" Target="../media/image8.jpeg"/><Relationship Id="rId10" Type="http://schemas.openxmlformats.org/officeDocument/2006/relationships/slide" Target="slide19.xml"/><Relationship Id="rId4" Type="http://schemas.openxmlformats.org/officeDocument/2006/relationships/image" Target="../media/image7.jpeg"/><Relationship Id="rId9" Type="http://schemas.openxmlformats.org/officeDocument/2006/relationships/slide" Target="slide18.xml"/><Relationship Id="rId14" Type="http://schemas.openxmlformats.org/officeDocument/2006/relationships/slide" Target="slide2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5" descr="33"/>
          <p:cNvPicPr>
            <a:picLocks noChangeAspect="1" noChangeArrowheads="1" noCrop="1"/>
          </p:cNvPicPr>
          <p:nvPr/>
        </p:nvPicPr>
        <p:blipFill>
          <a:blip r:embed="rId2"/>
          <a:srcRect/>
          <a:stretch>
            <a:fillRect/>
          </a:stretch>
        </p:blipFill>
        <p:spPr bwMode="auto">
          <a:xfrm>
            <a:off x="0" y="5638800"/>
            <a:ext cx="915988" cy="1219200"/>
          </a:xfrm>
          <a:prstGeom prst="rect">
            <a:avLst/>
          </a:prstGeom>
          <a:noFill/>
          <a:ln w="9525">
            <a:noFill/>
            <a:miter lim="800000"/>
            <a:headEnd/>
            <a:tailEnd/>
          </a:ln>
        </p:spPr>
      </p:pic>
      <p:pic>
        <p:nvPicPr>
          <p:cNvPr id="15362" name="Picture 20" descr="33"/>
          <p:cNvPicPr>
            <a:picLocks noChangeAspect="1" noChangeArrowheads="1" noCrop="1"/>
          </p:cNvPicPr>
          <p:nvPr/>
        </p:nvPicPr>
        <p:blipFill>
          <a:blip r:embed="rId2"/>
          <a:srcRect/>
          <a:stretch>
            <a:fillRect/>
          </a:stretch>
        </p:blipFill>
        <p:spPr bwMode="auto">
          <a:xfrm>
            <a:off x="8228013" y="5638800"/>
            <a:ext cx="915987" cy="1219200"/>
          </a:xfrm>
          <a:prstGeom prst="rect">
            <a:avLst/>
          </a:prstGeom>
          <a:noFill/>
          <a:ln w="9525">
            <a:noFill/>
            <a:miter lim="800000"/>
            <a:headEnd/>
            <a:tailEnd/>
          </a:ln>
        </p:spPr>
      </p:pic>
      <p:pic>
        <p:nvPicPr>
          <p:cNvPr id="15363" name="Picture 14" descr="Firewrk8"/>
          <p:cNvPicPr>
            <a:picLocks noChangeAspect="1" noChangeArrowheads="1"/>
          </p:cNvPicPr>
          <p:nvPr/>
        </p:nvPicPr>
        <p:blipFill>
          <a:blip r:embed="rId3">
            <a:lum bright="6000" contrast="30000"/>
          </a:blip>
          <a:srcRect/>
          <a:stretch>
            <a:fillRect/>
          </a:stretch>
        </p:blipFill>
        <p:spPr bwMode="auto">
          <a:xfrm>
            <a:off x="5181600" y="4992688"/>
            <a:ext cx="2819400" cy="1865312"/>
          </a:xfrm>
          <a:prstGeom prst="rect">
            <a:avLst/>
          </a:prstGeom>
          <a:noFill/>
          <a:ln w="9525">
            <a:noFill/>
            <a:miter lim="800000"/>
            <a:headEnd/>
            <a:tailEnd/>
          </a:ln>
        </p:spPr>
      </p:pic>
      <p:sp>
        <p:nvSpPr>
          <p:cNvPr id="15364" name="WordArt 8"/>
          <p:cNvSpPr>
            <a:spLocks noChangeArrowheads="1" noChangeShapeType="1" noTextEdit="1"/>
          </p:cNvSpPr>
          <p:nvPr/>
        </p:nvSpPr>
        <p:spPr bwMode="auto">
          <a:xfrm>
            <a:off x="1835150" y="762000"/>
            <a:ext cx="5400675" cy="1600200"/>
          </a:xfrm>
          <a:prstGeom prst="rect">
            <a:avLst/>
          </a:prstGeom>
        </p:spPr>
        <p:txBody>
          <a:bodyPr wrap="none" fromWordArt="1">
            <a:prstTxWarp prst="textPlain">
              <a:avLst>
                <a:gd name="adj" fmla="val 50000"/>
              </a:avLst>
            </a:prstTxWarp>
          </a:bodyPr>
          <a:lstStyle/>
          <a:p>
            <a:r>
              <a:rPr lang="en-US" b="1" kern="10">
                <a:ln w="9525">
                  <a:solidFill>
                    <a:srgbClr val="0000FF"/>
                  </a:solidFill>
                  <a:round/>
                  <a:headEnd/>
                  <a:tailEnd/>
                </a:ln>
                <a:solidFill>
                  <a:srgbClr val="000000"/>
                </a:solidFill>
                <a:effectLst>
                  <a:outerShdw dist="38100" dir="2700000" algn="tl" rotWithShape="0">
                    <a:srgbClr val="000000">
                      <a:alpha val="43137"/>
                    </a:srgbClr>
                  </a:outerShdw>
                </a:effectLst>
                <a:latin typeface="Times New Roman"/>
                <a:cs typeface="Times New Roman"/>
              </a:rPr>
              <a:t>Tự nhiên và xã hội</a:t>
            </a:r>
          </a:p>
        </p:txBody>
      </p:sp>
      <p:pic>
        <p:nvPicPr>
          <p:cNvPr id="15365" name="Picture 12" descr="Firewrk8"/>
          <p:cNvPicPr>
            <a:picLocks noChangeAspect="1" noChangeArrowheads="1"/>
          </p:cNvPicPr>
          <p:nvPr/>
        </p:nvPicPr>
        <p:blipFill>
          <a:blip r:embed="rId3">
            <a:lum bright="6000" contrast="30000"/>
          </a:blip>
          <a:srcRect/>
          <a:stretch>
            <a:fillRect/>
          </a:stretch>
        </p:blipFill>
        <p:spPr bwMode="auto">
          <a:xfrm>
            <a:off x="0" y="0"/>
            <a:ext cx="1676400" cy="1828800"/>
          </a:xfrm>
          <a:prstGeom prst="rect">
            <a:avLst/>
          </a:prstGeom>
          <a:noFill/>
          <a:ln w="9525">
            <a:noFill/>
            <a:miter lim="800000"/>
            <a:headEnd/>
            <a:tailEnd/>
          </a:ln>
        </p:spPr>
      </p:pic>
      <p:sp>
        <p:nvSpPr>
          <p:cNvPr id="15366" name="WordArt 11"/>
          <p:cNvSpPr>
            <a:spLocks noChangeArrowheads="1" noChangeShapeType="1" noTextEdit="1"/>
          </p:cNvSpPr>
          <p:nvPr/>
        </p:nvSpPr>
        <p:spPr bwMode="auto">
          <a:xfrm>
            <a:off x="228600" y="2743200"/>
            <a:ext cx="8610600" cy="1828800"/>
          </a:xfrm>
          <a:prstGeom prst="rect">
            <a:avLst/>
          </a:prstGeom>
        </p:spPr>
        <p:txBody>
          <a:bodyPr wrap="none" fromWordArt="1">
            <a:prstTxWarp prst="textPlain">
              <a:avLst>
                <a:gd name="adj" fmla="val 50000"/>
              </a:avLst>
            </a:prstTxWarp>
          </a:bodyPr>
          <a:lstStyle/>
          <a:p>
            <a:r>
              <a:rPr lang="en-US" b="1" kern="1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Bài 41: Thân cây</a:t>
            </a:r>
          </a:p>
        </p:txBody>
      </p:sp>
      <p:pic>
        <p:nvPicPr>
          <p:cNvPr id="15367" name="Picture 14" descr="Firewrk8"/>
          <p:cNvPicPr>
            <a:picLocks noChangeAspect="1" noChangeArrowheads="1"/>
          </p:cNvPicPr>
          <p:nvPr/>
        </p:nvPicPr>
        <p:blipFill>
          <a:blip r:embed="rId3">
            <a:lum bright="6000" contrast="30000"/>
          </a:blip>
          <a:srcRect/>
          <a:stretch>
            <a:fillRect/>
          </a:stretch>
        </p:blipFill>
        <p:spPr bwMode="auto">
          <a:xfrm>
            <a:off x="7315200" y="0"/>
            <a:ext cx="1828800" cy="1905000"/>
          </a:xfrm>
          <a:prstGeom prst="rect">
            <a:avLst/>
          </a:prstGeom>
          <a:noFill/>
          <a:ln w="9525">
            <a:noFill/>
            <a:miter lim="800000"/>
            <a:headEnd/>
            <a:tailEnd/>
          </a:ln>
        </p:spPr>
      </p:pic>
      <p:pic>
        <p:nvPicPr>
          <p:cNvPr id="15368" name="Picture 14" descr="Firewrk8"/>
          <p:cNvPicPr>
            <a:picLocks noChangeAspect="1" noChangeArrowheads="1"/>
          </p:cNvPicPr>
          <p:nvPr/>
        </p:nvPicPr>
        <p:blipFill>
          <a:blip r:embed="rId3">
            <a:lum bright="6000" contrast="30000"/>
          </a:blip>
          <a:srcRect/>
          <a:stretch>
            <a:fillRect/>
          </a:stretch>
        </p:blipFill>
        <p:spPr bwMode="auto">
          <a:xfrm>
            <a:off x="1219200" y="4953000"/>
            <a:ext cx="2819400" cy="1905000"/>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a:t>
            </a:r>
            <a:endParaRPr lang="vi-VN" altLang="en-US" sz="3400" b="1">
              <a:solidFill>
                <a:srgbClr val="0000CC"/>
              </a:solidFill>
              <a:latin typeface="Times New Roman" pitchFamily="18" charset="0"/>
              <a:cs typeface="Times New Roman" pitchFamily="18" charset="0"/>
            </a:endParaRPr>
          </a:p>
        </p:txBody>
      </p:sp>
      <p:pic>
        <p:nvPicPr>
          <p:cNvPr id="26626" name="Picture 6" descr="Untitled-2"/>
          <p:cNvPicPr>
            <a:picLocks noChangeAspect="1" noChangeArrowheads="1"/>
          </p:cNvPicPr>
          <p:nvPr/>
        </p:nvPicPr>
        <p:blipFill>
          <a:blip r:embed="rId2"/>
          <a:srcRect/>
          <a:stretch>
            <a:fillRect/>
          </a:stretch>
        </p:blipFill>
        <p:spPr bwMode="auto">
          <a:xfrm>
            <a:off x="798513" y="1676400"/>
            <a:ext cx="7507287" cy="4311650"/>
          </a:xfrm>
          <a:prstGeom prst="rect">
            <a:avLst/>
          </a:prstGeom>
          <a:noFill/>
          <a:ln w="28575">
            <a:solidFill>
              <a:schemeClr val="tx1"/>
            </a:solidFill>
            <a:miter lim="800000"/>
            <a:headEnd/>
            <a:tailEnd/>
          </a:ln>
        </p:spPr>
      </p:pic>
      <p:sp>
        <p:nvSpPr>
          <p:cNvPr id="12" name="Text Box 3"/>
          <p:cNvSpPr txBox="1">
            <a:spLocks noChangeArrowheads="1"/>
          </p:cNvSpPr>
          <p:nvPr/>
        </p:nvSpPr>
        <p:spPr bwMode="auto">
          <a:xfrm>
            <a:off x="2895600" y="6019800"/>
            <a:ext cx="2895600" cy="519113"/>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2. Cây bí đỏ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0" y="2286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 </a:t>
            </a:r>
            <a:endParaRPr lang="vi-VN" altLang="en-US" sz="3400" b="1">
              <a:solidFill>
                <a:srgbClr val="0000CC"/>
              </a:solidFill>
              <a:latin typeface="Times New Roman" pitchFamily="18" charset="0"/>
              <a:cs typeface="Times New Roman" pitchFamily="18" charset="0"/>
            </a:endParaRPr>
          </a:p>
        </p:txBody>
      </p:sp>
      <p:pic>
        <p:nvPicPr>
          <p:cNvPr id="27650" name="Picture 7" descr="Untitled-1"/>
          <p:cNvPicPr>
            <a:picLocks noChangeAspect="1" noChangeArrowheads="1"/>
          </p:cNvPicPr>
          <p:nvPr/>
        </p:nvPicPr>
        <p:blipFill>
          <a:blip r:embed="rId2"/>
          <a:srcRect/>
          <a:stretch>
            <a:fillRect/>
          </a:stretch>
        </p:blipFill>
        <p:spPr bwMode="auto">
          <a:xfrm>
            <a:off x="838200" y="1676400"/>
            <a:ext cx="7543800" cy="4321175"/>
          </a:xfrm>
          <a:prstGeom prst="rect">
            <a:avLst/>
          </a:prstGeom>
          <a:noFill/>
          <a:ln w="28575">
            <a:solidFill>
              <a:schemeClr val="tx1"/>
            </a:solidFill>
            <a:miter lim="800000"/>
            <a:headEnd/>
            <a:tailEnd/>
          </a:ln>
        </p:spPr>
      </p:pic>
      <p:sp>
        <p:nvSpPr>
          <p:cNvPr id="15" name="Text Box 3"/>
          <p:cNvSpPr txBox="1">
            <a:spLocks noChangeArrowheads="1"/>
          </p:cNvSpPr>
          <p:nvPr/>
        </p:nvSpPr>
        <p:spPr bwMode="auto">
          <a:xfrm>
            <a:off x="2819400" y="6088063"/>
            <a:ext cx="2895600" cy="519112"/>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3. Cây dưa leo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a:t>
            </a:r>
            <a:endParaRPr lang="vi-VN" altLang="en-US" sz="3400" b="1">
              <a:solidFill>
                <a:srgbClr val="0000CC"/>
              </a:solidFill>
              <a:latin typeface="Times New Roman" pitchFamily="18" charset="0"/>
              <a:cs typeface="Times New Roman" pitchFamily="18" charset="0"/>
            </a:endParaRPr>
          </a:p>
        </p:txBody>
      </p:sp>
      <p:pic>
        <p:nvPicPr>
          <p:cNvPr id="28674" name="Picture 8" descr="Untitled-5"/>
          <p:cNvPicPr>
            <a:picLocks noChangeAspect="1" noChangeArrowheads="1"/>
          </p:cNvPicPr>
          <p:nvPr/>
        </p:nvPicPr>
        <p:blipFill>
          <a:blip r:embed="rId2"/>
          <a:srcRect/>
          <a:stretch>
            <a:fillRect/>
          </a:stretch>
        </p:blipFill>
        <p:spPr bwMode="auto">
          <a:xfrm>
            <a:off x="914400" y="1676400"/>
            <a:ext cx="7499350" cy="4343400"/>
          </a:xfrm>
          <a:prstGeom prst="rect">
            <a:avLst/>
          </a:prstGeom>
          <a:noFill/>
          <a:ln w="28575">
            <a:solidFill>
              <a:schemeClr val="tx1"/>
            </a:solidFill>
            <a:miter lim="800000"/>
            <a:headEnd/>
            <a:tailEnd/>
          </a:ln>
        </p:spPr>
      </p:pic>
      <p:sp>
        <p:nvSpPr>
          <p:cNvPr id="9" name="Text Box 3"/>
          <p:cNvSpPr txBox="1">
            <a:spLocks noChangeArrowheads="1"/>
          </p:cNvSpPr>
          <p:nvPr/>
        </p:nvSpPr>
        <p:spPr bwMode="auto">
          <a:xfrm>
            <a:off x="2743200" y="6105525"/>
            <a:ext cx="3810000" cy="523875"/>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4. Cây rau muống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 </a:t>
            </a:r>
            <a:endParaRPr lang="vi-VN" altLang="en-US" sz="3400" b="1">
              <a:solidFill>
                <a:srgbClr val="0000CC"/>
              </a:solidFill>
              <a:latin typeface="Times New Roman" pitchFamily="18" charset="0"/>
              <a:cs typeface="Times New Roman" pitchFamily="18" charset="0"/>
            </a:endParaRPr>
          </a:p>
        </p:txBody>
      </p:sp>
      <p:pic>
        <p:nvPicPr>
          <p:cNvPr id="29698" name="Picture 10" descr="Untitled-4"/>
          <p:cNvPicPr>
            <a:picLocks noChangeAspect="1" noChangeArrowheads="1"/>
          </p:cNvPicPr>
          <p:nvPr/>
        </p:nvPicPr>
        <p:blipFill>
          <a:blip r:embed="rId2"/>
          <a:srcRect/>
          <a:stretch>
            <a:fillRect/>
          </a:stretch>
        </p:blipFill>
        <p:spPr bwMode="auto">
          <a:xfrm>
            <a:off x="762000" y="1676400"/>
            <a:ext cx="7623175" cy="4419600"/>
          </a:xfrm>
          <a:prstGeom prst="rect">
            <a:avLst/>
          </a:prstGeom>
          <a:noFill/>
          <a:ln w="28575">
            <a:solidFill>
              <a:schemeClr val="tx1"/>
            </a:solidFill>
            <a:miter lim="800000"/>
            <a:headEnd/>
            <a:tailEnd/>
          </a:ln>
        </p:spPr>
      </p:pic>
      <p:sp>
        <p:nvSpPr>
          <p:cNvPr id="13" name="Text Box 3"/>
          <p:cNvSpPr txBox="1">
            <a:spLocks noChangeArrowheads="1"/>
          </p:cNvSpPr>
          <p:nvPr/>
        </p:nvSpPr>
        <p:spPr bwMode="auto">
          <a:xfrm>
            <a:off x="2898775" y="6096000"/>
            <a:ext cx="2895600" cy="523875"/>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5. Cây lúa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1" descr="Untitled-6"/>
          <p:cNvPicPr>
            <a:picLocks noChangeAspect="1" noChangeArrowheads="1"/>
          </p:cNvPicPr>
          <p:nvPr/>
        </p:nvPicPr>
        <p:blipFill>
          <a:blip r:embed="rId2"/>
          <a:srcRect/>
          <a:stretch>
            <a:fillRect/>
          </a:stretch>
        </p:blipFill>
        <p:spPr bwMode="auto">
          <a:xfrm>
            <a:off x="1600200" y="1752600"/>
            <a:ext cx="5943600" cy="4343400"/>
          </a:xfrm>
          <a:prstGeom prst="rect">
            <a:avLst/>
          </a:prstGeom>
          <a:noFill/>
          <a:ln w="28575">
            <a:solidFill>
              <a:schemeClr val="tx1"/>
            </a:solidFill>
            <a:miter lim="800000"/>
            <a:headEnd/>
            <a:tailEnd/>
          </a:ln>
        </p:spPr>
      </p:pic>
      <p:sp>
        <p:nvSpPr>
          <p:cNvPr id="10" name="Text Box 3"/>
          <p:cNvSpPr txBox="1">
            <a:spLocks noChangeArrowheads="1"/>
          </p:cNvSpPr>
          <p:nvPr/>
        </p:nvSpPr>
        <p:spPr bwMode="auto">
          <a:xfrm>
            <a:off x="3200400" y="6096000"/>
            <a:ext cx="2895600" cy="519113"/>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6. Cây su hào</a:t>
            </a:r>
          </a:p>
        </p:txBody>
      </p:sp>
      <p:sp>
        <p:nvSpPr>
          <p:cNvPr id="30723" name="Rectangle 2"/>
          <p:cNvSpPr>
            <a:spLocks noChangeArrowheads="1"/>
          </p:cNvSpPr>
          <p:nvPr/>
        </p:nvSpPr>
        <p:spPr bwMode="auto">
          <a:xfrm>
            <a:off x="0" y="3810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 </a:t>
            </a:r>
            <a:endParaRPr lang="vi-VN" altLang="en-US" sz="3400" b="1">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4" descr="Untitled-7"/>
          <p:cNvPicPr>
            <a:picLocks noChangeAspect="1" noChangeArrowheads="1"/>
          </p:cNvPicPr>
          <p:nvPr/>
        </p:nvPicPr>
        <p:blipFill>
          <a:blip r:embed="rId2"/>
          <a:srcRect/>
          <a:stretch>
            <a:fillRect/>
          </a:stretch>
        </p:blipFill>
        <p:spPr bwMode="auto">
          <a:xfrm>
            <a:off x="914400" y="1676400"/>
            <a:ext cx="7443788" cy="4343400"/>
          </a:xfrm>
          <a:prstGeom prst="rect">
            <a:avLst/>
          </a:prstGeom>
          <a:noFill/>
          <a:ln w="28575">
            <a:solidFill>
              <a:schemeClr val="tx1"/>
            </a:solidFill>
            <a:miter lim="800000"/>
            <a:headEnd/>
            <a:tailEnd/>
          </a:ln>
        </p:spPr>
      </p:pic>
      <p:sp>
        <p:nvSpPr>
          <p:cNvPr id="10" name="Text Box 3"/>
          <p:cNvSpPr txBox="1">
            <a:spLocks noChangeArrowheads="1"/>
          </p:cNvSpPr>
          <p:nvPr/>
        </p:nvSpPr>
        <p:spPr bwMode="auto">
          <a:xfrm>
            <a:off x="2362200" y="6105525"/>
            <a:ext cx="4267200" cy="523875"/>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7. Cây gỗ trong rừng</a:t>
            </a:r>
          </a:p>
        </p:txBody>
      </p:sp>
      <p:sp>
        <p:nvSpPr>
          <p:cNvPr id="31747"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 </a:t>
            </a:r>
            <a:endParaRPr lang="vi-VN" altLang="en-US" sz="3400" b="1">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8"/>
          <p:cNvSpPr txBox="1">
            <a:spLocks noChangeArrowheads="1"/>
          </p:cNvSpPr>
          <p:nvPr/>
        </p:nvSpPr>
        <p:spPr bwMode="auto">
          <a:xfrm>
            <a:off x="4953000" y="28956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pSp>
        <p:nvGrpSpPr>
          <p:cNvPr id="32770" name="Group 9"/>
          <p:cNvGrpSpPr>
            <a:grpSpLocks/>
          </p:cNvGrpSpPr>
          <p:nvPr/>
        </p:nvGrpSpPr>
        <p:grpSpPr bwMode="auto">
          <a:xfrm>
            <a:off x="0" y="1828800"/>
            <a:ext cx="9144000" cy="4419600"/>
            <a:chOff x="0" y="0"/>
            <a:chExt cx="5760" cy="2976"/>
          </a:xfrm>
        </p:grpSpPr>
        <p:pic>
          <p:nvPicPr>
            <p:cNvPr id="32786" name="Picture 10"/>
            <p:cNvPicPr>
              <a:picLocks noChangeAspect="1" noChangeArrowheads="1"/>
            </p:cNvPicPr>
            <p:nvPr/>
          </p:nvPicPr>
          <p:blipFill>
            <a:blip r:embed="rId2"/>
            <a:srcRect/>
            <a:stretch>
              <a:fillRect/>
            </a:stretch>
          </p:blipFill>
          <p:spPr bwMode="auto">
            <a:xfrm>
              <a:off x="0" y="0"/>
              <a:ext cx="1824" cy="1392"/>
            </a:xfrm>
            <a:prstGeom prst="rect">
              <a:avLst/>
            </a:prstGeom>
            <a:noFill/>
            <a:ln w="28575">
              <a:solidFill>
                <a:srgbClr val="000099"/>
              </a:solidFill>
              <a:miter lim="800000"/>
              <a:headEnd/>
              <a:tailEnd/>
            </a:ln>
          </p:spPr>
        </p:pic>
        <p:pic>
          <p:nvPicPr>
            <p:cNvPr id="32787" name="Picture 11"/>
            <p:cNvPicPr>
              <a:picLocks noChangeAspect="1" noChangeArrowheads="1"/>
            </p:cNvPicPr>
            <p:nvPr/>
          </p:nvPicPr>
          <p:blipFill>
            <a:blip r:embed="rId3"/>
            <a:srcRect/>
            <a:stretch>
              <a:fillRect/>
            </a:stretch>
          </p:blipFill>
          <p:spPr bwMode="auto">
            <a:xfrm>
              <a:off x="1872" y="0"/>
              <a:ext cx="1920" cy="1392"/>
            </a:xfrm>
            <a:prstGeom prst="rect">
              <a:avLst/>
            </a:prstGeom>
            <a:noFill/>
            <a:ln w="28575">
              <a:solidFill>
                <a:srgbClr val="000099"/>
              </a:solidFill>
              <a:miter lim="800000"/>
              <a:headEnd/>
              <a:tailEnd/>
            </a:ln>
          </p:spPr>
        </p:pic>
        <p:pic>
          <p:nvPicPr>
            <p:cNvPr id="32788" name="Picture 12"/>
            <p:cNvPicPr>
              <a:picLocks noChangeAspect="1" noChangeArrowheads="1"/>
            </p:cNvPicPr>
            <p:nvPr/>
          </p:nvPicPr>
          <p:blipFill>
            <a:blip r:embed="rId4"/>
            <a:srcRect/>
            <a:stretch>
              <a:fillRect/>
            </a:stretch>
          </p:blipFill>
          <p:spPr bwMode="auto">
            <a:xfrm>
              <a:off x="3840" y="0"/>
              <a:ext cx="1920" cy="1392"/>
            </a:xfrm>
            <a:prstGeom prst="rect">
              <a:avLst/>
            </a:prstGeom>
            <a:noFill/>
            <a:ln w="28575">
              <a:solidFill>
                <a:srgbClr val="000099"/>
              </a:solidFill>
              <a:miter lim="800000"/>
              <a:headEnd/>
              <a:tailEnd/>
            </a:ln>
          </p:spPr>
        </p:pic>
        <p:pic>
          <p:nvPicPr>
            <p:cNvPr id="32789" name="Picture 13"/>
            <p:cNvPicPr>
              <a:picLocks noChangeAspect="1" noChangeArrowheads="1"/>
            </p:cNvPicPr>
            <p:nvPr/>
          </p:nvPicPr>
          <p:blipFill>
            <a:blip r:embed="rId5"/>
            <a:srcRect/>
            <a:stretch>
              <a:fillRect/>
            </a:stretch>
          </p:blipFill>
          <p:spPr bwMode="auto">
            <a:xfrm>
              <a:off x="0" y="1440"/>
              <a:ext cx="1440" cy="1536"/>
            </a:xfrm>
            <a:prstGeom prst="rect">
              <a:avLst/>
            </a:prstGeom>
            <a:noFill/>
            <a:ln w="28575">
              <a:solidFill>
                <a:srgbClr val="000099"/>
              </a:solidFill>
              <a:miter lim="800000"/>
              <a:headEnd/>
              <a:tailEnd/>
            </a:ln>
          </p:spPr>
        </p:pic>
        <p:pic>
          <p:nvPicPr>
            <p:cNvPr id="32790" name="Picture 14"/>
            <p:cNvPicPr>
              <a:picLocks noChangeAspect="1" noChangeArrowheads="1"/>
            </p:cNvPicPr>
            <p:nvPr/>
          </p:nvPicPr>
          <p:blipFill>
            <a:blip r:embed="rId6"/>
            <a:srcRect/>
            <a:stretch>
              <a:fillRect/>
            </a:stretch>
          </p:blipFill>
          <p:spPr bwMode="auto">
            <a:xfrm>
              <a:off x="1488" y="1440"/>
              <a:ext cx="1344" cy="1536"/>
            </a:xfrm>
            <a:prstGeom prst="rect">
              <a:avLst/>
            </a:prstGeom>
            <a:noFill/>
            <a:ln w="28575">
              <a:solidFill>
                <a:srgbClr val="000099"/>
              </a:solidFill>
              <a:miter lim="800000"/>
              <a:headEnd/>
              <a:tailEnd/>
            </a:ln>
          </p:spPr>
        </p:pic>
        <p:pic>
          <p:nvPicPr>
            <p:cNvPr id="32791" name="Picture 15"/>
            <p:cNvPicPr>
              <a:picLocks noChangeAspect="1" noChangeArrowheads="1"/>
            </p:cNvPicPr>
            <p:nvPr/>
          </p:nvPicPr>
          <p:blipFill>
            <a:blip r:embed="rId7"/>
            <a:srcRect/>
            <a:stretch>
              <a:fillRect/>
            </a:stretch>
          </p:blipFill>
          <p:spPr bwMode="auto">
            <a:xfrm>
              <a:off x="2880" y="1440"/>
              <a:ext cx="1392" cy="1536"/>
            </a:xfrm>
            <a:prstGeom prst="rect">
              <a:avLst/>
            </a:prstGeom>
            <a:noFill/>
            <a:ln w="28575">
              <a:solidFill>
                <a:srgbClr val="000099"/>
              </a:solidFill>
              <a:miter lim="800000"/>
              <a:headEnd/>
              <a:tailEnd/>
            </a:ln>
          </p:spPr>
        </p:pic>
        <p:pic>
          <p:nvPicPr>
            <p:cNvPr id="32792" name="Picture 16"/>
            <p:cNvPicPr>
              <a:picLocks noChangeAspect="1" noChangeArrowheads="1"/>
            </p:cNvPicPr>
            <p:nvPr/>
          </p:nvPicPr>
          <p:blipFill>
            <a:blip r:embed="rId8"/>
            <a:srcRect/>
            <a:stretch>
              <a:fillRect/>
            </a:stretch>
          </p:blipFill>
          <p:spPr bwMode="auto">
            <a:xfrm>
              <a:off x="4320" y="1440"/>
              <a:ext cx="1440" cy="1536"/>
            </a:xfrm>
            <a:prstGeom prst="rect">
              <a:avLst/>
            </a:prstGeom>
            <a:noFill/>
            <a:ln w="28575">
              <a:solidFill>
                <a:srgbClr val="000099"/>
              </a:solidFill>
              <a:miter lim="800000"/>
              <a:headEnd/>
              <a:tailEnd/>
            </a:ln>
          </p:spPr>
        </p:pic>
        <p:sp>
          <p:nvSpPr>
            <p:cNvPr id="32793"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1</a:t>
              </a:r>
            </a:p>
          </p:txBody>
        </p:sp>
        <p:sp>
          <p:nvSpPr>
            <p:cNvPr id="32794"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4</a:t>
              </a:r>
            </a:p>
          </p:txBody>
        </p:sp>
        <p:sp>
          <p:nvSpPr>
            <p:cNvPr id="32795"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5</a:t>
              </a:r>
            </a:p>
          </p:txBody>
        </p:sp>
        <p:sp>
          <p:nvSpPr>
            <p:cNvPr id="32796"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6</a:t>
              </a:r>
            </a:p>
          </p:txBody>
        </p:sp>
        <p:sp>
          <p:nvSpPr>
            <p:cNvPr id="32797"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7</a:t>
              </a:r>
            </a:p>
          </p:txBody>
        </p:sp>
        <p:sp>
          <p:nvSpPr>
            <p:cNvPr id="32798"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2</a:t>
              </a:r>
            </a:p>
          </p:txBody>
        </p:sp>
        <p:sp>
          <p:nvSpPr>
            <p:cNvPr id="32799"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3</a:t>
              </a:r>
            </a:p>
          </p:txBody>
        </p:sp>
      </p:grpSp>
      <p:sp>
        <p:nvSpPr>
          <p:cNvPr id="32771" name="AutoShape 24">
            <a:hlinkClick r:id="rId9" action="ppaction://hlinksldjump"/>
          </p:cNvPr>
          <p:cNvSpPr>
            <a:spLocks noChangeArrowheads="1"/>
          </p:cNvSpPr>
          <p:nvPr/>
        </p:nvSpPr>
        <p:spPr bwMode="auto">
          <a:xfrm>
            <a:off x="838200" y="2514600"/>
            <a:ext cx="1600200" cy="9906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2" name="AutoShape 25">
            <a:hlinkClick r:id="rId10" action="ppaction://hlinksldjump"/>
          </p:cNvPr>
          <p:cNvSpPr>
            <a:spLocks noChangeArrowheads="1"/>
          </p:cNvSpPr>
          <p:nvPr/>
        </p:nvSpPr>
        <p:spPr bwMode="auto">
          <a:xfrm>
            <a:off x="3657600" y="2590800"/>
            <a:ext cx="1752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3" name="AutoShape 26">
            <a:hlinkClick r:id="rId11" action="ppaction://hlinksldjump"/>
          </p:cNvPr>
          <p:cNvSpPr>
            <a:spLocks noChangeArrowheads="1"/>
          </p:cNvSpPr>
          <p:nvPr/>
        </p:nvSpPr>
        <p:spPr bwMode="auto">
          <a:xfrm>
            <a:off x="7086600" y="2590800"/>
            <a:ext cx="1447800" cy="11430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4" name="AutoShape 27">
            <a:hlinkClick r:id="rId12" action="ppaction://hlinksldjump"/>
          </p:cNvPr>
          <p:cNvSpPr>
            <a:spLocks noChangeArrowheads="1"/>
          </p:cNvSpPr>
          <p:nvPr/>
        </p:nvSpPr>
        <p:spPr bwMode="auto">
          <a:xfrm>
            <a:off x="685800" y="4876800"/>
            <a:ext cx="1371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5" name="AutoShape 28">
            <a:hlinkClick r:id="rId13" action="ppaction://hlinksldjump"/>
          </p:cNvPr>
          <p:cNvSpPr>
            <a:spLocks noChangeArrowheads="1"/>
          </p:cNvSpPr>
          <p:nvPr/>
        </p:nvSpPr>
        <p:spPr bwMode="auto">
          <a:xfrm>
            <a:off x="2895600" y="4876800"/>
            <a:ext cx="1371600" cy="10668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6" name="AutoShape 29">
            <a:hlinkClick r:id="rId12" action="ppaction://hlinksldjump"/>
          </p:cNvPr>
          <p:cNvSpPr>
            <a:spLocks noChangeArrowheads="1"/>
          </p:cNvSpPr>
          <p:nvPr/>
        </p:nvSpPr>
        <p:spPr bwMode="auto">
          <a:xfrm>
            <a:off x="5334000" y="4876800"/>
            <a:ext cx="12954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7" name="AutoShape 30">
            <a:hlinkClick r:id="rId14" action="ppaction://hlinksldjump"/>
          </p:cNvPr>
          <p:cNvSpPr>
            <a:spLocks noChangeArrowheads="1"/>
          </p:cNvSpPr>
          <p:nvPr/>
        </p:nvSpPr>
        <p:spPr bwMode="auto">
          <a:xfrm>
            <a:off x="7620000" y="4876800"/>
            <a:ext cx="1143000" cy="12192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8" name="Rectangle 2"/>
          <p:cNvSpPr>
            <a:spLocks noChangeArrowheads="1"/>
          </p:cNvSpPr>
          <p:nvPr/>
        </p:nvSpPr>
        <p:spPr bwMode="auto">
          <a:xfrm>
            <a:off x="0" y="3810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a:t>
            </a:r>
            <a:endParaRPr lang="vi-VN" altLang="en-US" sz="3400" b="1">
              <a:solidFill>
                <a:srgbClr val="0000CC"/>
              </a:solidFill>
              <a:latin typeface="Times New Roman" pitchFamily="18" charset="0"/>
              <a:cs typeface="Times New Roman" pitchFamily="18" charset="0"/>
            </a:endParaRPr>
          </a:p>
        </p:txBody>
      </p:sp>
      <p:sp>
        <p:nvSpPr>
          <p:cNvPr id="30" name="Rectangle 29"/>
          <p:cNvSpPr/>
          <p:nvPr/>
        </p:nvSpPr>
        <p:spPr>
          <a:xfrm>
            <a:off x="6858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8674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9436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7"/>
          <p:cNvSpPr txBox="1">
            <a:spLocks noChangeArrowheads="1"/>
          </p:cNvSpPr>
          <p:nvPr/>
        </p:nvSpPr>
        <p:spPr bwMode="auto">
          <a:xfrm>
            <a:off x="4800600" y="2895600"/>
            <a:ext cx="184150" cy="366713"/>
          </a:xfrm>
          <a:prstGeom prst="rect">
            <a:avLst/>
          </a:prstGeom>
          <a:noFill/>
          <a:ln w="9525">
            <a:noFill/>
            <a:miter lim="800000"/>
            <a:headEnd/>
            <a:tailEnd/>
          </a:ln>
        </p:spPr>
        <p:txBody>
          <a:bodyPr wrap="none">
            <a:spAutoFit/>
          </a:bodyPr>
          <a:lstStyle/>
          <a:p>
            <a:endParaRPr lang="vi-VN"/>
          </a:p>
        </p:txBody>
      </p:sp>
      <p:graphicFrame>
        <p:nvGraphicFramePr>
          <p:cNvPr id="14" name="Group 2"/>
          <p:cNvGraphicFramePr>
            <a:graphicFrameLocks/>
          </p:cNvGraphicFramePr>
          <p:nvPr/>
        </p:nvGraphicFramePr>
        <p:xfrm>
          <a:off x="457200" y="2286000"/>
          <a:ext cx="7935913" cy="4229100"/>
        </p:xfrm>
        <a:graphic>
          <a:graphicData uri="http://schemas.openxmlformats.org/drawingml/2006/table">
            <a:tbl>
              <a:tblPr/>
              <a:tblGrid>
                <a:gridCol w="919554"/>
                <a:gridCol w="2890752"/>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852" name="Text Box 6"/>
          <p:cNvSpPr txBox="1">
            <a:spLocks noChangeArrowheads="1"/>
          </p:cNvSpPr>
          <p:nvPr/>
        </p:nvSpPr>
        <p:spPr bwMode="auto">
          <a:xfrm>
            <a:off x="228600" y="1651000"/>
            <a:ext cx="8763000" cy="1016000"/>
          </a:xfrm>
          <a:prstGeom prst="rect">
            <a:avLst/>
          </a:prstGeom>
          <a:noFill/>
          <a:ln w="9525">
            <a:noFill/>
            <a:miter lim="800000"/>
            <a:headEnd/>
            <a:tailEnd/>
          </a:ln>
        </p:spPr>
        <p:txBody>
          <a:bodyPr>
            <a:spAutoFit/>
          </a:bodyPr>
          <a:lstStyle/>
          <a:p>
            <a:pPr>
              <a:spcBef>
                <a:spcPct val="50000"/>
              </a:spcBef>
            </a:pPr>
            <a:r>
              <a:rPr lang="en-US" sz="2400" b="1">
                <a:solidFill>
                  <a:srgbClr val="000099"/>
                </a:solidFill>
                <a:latin typeface="Times New Roman" pitchFamily="18" charset="0"/>
              </a:rPr>
              <a:t>Đánh dấu X vào những cây có cách mọc đứng, mọc leo, mọc bò:</a:t>
            </a:r>
          </a:p>
          <a:p>
            <a:pPr algn="ctr">
              <a:spcBef>
                <a:spcPct val="50000"/>
              </a:spcBef>
            </a:pPr>
            <a:r>
              <a:rPr lang="en-US" sz="2400" b="1">
                <a:solidFill>
                  <a:srgbClr val="000099"/>
                </a:solidFill>
                <a:latin typeface="Times New Roman" pitchFamily="18" charset="0"/>
              </a:rPr>
              <a:t> </a:t>
            </a:r>
          </a:p>
        </p:txBody>
      </p:sp>
      <p:sp>
        <p:nvSpPr>
          <p:cNvPr id="33853"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dộng 2: Phân loại thân cây theo cách mọc:</a:t>
            </a:r>
            <a:endParaRPr lang="vi-VN" altLang="en-US" sz="3400" b="1">
              <a:solidFill>
                <a:srgbClr val="0000CC"/>
              </a:solidFill>
              <a:latin typeface="Times New Roman" pitchFamily="18" charset="0"/>
              <a:cs typeface="Times New Roman" pitchFamily="18" charset="0"/>
            </a:endParaRPr>
          </a:p>
        </p:txBody>
      </p:sp>
      <p:sp>
        <p:nvSpPr>
          <p:cNvPr id="33854" name="Rectangle 2"/>
          <p:cNvSpPr>
            <a:spLocks noChangeArrowheads="1"/>
          </p:cNvSpPr>
          <p:nvPr/>
        </p:nvSpPr>
        <p:spPr bwMode="auto">
          <a:xfrm>
            <a:off x="304800" y="762000"/>
            <a:ext cx="8534400" cy="685800"/>
          </a:xfrm>
          <a:prstGeom prst="rect">
            <a:avLst/>
          </a:prstGeom>
          <a:noFill/>
          <a:ln w="9525">
            <a:noFill/>
            <a:miter lim="800000"/>
            <a:headEnd/>
            <a:tailEnd/>
          </a:ln>
        </p:spPr>
        <p:txBody>
          <a:bodyPr wrap="none" anchor="ctr"/>
          <a:lstStyle/>
          <a:p>
            <a:pPr algn="ctr">
              <a:spcBef>
                <a:spcPct val="50000"/>
              </a:spcBef>
            </a:pPr>
            <a:r>
              <a:rPr lang="en-US" sz="3200" b="1">
                <a:solidFill>
                  <a:srgbClr val="FF0000"/>
                </a:solidFill>
                <a:latin typeface="Times New Roman" pitchFamily="18" charset="0"/>
              </a:rPr>
              <a:t>PHIẾU BÀI TẬP:</a:t>
            </a:r>
          </a:p>
        </p:txBody>
      </p:sp>
      <p:cxnSp>
        <p:nvCxnSpPr>
          <p:cNvPr id="17" name="Straight Connector 16"/>
          <p:cNvCxnSpPr/>
          <p:nvPr/>
        </p:nvCxnSpPr>
        <p:spPr>
          <a:xfrm>
            <a:off x="304800" y="2057400"/>
            <a:ext cx="15240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0" y="0"/>
            <a:ext cx="8534400" cy="8382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a:t>
            </a:r>
            <a:endParaRPr lang="vi-VN" altLang="en-US" sz="3400" b="1">
              <a:solidFill>
                <a:srgbClr val="0000FF"/>
              </a:solidFill>
              <a:latin typeface="Times New Roman" pitchFamily="18" charset="0"/>
              <a:cs typeface="Times New Roman" pitchFamily="18" charset="0"/>
            </a:endParaRPr>
          </a:p>
        </p:txBody>
      </p:sp>
      <p:sp>
        <p:nvSpPr>
          <p:cNvPr id="7" name="Text Box 7"/>
          <p:cNvSpPr txBox="1">
            <a:spLocks noChangeArrowheads="1"/>
          </p:cNvSpPr>
          <p:nvPr/>
        </p:nvSpPr>
        <p:spPr bwMode="auto">
          <a:xfrm>
            <a:off x="-990600" y="838200"/>
            <a:ext cx="7467600" cy="584200"/>
          </a:xfrm>
          <a:prstGeom prst="rect">
            <a:avLst/>
          </a:prstGeom>
          <a:noFill/>
          <a:ln w="9525">
            <a:noFill/>
            <a:miter lim="800000"/>
            <a:headEnd/>
            <a:tailEnd/>
          </a:ln>
        </p:spPr>
        <p:txBody>
          <a:bodyPr>
            <a:spAutoFit/>
          </a:bodyPr>
          <a:lstStyle/>
          <a:p>
            <a:pPr algn="ctr">
              <a:spcBef>
                <a:spcPct val="50000"/>
              </a:spcBef>
            </a:pPr>
            <a:r>
              <a:rPr lang="en-US" altLang="en-US" sz="3200" b="1">
                <a:solidFill>
                  <a:srgbClr val="FF0000"/>
                </a:solidFill>
                <a:latin typeface="Times New Roman" pitchFamily="18" charset="0"/>
                <a:cs typeface="Times New Roman" pitchFamily="18" charset="0"/>
              </a:rPr>
              <a:t>- Thế nào là thân mọc đứng?</a:t>
            </a:r>
          </a:p>
        </p:txBody>
      </p:sp>
      <p:sp>
        <p:nvSpPr>
          <p:cNvPr id="8" name="Text Box 7"/>
          <p:cNvSpPr txBox="1">
            <a:spLocks noChangeArrowheads="1"/>
          </p:cNvSpPr>
          <p:nvPr/>
        </p:nvSpPr>
        <p:spPr bwMode="auto">
          <a:xfrm>
            <a:off x="0" y="1371600"/>
            <a:ext cx="8763000" cy="1570038"/>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altLang="en-US" sz="3200">
                <a:latin typeface="Times New Roman" pitchFamily="18" charset="0"/>
                <a:cs typeface="Times New Roman" pitchFamily="18" charset="0"/>
              </a:rPr>
              <a:t> Những cây có thân mọc đứng là những cây trong quá trình phát triển tự nhiên thân cây vươn thẳng lên, không dựa vào bất kì cây hay vật nào khác.</a:t>
            </a:r>
          </a:p>
        </p:txBody>
      </p:sp>
      <p:sp>
        <p:nvSpPr>
          <p:cNvPr id="9" name="Text Box 7"/>
          <p:cNvSpPr txBox="1">
            <a:spLocks noChangeArrowheads="1"/>
          </p:cNvSpPr>
          <p:nvPr/>
        </p:nvSpPr>
        <p:spPr bwMode="auto">
          <a:xfrm>
            <a:off x="-1219200" y="2895600"/>
            <a:ext cx="7467600" cy="584200"/>
          </a:xfrm>
          <a:prstGeom prst="rect">
            <a:avLst/>
          </a:prstGeom>
          <a:noFill/>
          <a:ln w="9525">
            <a:noFill/>
            <a:miter lim="800000"/>
            <a:headEnd/>
            <a:tailEnd/>
          </a:ln>
        </p:spPr>
        <p:txBody>
          <a:bodyPr>
            <a:spAutoFit/>
          </a:bodyPr>
          <a:lstStyle/>
          <a:p>
            <a:pPr algn="ctr">
              <a:spcBef>
                <a:spcPct val="50000"/>
              </a:spcBef>
            </a:pPr>
            <a:r>
              <a:rPr lang="en-US" altLang="en-US" sz="3200" b="1">
                <a:solidFill>
                  <a:srgbClr val="FF0000"/>
                </a:solidFill>
                <a:latin typeface="Times New Roman" pitchFamily="18" charset="0"/>
                <a:cs typeface="Times New Roman" pitchFamily="18" charset="0"/>
              </a:rPr>
              <a:t>- Thế nào là thân mọc bò?</a:t>
            </a:r>
          </a:p>
        </p:txBody>
      </p:sp>
      <p:sp>
        <p:nvSpPr>
          <p:cNvPr id="10" name="Text Box 7"/>
          <p:cNvSpPr txBox="1">
            <a:spLocks noChangeArrowheads="1"/>
          </p:cNvSpPr>
          <p:nvPr/>
        </p:nvSpPr>
        <p:spPr bwMode="auto">
          <a:xfrm>
            <a:off x="0" y="3352800"/>
            <a:ext cx="8763000" cy="1570038"/>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altLang="en-US" sz="3200">
                <a:latin typeface="Times New Roman" pitchFamily="18" charset="0"/>
                <a:cs typeface="Times New Roman" pitchFamily="18" charset="0"/>
              </a:rPr>
              <a:t> Những cây có thân mọc bò là những cây trong quá trình phát triển tự nhiên thân cây bò lan trên mặt đất.</a:t>
            </a:r>
          </a:p>
        </p:txBody>
      </p:sp>
      <p:sp>
        <p:nvSpPr>
          <p:cNvPr id="11" name="Text Box 7"/>
          <p:cNvSpPr txBox="1">
            <a:spLocks noChangeArrowheads="1"/>
          </p:cNvSpPr>
          <p:nvPr/>
        </p:nvSpPr>
        <p:spPr bwMode="auto">
          <a:xfrm>
            <a:off x="-1143000" y="4800600"/>
            <a:ext cx="7467600" cy="584200"/>
          </a:xfrm>
          <a:prstGeom prst="rect">
            <a:avLst/>
          </a:prstGeom>
          <a:noFill/>
          <a:ln w="9525">
            <a:noFill/>
            <a:miter lim="800000"/>
            <a:headEnd/>
            <a:tailEnd/>
          </a:ln>
        </p:spPr>
        <p:txBody>
          <a:bodyPr>
            <a:spAutoFit/>
          </a:bodyPr>
          <a:lstStyle/>
          <a:p>
            <a:pPr algn="ctr">
              <a:spcBef>
                <a:spcPct val="50000"/>
              </a:spcBef>
            </a:pPr>
            <a:r>
              <a:rPr lang="en-US" altLang="en-US" sz="3200" b="1">
                <a:solidFill>
                  <a:srgbClr val="FF0000"/>
                </a:solidFill>
                <a:latin typeface="Times New Roman" pitchFamily="18" charset="0"/>
                <a:cs typeface="Times New Roman" pitchFamily="18" charset="0"/>
              </a:rPr>
              <a:t>- Thế nào là thân mọc leo?</a:t>
            </a:r>
          </a:p>
        </p:txBody>
      </p:sp>
      <p:sp>
        <p:nvSpPr>
          <p:cNvPr id="12" name="Text Box 7"/>
          <p:cNvSpPr txBox="1">
            <a:spLocks noChangeArrowheads="1"/>
          </p:cNvSpPr>
          <p:nvPr/>
        </p:nvSpPr>
        <p:spPr bwMode="auto">
          <a:xfrm>
            <a:off x="0" y="5287963"/>
            <a:ext cx="8763000" cy="1570037"/>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altLang="en-US" sz="3200">
                <a:latin typeface="Times New Roman" pitchFamily="18" charset="0"/>
                <a:cs typeface="Times New Roman" pitchFamily="18" charset="0"/>
              </a:rPr>
              <a:t> Những cây có thân mọc leo thường yếu ớt nên tự thân chúng không mọc thẳng được mà phải dựa vào cây khác hay một vật nào đó để cây phát triển.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8"/>
          <p:cNvSpPr txBox="1">
            <a:spLocks noChangeArrowheads="1"/>
          </p:cNvSpPr>
          <p:nvPr/>
        </p:nvSpPr>
        <p:spPr bwMode="auto">
          <a:xfrm>
            <a:off x="4953000" y="24384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pSp>
        <p:nvGrpSpPr>
          <p:cNvPr id="35842" name="Group 9"/>
          <p:cNvGrpSpPr>
            <a:grpSpLocks/>
          </p:cNvGrpSpPr>
          <p:nvPr/>
        </p:nvGrpSpPr>
        <p:grpSpPr bwMode="auto">
          <a:xfrm>
            <a:off x="0" y="1371600"/>
            <a:ext cx="9144000" cy="4419600"/>
            <a:chOff x="0" y="0"/>
            <a:chExt cx="5760" cy="2976"/>
          </a:xfrm>
        </p:grpSpPr>
        <p:pic>
          <p:nvPicPr>
            <p:cNvPr id="35858" name="Picture 10"/>
            <p:cNvPicPr>
              <a:picLocks noChangeAspect="1" noChangeArrowheads="1"/>
            </p:cNvPicPr>
            <p:nvPr/>
          </p:nvPicPr>
          <p:blipFill>
            <a:blip r:embed="rId2"/>
            <a:srcRect/>
            <a:stretch>
              <a:fillRect/>
            </a:stretch>
          </p:blipFill>
          <p:spPr bwMode="auto">
            <a:xfrm>
              <a:off x="0" y="0"/>
              <a:ext cx="1824" cy="1392"/>
            </a:xfrm>
            <a:prstGeom prst="rect">
              <a:avLst/>
            </a:prstGeom>
            <a:noFill/>
            <a:ln w="28575">
              <a:solidFill>
                <a:srgbClr val="000099"/>
              </a:solidFill>
              <a:miter lim="800000"/>
              <a:headEnd/>
              <a:tailEnd/>
            </a:ln>
          </p:spPr>
        </p:pic>
        <p:pic>
          <p:nvPicPr>
            <p:cNvPr id="35859" name="Picture 11"/>
            <p:cNvPicPr>
              <a:picLocks noChangeAspect="1" noChangeArrowheads="1"/>
            </p:cNvPicPr>
            <p:nvPr/>
          </p:nvPicPr>
          <p:blipFill>
            <a:blip r:embed="rId3"/>
            <a:srcRect/>
            <a:stretch>
              <a:fillRect/>
            </a:stretch>
          </p:blipFill>
          <p:spPr bwMode="auto">
            <a:xfrm>
              <a:off x="1872" y="0"/>
              <a:ext cx="1920" cy="1392"/>
            </a:xfrm>
            <a:prstGeom prst="rect">
              <a:avLst/>
            </a:prstGeom>
            <a:noFill/>
            <a:ln w="28575">
              <a:solidFill>
                <a:srgbClr val="000099"/>
              </a:solidFill>
              <a:miter lim="800000"/>
              <a:headEnd/>
              <a:tailEnd/>
            </a:ln>
          </p:spPr>
        </p:pic>
        <p:pic>
          <p:nvPicPr>
            <p:cNvPr id="35860" name="Picture 12"/>
            <p:cNvPicPr>
              <a:picLocks noChangeAspect="1" noChangeArrowheads="1"/>
            </p:cNvPicPr>
            <p:nvPr/>
          </p:nvPicPr>
          <p:blipFill>
            <a:blip r:embed="rId4"/>
            <a:srcRect/>
            <a:stretch>
              <a:fillRect/>
            </a:stretch>
          </p:blipFill>
          <p:spPr bwMode="auto">
            <a:xfrm>
              <a:off x="3840" y="0"/>
              <a:ext cx="1920" cy="1392"/>
            </a:xfrm>
            <a:prstGeom prst="rect">
              <a:avLst/>
            </a:prstGeom>
            <a:noFill/>
            <a:ln w="28575">
              <a:solidFill>
                <a:srgbClr val="000099"/>
              </a:solidFill>
              <a:miter lim="800000"/>
              <a:headEnd/>
              <a:tailEnd/>
            </a:ln>
          </p:spPr>
        </p:pic>
        <p:pic>
          <p:nvPicPr>
            <p:cNvPr id="35861" name="Picture 13"/>
            <p:cNvPicPr>
              <a:picLocks noChangeAspect="1" noChangeArrowheads="1"/>
            </p:cNvPicPr>
            <p:nvPr/>
          </p:nvPicPr>
          <p:blipFill>
            <a:blip r:embed="rId5"/>
            <a:srcRect/>
            <a:stretch>
              <a:fillRect/>
            </a:stretch>
          </p:blipFill>
          <p:spPr bwMode="auto">
            <a:xfrm>
              <a:off x="0" y="1440"/>
              <a:ext cx="1440" cy="1536"/>
            </a:xfrm>
            <a:prstGeom prst="rect">
              <a:avLst/>
            </a:prstGeom>
            <a:noFill/>
            <a:ln w="28575">
              <a:solidFill>
                <a:srgbClr val="000099"/>
              </a:solidFill>
              <a:miter lim="800000"/>
              <a:headEnd/>
              <a:tailEnd/>
            </a:ln>
          </p:spPr>
        </p:pic>
        <p:pic>
          <p:nvPicPr>
            <p:cNvPr id="35862" name="Picture 14"/>
            <p:cNvPicPr>
              <a:picLocks noChangeAspect="1" noChangeArrowheads="1"/>
            </p:cNvPicPr>
            <p:nvPr/>
          </p:nvPicPr>
          <p:blipFill>
            <a:blip r:embed="rId6"/>
            <a:srcRect/>
            <a:stretch>
              <a:fillRect/>
            </a:stretch>
          </p:blipFill>
          <p:spPr bwMode="auto">
            <a:xfrm>
              <a:off x="1488" y="1440"/>
              <a:ext cx="1344" cy="1536"/>
            </a:xfrm>
            <a:prstGeom prst="rect">
              <a:avLst/>
            </a:prstGeom>
            <a:noFill/>
            <a:ln w="28575">
              <a:solidFill>
                <a:srgbClr val="000099"/>
              </a:solidFill>
              <a:miter lim="800000"/>
              <a:headEnd/>
              <a:tailEnd/>
            </a:ln>
          </p:spPr>
        </p:pic>
        <p:pic>
          <p:nvPicPr>
            <p:cNvPr id="35863" name="Picture 15"/>
            <p:cNvPicPr>
              <a:picLocks noChangeAspect="1" noChangeArrowheads="1"/>
            </p:cNvPicPr>
            <p:nvPr/>
          </p:nvPicPr>
          <p:blipFill>
            <a:blip r:embed="rId7"/>
            <a:srcRect/>
            <a:stretch>
              <a:fillRect/>
            </a:stretch>
          </p:blipFill>
          <p:spPr bwMode="auto">
            <a:xfrm>
              <a:off x="2880" y="1440"/>
              <a:ext cx="1392" cy="1536"/>
            </a:xfrm>
            <a:prstGeom prst="rect">
              <a:avLst/>
            </a:prstGeom>
            <a:noFill/>
            <a:ln w="28575">
              <a:solidFill>
                <a:srgbClr val="000099"/>
              </a:solidFill>
              <a:miter lim="800000"/>
              <a:headEnd/>
              <a:tailEnd/>
            </a:ln>
          </p:spPr>
        </p:pic>
        <p:pic>
          <p:nvPicPr>
            <p:cNvPr id="35864" name="Picture 16"/>
            <p:cNvPicPr>
              <a:picLocks noChangeAspect="1" noChangeArrowheads="1"/>
            </p:cNvPicPr>
            <p:nvPr/>
          </p:nvPicPr>
          <p:blipFill>
            <a:blip r:embed="rId8"/>
            <a:srcRect/>
            <a:stretch>
              <a:fillRect/>
            </a:stretch>
          </p:blipFill>
          <p:spPr bwMode="auto">
            <a:xfrm>
              <a:off x="4320" y="1440"/>
              <a:ext cx="1440" cy="1536"/>
            </a:xfrm>
            <a:prstGeom prst="rect">
              <a:avLst/>
            </a:prstGeom>
            <a:noFill/>
            <a:ln w="28575">
              <a:solidFill>
                <a:srgbClr val="000099"/>
              </a:solidFill>
              <a:miter lim="800000"/>
              <a:headEnd/>
              <a:tailEnd/>
            </a:ln>
          </p:spPr>
        </p:pic>
        <p:sp>
          <p:nvSpPr>
            <p:cNvPr id="35865"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1</a:t>
              </a:r>
            </a:p>
          </p:txBody>
        </p:sp>
        <p:sp>
          <p:nvSpPr>
            <p:cNvPr id="35866"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4</a:t>
              </a:r>
            </a:p>
          </p:txBody>
        </p:sp>
        <p:sp>
          <p:nvSpPr>
            <p:cNvPr id="35867"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5</a:t>
              </a:r>
            </a:p>
          </p:txBody>
        </p:sp>
        <p:sp>
          <p:nvSpPr>
            <p:cNvPr id="35868"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6</a:t>
              </a:r>
            </a:p>
          </p:txBody>
        </p:sp>
        <p:sp>
          <p:nvSpPr>
            <p:cNvPr id="35869"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7</a:t>
              </a:r>
            </a:p>
          </p:txBody>
        </p:sp>
        <p:sp>
          <p:nvSpPr>
            <p:cNvPr id="35870"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2</a:t>
              </a:r>
            </a:p>
          </p:txBody>
        </p:sp>
        <p:sp>
          <p:nvSpPr>
            <p:cNvPr id="35871"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3</a:t>
              </a:r>
            </a:p>
          </p:txBody>
        </p:sp>
      </p:grpSp>
      <p:sp>
        <p:nvSpPr>
          <p:cNvPr id="35843" name="AutoShape 24">
            <a:hlinkClick r:id="rId9" action="ppaction://hlinksldjump"/>
          </p:cNvPr>
          <p:cNvSpPr>
            <a:spLocks noChangeArrowheads="1"/>
          </p:cNvSpPr>
          <p:nvPr/>
        </p:nvSpPr>
        <p:spPr bwMode="auto">
          <a:xfrm>
            <a:off x="838200" y="2057400"/>
            <a:ext cx="1600200" cy="9906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5844" name="AutoShape 25">
            <a:hlinkClick r:id="rId10" action="ppaction://hlinksldjump"/>
          </p:cNvPr>
          <p:cNvSpPr>
            <a:spLocks noChangeArrowheads="1"/>
          </p:cNvSpPr>
          <p:nvPr/>
        </p:nvSpPr>
        <p:spPr bwMode="auto">
          <a:xfrm>
            <a:off x="3657600" y="2133600"/>
            <a:ext cx="1752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5845" name="AutoShape 26">
            <a:hlinkClick r:id="rId11" action="ppaction://hlinksldjump"/>
          </p:cNvPr>
          <p:cNvSpPr>
            <a:spLocks noChangeArrowheads="1"/>
          </p:cNvSpPr>
          <p:nvPr/>
        </p:nvSpPr>
        <p:spPr bwMode="auto">
          <a:xfrm>
            <a:off x="7086600" y="2133600"/>
            <a:ext cx="1447800" cy="11430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5846" name="AutoShape 27">
            <a:hlinkClick r:id="rId12" action="ppaction://hlinksldjump"/>
          </p:cNvPr>
          <p:cNvSpPr>
            <a:spLocks noChangeArrowheads="1"/>
          </p:cNvSpPr>
          <p:nvPr/>
        </p:nvSpPr>
        <p:spPr bwMode="auto">
          <a:xfrm>
            <a:off x="685800" y="4419600"/>
            <a:ext cx="1371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5847" name="AutoShape 28">
            <a:hlinkClick r:id="rId13" action="ppaction://hlinksldjump"/>
          </p:cNvPr>
          <p:cNvSpPr>
            <a:spLocks noChangeArrowheads="1"/>
          </p:cNvSpPr>
          <p:nvPr/>
        </p:nvSpPr>
        <p:spPr bwMode="auto">
          <a:xfrm>
            <a:off x="2895600" y="4419600"/>
            <a:ext cx="1371600" cy="10668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5848" name="AutoShape 29">
            <a:hlinkClick r:id="rId12" action="ppaction://hlinksldjump"/>
          </p:cNvPr>
          <p:cNvSpPr>
            <a:spLocks noChangeArrowheads="1"/>
          </p:cNvSpPr>
          <p:nvPr/>
        </p:nvSpPr>
        <p:spPr bwMode="auto">
          <a:xfrm>
            <a:off x="5334000" y="4419600"/>
            <a:ext cx="12954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5849" name="AutoShape 30">
            <a:hlinkClick r:id="rId14" action="ppaction://hlinksldjump"/>
          </p:cNvPr>
          <p:cNvSpPr>
            <a:spLocks noChangeArrowheads="1"/>
          </p:cNvSpPr>
          <p:nvPr/>
        </p:nvSpPr>
        <p:spPr bwMode="auto">
          <a:xfrm>
            <a:off x="7620000" y="4419600"/>
            <a:ext cx="1143000" cy="12192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5850" name="Rectangle 2"/>
          <p:cNvSpPr>
            <a:spLocks noChangeArrowheads="1"/>
          </p:cNvSpPr>
          <p:nvPr/>
        </p:nvSpPr>
        <p:spPr bwMode="auto">
          <a:xfrm>
            <a:off x="0" y="15240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 </a:t>
            </a:r>
            <a:endParaRPr lang="vi-VN" altLang="en-US" sz="3400" b="1">
              <a:solidFill>
                <a:srgbClr val="0000FF"/>
              </a:solidFill>
              <a:latin typeface="Times New Roman" pitchFamily="18" charset="0"/>
              <a:cs typeface="Times New Roman" pitchFamily="18" charset="0"/>
            </a:endParaRPr>
          </a:p>
        </p:txBody>
      </p:sp>
      <p:sp>
        <p:nvSpPr>
          <p:cNvPr id="30" name="Rectangle 29"/>
          <p:cNvSpPr/>
          <p:nvPr/>
        </p:nvSpPr>
        <p:spPr>
          <a:xfrm>
            <a:off x="685800" y="31242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31242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4864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4102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31242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486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4864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3"/>
          <p:cNvSpPr txBox="1">
            <a:spLocks noChangeArrowheads="1"/>
          </p:cNvSpPr>
          <p:nvPr/>
        </p:nvSpPr>
        <p:spPr bwMode="auto">
          <a:xfrm>
            <a:off x="304800" y="2659063"/>
            <a:ext cx="8382000" cy="1204912"/>
          </a:xfrm>
          <a:prstGeom prst="rect">
            <a:avLst/>
          </a:prstGeom>
          <a:noFill/>
          <a:ln w="9525">
            <a:noFill/>
            <a:miter lim="800000"/>
            <a:headEnd/>
            <a:tailEnd/>
          </a:ln>
        </p:spPr>
        <p:txBody>
          <a:bodyPr>
            <a:spAutoFit/>
          </a:bodyPr>
          <a:lstStyle/>
          <a:p>
            <a:pPr algn="ctr" eaLnBrk="0" hangingPunct="0">
              <a:lnSpc>
                <a:spcPct val="120000"/>
              </a:lnSpc>
            </a:pPr>
            <a:r>
              <a:rPr lang="en-US" sz="6600" b="1">
                <a:solidFill>
                  <a:srgbClr val="FF0000"/>
                </a:solidFill>
                <a:latin typeface="Times New Roman" pitchFamily="18" charset="0"/>
                <a:cs typeface="Times New Roman" pitchFamily="18" charset="0"/>
              </a:rPr>
              <a:t>KIỂM TRA BÀI CŨ</a:t>
            </a:r>
            <a:endParaRPr lang="en-US" sz="6600" b="1">
              <a:solidFill>
                <a:srgbClr val="FF0000"/>
              </a:solidFill>
              <a:latin typeface="Times New Roman" pitchFamily="18" charset="0"/>
              <a:ea typeface="HP001 5Ha"/>
              <a:cs typeface="HP001 5Ha"/>
            </a:endParaRPr>
          </a:p>
        </p:txBody>
      </p:sp>
    </p:spTree>
  </p:cSld>
  <p:clrMapOvr>
    <a:masterClrMapping/>
  </p:clrMapOvr>
  <p:transition spd="slow">
    <p:circle/>
    <p:sndAc>
      <p:stSnd>
        <p:snd r:embed="rId3"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7"/>
          <p:cNvSpPr txBox="1">
            <a:spLocks noChangeArrowheads="1"/>
          </p:cNvSpPr>
          <p:nvPr/>
        </p:nvSpPr>
        <p:spPr bwMode="auto">
          <a:xfrm>
            <a:off x="4572000" y="25146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369888" y="1828800"/>
          <a:ext cx="7935912" cy="4229100"/>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6924" name="Text Box 6"/>
          <p:cNvSpPr txBox="1">
            <a:spLocks noChangeArrowheads="1"/>
          </p:cNvSpPr>
          <p:nvPr/>
        </p:nvSpPr>
        <p:spPr bwMode="auto">
          <a:xfrm>
            <a:off x="2438400" y="9906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PHIẾU BÀI TẬP: </a:t>
            </a:r>
          </a:p>
        </p:txBody>
      </p:sp>
      <p:sp>
        <p:nvSpPr>
          <p:cNvPr id="36925" name="Rectangle 2"/>
          <p:cNvSpPr>
            <a:spLocks noChangeArrowheads="1"/>
          </p:cNvSpPr>
          <p:nvPr/>
        </p:nvSpPr>
        <p:spPr bwMode="auto">
          <a:xfrm>
            <a:off x="0" y="15240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 </a:t>
            </a:r>
            <a:endParaRPr lang="vi-VN" altLang="en-US" sz="3400" b="1">
              <a:solidFill>
                <a:srgbClr val="0000FF"/>
              </a:solidFill>
              <a:latin typeface="Times New Roman" pitchFamily="18" charset="0"/>
              <a:cs typeface="Times New Roman" pitchFamily="18" charset="0"/>
            </a:endParaRPr>
          </a:p>
        </p:txBody>
      </p:sp>
      <p:sp>
        <p:nvSpPr>
          <p:cNvPr id="19" name="Rectangle 18"/>
          <p:cNvSpPr/>
          <p:nvPr/>
        </p:nvSpPr>
        <p:spPr>
          <a:xfrm>
            <a:off x="4495800" y="2895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495800" y="5638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495800" y="5181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495800" y="4724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amond(in)">
                                      <p:cBhvr>
                                        <p:cTn id="10" dur="1000"/>
                                        <p:tgtEl>
                                          <p:spTgt spid="2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amond(in)">
                                      <p:cBhvr>
                                        <p:cTn id="13" dur="1000"/>
                                        <p:tgtEl>
                                          <p:spTgt spid="2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amond(in)">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8"/>
          <p:cNvSpPr txBox="1">
            <a:spLocks noChangeArrowheads="1"/>
          </p:cNvSpPr>
          <p:nvPr/>
        </p:nvSpPr>
        <p:spPr bwMode="auto">
          <a:xfrm>
            <a:off x="4953000" y="28956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pic>
        <p:nvPicPr>
          <p:cNvPr id="37890" name="Picture 10"/>
          <p:cNvPicPr>
            <a:picLocks noChangeAspect="1" noChangeArrowheads="1"/>
          </p:cNvPicPr>
          <p:nvPr/>
        </p:nvPicPr>
        <p:blipFill>
          <a:blip r:embed="rId2"/>
          <a:srcRect/>
          <a:stretch>
            <a:fillRect/>
          </a:stretch>
        </p:blipFill>
        <p:spPr bwMode="auto">
          <a:xfrm>
            <a:off x="0" y="0"/>
            <a:ext cx="4724400" cy="3352800"/>
          </a:xfrm>
          <a:prstGeom prst="rect">
            <a:avLst/>
          </a:prstGeom>
          <a:noFill/>
          <a:ln w="28575">
            <a:solidFill>
              <a:srgbClr val="FF0000"/>
            </a:solidFill>
            <a:miter lim="800000"/>
            <a:headEnd/>
            <a:tailEnd/>
          </a:ln>
        </p:spPr>
      </p:pic>
      <p:pic>
        <p:nvPicPr>
          <p:cNvPr id="37891" name="Picture 14"/>
          <p:cNvPicPr>
            <a:picLocks noChangeAspect="1" noChangeArrowheads="1"/>
          </p:cNvPicPr>
          <p:nvPr/>
        </p:nvPicPr>
        <p:blipFill>
          <a:blip r:embed="rId3"/>
          <a:srcRect/>
          <a:stretch>
            <a:fillRect/>
          </a:stretch>
        </p:blipFill>
        <p:spPr bwMode="auto">
          <a:xfrm>
            <a:off x="0" y="3429000"/>
            <a:ext cx="4648200" cy="3429000"/>
          </a:xfrm>
          <a:prstGeom prst="rect">
            <a:avLst/>
          </a:prstGeom>
          <a:noFill/>
          <a:ln w="38100">
            <a:solidFill>
              <a:srgbClr val="FF0000"/>
            </a:solidFill>
            <a:miter lim="800000"/>
            <a:headEnd/>
            <a:tailEnd/>
          </a:ln>
        </p:spPr>
      </p:pic>
      <p:pic>
        <p:nvPicPr>
          <p:cNvPr id="37892" name="Picture 15"/>
          <p:cNvPicPr>
            <a:picLocks noChangeAspect="1" noChangeArrowheads="1"/>
          </p:cNvPicPr>
          <p:nvPr/>
        </p:nvPicPr>
        <p:blipFill>
          <a:blip r:embed="rId4"/>
          <a:srcRect/>
          <a:stretch>
            <a:fillRect/>
          </a:stretch>
        </p:blipFill>
        <p:spPr bwMode="auto">
          <a:xfrm>
            <a:off x="4800600" y="0"/>
            <a:ext cx="4343400" cy="3352800"/>
          </a:xfrm>
          <a:prstGeom prst="rect">
            <a:avLst/>
          </a:prstGeom>
          <a:noFill/>
          <a:ln w="38100">
            <a:solidFill>
              <a:srgbClr val="FF0000"/>
            </a:solidFill>
            <a:miter lim="800000"/>
            <a:headEnd/>
            <a:tailEnd/>
          </a:ln>
        </p:spPr>
      </p:pic>
      <p:pic>
        <p:nvPicPr>
          <p:cNvPr id="37893" name="Picture 16"/>
          <p:cNvPicPr>
            <a:picLocks noChangeAspect="1" noChangeArrowheads="1"/>
          </p:cNvPicPr>
          <p:nvPr/>
        </p:nvPicPr>
        <p:blipFill>
          <a:blip r:embed="rId5"/>
          <a:srcRect/>
          <a:stretch>
            <a:fillRect/>
          </a:stretch>
        </p:blipFill>
        <p:spPr bwMode="auto">
          <a:xfrm>
            <a:off x="4724400" y="3048000"/>
            <a:ext cx="4419600" cy="3352800"/>
          </a:xfrm>
          <a:prstGeom prst="rect">
            <a:avLst/>
          </a:prstGeom>
          <a:noFill/>
          <a:ln w="38100">
            <a:solidFill>
              <a:srgbClr val="FF0000"/>
            </a:solidFill>
            <a:miter lim="800000"/>
            <a:headEnd/>
            <a:tailEnd/>
          </a:ln>
        </p:spPr>
      </p:pic>
      <p:sp>
        <p:nvSpPr>
          <p:cNvPr id="37894" name="AutoShape 24">
            <a:hlinkClick r:id="rId6" action="ppaction://hlinksldjump"/>
          </p:cNvPr>
          <p:cNvSpPr>
            <a:spLocks noChangeArrowheads="1"/>
          </p:cNvSpPr>
          <p:nvPr/>
        </p:nvSpPr>
        <p:spPr bwMode="auto">
          <a:xfrm>
            <a:off x="838200" y="2514600"/>
            <a:ext cx="1600200" cy="9906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7895" name="AutoShape 25">
            <a:hlinkClick r:id="rId7" action="ppaction://hlinksldjump"/>
          </p:cNvPr>
          <p:cNvSpPr>
            <a:spLocks noChangeArrowheads="1"/>
          </p:cNvSpPr>
          <p:nvPr/>
        </p:nvSpPr>
        <p:spPr bwMode="auto">
          <a:xfrm>
            <a:off x="3657600" y="2590800"/>
            <a:ext cx="1752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7896" name="AutoShape 28">
            <a:hlinkClick r:id="rId8" action="ppaction://hlinksldjump"/>
          </p:cNvPr>
          <p:cNvSpPr>
            <a:spLocks noChangeArrowheads="1"/>
          </p:cNvSpPr>
          <p:nvPr/>
        </p:nvSpPr>
        <p:spPr bwMode="auto">
          <a:xfrm>
            <a:off x="2895600" y="4876800"/>
            <a:ext cx="1371600" cy="10668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0" name="Rectangle 29"/>
          <p:cNvSpPr/>
          <p:nvPr/>
        </p:nvSpPr>
        <p:spPr>
          <a:xfrm>
            <a:off x="28956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64008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7391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64008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18"/>
          <p:cNvGrpSpPr>
            <a:grpSpLocks/>
          </p:cNvGrpSpPr>
          <p:nvPr/>
        </p:nvGrpSpPr>
        <p:grpSpPr bwMode="auto">
          <a:xfrm>
            <a:off x="0" y="0"/>
            <a:ext cx="4724400" cy="3429000"/>
            <a:chOff x="1143000" y="2126592"/>
            <a:chExt cx="7010400" cy="4731408"/>
          </a:xfrm>
        </p:grpSpPr>
        <p:pic>
          <p:nvPicPr>
            <p:cNvPr id="38923" name="Picture 2" descr="phuong vi"/>
            <p:cNvPicPr>
              <a:picLocks noChangeAspect="1" noChangeArrowheads="1"/>
            </p:cNvPicPr>
            <p:nvPr/>
          </p:nvPicPr>
          <p:blipFill>
            <a:blip r:embed="rId2"/>
            <a:srcRect/>
            <a:stretch>
              <a:fillRect/>
            </a:stretch>
          </p:blipFill>
          <p:spPr bwMode="auto">
            <a:xfrm>
              <a:off x="1143000" y="2126592"/>
              <a:ext cx="7010400" cy="4725276"/>
            </a:xfrm>
            <a:prstGeom prst="rect">
              <a:avLst/>
            </a:prstGeom>
            <a:noFill/>
            <a:ln w="28575">
              <a:solidFill>
                <a:schemeClr val="tx1"/>
              </a:solidFill>
              <a:miter lim="800000"/>
              <a:headEnd/>
              <a:tailEnd/>
            </a:ln>
          </p:spPr>
        </p:pic>
        <p:sp>
          <p:nvSpPr>
            <p:cNvPr id="38924" name="Rectangle 2"/>
            <p:cNvSpPr>
              <a:spLocks noChangeArrowheads="1"/>
            </p:cNvSpPr>
            <p:nvPr/>
          </p:nvSpPr>
          <p:spPr bwMode="auto">
            <a:xfrm>
              <a:off x="4874342" y="6324600"/>
              <a:ext cx="3195483" cy="53340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PHƯỢNG</a:t>
              </a:r>
              <a:endParaRPr lang="vi-VN" altLang="en-US" sz="2400" b="1">
                <a:solidFill>
                  <a:srgbClr val="000099"/>
                </a:solidFill>
                <a:latin typeface="Times New Roman" pitchFamily="18" charset="0"/>
                <a:cs typeface="Times New Roman" pitchFamily="18" charset="0"/>
              </a:endParaRPr>
            </a:p>
          </p:txBody>
        </p:sp>
      </p:grpSp>
      <p:grpSp>
        <p:nvGrpSpPr>
          <p:cNvPr id="38914" name="Group 15"/>
          <p:cNvGrpSpPr>
            <a:grpSpLocks/>
          </p:cNvGrpSpPr>
          <p:nvPr/>
        </p:nvGrpSpPr>
        <p:grpSpPr bwMode="auto">
          <a:xfrm>
            <a:off x="4800600" y="0"/>
            <a:ext cx="4343400" cy="3429000"/>
            <a:chOff x="990600" y="2118559"/>
            <a:chExt cx="7239000" cy="4847156"/>
          </a:xfrm>
        </p:grpSpPr>
        <p:pic>
          <p:nvPicPr>
            <p:cNvPr id="38921" name="Picture 10"/>
            <p:cNvPicPr>
              <a:picLocks noChangeAspect="1" noChangeArrowheads="1"/>
            </p:cNvPicPr>
            <p:nvPr/>
          </p:nvPicPr>
          <p:blipFill>
            <a:blip r:embed="rId3"/>
            <a:srcRect/>
            <a:stretch>
              <a:fillRect/>
            </a:stretch>
          </p:blipFill>
          <p:spPr bwMode="auto">
            <a:xfrm>
              <a:off x="990600" y="2118559"/>
              <a:ext cx="7239000" cy="4847156"/>
            </a:xfrm>
            <a:prstGeom prst="rect">
              <a:avLst/>
            </a:prstGeom>
            <a:noFill/>
            <a:ln w="28575">
              <a:solidFill>
                <a:schemeClr val="tx1"/>
              </a:solidFill>
              <a:miter lim="800000"/>
              <a:headEnd/>
              <a:tailEnd/>
            </a:ln>
          </p:spPr>
        </p:pic>
        <p:sp>
          <p:nvSpPr>
            <p:cNvPr id="38922" name="Rectangle 2"/>
            <p:cNvSpPr>
              <a:spLocks noChangeArrowheads="1"/>
            </p:cNvSpPr>
            <p:nvPr/>
          </p:nvSpPr>
          <p:spPr bwMode="auto">
            <a:xfrm>
              <a:off x="5410200" y="6432314"/>
              <a:ext cx="2743200" cy="533401"/>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NGÔ</a:t>
              </a:r>
              <a:endParaRPr lang="vi-VN" altLang="en-US" sz="2400" b="1">
                <a:solidFill>
                  <a:srgbClr val="000099"/>
                </a:solidFill>
                <a:latin typeface="Times New Roman" pitchFamily="18" charset="0"/>
                <a:cs typeface="Times New Roman" pitchFamily="18" charset="0"/>
              </a:endParaRPr>
            </a:p>
          </p:txBody>
        </p:sp>
      </p:grpSp>
      <p:grpSp>
        <p:nvGrpSpPr>
          <p:cNvPr id="38915" name="Group 10"/>
          <p:cNvGrpSpPr>
            <a:grpSpLocks/>
          </p:cNvGrpSpPr>
          <p:nvPr/>
        </p:nvGrpSpPr>
        <p:grpSpPr bwMode="auto">
          <a:xfrm>
            <a:off x="0" y="3505200"/>
            <a:ext cx="4648200" cy="3352800"/>
            <a:chOff x="762000" y="3821824"/>
            <a:chExt cx="7239000" cy="4741130"/>
          </a:xfrm>
        </p:grpSpPr>
        <p:pic>
          <p:nvPicPr>
            <p:cNvPr id="38919" name="Picture 2" descr="483691ab_coconut20tree"/>
            <p:cNvPicPr>
              <a:picLocks noChangeAspect="1" noChangeArrowheads="1"/>
            </p:cNvPicPr>
            <p:nvPr/>
          </p:nvPicPr>
          <p:blipFill>
            <a:blip r:embed="rId4"/>
            <a:srcRect/>
            <a:stretch>
              <a:fillRect/>
            </a:stretch>
          </p:blipFill>
          <p:spPr bwMode="auto">
            <a:xfrm>
              <a:off x="762000" y="3821824"/>
              <a:ext cx="7239000" cy="4741130"/>
            </a:xfrm>
            <a:prstGeom prst="rect">
              <a:avLst/>
            </a:prstGeom>
            <a:noFill/>
            <a:ln w="28575">
              <a:solidFill>
                <a:srgbClr val="000099"/>
              </a:solidFill>
              <a:miter lim="800000"/>
              <a:headEnd/>
              <a:tailEnd/>
            </a:ln>
          </p:spPr>
        </p:pic>
        <p:sp>
          <p:nvSpPr>
            <p:cNvPr id="38920" name="Rectangle 2"/>
            <p:cNvSpPr>
              <a:spLocks noChangeArrowheads="1"/>
            </p:cNvSpPr>
            <p:nvPr/>
          </p:nvSpPr>
          <p:spPr bwMode="auto">
            <a:xfrm>
              <a:off x="5257800" y="8029554"/>
              <a:ext cx="2743200" cy="533400"/>
            </a:xfrm>
            <a:prstGeom prst="rect">
              <a:avLst/>
            </a:prstGeom>
            <a:solidFill>
              <a:srgbClr val="FFFF00"/>
            </a:solidFill>
            <a:ln w="952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DỪA</a:t>
              </a:r>
              <a:endParaRPr lang="vi-VN" altLang="en-US" sz="2400" b="1">
                <a:solidFill>
                  <a:srgbClr val="000099"/>
                </a:solidFill>
                <a:latin typeface="Times New Roman" pitchFamily="18" charset="0"/>
                <a:cs typeface="Times New Roman" pitchFamily="18" charset="0"/>
              </a:endParaRPr>
            </a:p>
          </p:txBody>
        </p:sp>
      </p:grpSp>
      <p:grpSp>
        <p:nvGrpSpPr>
          <p:cNvPr id="38916" name="Group 9"/>
          <p:cNvGrpSpPr>
            <a:grpSpLocks/>
          </p:cNvGrpSpPr>
          <p:nvPr/>
        </p:nvGrpSpPr>
        <p:grpSpPr bwMode="auto">
          <a:xfrm>
            <a:off x="4724400" y="3505200"/>
            <a:ext cx="4419600" cy="3352800"/>
            <a:chOff x="990600" y="2106800"/>
            <a:chExt cx="7239000" cy="4693080"/>
          </a:xfrm>
        </p:grpSpPr>
        <p:pic>
          <p:nvPicPr>
            <p:cNvPr id="38917" name="Picture 7"/>
            <p:cNvPicPr>
              <a:picLocks noChangeAspect="1" noChangeArrowheads="1"/>
            </p:cNvPicPr>
            <p:nvPr/>
          </p:nvPicPr>
          <p:blipFill>
            <a:blip r:embed="rId5"/>
            <a:srcRect/>
            <a:stretch>
              <a:fillRect/>
            </a:stretch>
          </p:blipFill>
          <p:spPr bwMode="auto">
            <a:xfrm>
              <a:off x="990600" y="2106800"/>
              <a:ext cx="7239000" cy="4693080"/>
            </a:xfrm>
            <a:prstGeom prst="rect">
              <a:avLst/>
            </a:prstGeom>
            <a:noFill/>
            <a:ln w="28575">
              <a:solidFill>
                <a:srgbClr val="000099"/>
              </a:solidFill>
              <a:miter lim="800000"/>
              <a:headEnd/>
              <a:tailEnd/>
            </a:ln>
          </p:spPr>
        </p:pic>
        <p:sp>
          <p:nvSpPr>
            <p:cNvPr id="38918" name="Rectangle 2"/>
            <p:cNvSpPr>
              <a:spLocks noChangeArrowheads="1"/>
            </p:cNvSpPr>
            <p:nvPr/>
          </p:nvSpPr>
          <p:spPr bwMode="auto">
            <a:xfrm>
              <a:off x="5486400" y="6248400"/>
              <a:ext cx="2743200" cy="533400"/>
            </a:xfrm>
            <a:prstGeom prst="rect">
              <a:avLst/>
            </a:prstGeom>
            <a:solidFill>
              <a:srgbClr val="FFFF00"/>
            </a:solidFill>
            <a:ln w="952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TRE</a:t>
              </a:r>
              <a:endParaRPr lang="vi-VN" altLang="en-US" sz="2400" b="1">
                <a:solidFill>
                  <a:srgbClr val="000099"/>
                </a:solidFill>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7"/>
          <p:cNvSpPr txBox="1">
            <a:spLocks noChangeArrowheads="1"/>
          </p:cNvSpPr>
          <p:nvPr/>
        </p:nvSpPr>
        <p:spPr bwMode="auto">
          <a:xfrm>
            <a:off x="4572000" y="25146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369888" y="1828800"/>
          <a:ext cx="7935912" cy="4229100"/>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996" name="Text Box 6"/>
          <p:cNvSpPr txBox="1">
            <a:spLocks noChangeArrowheads="1"/>
          </p:cNvSpPr>
          <p:nvPr/>
        </p:nvSpPr>
        <p:spPr bwMode="auto">
          <a:xfrm>
            <a:off x="2438400" y="9906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PHIẾU BÀI TẬP: </a:t>
            </a:r>
          </a:p>
        </p:txBody>
      </p:sp>
      <p:sp>
        <p:nvSpPr>
          <p:cNvPr id="39997" name="Rectangle 2"/>
          <p:cNvSpPr>
            <a:spLocks noChangeArrowheads="1"/>
          </p:cNvSpPr>
          <p:nvPr/>
        </p:nvSpPr>
        <p:spPr bwMode="auto">
          <a:xfrm>
            <a:off x="0" y="15240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 </a:t>
            </a:r>
            <a:endParaRPr lang="vi-VN" altLang="en-US" sz="3400" b="1">
              <a:solidFill>
                <a:srgbClr val="0000FF"/>
              </a:solidFill>
              <a:latin typeface="Times New Roman" pitchFamily="18" charset="0"/>
              <a:cs typeface="Times New Roman" pitchFamily="18" charset="0"/>
            </a:endParaRPr>
          </a:p>
        </p:txBody>
      </p:sp>
      <p:sp>
        <p:nvSpPr>
          <p:cNvPr id="19" name="Rectangle 18"/>
          <p:cNvSpPr/>
          <p:nvPr/>
        </p:nvSpPr>
        <p:spPr>
          <a:xfrm>
            <a:off x="4495800" y="2895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495800" y="5638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495800" y="5181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495800" y="4724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amond(in)">
                                      <p:cBhvr>
                                        <p:cTn id="10" dur="1000"/>
                                        <p:tgtEl>
                                          <p:spTgt spid="2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amond(in)">
                                      <p:cBhvr>
                                        <p:cTn id="13" dur="1000"/>
                                        <p:tgtEl>
                                          <p:spTgt spid="2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amond(in)">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7"/>
          <p:cNvSpPr txBox="1">
            <a:spLocks noChangeArrowheads="1"/>
          </p:cNvSpPr>
          <p:nvPr/>
        </p:nvSpPr>
        <p:spPr bwMode="auto">
          <a:xfrm>
            <a:off x="4419600" y="23622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217488" y="1676400"/>
          <a:ext cx="7935912" cy="4229100"/>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020" name="Text Box 6"/>
          <p:cNvSpPr txBox="1">
            <a:spLocks noChangeArrowheads="1"/>
          </p:cNvSpPr>
          <p:nvPr/>
        </p:nvSpPr>
        <p:spPr bwMode="auto">
          <a:xfrm>
            <a:off x="2362200" y="8382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PHIẾU BÀI TẬP: </a:t>
            </a:r>
          </a:p>
        </p:txBody>
      </p:sp>
      <p:sp>
        <p:nvSpPr>
          <p:cNvPr id="41021"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a:t>
            </a:r>
            <a:endParaRPr lang="vi-VN" altLang="en-US" sz="3400" b="1">
              <a:solidFill>
                <a:srgbClr val="0000FF"/>
              </a:solidFill>
              <a:latin typeface="Times New Roman" pitchFamily="18" charset="0"/>
              <a:cs typeface="Times New Roman" pitchFamily="18" charset="0"/>
            </a:endParaRPr>
          </a:p>
        </p:txBody>
      </p:sp>
      <p:sp>
        <p:nvSpPr>
          <p:cNvPr id="19" name="Rectangle 18"/>
          <p:cNvSpPr/>
          <p:nvPr/>
        </p:nvSpPr>
        <p:spPr>
          <a:xfrm>
            <a:off x="4343400" y="2743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343400" y="5486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343400" y="5029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791200" y="3657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343400" y="4572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7" descr="Untitled-1"/>
          <p:cNvPicPr>
            <a:picLocks noChangeAspect="1" noChangeArrowheads="1"/>
          </p:cNvPicPr>
          <p:nvPr/>
        </p:nvPicPr>
        <p:blipFill>
          <a:blip r:embed="rId2"/>
          <a:srcRect/>
          <a:stretch>
            <a:fillRect/>
          </a:stretch>
        </p:blipFill>
        <p:spPr bwMode="auto">
          <a:xfrm>
            <a:off x="152400" y="84138"/>
            <a:ext cx="8763000" cy="5716587"/>
          </a:xfrm>
          <a:prstGeom prst="rect">
            <a:avLst/>
          </a:prstGeom>
          <a:noFill/>
          <a:ln w="57150">
            <a:solidFill>
              <a:srgbClr val="FF0000"/>
            </a:solidFill>
            <a:miter lim="800000"/>
            <a:headEnd/>
            <a:tailEnd/>
          </a:ln>
        </p:spPr>
      </p:pic>
      <p:sp>
        <p:nvSpPr>
          <p:cNvPr id="41986" name="Text Box 3"/>
          <p:cNvSpPr txBox="1">
            <a:spLocks noChangeArrowheads="1"/>
          </p:cNvSpPr>
          <p:nvPr/>
        </p:nvSpPr>
        <p:spPr bwMode="auto">
          <a:xfrm>
            <a:off x="3048000" y="5946775"/>
            <a:ext cx="2438400" cy="530225"/>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Cây dưa leo</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7"/>
          <p:cNvGrpSpPr>
            <a:grpSpLocks/>
          </p:cNvGrpSpPr>
          <p:nvPr/>
        </p:nvGrpSpPr>
        <p:grpSpPr bwMode="auto">
          <a:xfrm>
            <a:off x="76200" y="76200"/>
            <a:ext cx="4495800" cy="3276600"/>
            <a:chOff x="662819" y="2057400"/>
            <a:chExt cx="8023981" cy="4724400"/>
          </a:xfrm>
        </p:grpSpPr>
        <p:pic>
          <p:nvPicPr>
            <p:cNvPr id="43019" name="Picture 4" descr="http://cphaco.vn/wp-content/uploads/2015/08/bau.jpg"/>
            <p:cNvPicPr>
              <a:picLocks noChangeAspect="1" noChangeArrowheads="1"/>
            </p:cNvPicPr>
            <p:nvPr/>
          </p:nvPicPr>
          <p:blipFill>
            <a:blip r:embed="rId2"/>
            <a:srcRect/>
            <a:stretch>
              <a:fillRect/>
            </a:stretch>
          </p:blipFill>
          <p:spPr bwMode="auto">
            <a:xfrm>
              <a:off x="662819" y="2057400"/>
              <a:ext cx="8023981" cy="4724400"/>
            </a:xfrm>
            <a:prstGeom prst="rect">
              <a:avLst/>
            </a:prstGeom>
            <a:noFill/>
            <a:ln w="38100">
              <a:solidFill>
                <a:srgbClr val="FF0000"/>
              </a:solidFill>
              <a:miter lim="800000"/>
              <a:headEnd/>
              <a:tailEnd/>
            </a:ln>
          </p:spPr>
        </p:pic>
        <p:sp>
          <p:nvSpPr>
            <p:cNvPr id="43020" name="Rectangle 2"/>
            <p:cNvSpPr>
              <a:spLocks noChangeArrowheads="1"/>
            </p:cNvSpPr>
            <p:nvPr/>
          </p:nvSpPr>
          <p:spPr bwMode="auto">
            <a:xfrm>
              <a:off x="4345958" y="6248400"/>
              <a:ext cx="4340842"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BÍ CHANH</a:t>
              </a:r>
              <a:endParaRPr lang="vi-VN" altLang="en-US" sz="2400" b="1">
                <a:solidFill>
                  <a:srgbClr val="000099"/>
                </a:solidFill>
                <a:latin typeface="Times New Roman" pitchFamily="18" charset="0"/>
                <a:cs typeface="Times New Roman" pitchFamily="18" charset="0"/>
              </a:endParaRPr>
            </a:p>
          </p:txBody>
        </p:sp>
      </p:grpSp>
      <p:grpSp>
        <p:nvGrpSpPr>
          <p:cNvPr id="43010" name="Group 14"/>
          <p:cNvGrpSpPr>
            <a:grpSpLocks/>
          </p:cNvGrpSpPr>
          <p:nvPr/>
        </p:nvGrpSpPr>
        <p:grpSpPr bwMode="auto">
          <a:xfrm>
            <a:off x="4648200" y="76200"/>
            <a:ext cx="4495800" cy="3284538"/>
            <a:chOff x="762000" y="2057400"/>
            <a:chExt cx="7696202" cy="4655949"/>
          </a:xfrm>
        </p:grpSpPr>
        <p:pic>
          <p:nvPicPr>
            <p:cNvPr id="43017" name="Picture 2" descr="http://cayhoacanh.com/wp-content/uploads/2014/04/cay-kho-qua-1.jpg"/>
            <p:cNvPicPr>
              <a:picLocks noChangeAspect="1" noChangeArrowheads="1"/>
            </p:cNvPicPr>
            <p:nvPr/>
          </p:nvPicPr>
          <p:blipFill>
            <a:blip r:embed="rId3"/>
            <a:srcRect/>
            <a:stretch>
              <a:fillRect/>
            </a:stretch>
          </p:blipFill>
          <p:spPr bwMode="auto">
            <a:xfrm>
              <a:off x="762000" y="2057400"/>
              <a:ext cx="7696200" cy="4655949"/>
            </a:xfrm>
            <a:prstGeom prst="rect">
              <a:avLst/>
            </a:prstGeom>
            <a:noFill/>
            <a:ln w="38100">
              <a:solidFill>
                <a:srgbClr val="FF0000"/>
              </a:solidFill>
              <a:miter lim="800000"/>
              <a:headEnd/>
              <a:tailEnd/>
            </a:ln>
          </p:spPr>
        </p:pic>
        <p:sp>
          <p:nvSpPr>
            <p:cNvPr id="43018" name="Rectangle 2"/>
            <p:cNvSpPr>
              <a:spLocks noChangeArrowheads="1"/>
            </p:cNvSpPr>
            <p:nvPr/>
          </p:nvSpPr>
          <p:spPr bwMode="auto">
            <a:xfrm>
              <a:off x="4414434" y="6172201"/>
              <a:ext cx="4043768"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KHỔ QUA</a:t>
              </a:r>
              <a:endParaRPr lang="vi-VN" altLang="en-US" sz="2400" b="1">
                <a:solidFill>
                  <a:srgbClr val="000099"/>
                </a:solidFill>
                <a:latin typeface="Times New Roman" pitchFamily="18" charset="0"/>
                <a:cs typeface="Times New Roman" pitchFamily="18" charset="0"/>
              </a:endParaRPr>
            </a:p>
          </p:txBody>
        </p:sp>
      </p:grpSp>
      <p:grpSp>
        <p:nvGrpSpPr>
          <p:cNvPr id="43011" name="Group 11"/>
          <p:cNvGrpSpPr>
            <a:grpSpLocks/>
          </p:cNvGrpSpPr>
          <p:nvPr/>
        </p:nvGrpSpPr>
        <p:grpSpPr bwMode="auto">
          <a:xfrm>
            <a:off x="76200" y="3429000"/>
            <a:ext cx="4572000" cy="3352800"/>
            <a:chOff x="685800" y="2057400"/>
            <a:chExt cx="8001002" cy="4669221"/>
          </a:xfrm>
        </p:grpSpPr>
        <p:pic>
          <p:nvPicPr>
            <p:cNvPr id="43015" name="Picture 4" descr="http://ahtc.com.vn/wp-content/uploads/2015/10/chanh-day-da-lat.jpg"/>
            <p:cNvPicPr>
              <a:picLocks noChangeAspect="1" noChangeArrowheads="1"/>
            </p:cNvPicPr>
            <p:nvPr/>
          </p:nvPicPr>
          <p:blipFill>
            <a:blip r:embed="rId4"/>
            <a:srcRect/>
            <a:stretch>
              <a:fillRect/>
            </a:stretch>
          </p:blipFill>
          <p:spPr bwMode="auto">
            <a:xfrm>
              <a:off x="685800" y="2057400"/>
              <a:ext cx="8001000" cy="4669221"/>
            </a:xfrm>
            <a:prstGeom prst="rect">
              <a:avLst/>
            </a:prstGeom>
            <a:noFill/>
            <a:ln w="57150">
              <a:solidFill>
                <a:srgbClr val="FF0000"/>
              </a:solidFill>
              <a:miter lim="800000"/>
              <a:headEnd/>
              <a:tailEnd/>
            </a:ln>
          </p:spPr>
        </p:pic>
        <p:sp>
          <p:nvSpPr>
            <p:cNvPr id="43016" name="Rectangle 2"/>
            <p:cNvSpPr>
              <a:spLocks noChangeArrowheads="1"/>
            </p:cNvSpPr>
            <p:nvPr/>
          </p:nvSpPr>
          <p:spPr bwMode="auto">
            <a:xfrm>
              <a:off x="3702571" y="6172200"/>
              <a:ext cx="4984231" cy="533399"/>
            </a:xfrm>
            <a:prstGeom prst="rect">
              <a:avLst/>
            </a:prstGeom>
            <a:solidFill>
              <a:srgbClr val="FFFF00"/>
            </a:solidFill>
            <a:ln w="5715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CHANH DÂY</a:t>
              </a:r>
              <a:endParaRPr lang="vi-VN" altLang="en-US" sz="2400" b="1">
                <a:solidFill>
                  <a:srgbClr val="000099"/>
                </a:solidFill>
                <a:latin typeface="Times New Roman" pitchFamily="18" charset="0"/>
                <a:cs typeface="Times New Roman" pitchFamily="18" charset="0"/>
              </a:endParaRPr>
            </a:p>
          </p:txBody>
        </p:sp>
      </p:grpSp>
      <p:grpSp>
        <p:nvGrpSpPr>
          <p:cNvPr id="43012" name="Group 8"/>
          <p:cNvGrpSpPr>
            <a:grpSpLocks/>
          </p:cNvGrpSpPr>
          <p:nvPr/>
        </p:nvGrpSpPr>
        <p:grpSpPr bwMode="auto">
          <a:xfrm>
            <a:off x="4724400" y="3429000"/>
            <a:ext cx="4419600" cy="3429000"/>
            <a:chOff x="533400" y="2133600"/>
            <a:chExt cx="8229600" cy="4684986"/>
          </a:xfrm>
        </p:grpSpPr>
        <p:pic>
          <p:nvPicPr>
            <p:cNvPr id="43013" name="Picture 2" descr="http://kcmdanang.org.vn/images/sanpham/763804_31125_cay-gac.jpg"/>
            <p:cNvPicPr>
              <a:picLocks noChangeAspect="1" noChangeArrowheads="1"/>
            </p:cNvPicPr>
            <p:nvPr/>
          </p:nvPicPr>
          <p:blipFill>
            <a:blip r:embed="rId5"/>
            <a:srcRect/>
            <a:stretch>
              <a:fillRect/>
            </a:stretch>
          </p:blipFill>
          <p:spPr bwMode="auto">
            <a:xfrm>
              <a:off x="533400" y="2133600"/>
              <a:ext cx="8229600" cy="4684986"/>
            </a:xfrm>
            <a:prstGeom prst="rect">
              <a:avLst/>
            </a:prstGeom>
            <a:noFill/>
            <a:ln w="38100">
              <a:solidFill>
                <a:srgbClr val="FF0000"/>
              </a:solidFill>
              <a:miter lim="800000"/>
              <a:headEnd/>
              <a:tailEnd/>
            </a:ln>
          </p:spPr>
        </p:pic>
        <p:sp>
          <p:nvSpPr>
            <p:cNvPr id="43014" name="Rectangle 2"/>
            <p:cNvSpPr>
              <a:spLocks noChangeArrowheads="1"/>
            </p:cNvSpPr>
            <p:nvPr/>
          </p:nvSpPr>
          <p:spPr bwMode="auto">
            <a:xfrm>
              <a:off x="6019800" y="6248400"/>
              <a:ext cx="2743200"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GẤC</a:t>
              </a:r>
              <a:endParaRPr lang="vi-VN" altLang="en-US" sz="2400" b="1">
                <a:solidFill>
                  <a:srgbClr val="000099"/>
                </a:solidFill>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7"/>
          <p:cNvSpPr txBox="1">
            <a:spLocks noChangeArrowheads="1"/>
          </p:cNvSpPr>
          <p:nvPr/>
        </p:nvSpPr>
        <p:spPr bwMode="auto">
          <a:xfrm>
            <a:off x="4419600" y="23622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217488" y="1676400"/>
          <a:ext cx="7935912" cy="4229100"/>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4092" name="Text Box 6"/>
          <p:cNvSpPr txBox="1">
            <a:spLocks noChangeArrowheads="1"/>
          </p:cNvSpPr>
          <p:nvPr/>
        </p:nvSpPr>
        <p:spPr bwMode="auto">
          <a:xfrm>
            <a:off x="2362200" y="8382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PHIẾU BÀI TẬP: </a:t>
            </a:r>
          </a:p>
        </p:txBody>
      </p:sp>
      <p:sp>
        <p:nvSpPr>
          <p:cNvPr id="44093"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a:t>
            </a:r>
            <a:endParaRPr lang="vi-VN" altLang="en-US" sz="3400" b="1">
              <a:solidFill>
                <a:srgbClr val="0000FF"/>
              </a:solidFill>
              <a:latin typeface="Times New Roman" pitchFamily="18" charset="0"/>
              <a:cs typeface="Times New Roman" pitchFamily="18" charset="0"/>
            </a:endParaRPr>
          </a:p>
        </p:txBody>
      </p:sp>
      <p:sp>
        <p:nvSpPr>
          <p:cNvPr id="19" name="Rectangle 18"/>
          <p:cNvSpPr/>
          <p:nvPr/>
        </p:nvSpPr>
        <p:spPr>
          <a:xfrm>
            <a:off x="4343400" y="2743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343400" y="5486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343400" y="5029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791200" y="3657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343400" y="4572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7"/>
          <p:cNvSpPr txBox="1">
            <a:spLocks noChangeArrowheads="1"/>
          </p:cNvSpPr>
          <p:nvPr/>
        </p:nvSpPr>
        <p:spPr bwMode="auto">
          <a:xfrm>
            <a:off x="4572000" y="24384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369888" y="1752600"/>
          <a:ext cx="7935912" cy="4229100"/>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116" name="Text Box 6"/>
          <p:cNvSpPr txBox="1">
            <a:spLocks noChangeArrowheads="1"/>
          </p:cNvSpPr>
          <p:nvPr/>
        </p:nvSpPr>
        <p:spPr bwMode="auto">
          <a:xfrm>
            <a:off x="2438400" y="9906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PHIẾU BÀI TẬP: </a:t>
            </a:r>
          </a:p>
        </p:txBody>
      </p:sp>
      <p:sp>
        <p:nvSpPr>
          <p:cNvPr id="45117" name="Rectangle 2"/>
          <p:cNvSpPr>
            <a:spLocks noChangeArrowheads="1"/>
          </p:cNvSpPr>
          <p:nvPr/>
        </p:nvSpPr>
        <p:spPr bwMode="auto">
          <a:xfrm>
            <a:off x="0" y="15240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 </a:t>
            </a:r>
            <a:endParaRPr lang="vi-VN" altLang="en-US" sz="3400" b="1">
              <a:solidFill>
                <a:srgbClr val="0000FF"/>
              </a:solidFill>
              <a:latin typeface="Times New Roman" pitchFamily="18" charset="0"/>
              <a:cs typeface="Times New Roman" pitchFamily="18" charset="0"/>
            </a:endParaRPr>
          </a:p>
        </p:txBody>
      </p:sp>
      <p:sp>
        <p:nvSpPr>
          <p:cNvPr id="19" name="Rectangle 18"/>
          <p:cNvSpPr/>
          <p:nvPr/>
        </p:nvSpPr>
        <p:spPr>
          <a:xfrm>
            <a:off x="4495800" y="2819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495800" y="5562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495800" y="5105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943600" y="3733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495800" y="4648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6" name="Rectangle 15"/>
          <p:cNvSpPr/>
          <p:nvPr/>
        </p:nvSpPr>
        <p:spPr>
          <a:xfrm>
            <a:off x="7239000" y="3276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7" name="Rectangle 16"/>
          <p:cNvSpPr/>
          <p:nvPr/>
        </p:nvSpPr>
        <p:spPr>
          <a:xfrm>
            <a:off x="7239000" y="4191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500"/>
                                        <p:tgtEl>
                                          <p:spTgt spid="1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amond(i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6" descr="Untitled-2"/>
          <p:cNvPicPr>
            <a:picLocks noChangeAspect="1" noChangeArrowheads="1"/>
          </p:cNvPicPr>
          <p:nvPr/>
        </p:nvPicPr>
        <p:blipFill>
          <a:blip r:embed="rId2"/>
          <a:srcRect/>
          <a:stretch>
            <a:fillRect/>
          </a:stretch>
        </p:blipFill>
        <p:spPr bwMode="auto">
          <a:xfrm>
            <a:off x="152400" y="1752600"/>
            <a:ext cx="4343400" cy="3581400"/>
          </a:xfrm>
          <a:prstGeom prst="rect">
            <a:avLst/>
          </a:prstGeom>
          <a:noFill/>
          <a:ln w="57150">
            <a:solidFill>
              <a:srgbClr val="FF0000"/>
            </a:solidFill>
            <a:miter lim="800000"/>
            <a:headEnd/>
            <a:tailEnd/>
          </a:ln>
        </p:spPr>
      </p:pic>
      <p:sp>
        <p:nvSpPr>
          <p:cNvPr id="46082" name="Text Box 3"/>
          <p:cNvSpPr txBox="1">
            <a:spLocks noChangeArrowheads="1"/>
          </p:cNvSpPr>
          <p:nvPr/>
        </p:nvSpPr>
        <p:spPr bwMode="auto">
          <a:xfrm>
            <a:off x="1219200" y="5486400"/>
            <a:ext cx="2362200" cy="523875"/>
          </a:xfrm>
          <a:prstGeom prst="rect">
            <a:avLst/>
          </a:prstGeom>
          <a:solidFill>
            <a:srgbClr val="FFFF00"/>
          </a:solidFill>
          <a:ln w="57150">
            <a:solidFill>
              <a:srgbClr val="FF0000"/>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Cây bí đỏ</a:t>
            </a:r>
          </a:p>
        </p:txBody>
      </p:sp>
      <p:pic>
        <p:nvPicPr>
          <p:cNvPr id="46083" name="Picture 8" descr="Untitled-5"/>
          <p:cNvPicPr>
            <a:picLocks noChangeAspect="1" noChangeArrowheads="1"/>
          </p:cNvPicPr>
          <p:nvPr/>
        </p:nvPicPr>
        <p:blipFill>
          <a:blip r:embed="rId3"/>
          <a:srcRect/>
          <a:stretch>
            <a:fillRect/>
          </a:stretch>
        </p:blipFill>
        <p:spPr bwMode="auto">
          <a:xfrm>
            <a:off x="4724400" y="1743075"/>
            <a:ext cx="4343400" cy="3581400"/>
          </a:xfrm>
          <a:prstGeom prst="rect">
            <a:avLst/>
          </a:prstGeom>
          <a:noFill/>
          <a:ln w="57150">
            <a:solidFill>
              <a:srgbClr val="FF0000"/>
            </a:solidFill>
            <a:miter lim="800000"/>
            <a:headEnd/>
            <a:tailEnd/>
          </a:ln>
        </p:spPr>
      </p:pic>
      <p:sp>
        <p:nvSpPr>
          <p:cNvPr id="46084" name="Text Box 3"/>
          <p:cNvSpPr txBox="1">
            <a:spLocks noChangeArrowheads="1"/>
          </p:cNvSpPr>
          <p:nvPr/>
        </p:nvSpPr>
        <p:spPr bwMode="auto">
          <a:xfrm>
            <a:off x="5562600" y="5476875"/>
            <a:ext cx="2971800" cy="522288"/>
          </a:xfrm>
          <a:prstGeom prst="rect">
            <a:avLst/>
          </a:prstGeom>
          <a:solidFill>
            <a:srgbClr val="FFFF00"/>
          </a:solidFill>
          <a:ln w="57150">
            <a:solidFill>
              <a:srgbClr val="FF0000"/>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Cây rau muống</a:t>
            </a:r>
          </a:p>
        </p:txBody>
      </p:sp>
      <p:sp>
        <p:nvSpPr>
          <p:cNvPr id="46085" name="Text Box 3"/>
          <p:cNvSpPr txBox="1">
            <a:spLocks noChangeArrowheads="1"/>
          </p:cNvSpPr>
          <p:nvPr/>
        </p:nvSpPr>
        <p:spPr bwMode="auto">
          <a:xfrm>
            <a:off x="2667000" y="838200"/>
            <a:ext cx="3581400" cy="523875"/>
          </a:xfrm>
          <a:prstGeom prst="rect">
            <a:avLst/>
          </a:prstGeom>
          <a:solidFill>
            <a:srgbClr val="FFFF00"/>
          </a:solidFill>
          <a:ln w="57150">
            <a:solidFill>
              <a:srgbClr val="FF0000"/>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CÂY THÂN BÒ</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41438"/>
            <a:ext cx="8229600" cy="1096962"/>
          </a:xfrm>
        </p:spPr>
        <p:txBody>
          <a:bodyPr/>
          <a:lstStyle/>
          <a:p>
            <a:r>
              <a:rPr lang="en-US" sz="4000" smtClean="0"/>
              <a:t> </a:t>
            </a:r>
            <a:r>
              <a:rPr lang="en-US" sz="4000" b="1" smtClean="0">
                <a:solidFill>
                  <a:srgbClr val="FFFF00"/>
                </a:solidFill>
                <a:latin typeface="Times New Roman" pitchFamily="18" charset="0"/>
                <a:cs typeface="Times New Roman" pitchFamily="18" charset="0"/>
              </a:rPr>
              <a:t> </a:t>
            </a:r>
            <a:r>
              <a:rPr lang="en-US" sz="4000" b="1" smtClean="0">
                <a:solidFill>
                  <a:srgbClr val="0000FF"/>
                </a:solidFill>
                <a:latin typeface="Times New Roman" pitchFamily="18" charset="0"/>
                <a:cs typeface="Times New Roman" pitchFamily="18" charset="0"/>
              </a:rPr>
              <a:t>Chọn ý em cho là đúng nhất?</a:t>
            </a:r>
            <a:endParaRPr lang="en-US" sz="4000" smtClean="0">
              <a:solidFill>
                <a:srgbClr val="0000FF"/>
              </a:solidFill>
            </a:endParaRPr>
          </a:p>
        </p:txBody>
      </p:sp>
      <p:sp>
        <p:nvSpPr>
          <p:cNvPr id="3" name="Content Placeholder 2"/>
          <p:cNvSpPr>
            <a:spLocks noGrp="1"/>
          </p:cNvSpPr>
          <p:nvPr>
            <p:ph idx="4294967295"/>
          </p:nvPr>
        </p:nvSpPr>
        <p:spPr>
          <a:xfrm>
            <a:off x="0" y="2284413"/>
            <a:ext cx="8229600" cy="763587"/>
          </a:xfrm>
        </p:spPr>
        <p:txBody>
          <a:bodyPr/>
          <a:lstStyle/>
          <a:p>
            <a:r>
              <a:rPr lang="en-US" sz="2800" b="1" u="sng" smtClean="0">
                <a:solidFill>
                  <a:srgbClr val="000000"/>
                </a:solidFill>
                <a:latin typeface="Times New Roman" pitchFamily="18" charset="0"/>
              </a:rPr>
              <a:t>Câu 1</a:t>
            </a:r>
            <a:r>
              <a:rPr lang="en-US" sz="2800" b="1" smtClean="0">
                <a:solidFill>
                  <a:srgbClr val="000000"/>
                </a:solidFill>
                <a:latin typeface="Times New Roman" pitchFamily="18" charset="0"/>
              </a:rPr>
              <a:t>: Các bộ phận thường có của cây là:</a:t>
            </a:r>
          </a:p>
          <a:p>
            <a:endParaRPr lang="en-US" sz="2800" b="1" smtClean="0">
              <a:solidFill>
                <a:srgbClr val="000000"/>
              </a:solidFill>
              <a:latin typeface="Times New Roman" pitchFamily="18" charset="0"/>
            </a:endParaRPr>
          </a:p>
        </p:txBody>
      </p:sp>
      <p:sp>
        <p:nvSpPr>
          <p:cNvPr id="5" name="Rectangle 4"/>
          <p:cNvSpPr>
            <a:spLocks noChangeArrowheads="1"/>
          </p:cNvSpPr>
          <p:nvPr/>
        </p:nvSpPr>
        <p:spPr bwMode="auto">
          <a:xfrm>
            <a:off x="2438400" y="3048000"/>
            <a:ext cx="4114800" cy="5334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A. Rễ, thân, lá.</a:t>
            </a:r>
          </a:p>
        </p:txBody>
      </p:sp>
      <p:sp>
        <p:nvSpPr>
          <p:cNvPr id="6" name="Rectangle 5"/>
          <p:cNvSpPr>
            <a:spLocks noChangeArrowheads="1"/>
          </p:cNvSpPr>
          <p:nvPr/>
        </p:nvSpPr>
        <p:spPr bwMode="auto">
          <a:xfrm>
            <a:off x="2438400" y="3886200"/>
            <a:ext cx="4114800" cy="6096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B. Rễ, thân, lá, hoa và quả.</a:t>
            </a:r>
          </a:p>
        </p:txBody>
      </p:sp>
      <p:sp>
        <p:nvSpPr>
          <p:cNvPr id="7" name="Rectangle 6"/>
          <p:cNvSpPr>
            <a:spLocks noChangeArrowheads="1"/>
          </p:cNvSpPr>
          <p:nvPr/>
        </p:nvSpPr>
        <p:spPr bwMode="auto">
          <a:xfrm>
            <a:off x="2438400" y="4876800"/>
            <a:ext cx="4191000" cy="4572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C. Hoa, quả.</a:t>
            </a:r>
          </a:p>
        </p:txBody>
      </p:sp>
      <p:sp>
        <p:nvSpPr>
          <p:cNvPr id="5129" name="Oval 9"/>
          <p:cNvSpPr>
            <a:spLocks noChangeArrowheads="1"/>
          </p:cNvSpPr>
          <p:nvPr/>
        </p:nvSpPr>
        <p:spPr bwMode="auto">
          <a:xfrm>
            <a:off x="2133600" y="3886200"/>
            <a:ext cx="609600" cy="6096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a:defRPr/>
            </a:pPr>
            <a:r>
              <a:rPr lang="en-US" sz="2400" b="1" dirty="0">
                <a:solidFill>
                  <a:srgbClr val="FF0000"/>
                </a:solidFill>
                <a:latin typeface="Times New Roman" pitchFamily="18" charset="0"/>
                <a:cs typeface="+mn-cs"/>
              </a:rPr>
              <a:t>B.</a:t>
            </a:r>
          </a:p>
        </p:txBody>
      </p:sp>
      <p:sp>
        <p:nvSpPr>
          <p:cNvPr id="5130" name="Oval 10"/>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5</a:t>
            </a:r>
          </a:p>
        </p:txBody>
      </p:sp>
      <p:sp>
        <p:nvSpPr>
          <p:cNvPr id="5131" name="Oval 11"/>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4</a:t>
            </a:r>
          </a:p>
        </p:txBody>
      </p:sp>
      <p:sp>
        <p:nvSpPr>
          <p:cNvPr id="5133" name="Oval 13"/>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3</a:t>
            </a:r>
          </a:p>
        </p:txBody>
      </p:sp>
      <p:sp>
        <p:nvSpPr>
          <p:cNvPr id="5134" name="Oval 14"/>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2</a:t>
            </a:r>
          </a:p>
        </p:txBody>
      </p:sp>
      <p:sp>
        <p:nvSpPr>
          <p:cNvPr id="5135" name="Oval 15"/>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1</a:t>
            </a:r>
          </a:p>
        </p:txBody>
      </p:sp>
      <p:sp>
        <p:nvSpPr>
          <p:cNvPr id="5136" name="Oval 16"/>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0</a:t>
            </a:r>
          </a:p>
        </p:txBody>
      </p:sp>
      <p:sp>
        <p:nvSpPr>
          <p:cNvPr id="3086" name="Text Box 17"/>
          <p:cNvSpPr txBox="1">
            <a:spLocks noChangeArrowheads="1"/>
          </p:cNvSpPr>
          <p:nvPr/>
        </p:nvSpPr>
        <p:spPr bwMode="auto">
          <a:xfrm>
            <a:off x="2438400" y="1096963"/>
            <a:ext cx="4495800" cy="584200"/>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spcBef>
                <a:spcPct val="50000"/>
              </a:spcBef>
            </a:pPr>
            <a:r>
              <a:rPr lang="en-US" sz="3200" b="1">
                <a:solidFill>
                  <a:srgbClr val="FF0000"/>
                </a:solidFill>
                <a:latin typeface="Times New Roman" pitchFamily="18" charset="0"/>
              </a:rPr>
              <a:t>Hoạt động 1: Khởi động</a:t>
            </a:r>
          </a:p>
        </p:txBody>
      </p:sp>
      <p:sp>
        <p:nvSpPr>
          <p:cNvPr id="100414" name="Oval 62"/>
          <p:cNvSpPr>
            <a:spLocks noChangeArrowheads="1"/>
          </p:cNvSpPr>
          <p:nvPr/>
        </p:nvSpPr>
        <p:spPr bwMode="auto">
          <a:xfrm>
            <a:off x="7386638" y="5618163"/>
            <a:ext cx="1223962" cy="935037"/>
          </a:xfrm>
          <a:prstGeom prst="ellipse">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p>
            <a:pPr algn="ctr"/>
            <a:r>
              <a:rPr lang="en-US" sz="5400">
                <a:solidFill>
                  <a:srgbClr val="FF0000"/>
                </a:solidFill>
                <a:latin typeface=".VnTime" pitchFamily="34" charset="0"/>
              </a:rPr>
              <a:t>0</a:t>
            </a:r>
          </a:p>
        </p:txBody>
      </p:sp>
      <p:pic>
        <p:nvPicPr>
          <p:cNvPr id="18" name="Picture 5" descr="Bellcoll"/>
          <p:cNvPicPr>
            <a:picLocks noChangeAspect="1" noChangeArrowheads="1" noCrop="1"/>
          </p:cNvPicPr>
          <p:nvPr/>
        </p:nvPicPr>
        <p:blipFill>
          <a:blip r:embed="rId5"/>
          <a:srcRect/>
          <a:stretch>
            <a:fillRect/>
          </a:stretch>
        </p:blipFill>
        <p:spPr bwMode="auto">
          <a:xfrm>
            <a:off x="7239000" y="0"/>
            <a:ext cx="1905000" cy="1905000"/>
          </a:xfrm>
          <a:prstGeom prst="rect">
            <a:avLst/>
          </a:prstGeom>
          <a:noFill/>
          <a:ln w="9525">
            <a:noFill/>
            <a:miter lim="800000"/>
            <a:headEnd/>
            <a:tailEnd/>
          </a:ln>
        </p:spPr>
      </p:pic>
      <p:sp>
        <p:nvSpPr>
          <p:cNvPr id="18449" name="Rectangle 9"/>
          <p:cNvSpPr>
            <a:spLocks noChangeArrowheads="1"/>
          </p:cNvSpPr>
          <p:nvPr/>
        </p:nvSpPr>
        <p:spPr bwMode="auto">
          <a:xfrm>
            <a:off x="1371600" y="152400"/>
            <a:ext cx="6324600" cy="641350"/>
          </a:xfrm>
          <a:prstGeom prst="rect">
            <a:avLst/>
          </a:prstGeom>
          <a:noFill/>
          <a:ln w="9525">
            <a:noFill/>
            <a:miter lim="800000"/>
            <a:headEnd/>
            <a:tailEnd/>
          </a:ln>
        </p:spPr>
        <p:txBody>
          <a:bodyPr>
            <a:spAutoFit/>
          </a:bodyPr>
          <a:lstStyle/>
          <a:p>
            <a:pPr algn="ctr"/>
            <a:r>
              <a:rPr lang="en-US" b="1"/>
              <a:t>Thứ hai ngày 24 tháng 01 năm 2021</a:t>
            </a:r>
            <a:br>
              <a:rPr lang="en-US" b="1"/>
            </a:b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box(in)">
                                      <p:cBhvr>
                                        <p:cTn id="7" dur="500"/>
                                        <p:tgtEl>
                                          <p:spTgt spid="3086"/>
                                        </p:tgtEl>
                                      </p:cBhvr>
                                    </p:animEffect>
                                  </p:childTnLst>
                                </p:cTn>
                              </p:par>
                              <p:par>
                                <p:cTn id="8" presetID="2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strips(downLeft)">
                                      <p:cBhvr>
                                        <p:cTn id="19" dur="500"/>
                                        <p:tgtEl>
                                          <p:spTgt spid="3">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Horizontal)">
                                      <p:cBhvr>
                                        <p:cTn id="24" dur="1000"/>
                                        <p:tgtEl>
                                          <p:spTgt spid="5"/>
                                        </p:tgtEl>
                                      </p:cBhvr>
                                    </p:animEffect>
                                  </p:childTnLst>
                                </p:cTn>
                              </p:par>
                            </p:childTnLst>
                          </p:cTn>
                        </p:par>
                        <p:par>
                          <p:cTn id="25" fill="hold" nodeType="afterGroup">
                            <p:stCondLst>
                              <p:cond delay="1000"/>
                            </p:stCondLst>
                            <p:childTnLst>
                              <p:par>
                                <p:cTn id="26" presetID="14" presetClass="entr" presetSubtype="10" fill="hold" nodeType="afterEffect">
                                  <p:stCondLst>
                                    <p:cond delay="0"/>
                                  </p:stCondLst>
                                  <p:iterate type="lt">
                                    <p:tmPct val="0"/>
                                  </p:iterate>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1000"/>
                                        <p:tgtEl>
                                          <p:spTgt spid="6"/>
                                        </p:tgtEl>
                                      </p:cBhvr>
                                    </p:animEffect>
                                  </p:childTnLst>
                                </p:cTn>
                              </p:par>
                            </p:childTnLst>
                          </p:cTn>
                        </p:par>
                        <p:par>
                          <p:cTn id="29" fill="hold" nodeType="afterGroup">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10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5130"/>
                                        </p:tgtEl>
                                        <p:attrNameLst>
                                          <p:attrName>style.visibility</p:attrName>
                                        </p:attrNameLst>
                                      </p:cBhvr>
                                      <p:to>
                                        <p:strVal val="visible"/>
                                      </p:to>
                                    </p:set>
                                    <p:animEffect transition="in" filter="diamond(in)">
                                      <p:cBhvr>
                                        <p:cTn id="37" dur="1000"/>
                                        <p:tgtEl>
                                          <p:spTgt spid="5130"/>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8" fill="hold" nodeType="afterGroup">
                            <p:stCondLst>
                              <p:cond delay="1000"/>
                            </p:stCondLst>
                            <p:childTnLst>
                              <p:par>
                                <p:cTn id="39" presetID="8" presetClass="entr" presetSubtype="16" fill="hold" grpId="0" nodeType="afterEffect">
                                  <p:stCondLst>
                                    <p:cond delay="0"/>
                                  </p:stCondLst>
                                  <p:childTnLst>
                                    <p:set>
                                      <p:cBhvr>
                                        <p:cTn id="40" dur="1" fill="hold">
                                          <p:stCondLst>
                                            <p:cond delay="0"/>
                                          </p:stCondLst>
                                        </p:cTn>
                                        <p:tgtEl>
                                          <p:spTgt spid="5131"/>
                                        </p:tgtEl>
                                        <p:attrNameLst>
                                          <p:attrName>style.visibility</p:attrName>
                                        </p:attrNameLst>
                                      </p:cBhvr>
                                      <p:to>
                                        <p:strVal val="visible"/>
                                      </p:to>
                                    </p:set>
                                    <p:animEffect transition="in" filter="diamond(in)">
                                      <p:cBhvr>
                                        <p:cTn id="41" dur="1000"/>
                                        <p:tgtEl>
                                          <p:spTgt spid="5131"/>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par>
                          <p:cTn id="42" fill="hold" nodeType="afterGroup">
                            <p:stCondLst>
                              <p:cond delay="2000"/>
                            </p:stCondLst>
                            <p:childTnLst>
                              <p:par>
                                <p:cTn id="43" presetID="4" presetClass="entr" presetSubtype="16" fill="hold" grpId="0" nodeType="afterEffect">
                                  <p:stCondLst>
                                    <p:cond delay="0"/>
                                  </p:stCondLst>
                                  <p:childTnLst>
                                    <p:set>
                                      <p:cBhvr>
                                        <p:cTn id="44" dur="1" fill="hold">
                                          <p:stCondLst>
                                            <p:cond delay="0"/>
                                          </p:stCondLst>
                                        </p:cTn>
                                        <p:tgtEl>
                                          <p:spTgt spid="5133"/>
                                        </p:tgtEl>
                                        <p:attrNameLst>
                                          <p:attrName>style.visibility</p:attrName>
                                        </p:attrNameLst>
                                      </p:cBhvr>
                                      <p:to>
                                        <p:strVal val="visible"/>
                                      </p:to>
                                    </p:set>
                                    <p:animEffect transition="in" filter="box(in)">
                                      <p:cBhvr>
                                        <p:cTn id="45" dur="1000"/>
                                        <p:tgtEl>
                                          <p:spTgt spid="5133"/>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nodeType="afterGroup">
                            <p:stCondLst>
                              <p:cond delay="3000"/>
                            </p:stCondLst>
                            <p:childTnLst>
                              <p:par>
                                <p:cTn id="47" presetID="4" presetClass="entr" presetSubtype="16" fill="hold" grpId="0" nodeType="afterEffect">
                                  <p:stCondLst>
                                    <p:cond delay="0"/>
                                  </p:stCondLst>
                                  <p:childTnLst>
                                    <p:set>
                                      <p:cBhvr>
                                        <p:cTn id="48" dur="1" fill="hold">
                                          <p:stCondLst>
                                            <p:cond delay="0"/>
                                          </p:stCondLst>
                                        </p:cTn>
                                        <p:tgtEl>
                                          <p:spTgt spid="5134"/>
                                        </p:tgtEl>
                                        <p:attrNameLst>
                                          <p:attrName>style.visibility</p:attrName>
                                        </p:attrNameLst>
                                      </p:cBhvr>
                                      <p:to>
                                        <p:strVal val="visible"/>
                                      </p:to>
                                    </p:set>
                                    <p:animEffect transition="in" filter="box(in)">
                                      <p:cBhvr>
                                        <p:cTn id="49" dur="1000"/>
                                        <p:tgtEl>
                                          <p:spTgt spid="5134"/>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nodeType="afterGroup">
                            <p:stCondLst>
                              <p:cond delay="4000"/>
                            </p:stCondLst>
                            <p:childTnLst>
                              <p:par>
                                <p:cTn id="51" presetID="8" presetClass="entr" presetSubtype="16" fill="hold" grpId="0" nodeType="afterEffect">
                                  <p:stCondLst>
                                    <p:cond delay="0"/>
                                  </p:stCondLst>
                                  <p:childTnLst>
                                    <p:set>
                                      <p:cBhvr>
                                        <p:cTn id="52" dur="1" fill="hold">
                                          <p:stCondLst>
                                            <p:cond delay="0"/>
                                          </p:stCondLst>
                                        </p:cTn>
                                        <p:tgtEl>
                                          <p:spTgt spid="5135"/>
                                        </p:tgtEl>
                                        <p:attrNameLst>
                                          <p:attrName>style.visibility</p:attrName>
                                        </p:attrNameLst>
                                      </p:cBhvr>
                                      <p:to>
                                        <p:strVal val="visible"/>
                                      </p:to>
                                    </p:set>
                                    <p:animEffect transition="in" filter="diamond(in)">
                                      <p:cBhvr>
                                        <p:cTn id="53" dur="500"/>
                                        <p:tgtEl>
                                          <p:spTgt spid="5135"/>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nodeType="afterGroup">
                            <p:stCondLst>
                              <p:cond delay="4500"/>
                            </p:stCondLst>
                            <p:childTnLst>
                              <p:par>
                                <p:cTn id="55" presetID="8" presetClass="entr" presetSubtype="16" fill="hold" grpId="0" nodeType="afterEffect">
                                  <p:stCondLst>
                                    <p:cond delay="0"/>
                                  </p:stCondLst>
                                  <p:childTnLst>
                                    <p:set>
                                      <p:cBhvr>
                                        <p:cTn id="56" dur="1" fill="hold">
                                          <p:stCondLst>
                                            <p:cond delay="0"/>
                                          </p:stCondLst>
                                        </p:cTn>
                                        <p:tgtEl>
                                          <p:spTgt spid="5136"/>
                                        </p:tgtEl>
                                        <p:attrNameLst>
                                          <p:attrName>style.visibility</p:attrName>
                                        </p:attrNameLst>
                                      </p:cBhvr>
                                      <p:to>
                                        <p:strVal val="visible"/>
                                      </p:to>
                                    </p:set>
                                    <p:animEffect transition="in" filter="diamond(in)">
                                      <p:cBhvr>
                                        <p:cTn id="57" dur="1000"/>
                                        <p:tgtEl>
                                          <p:spTgt spid="5136"/>
                                        </p:tgtEl>
                                      </p:cBhvr>
                                    </p:animEffec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8" presetID="5" presetClass="exit" presetSubtype="10" fill="hold" nodeType="withEffect">
                                  <p:stCondLst>
                                    <p:cond delay="0"/>
                                  </p:stCondLst>
                                  <p:childTnLst>
                                    <p:animEffect transition="out" filter="checkerboard(across)">
                                      <p:cBhvr>
                                        <p:cTn id="59" dur="500"/>
                                        <p:tgtEl>
                                          <p:spTgt spid="5130"/>
                                        </p:tgtEl>
                                      </p:cBhvr>
                                    </p:animEffect>
                                    <p:set>
                                      <p:cBhvr>
                                        <p:cTn id="60" dur="1" fill="hold">
                                          <p:stCondLst>
                                            <p:cond delay="499"/>
                                          </p:stCondLst>
                                        </p:cTn>
                                        <p:tgtEl>
                                          <p:spTgt spid="5130"/>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5131"/>
                                        </p:tgtEl>
                                      </p:cBhvr>
                                    </p:animEffect>
                                    <p:set>
                                      <p:cBhvr>
                                        <p:cTn id="63" dur="1" fill="hold">
                                          <p:stCondLst>
                                            <p:cond delay="499"/>
                                          </p:stCondLst>
                                        </p:cTn>
                                        <p:tgtEl>
                                          <p:spTgt spid="5131"/>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out" filter="checkerboard(across)">
                                      <p:cBhvr>
                                        <p:cTn id="65" dur="500"/>
                                        <p:tgtEl>
                                          <p:spTgt spid="5133"/>
                                        </p:tgtEl>
                                      </p:cBhvr>
                                    </p:animEffect>
                                    <p:set>
                                      <p:cBhvr>
                                        <p:cTn id="66" dur="1" fill="hold">
                                          <p:stCondLst>
                                            <p:cond delay="499"/>
                                          </p:stCondLst>
                                        </p:cTn>
                                        <p:tgtEl>
                                          <p:spTgt spid="5133"/>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5134"/>
                                        </p:tgtEl>
                                      </p:cBhvr>
                                    </p:animEffect>
                                    <p:set>
                                      <p:cBhvr>
                                        <p:cTn id="69" dur="1" fill="hold">
                                          <p:stCondLst>
                                            <p:cond delay="499"/>
                                          </p:stCondLst>
                                        </p:cTn>
                                        <p:tgtEl>
                                          <p:spTgt spid="5134"/>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5135"/>
                                        </p:tgtEl>
                                      </p:cBhvr>
                                    </p:animEffect>
                                    <p:set>
                                      <p:cBhvr>
                                        <p:cTn id="72" dur="1" fill="hold">
                                          <p:stCondLst>
                                            <p:cond delay="499"/>
                                          </p:stCondLst>
                                        </p:cTn>
                                        <p:tgtEl>
                                          <p:spTgt spid="5135"/>
                                        </p:tgtEl>
                                        <p:attrNameLst>
                                          <p:attrName>style.visibility</p:attrName>
                                        </p:attrNameLst>
                                      </p:cBhvr>
                                      <p:to>
                                        <p:strVal val="hidden"/>
                                      </p:to>
                                    </p:set>
                                  </p:childTnLst>
                                </p:cTn>
                              </p:par>
                              <p:par>
                                <p:cTn id="73" presetID="5" presetClass="exit" presetSubtype="10" fill="hold" nodeType="withEffect">
                                  <p:stCondLst>
                                    <p:cond delay="0"/>
                                  </p:stCondLst>
                                  <p:childTnLst>
                                    <p:animEffect transition="out" filter="checkerboard(across)">
                                      <p:cBhvr>
                                        <p:cTn id="74" dur="500"/>
                                        <p:tgtEl>
                                          <p:spTgt spid="5136"/>
                                        </p:tgtEl>
                                      </p:cBhvr>
                                    </p:animEffect>
                                    <p:set>
                                      <p:cBhvr>
                                        <p:cTn id="75" dur="1" fill="hold">
                                          <p:stCondLst>
                                            <p:cond delay="499"/>
                                          </p:stCondLst>
                                        </p:cTn>
                                        <p:tgtEl>
                                          <p:spTgt spid="5136"/>
                                        </p:tgtEl>
                                        <p:attrNameLst>
                                          <p:attrName>style.visibility</p:attrName>
                                        </p:attrNameLst>
                                      </p:cBhvr>
                                      <p:to>
                                        <p:strVal val="hidden"/>
                                      </p:to>
                                    </p:set>
                                  </p:childTnLst>
                                </p:cTn>
                              </p:par>
                            </p:childTnLst>
                          </p:cTn>
                        </p:par>
                        <p:par>
                          <p:cTn id="76" fill="hold" nodeType="afterGroup">
                            <p:stCondLst>
                              <p:cond delay="5500"/>
                            </p:stCondLst>
                            <p:childTnLst>
                              <p:par>
                                <p:cTn id="77" presetID="53" presetClass="entr" presetSubtype="0" fill="hold" grpId="0" nodeType="afterEffect">
                                  <p:stCondLst>
                                    <p:cond delay="0"/>
                                  </p:stCondLst>
                                  <p:childTnLst>
                                    <p:set>
                                      <p:cBhvr>
                                        <p:cTn id="78" dur="1" fill="hold">
                                          <p:stCondLst>
                                            <p:cond delay="0"/>
                                          </p:stCondLst>
                                        </p:cTn>
                                        <p:tgtEl>
                                          <p:spTgt spid="100414"/>
                                        </p:tgtEl>
                                        <p:attrNameLst>
                                          <p:attrName>style.visibility</p:attrName>
                                        </p:attrNameLst>
                                      </p:cBhvr>
                                      <p:to>
                                        <p:strVal val="visible"/>
                                      </p:to>
                                    </p:set>
                                    <p:anim calcmode="lin" valueType="num">
                                      <p:cBhvr>
                                        <p:cTn id="79" dur="1000" fill="hold"/>
                                        <p:tgtEl>
                                          <p:spTgt spid="100414"/>
                                        </p:tgtEl>
                                        <p:attrNameLst>
                                          <p:attrName>ppt_w</p:attrName>
                                        </p:attrNameLst>
                                      </p:cBhvr>
                                      <p:tavLst>
                                        <p:tav tm="0">
                                          <p:val>
                                            <p:fltVal val="0"/>
                                          </p:val>
                                        </p:tav>
                                        <p:tav tm="100000">
                                          <p:val>
                                            <p:strVal val="#ppt_w"/>
                                          </p:val>
                                        </p:tav>
                                      </p:tavLst>
                                    </p:anim>
                                    <p:anim calcmode="lin" valueType="num">
                                      <p:cBhvr>
                                        <p:cTn id="80" dur="1000" fill="hold"/>
                                        <p:tgtEl>
                                          <p:spTgt spid="100414"/>
                                        </p:tgtEl>
                                        <p:attrNameLst>
                                          <p:attrName>ppt_h</p:attrName>
                                        </p:attrNameLst>
                                      </p:cBhvr>
                                      <p:tavLst>
                                        <p:tav tm="0">
                                          <p:val>
                                            <p:fltVal val="0"/>
                                          </p:val>
                                        </p:tav>
                                        <p:tav tm="100000">
                                          <p:val>
                                            <p:strVal val="#ppt_h"/>
                                          </p:val>
                                        </p:tav>
                                      </p:tavLst>
                                    </p:anim>
                                    <p:animEffect transition="in" filter="fade">
                                      <p:cBhvr>
                                        <p:cTn id="81" dur="1000"/>
                                        <p:tgtEl>
                                          <p:spTgt spid="100414"/>
                                        </p:tgtEl>
                                      </p:cBhvr>
                                    </p:animEffect>
                                  </p:childTnLst>
                                  <p:subTnLst>
                                    <p:audio>
                                      <p:cMediaNode>
                                        <p:cTn display="0" masterRel="sameClick">
                                          <p:stCondLst>
                                            <p:cond evt="begin" delay="0">
                                              <p:tn val="77"/>
                                            </p:cond>
                                          </p:stCondLst>
                                          <p:endCondLst>
                                            <p:cond evt="onStopAudio" delay="0">
                                              <p:tgtEl>
                                                <p:sldTgt/>
                                              </p:tgtEl>
                                            </p:cond>
                                          </p:endCondLst>
                                        </p:cTn>
                                        <p:tgtEl>
                                          <p:sndTgt r:embed="rId4" name="drumroll.wav"/>
                                        </p:tgtEl>
                                      </p:cMediaNode>
                                    </p:audio>
                                  </p:subTnLst>
                                </p:cTn>
                              </p:par>
                            </p:childTnLst>
                          </p:cTn>
                        </p:par>
                      </p:childTnLst>
                    </p:cTn>
                  </p:par>
                  <p:par>
                    <p:cTn id="82" fill="hold" nodeType="clickPar">
                      <p:stCondLst>
                        <p:cond delay="indefinite"/>
                      </p:stCondLst>
                      <p:childTnLst>
                        <p:par>
                          <p:cTn id="83" fill="hold" nodeType="withGroup">
                            <p:stCondLst>
                              <p:cond delay="0"/>
                            </p:stCondLst>
                            <p:childTnLst>
                              <p:par>
                                <p:cTn id="84" presetID="8" presetClass="entr" presetSubtype="16" fill="hold" grpId="0" nodeType="clickEffect">
                                  <p:stCondLst>
                                    <p:cond delay="0"/>
                                  </p:stCondLst>
                                  <p:iterate type="lt">
                                    <p:tmPct val="0"/>
                                  </p:iterate>
                                  <p:childTnLst>
                                    <p:set>
                                      <p:cBhvr>
                                        <p:cTn id="85" dur="1" fill="hold">
                                          <p:stCondLst>
                                            <p:cond delay="0"/>
                                          </p:stCondLst>
                                        </p:cTn>
                                        <p:tgtEl>
                                          <p:spTgt spid="5129"/>
                                        </p:tgtEl>
                                        <p:attrNameLst>
                                          <p:attrName>style.visibility</p:attrName>
                                        </p:attrNameLst>
                                      </p:cBhvr>
                                      <p:to>
                                        <p:strVal val="visible"/>
                                      </p:to>
                                    </p:set>
                                    <p:animEffect transition="in" filter="diamond(in)">
                                      <p:cBhvr>
                                        <p:cTn id="86"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7" grpId="0" animBg="1"/>
      <p:bldP spid="5129" grpId="0" animBg="1"/>
      <p:bldP spid="5130" grpId="0" animBg="1"/>
      <p:bldP spid="5131" grpId="0" animBg="1"/>
      <p:bldP spid="5133" grpId="0" animBg="1"/>
      <p:bldP spid="5134" grpId="0" animBg="1"/>
      <p:bldP spid="5135" grpId="0" animBg="1"/>
      <p:bldP spid="5136" grpId="0" animBg="1"/>
      <p:bldP spid="3086" grpId="0"/>
      <p:bldP spid="1004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2"/>
          <p:cNvGrpSpPr>
            <a:grpSpLocks/>
          </p:cNvGrpSpPr>
          <p:nvPr/>
        </p:nvGrpSpPr>
        <p:grpSpPr bwMode="auto">
          <a:xfrm>
            <a:off x="0" y="0"/>
            <a:ext cx="4495800" cy="3352800"/>
            <a:chOff x="990600" y="2057400"/>
            <a:chExt cx="7391400" cy="4800600"/>
          </a:xfrm>
        </p:grpSpPr>
        <p:pic>
          <p:nvPicPr>
            <p:cNvPr id="47114" name="Picture 4" descr="Dua hau"/>
            <p:cNvPicPr>
              <a:picLocks noChangeAspect="1" noChangeArrowheads="1"/>
            </p:cNvPicPr>
            <p:nvPr/>
          </p:nvPicPr>
          <p:blipFill>
            <a:blip r:embed="rId2"/>
            <a:srcRect/>
            <a:stretch>
              <a:fillRect/>
            </a:stretch>
          </p:blipFill>
          <p:spPr bwMode="auto">
            <a:xfrm>
              <a:off x="990600" y="2057400"/>
              <a:ext cx="7391400" cy="4800600"/>
            </a:xfrm>
            <a:prstGeom prst="rect">
              <a:avLst/>
            </a:prstGeom>
            <a:noFill/>
            <a:ln w="38100">
              <a:solidFill>
                <a:srgbClr val="FF0000"/>
              </a:solidFill>
              <a:miter lim="800000"/>
              <a:headEnd/>
              <a:tailEnd/>
            </a:ln>
          </p:spPr>
        </p:pic>
        <p:sp>
          <p:nvSpPr>
            <p:cNvPr id="47115" name="Rectangle 2"/>
            <p:cNvSpPr>
              <a:spLocks noChangeArrowheads="1"/>
            </p:cNvSpPr>
            <p:nvPr/>
          </p:nvSpPr>
          <p:spPr bwMode="auto">
            <a:xfrm>
              <a:off x="4623661" y="6248401"/>
              <a:ext cx="3758339"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DƯA HẤU</a:t>
              </a:r>
              <a:endParaRPr lang="vi-VN" altLang="en-US" sz="2400" b="1">
                <a:solidFill>
                  <a:srgbClr val="000099"/>
                </a:solidFill>
                <a:latin typeface="Times New Roman" pitchFamily="18" charset="0"/>
                <a:cs typeface="Times New Roman" pitchFamily="18" charset="0"/>
              </a:endParaRPr>
            </a:p>
          </p:txBody>
        </p:sp>
      </p:grpSp>
      <p:grpSp>
        <p:nvGrpSpPr>
          <p:cNvPr id="47106" name="Group 14"/>
          <p:cNvGrpSpPr>
            <a:grpSpLocks/>
          </p:cNvGrpSpPr>
          <p:nvPr/>
        </p:nvGrpSpPr>
        <p:grpSpPr bwMode="auto">
          <a:xfrm>
            <a:off x="0" y="3429000"/>
            <a:ext cx="4495800" cy="3429000"/>
            <a:chOff x="838200" y="2057400"/>
            <a:chExt cx="7467601" cy="4800600"/>
          </a:xfrm>
        </p:grpSpPr>
        <p:pic>
          <p:nvPicPr>
            <p:cNvPr id="47112" name="Picture 19" descr="http://duoclieu.hup.edu.vn/wp-content/uploads/2013/08/Centella-asiatica-Rau-ma.jpg"/>
            <p:cNvPicPr>
              <a:picLocks noChangeAspect="1" noChangeArrowheads="1"/>
            </p:cNvPicPr>
            <p:nvPr/>
          </p:nvPicPr>
          <p:blipFill>
            <a:blip r:embed="rId3"/>
            <a:srcRect/>
            <a:stretch>
              <a:fillRect/>
            </a:stretch>
          </p:blipFill>
          <p:spPr bwMode="auto">
            <a:xfrm>
              <a:off x="838200" y="2057400"/>
              <a:ext cx="7467600" cy="4800600"/>
            </a:xfrm>
            <a:prstGeom prst="rect">
              <a:avLst/>
            </a:prstGeom>
            <a:noFill/>
            <a:ln w="38100">
              <a:solidFill>
                <a:srgbClr val="FF0000"/>
              </a:solidFill>
              <a:miter lim="800000"/>
              <a:headEnd/>
              <a:tailEnd/>
            </a:ln>
          </p:spPr>
        </p:pic>
        <p:sp>
          <p:nvSpPr>
            <p:cNvPr id="47113" name="Rectangle 2"/>
            <p:cNvSpPr>
              <a:spLocks noChangeArrowheads="1"/>
            </p:cNvSpPr>
            <p:nvPr/>
          </p:nvSpPr>
          <p:spPr bwMode="auto">
            <a:xfrm>
              <a:off x="6154120" y="6248399"/>
              <a:ext cx="2151681" cy="533359"/>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RAU MÁ</a:t>
              </a:r>
              <a:endParaRPr lang="vi-VN" altLang="en-US" sz="2400" b="1">
                <a:solidFill>
                  <a:srgbClr val="000099"/>
                </a:solidFill>
                <a:latin typeface="Times New Roman" pitchFamily="18" charset="0"/>
                <a:cs typeface="Times New Roman" pitchFamily="18" charset="0"/>
              </a:endParaRPr>
            </a:p>
          </p:txBody>
        </p:sp>
      </p:grpSp>
      <p:grpSp>
        <p:nvGrpSpPr>
          <p:cNvPr id="47107" name="Group 16"/>
          <p:cNvGrpSpPr>
            <a:grpSpLocks/>
          </p:cNvGrpSpPr>
          <p:nvPr/>
        </p:nvGrpSpPr>
        <p:grpSpPr bwMode="auto">
          <a:xfrm>
            <a:off x="4572000" y="3352800"/>
            <a:ext cx="4525963" cy="3505200"/>
            <a:chOff x="2209800" y="765077"/>
            <a:chExt cx="7467600" cy="4724761"/>
          </a:xfrm>
        </p:grpSpPr>
        <p:pic>
          <p:nvPicPr>
            <p:cNvPr id="47110" name="Picture 16" descr="http://media.doisongphapluat.com/326/2014/2/28/Khoai%20lang.JPG"/>
            <p:cNvPicPr>
              <a:picLocks noChangeAspect="1" noChangeArrowheads="1"/>
            </p:cNvPicPr>
            <p:nvPr/>
          </p:nvPicPr>
          <p:blipFill>
            <a:blip r:embed="rId4"/>
            <a:srcRect/>
            <a:stretch>
              <a:fillRect/>
            </a:stretch>
          </p:blipFill>
          <p:spPr bwMode="auto">
            <a:xfrm>
              <a:off x="2209800" y="765077"/>
              <a:ext cx="7418070" cy="4724761"/>
            </a:xfrm>
            <a:prstGeom prst="rect">
              <a:avLst/>
            </a:prstGeom>
            <a:noFill/>
            <a:ln w="38100">
              <a:solidFill>
                <a:srgbClr val="FF0000"/>
              </a:solidFill>
              <a:miter lim="800000"/>
              <a:headEnd/>
              <a:tailEnd/>
            </a:ln>
          </p:spPr>
        </p:pic>
        <p:sp>
          <p:nvSpPr>
            <p:cNvPr id="47111" name="Rectangle 2"/>
            <p:cNvSpPr>
              <a:spLocks noChangeArrowheads="1"/>
            </p:cNvSpPr>
            <p:nvPr/>
          </p:nvSpPr>
          <p:spPr bwMode="auto">
            <a:xfrm>
              <a:off x="6233160" y="4804027"/>
              <a:ext cx="3444240"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KHOAI LANG</a:t>
              </a:r>
              <a:endParaRPr lang="vi-VN" altLang="en-US" sz="2400" b="1">
                <a:solidFill>
                  <a:srgbClr val="000099"/>
                </a:solidFill>
                <a:latin typeface="Times New Roman" pitchFamily="18" charset="0"/>
                <a:cs typeface="Times New Roman" pitchFamily="18" charset="0"/>
              </a:endParaRPr>
            </a:p>
          </p:txBody>
        </p:sp>
      </p:grpSp>
      <p:pic>
        <p:nvPicPr>
          <p:cNvPr id="47108" name="Picture 2" descr="http://www.caygiong.org/upload/hieunm/image/Dua-le/Dua-le.jpg"/>
          <p:cNvPicPr>
            <a:picLocks noChangeAspect="1" noChangeArrowheads="1"/>
          </p:cNvPicPr>
          <p:nvPr/>
        </p:nvPicPr>
        <p:blipFill>
          <a:blip r:embed="rId5"/>
          <a:srcRect/>
          <a:stretch>
            <a:fillRect/>
          </a:stretch>
        </p:blipFill>
        <p:spPr bwMode="auto">
          <a:xfrm>
            <a:off x="4572000" y="0"/>
            <a:ext cx="4572000" cy="3276600"/>
          </a:xfrm>
          <a:prstGeom prst="rect">
            <a:avLst/>
          </a:prstGeom>
          <a:noFill/>
          <a:ln w="38100">
            <a:solidFill>
              <a:srgbClr val="FF0000"/>
            </a:solidFill>
            <a:miter lim="800000"/>
            <a:headEnd/>
            <a:tailEnd/>
          </a:ln>
        </p:spPr>
      </p:pic>
      <p:sp>
        <p:nvSpPr>
          <p:cNvPr id="47109" name="Rectangle 2"/>
          <p:cNvSpPr>
            <a:spLocks noChangeArrowheads="1"/>
          </p:cNvSpPr>
          <p:nvPr/>
        </p:nvSpPr>
        <p:spPr bwMode="auto">
          <a:xfrm>
            <a:off x="7162800" y="2819400"/>
            <a:ext cx="1935163" cy="395288"/>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DƯA GANG</a:t>
            </a:r>
            <a:endParaRPr lang="vi-VN" altLang="en-US" sz="2400" b="1">
              <a:solidFill>
                <a:srgbClr val="000099"/>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7"/>
          <p:cNvSpPr txBox="1">
            <a:spLocks noChangeArrowheads="1"/>
          </p:cNvSpPr>
          <p:nvPr/>
        </p:nvSpPr>
        <p:spPr bwMode="auto">
          <a:xfrm>
            <a:off x="4572000" y="24384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369888" y="1752600"/>
          <a:ext cx="7935912" cy="4229100"/>
        </p:xfrm>
        <a:graphic>
          <a:graphicData uri="http://schemas.openxmlformats.org/drawingml/2006/table">
            <a:tbl>
              <a:tblPr/>
              <a:tblGrid>
                <a:gridCol w="919554"/>
                <a:gridCol w="2890751"/>
                <a:gridCol w="1371710"/>
                <a:gridCol w="1440929"/>
                <a:gridCol w="1312968"/>
              </a:tblGrid>
              <a:tr h="541275">
                <a:tc rowSpan="2">
                  <a:txBody>
                    <a:bodyPr/>
                    <a:lstStyle/>
                    <a:p>
                      <a:pPr algn="ctr"/>
                      <a:r>
                        <a:rPr lang="en-US" sz="2400" b="1" dirty="0" err="1" smtClean="0">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smtClean="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smtClean="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8188" name="Text Box 6"/>
          <p:cNvSpPr txBox="1">
            <a:spLocks noChangeArrowheads="1"/>
          </p:cNvSpPr>
          <p:nvPr/>
        </p:nvSpPr>
        <p:spPr bwMode="auto">
          <a:xfrm>
            <a:off x="2438400" y="9906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PHIẾU BÀI TẬP: </a:t>
            </a:r>
          </a:p>
        </p:txBody>
      </p:sp>
      <p:sp>
        <p:nvSpPr>
          <p:cNvPr id="48189" name="Rectangle 2"/>
          <p:cNvSpPr>
            <a:spLocks noChangeArrowheads="1"/>
          </p:cNvSpPr>
          <p:nvPr/>
        </p:nvSpPr>
        <p:spPr bwMode="auto">
          <a:xfrm>
            <a:off x="0" y="15240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 </a:t>
            </a:r>
            <a:endParaRPr lang="vi-VN" altLang="en-US" sz="3400" b="1">
              <a:solidFill>
                <a:srgbClr val="0000FF"/>
              </a:solidFill>
              <a:latin typeface="Times New Roman" pitchFamily="18" charset="0"/>
              <a:cs typeface="Times New Roman" pitchFamily="18" charset="0"/>
            </a:endParaRPr>
          </a:p>
        </p:txBody>
      </p:sp>
      <p:sp>
        <p:nvSpPr>
          <p:cNvPr id="19" name="Rectangle 18"/>
          <p:cNvSpPr/>
          <p:nvPr/>
        </p:nvSpPr>
        <p:spPr>
          <a:xfrm>
            <a:off x="4495800" y="2819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495800" y="5562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495800" y="5105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943600" y="3733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495800" y="4648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6" name="Rectangle 15"/>
          <p:cNvSpPr/>
          <p:nvPr/>
        </p:nvSpPr>
        <p:spPr>
          <a:xfrm>
            <a:off x="7239000" y="3276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7" name="Rectangle 16"/>
          <p:cNvSpPr/>
          <p:nvPr/>
        </p:nvSpPr>
        <p:spPr>
          <a:xfrm>
            <a:off x="7239000" y="4191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0" y="2667000"/>
            <a:ext cx="8915400" cy="1200150"/>
          </a:xfrm>
          <a:prstGeom prst="rect">
            <a:avLst/>
          </a:prstGeom>
          <a:noFill/>
          <a:ln w="9525">
            <a:noFill/>
            <a:miter lim="800000"/>
            <a:headEnd/>
            <a:tailEnd/>
          </a:ln>
        </p:spPr>
        <p:txBody>
          <a:bodyPr>
            <a:spAutoFit/>
          </a:bodyPr>
          <a:lstStyle/>
          <a:p>
            <a:r>
              <a:rPr lang="en-US" sz="3600" b="1">
                <a:latin typeface="Times New Roman" pitchFamily="18" charset="0"/>
                <a:cs typeface="Times New Roman" pitchFamily="18" charset="0"/>
              </a:rPr>
              <a:t>- Các cây thường có thân mọc đứng; một số cây có thân leo, thân bò.</a:t>
            </a:r>
            <a:endParaRPr lang="vi-VN" sz="3600" b="1"/>
          </a:p>
        </p:txBody>
      </p:sp>
      <p:sp>
        <p:nvSpPr>
          <p:cNvPr id="49154" name="Rectangle 2"/>
          <p:cNvSpPr>
            <a:spLocks noChangeArrowheads="1"/>
          </p:cNvSpPr>
          <p:nvPr/>
        </p:nvSpPr>
        <p:spPr bwMode="auto">
          <a:xfrm>
            <a:off x="0" y="22860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a:t>
            </a:r>
            <a:endParaRPr lang="vi-VN" altLang="en-US" sz="3400" b="1">
              <a:solidFill>
                <a:srgbClr val="0000FF"/>
              </a:solidFill>
              <a:latin typeface="Times New Roman" pitchFamily="18" charset="0"/>
              <a:cs typeface="Times New Roman" pitchFamily="18" charset="0"/>
            </a:endParaRPr>
          </a:p>
        </p:txBody>
      </p:sp>
      <p:sp>
        <p:nvSpPr>
          <p:cNvPr id="9" name="Rectangle 1"/>
          <p:cNvSpPr>
            <a:spLocks noChangeArrowheads="1"/>
          </p:cNvSpPr>
          <p:nvPr/>
        </p:nvSpPr>
        <p:spPr bwMode="auto">
          <a:xfrm>
            <a:off x="0" y="1295400"/>
            <a:ext cx="8915400" cy="1200150"/>
          </a:xfrm>
          <a:prstGeom prst="rect">
            <a:avLst/>
          </a:prstGeom>
          <a:noFill/>
          <a:ln w="9525">
            <a:noFill/>
            <a:miter lim="800000"/>
            <a:headEnd/>
            <a:tailEnd/>
          </a:ln>
        </p:spPr>
        <p:txBody>
          <a:bodyPr>
            <a:spAutoFit/>
          </a:bodyPr>
          <a:lstStyle/>
          <a:p>
            <a:r>
              <a:rPr lang="en-US" sz="3600" b="1">
                <a:solidFill>
                  <a:srgbClr val="0000FF"/>
                </a:solidFill>
                <a:latin typeface="Times New Roman" pitchFamily="18" charset="0"/>
                <a:cs typeface="Times New Roman" pitchFamily="18" charset="0"/>
              </a:rPr>
              <a:t>Thân cây có mấy cách mọc? Đó là những cách nào?</a:t>
            </a:r>
            <a:endParaRPr lang="vi-VN" sz="3600" b="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28674"/>
                                        </p:tgtEl>
                                        <p:attrNameLst>
                                          <p:attrName>style.visibility</p:attrName>
                                        </p:attrNameLst>
                                      </p:cBhvr>
                                      <p:to>
                                        <p:strVal val="visible"/>
                                      </p:to>
                                    </p:set>
                                    <p:animEffect transition="in" filter="box(in)">
                                      <p:cBhvr>
                                        <p:cTn id="15"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9" grpId="0"/>
      <p:bldP spid="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nvGraphicFramePr>
        <p:xfrm>
          <a:off x="533400" y="3733800"/>
          <a:ext cx="8001000" cy="2544763"/>
        </p:xfrm>
        <a:graphic>
          <a:graphicData uri="http://schemas.openxmlformats.org/drawingml/2006/table">
            <a:tbl>
              <a:tblPr/>
              <a:tblGrid>
                <a:gridCol w="4000500"/>
                <a:gridCol w="4000500"/>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gỗ</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thảo</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35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0188" name="Rectangle 2"/>
          <p:cNvSpPr>
            <a:spLocks noChangeArrowheads="1"/>
          </p:cNvSpPr>
          <p:nvPr/>
        </p:nvSpPr>
        <p:spPr bwMode="auto">
          <a:xfrm>
            <a:off x="152400" y="2133600"/>
            <a:ext cx="8839200" cy="1371600"/>
          </a:xfrm>
          <a:prstGeom prst="rect">
            <a:avLst/>
          </a:prstGeom>
          <a:noFill/>
          <a:ln w="9525">
            <a:noFill/>
            <a:miter lim="800000"/>
            <a:headEnd/>
            <a:tailEnd/>
          </a:ln>
        </p:spPr>
        <p:txBody>
          <a:bodyPr wrap="none" anchor="ctr"/>
          <a:lstStyle/>
          <a:p>
            <a:pPr algn="just"/>
            <a:r>
              <a:rPr lang="en-US" sz="2800" b="1">
                <a:latin typeface="Times New Roman" pitchFamily="18" charset="0"/>
                <a:cs typeface="Times New Roman" pitchFamily="18" charset="0"/>
              </a:rPr>
              <a:t>Xếp các loại cây sau vào 2 cột thích hợp trong bảng dưới </a:t>
            </a:r>
          </a:p>
          <a:p>
            <a:pPr algn="just"/>
            <a:r>
              <a:rPr lang="en-US" sz="2800" b="1">
                <a:latin typeface="Times New Roman" pitchFamily="18" charset="0"/>
                <a:cs typeface="Times New Roman" pitchFamily="18" charset="0"/>
              </a:rPr>
              <a:t>đây: Cây nhãn, cây bí đỏ, cây dưa chuột, cây lúa, cây rau</a:t>
            </a:r>
          </a:p>
          <a:p>
            <a:pPr algn="just"/>
            <a:r>
              <a:rPr lang="en-US" sz="2800" b="1">
                <a:latin typeface="Times New Roman" pitchFamily="18" charset="0"/>
                <a:cs typeface="Times New Roman" pitchFamily="18" charset="0"/>
              </a:rPr>
              <a:t> muống, c</a:t>
            </a:r>
            <a:r>
              <a:rPr lang="en-US" altLang="en-US" sz="2800" b="1">
                <a:latin typeface="Times New Roman" pitchFamily="18" charset="0"/>
                <a:cs typeface="Times New Roman" pitchFamily="18" charset="0"/>
              </a:rPr>
              <a:t>ây su hào, cây gỗ trong rừng.</a:t>
            </a:r>
            <a:endParaRPr lang="vi-VN" altLang="en-US" sz="2800" b="1">
              <a:latin typeface="Times New Roman" pitchFamily="18" charset="0"/>
              <a:cs typeface="Times New Roman" pitchFamily="18" charset="0"/>
            </a:endParaRPr>
          </a:p>
        </p:txBody>
      </p:sp>
      <p:sp>
        <p:nvSpPr>
          <p:cNvPr id="50189"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 </a:t>
            </a:r>
            <a:endParaRPr lang="vi-VN" altLang="en-US" sz="3600" b="1">
              <a:solidFill>
                <a:srgbClr val="0000FF"/>
              </a:solidFill>
              <a:latin typeface="Times New Roman" pitchFamily="18" charset="0"/>
              <a:cs typeface="Times New Roman" pitchFamily="18" charset="0"/>
            </a:endParaRPr>
          </a:p>
        </p:txBody>
      </p:sp>
      <p:sp>
        <p:nvSpPr>
          <p:cNvPr id="50190" name="Text Box 6"/>
          <p:cNvSpPr txBox="1">
            <a:spLocks noChangeArrowheads="1"/>
          </p:cNvSpPr>
          <p:nvPr/>
        </p:nvSpPr>
        <p:spPr bwMode="auto">
          <a:xfrm>
            <a:off x="2743200" y="838200"/>
            <a:ext cx="3657600" cy="585788"/>
          </a:xfrm>
          <a:prstGeom prst="rect">
            <a:avLst/>
          </a:prstGeom>
          <a:noFill/>
          <a:ln w="9525">
            <a:noFill/>
            <a:miter lim="800000"/>
            <a:headEnd/>
            <a:tailEnd/>
          </a:ln>
        </p:spPr>
        <p:txBody>
          <a:bodyPr>
            <a:spAutoFit/>
          </a:bodyPr>
          <a:lstStyle/>
          <a:p>
            <a:pPr algn="ctr">
              <a:spcBef>
                <a:spcPct val="50000"/>
              </a:spcBef>
            </a:pPr>
            <a:r>
              <a:rPr lang="en-US" sz="3200" b="1">
                <a:solidFill>
                  <a:srgbClr val="FF0000"/>
                </a:solidFill>
                <a:latin typeface="Times New Roman" pitchFamily="18" charset="0"/>
              </a:rPr>
              <a:t>PHIẾU BÀI TẬP: </a:t>
            </a:r>
          </a:p>
        </p:txBody>
      </p:sp>
      <p:cxnSp>
        <p:nvCxnSpPr>
          <p:cNvPr id="13" name="Straight Connector 12"/>
          <p:cNvCxnSpPr/>
          <p:nvPr/>
        </p:nvCxnSpPr>
        <p:spPr>
          <a:xfrm>
            <a:off x="304800" y="2589213"/>
            <a:ext cx="586740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a:t>
            </a:r>
            <a:endParaRPr lang="vi-VN" altLang="en-US" sz="3600" b="1">
              <a:solidFill>
                <a:srgbClr val="0000FF"/>
              </a:solidFill>
              <a:latin typeface="Times New Roman" pitchFamily="18" charset="0"/>
              <a:cs typeface="Times New Roman" pitchFamily="18" charset="0"/>
            </a:endParaRPr>
          </a:p>
        </p:txBody>
      </p:sp>
      <p:sp>
        <p:nvSpPr>
          <p:cNvPr id="12" name="Text Box 7"/>
          <p:cNvSpPr txBox="1">
            <a:spLocks noChangeArrowheads="1"/>
          </p:cNvSpPr>
          <p:nvPr/>
        </p:nvSpPr>
        <p:spPr bwMode="auto">
          <a:xfrm>
            <a:off x="-838200" y="1219200"/>
            <a:ext cx="6019800" cy="646113"/>
          </a:xfrm>
          <a:prstGeom prst="rect">
            <a:avLst/>
          </a:prstGeom>
          <a:noFill/>
          <a:ln w="9525">
            <a:noFill/>
            <a:miter lim="800000"/>
            <a:headEnd/>
            <a:tailEnd/>
          </a:ln>
        </p:spPr>
        <p:txBody>
          <a:bodyPr>
            <a:spAutoFit/>
          </a:bodyPr>
          <a:lstStyle/>
          <a:p>
            <a:pPr algn="ctr">
              <a:spcBef>
                <a:spcPct val="50000"/>
              </a:spcBef>
            </a:pPr>
            <a:r>
              <a:rPr lang="en-US" altLang="en-US" sz="3600" b="1">
                <a:solidFill>
                  <a:srgbClr val="FF0000"/>
                </a:solidFill>
                <a:latin typeface="Times New Roman" pitchFamily="18" charset="0"/>
                <a:cs typeface="Times New Roman" pitchFamily="18" charset="0"/>
              </a:rPr>
              <a:t>- Thế nào là thân gỗ?</a:t>
            </a:r>
            <a:endParaRPr lang="vi-VN" altLang="en-US" sz="3600" b="1">
              <a:solidFill>
                <a:srgbClr val="FF0000"/>
              </a:solidFill>
              <a:latin typeface="Times New Roman" pitchFamily="18" charset="0"/>
              <a:cs typeface="Times New Roman" pitchFamily="18" charset="0"/>
            </a:endParaRPr>
          </a:p>
        </p:txBody>
      </p:sp>
      <p:sp>
        <p:nvSpPr>
          <p:cNvPr id="14" name="Text Box 7"/>
          <p:cNvSpPr txBox="1">
            <a:spLocks noChangeArrowheads="1"/>
          </p:cNvSpPr>
          <p:nvPr/>
        </p:nvSpPr>
        <p:spPr bwMode="auto">
          <a:xfrm>
            <a:off x="0" y="1981200"/>
            <a:ext cx="8686800" cy="1200150"/>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altLang="en-US" sz="3600" b="1">
                <a:latin typeface="Times New Roman" pitchFamily="18" charset="0"/>
                <a:cs typeface="Times New Roman" pitchFamily="18" charset="0"/>
              </a:rPr>
              <a:t> Những cây có thân to, khỏe, cứng, chắc, dẻo dai thì ta gọi đó là thân gỗ.</a:t>
            </a:r>
            <a:endParaRPr lang="vi-VN" altLang="en-US" sz="3600" b="1">
              <a:latin typeface="Times New Roman" pitchFamily="18" charset="0"/>
              <a:cs typeface="Times New Roman" pitchFamily="18" charset="0"/>
            </a:endParaRPr>
          </a:p>
        </p:txBody>
      </p:sp>
      <p:sp>
        <p:nvSpPr>
          <p:cNvPr id="15" name="Text Box 7"/>
          <p:cNvSpPr txBox="1">
            <a:spLocks noChangeArrowheads="1"/>
          </p:cNvSpPr>
          <p:nvPr/>
        </p:nvSpPr>
        <p:spPr bwMode="auto">
          <a:xfrm>
            <a:off x="-685800" y="3352800"/>
            <a:ext cx="6019800" cy="646113"/>
          </a:xfrm>
          <a:prstGeom prst="rect">
            <a:avLst/>
          </a:prstGeom>
          <a:noFill/>
          <a:ln w="9525">
            <a:noFill/>
            <a:miter lim="800000"/>
            <a:headEnd/>
            <a:tailEnd/>
          </a:ln>
        </p:spPr>
        <p:txBody>
          <a:bodyPr>
            <a:spAutoFit/>
          </a:bodyPr>
          <a:lstStyle/>
          <a:p>
            <a:pPr algn="ctr">
              <a:spcBef>
                <a:spcPct val="50000"/>
              </a:spcBef>
            </a:pPr>
            <a:r>
              <a:rPr lang="en-US" altLang="en-US" sz="3600" b="1">
                <a:solidFill>
                  <a:srgbClr val="FF0000"/>
                </a:solidFill>
                <a:latin typeface="Times New Roman" pitchFamily="18" charset="0"/>
                <a:cs typeface="Times New Roman" pitchFamily="18" charset="0"/>
              </a:rPr>
              <a:t>- Thế nào là thân thảo?</a:t>
            </a:r>
            <a:endParaRPr lang="vi-VN" altLang="en-US" sz="3600" b="1">
              <a:solidFill>
                <a:srgbClr val="FF0000"/>
              </a:solidFill>
              <a:latin typeface="Times New Roman" pitchFamily="18" charset="0"/>
              <a:cs typeface="Times New Roman" pitchFamily="18" charset="0"/>
            </a:endParaRPr>
          </a:p>
        </p:txBody>
      </p:sp>
      <p:sp>
        <p:nvSpPr>
          <p:cNvPr id="17" name="Text Box 7"/>
          <p:cNvSpPr txBox="1">
            <a:spLocks noChangeArrowheads="1"/>
          </p:cNvSpPr>
          <p:nvPr/>
        </p:nvSpPr>
        <p:spPr bwMode="auto">
          <a:xfrm>
            <a:off x="0" y="4267200"/>
            <a:ext cx="8686800" cy="1200150"/>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altLang="en-US" sz="3600" b="1">
                <a:latin typeface="Times New Roman" pitchFamily="18" charset="0"/>
                <a:cs typeface="Times New Roman" pitchFamily="18" charset="0"/>
              </a:rPr>
              <a:t> Những cây có thân nhỏ, mềm, yếu thì ta gọi đó là thân thảo.</a:t>
            </a:r>
            <a:endParaRPr lang="vi-VN" altLang="en-US" sz="3600" b="1">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8"/>
          <p:cNvSpPr txBox="1">
            <a:spLocks noChangeArrowheads="1"/>
          </p:cNvSpPr>
          <p:nvPr/>
        </p:nvSpPr>
        <p:spPr bwMode="auto">
          <a:xfrm>
            <a:off x="4953000" y="22860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pSp>
        <p:nvGrpSpPr>
          <p:cNvPr id="52226" name="Group 9"/>
          <p:cNvGrpSpPr>
            <a:grpSpLocks/>
          </p:cNvGrpSpPr>
          <p:nvPr/>
        </p:nvGrpSpPr>
        <p:grpSpPr bwMode="auto">
          <a:xfrm>
            <a:off x="0" y="1219200"/>
            <a:ext cx="9144000" cy="4419600"/>
            <a:chOff x="0" y="0"/>
            <a:chExt cx="5760" cy="2976"/>
          </a:xfrm>
        </p:grpSpPr>
        <p:pic>
          <p:nvPicPr>
            <p:cNvPr id="52242" name="Picture 10"/>
            <p:cNvPicPr>
              <a:picLocks noChangeAspect="1" noChangeArrowheads="1"/>
            </p:cNvPicPr>
            <p:nvPr/>
          </p:nvPicPr>
          <p:blipFill>
            <a:blip r:embed="rId2"/>
            <a:srcRect/>
            <a:stretch>
              <a:fillRect/>
            </a:stretch>
          </p:blipFill>
          <p:spPr bwMode="auto">
            <a:xfrm>
              <a:off x="0" y="0"/>
              <a:ext cx="1824" cy="1392"/>
            </a:xfrm>
            <a:prstGeom prst="rect">
              <a:avLst/>
            </a:prstGeom>
            <a:noFill/>
            <a:ln w="28575">
              <a:solidFill>
                <a:srgbClr val="000099"/>
              </a:solidFill>
              <a:miter lim="800000"/>
              <a:headEnd/>
              <a:tailEnd/>
            </a:ln>
          </p:spPr>
        </p:pic>
        <p:pic>
          <p:nvPicPr>
            <p:cNvPr id="52243" name="Picture 11"/>
            <p:cNvPicPr>
              <a:picLocks noChangeAspect="1" noChangeArrowheads="1"/>
            </p:cNvPicPr>
            <p:nvPr/>
          </p:nvPicPr>
          <p:blipFill>
            <a:blip r:embed="rId3"/>
            <a:srcRect/>
            <a:stretch>
              <a:fillRect/>
            </a:stretch>
          </p:blipFill>
          <p:spPr bwMode="auto">
            <a:xfrm>
              <a:off x="1872" y="0"/>
              <a:ext cx="1920" cy="1392"/>
            </a:xfrm>
            <a:prstGeom prst="rect">
              <a:avLst/>
            </a:prstGeom>
            <a:noFill/>
            <a:ln w="28575">
              <a:solidFill>
                <a:srgbClr val="000099"/>
              </a:solidFill>
              <a:miter lim="800000"/>
              <a:headEnd/>
              <a:tailEnd/>
            </a:ln>
          </p:spPr>
        </p:pic>
        <p:pic>
          <p:nvPicPr>
            <p:cNvPr id="52244" name="Picture 12"/>
            <p:cNvPicPr>
              <a:picLocks noChangeAspect="1" noChangeArrowheads="1"/>
            </p:cNvPicPr>
            <p:nvPr/>
          </p:nvPicPr>
          <p:blipFill>
            <a:blip r:embed="rId4"/>
            <a:srcRect/>
            <a:stretch>
              <a:fillRect/>
            </a:stretch>
          </p:blipFill>
          <p:spPr bwMode="auto">
            <a:xfrm>
              <a:off x="3840" y="0"/>
              <a:ext cx="1920" cy="1392"/>
            </a:xfrm>
            <a:prstGeom prst="rect">
              <a:avLst/>
            </a:prstGeom>
            <a:noFill/>
            <a:ln w="28575">
              <a:solidFill>
                <a:srgbClr val="000099"/>
              </a:solidFill>
              <a:miter lim="800000"/>
              <a:headEnd/>
              <a:tailEnd/>
            </a:ln>
          </p:spPr>
        </p:pic>
        <p:pic>
          <p:nvPicPr>
            <p:cNvPr id="52245" name="Picture 13"/>
            <p:cNvPicPr>
              <a:picLocks noChangeAspect="1" noChangeArrowheads="1"/>
            </p:cNvPicPr>
            <p:nvPr/>
          </p:nvPicPr>
          <p:blipFill>
            <a:blip r:embed="rId5"/>
            <a:srcRect/>
            <a:stretch>
              <a:fillRect/>
            </a:stretch>
          </p:blipFill>
          <p:spPr bwMode="auto">
            <a:xfrm>
              <a:off x="0" y="1440"/>
              <a:ext cx="1440" cy="1536"/>
            </a:xfrm>
            <a:prstGeom prst="rect">
              <a:avLst/>
            </a:prstGeom>
            <a:noFill/>
            <a:ln w="28575">
              <a:solidFill>
                <a:srgbClr val="000099"/>
              </a:solidFill>
              <a:miter lim="800000"/>
              <a:headEnd/>
              <a:tailEnd/>
            </a:ln>
          </p:spPr>
        </p:pic>
        <p:pic>
          <p:nvPicPr>
            <p:cNvPr id="52246" name="Picture 14"/>
            <p:cNvPicPr>
              <a:picLocks noChangeAspect="1" noChangeArrowheads="1"/>
            </p:cNvPicPr>
            <p:nvPr/>
          </p:nvPicPr>
          <p:blipFill>
            <a:blip r:embed="rId6"/>
            <a:srcRect/>
            <a:stretch>
              <a:fillRect/>
            </a:stretch>
          </p:blipFill>
          <p:spPr bwMode="auto">
            <a:xfrm>
              <a:off x="1488" y="1440"/>
              <a:ext cx="1344" cy="1536"/>
            </a:xfrm>
            <a:prstGeom prst="rect">
              <a:avLst/>
            </a:prstGeom>
            <a:noFill/>
            <a:ln w="28575">
              <a:solidFill>
                <a:srgbClr val="000099"/>
              </a:solidFill>
              <a:miter lim="800000"/>
              <a:headEnd/>
              <a:tailEnd/>
            </a:ln>
          </p:spPr>
        </p:pic>
        <p:pic>
          <p:nvPicPr>
            <p:cNvPr id="52247" name="Picture 15"/>
            <p:cNvPicPr>
              <a:picLocks noChangeAspect="1" noChangeArrowheads="1"/>
            </p:cNvPicPr>
            <p:nvPr/>
          </p:nvPicPr>
          <p:blipFill>
            <a:blip r:embed="rId7"/>
            <a:srcRect/>
            <a:stretch>
              <a:fillRect/>
            </a:stretch>
          </p:blipFill>
          <p:spPr bwMode="auto">
            <a:xfrm>
              <a:off x="2880" y="1440"/>
              <a:ext cx="1392" cy="1536"/>
            </a:xfrm>
            <a:prstGeom prst="rect">
              <a:avLst/>
            </a:prstGeom>
            <a:noFill/>
            <a:ln w="28575">
              <a:solidFill>
                <a:srgbClr val="000099"/>
              </a:solidFill>
              <a:miter lim="800000"/>
              <a:headEnd/>
              <a:tailEnd/>
            </a:ln>
          </p:spPr>
        </p:pic>
        <p:pic>
          <p:nvPicPr>
            <p:cNvPr id="52248" name="Picture 16"/>
            <p:cNvPicPr>
              <a:picLocks noChangeAspect="1" noChangeArrowheads="1"/>
            </p:cNvPicPr>
            <p:nvPr/>
          </p:nvPicPr>
          <p:blipFill>
            <a:blip r:embed="rId8"/>
            <a:srcRect/>
            <a:stretch>
              <a:fillRect/>
            </a:stretch>
          </p:blipFill>
          <p:spPr bwMode="auto">
            <a:xfrm>
              <a:off x="4320" y="1440"/>
              <a:ext cx="1440" cy="1536"/>
            </a:xfrm>
            <a:prstGeom prst="rect">
              <a:avLst/>
            </a:prstGeom>
            <a:noFill/>
            <a:ln w="28575">
              <a:solidFill>
                <a:srgbClr val="000099"/>
              </a:solidFill>
              <a:miter lim="800000"/>
              <a:headEnd/>
              <a:tailEnd/>
            </a:ln>
          </p:spPr>
        </p:pic>
        <p:sp>
          <p:nvSpPr>
            <p:cNvPr id="52249"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1</a:t>
              </a:r>
            </a:p>
          </p:txBody>
        </p:sp>
        <p:sp>
          <p:nvSpPr>
            <p:cNvPr id="52250"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4</a:t>
              </a:r>
            </a:p>
          </p:txBody>
        </p:sp>
        <p:sp>
          <p:nvSpPr>
            <p:cNvPr id="52251"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5</a:t>
              </a:r>
            </a:p>
          </p:txBody>
        </p:sp>
        <p:sp>
          <p:nvSpPr>
            <p:cNvPr id="52252"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6</a:t>
              </a:r>
            </a:p>
          </p:txBody>
        </p:sp>
        <p:sp>
          <p:nvSpPr>
            <p:cNvPr id="52253"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7</a:t>
              </a:r>
            </a:p>
          </p:txBody>
        </p:sp>
        <p:sp>
          <p:nvSpPr>
            <p:cNvPr id="52254"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2</a:t>
              </a:r>
            </a:p>
          </p:txBody>
        </p:sp>
        <p:sp>
          <p:nvSpPr>
            <p:cNvPr id="52255"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3</a:t>
              </a:r>
            </a:p>
          </p:txBody>
        </p:sp>
      </p:grpSp>
      <p:sp>
        <p:nvSpPr>
          <p:cNvPr id="52227" name="AutoShape 24">
            <a:hlinkClick r:id="rId9" action="ppaction://hlinksldjump"/>
          </p:cNvPr>
          <p:cNvSpPr>
            <a:spLocks noChangeArrowheads="1"/>
          </p:cNvSpPr>
          <p:nvPr/>
        </p:nvSpPr>
        <p:spPr bwMode="auto">
          <a:xfrm>
            <a:off x="838200" y="1905000"/>
            <a:ext cx="1600200" cy="9906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28" name="AutoShape 25">
            <a:hlinkClick r:id="rId10" action="ppaction://hlinksldjump"/>
          </p:cNvPr>
          <p:cNvSpPr>
            <a:spLocks noChangeArrowheads="1"/>
          </p:cNvSpPr>
          <p:nvPr/>
        </p:nvSpPr>
        <p:spPr bwMode="auto">
          <a:xfrm>
            <a:off x="3657600" y="1981200"/>
            <a:ext cx="1752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29" name="AutoShape 26">
            <a:hlinkClick r:id="rId11" action="ppaction://hlinksldjump"/>
          </p:cNvPr>
          <p:cNvSpPr>
            <a:spLocks noChangeArrowheads="1"/>
          </p:cNvSpPr>
          <p:nvPr/>
        </p:nvSpPr>
        <p:spPr bwMode="auto">
          <a:xfrm>
            <a:off x="7086600" y="1981200"/>
            <a:ext cx="1447800" cy="11430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30" name="AutoShape 27">
            <a:hlinkClick r:id="rId12" action="ppaction://hlinksldjump"/>
          </p:cNvPr>
          <p:cNvSpPr>
            <a:spLocks noChangeArrowheads="1"/>
          </p:cNvSpPr>
          <p:nvPr/>
        </p:nvSpPr>
        <p:spPr bwMode="auto">
          <a:xfrm>
            <a:off x="685800" y="4267200"/>
            <a:ext cx="1371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31" name="AutoShape 28">
            <a:hlinkClick r:id="rId13" action="ppaction://hlinksldjump"/>
          </p:cNvPr>
          <p:cNvSpPr>
            <a:spLocks noChangeArrowheads="1"/>
          </p:cNvSpPr>
          <p:nvPr/>
        </p:nvSpPr>
        <p:spPr bwMode="auto">
          <a:xfrm>
            <a:off x="2895600" y="4267200"/>
            <a:ext cx="1371600" cy="10668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32" name="AutoShape 29">
            <a:hlinkClick r:id="rId12" action="ppaction://hlinksldjump"/>
          </p:cNvPr>
          <p:cNvSpPr>
            <a:spLocks noChangeArrowheads="1"/>
          </p:cNvSpPr>
          <p:nvPr/>
        </p:nvSpPr>
        <p:spPr bwMode="auto">
          <a:xfrm>
            <a:off x="5334000" y="4267200"/>
            <a:ext cx="12954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33" name="AutoShape 30">
            <a:hlinkClick r:id="rId14" action="ppaction://hlinksldjump"/>
          </p:cNvPr>
          <p:cNvSpPr>
            <a:spLocks noChangeArrowheads="1"/>
          </p:cNvSpPr>
          <p:nvPr/>
        </p:nvSpPr>
        <p:spPr bwMode="auto">
          <a:xfrm>
            <a:off x="7620000" y="4267200"/>
            <a:ext cx="1143000" cy="12192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34"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 </a:t>
            </a:r>
            <a:endParaRPr lang="vi-VN" altLang="en-US" sz="3600" b="1">
              <a:solidFill>
                <a:srgbClr val="0000FF"/>
              </a:solidFill>
              <a:latin typeface="Times New Roman" pitchFamily="18" charset="0"/>
              <a:cs typeface="Times New Roman" pitchFamily="18" charset="0"/>
            </a:endParaRPr>
          </a:p>
        </p:txBody>
      </p:sp>
      <p:sp>
        <p:nvSpPr>
          <p:cNvPr id="30" name="Rectangle 29"/>
          <p:cNvSpPr/>
          <p:nvPr/>
        </p:nvSpPr>
        <p:spPr>
          <a:xfrm>
            <a:off x="6858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3340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2578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334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3340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nvGraphicFramePr>
        <p:xfrm>
          <a:off x="228600" y="2819400"/>
          <a:ext cx="8534400" cy="3176588"/>
        </p:xfrm>
        <a:graphic>
          <a:graphicData uri="http://schemas.openxmlformats.org/drawingml/2006/table">
            <a:tbl>
              <a:tblPr/>
              <a:tblGrid>
                <a:gridCol w="4267200"/>
                <a:gridCol w="4267200"/>
              </a:tblGrid>
              <a:tr h="609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gỗ</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thảo</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66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3260" name="Rectangle 2"/>
          <p:cNvSpPr>
            <a:spLocks noChangeArrowheads="1"/>
          </p:cNvSpPr>
          <p:nvPr/>
        </p:nvSpPr>
        <p:spPr bwMode="auto">
          <a:xfrm>
            <a:off x="76200" y="1390650"/>
            <a:ext cx="8839200" cy="1371600"/>
          </a:xfrm>
          <a:prstGeom prst="rect">
            <a:avLst/>
          </a:prstGeom>
          <a:noFill/>
          <a:ln w="9525">
            <a:noFill/>
            <a:miter lim="800000"/>
            <a:headEnd/>
            <a:tailEnd/>
          </a:ln>
        </p:spPr>
        <p:txBody>
          <a:bodyPr wrap="none" anchor="ctr"/>
          <a:lstStyle/>
          <a:p>
            <a:pPr algn="just"/>
            <a:r>
              <a:rPr lang="en-US" sz="2800" b="1">
                <a:latin typeface="Times New Roman" pitchFamily="18" charset="0"/>
                <a:cs typeface="Times New Roman" pitchFamily="18" charset="0"/>
              </a:rPr>
              <a:t>Xếp các loại cây sau vào 2 cột thích hợp trong bảng dưới </a:t>
            </a:r>
          </a:p>
          <a:p>
            <a:pPr algn="just"/>
            <a:r>
              <a:rPr lang="en-US" sz="2800" b="1">
                <a:latin typeface="Times New Roman" pitchFamily="18" charset="0"/>
                <a:cs typeface="Times New Roman" pitchFamily="18" charset="0"/>
              </a:rPr>
              <a:t>đây: Cây nhãn, cây bí đỏ, cây dưa chuột, cây lúa, cây rau</a:t>
            </a:r>
          </a:p>
          <a:p>
            <a:pPr algn="just"/>
            <a:r>
              <a:rPr lang="en-US" sz="2800" b="1">
                <a:latin typeface="Times New Roman" pitchFamily="18" charset="0"/>
                <a:cs typeface="Times New Roman" pitchFamily="18" charset="0"/>
              </a:rPr>
              <a:t> muống, c</a:t>
            </a:r>
            <a:r>
              <a:rPr lang="en-US" altLang="en-US" sz="2800" b="1">
                <a:latin typeface="Times New Roman" pitchFamily="18" charset="0"/>
                <a:cs typeface="Times New Roman" pitchFamily="18" charset="0"/>
              </a:rPr>
              <a:t>ây su hào, cây gỗ trong rừng.</a:t>
            </a:r>
            <a:endParaRPr lang="vi-VN" altLang="en-US" sz="2800" b="1">
              <a:latin typeface="Times New Roman" pitchFamily="18" charset="0"/>
              <a:cs typeface="Times New Roman" pitchFamily="18" charset="0"/>
            </a:endParaRPr>
          </a:p>
        </p:txBody>
      </p:sp>
      <p:sp>
        <p:nvSpPr>
          <p:cNvPr id="53261"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a:t>
            </a:r>
            <a:endParaRPr lang="vi-VN" altLang="en-US" sz="3600" b="1">
              <a:solidFill>
                <a:srgbClr val="0000FF"/>
              </a:solidFill>
              <a:latin typeface="Times New Roman" pitchFamily="18" charset="0"/>
              <a:cs typeface="Times New Roman" pitchFamily="18" charset="0"/>
            </a:endParaRPr>
          </a:p>
        </p:txBody>
      </p:sp>
      <p:sp>
        <p:nvSpPr>
          <p:cNvPr id="53262" name="Text Box 6"/>
          <p:cNvSpPr txBox="1">
            <a:spLocks noChangeArrowheads="1"/>
          </p:cNvSpPr>
          <p:nvPr/>
        </p:nvSpPr>
        <p:spPr bwMode="auto">
          <a:xfrm>
            <a:off x="2514600" y="6858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rPr>
              <a:t>PHIẾU BÀI TẬP: </a:t>
            </a:r>
          </a:p>
        </p:txBody>
      </p:sp>
      <p:cxnSp>
        <p:nvCxnSpPr>
          <p:cNvPr id="13" name="Straight Connector 12"/>
          <p:cNvCxnSpPr/>
          <p:nvPr/>
        </p:nvCxnSpPr>
        <p:spPr>
          <a:xfrm>
            <a:off x="114300" y="1847850"/>
            <a:ext cx="5867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4800" y="3886200"/>
            <a:ext cx="304800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nhãn</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14" name="Rectangle 13"/>
          <p:cNvSpPr/>
          <p:nvPr/>
        </p:nvSpPr>
        <p:spPr>
          <a:xfrm>
            <a:off x="-304800" y="4800600"/>
            <a:ext cx="426720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gỗ</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trong</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rừng</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a:defRPr/>
            </a:pPr>
            <a:r>
              <a:rPr lang="en-US" sz="2800" dirty="0">
                <a:solidFill>
                  <a:schemeClr val="tx1"/>
                </a:solidFill>
                <a:latin typeface="Times New Roman" pitchFamily="18" charset="0"/>
              </a:rPr>
              <a:t>    </a:t>
            </a:r>
            <a:endParaRPr lang="en-US" sz="2800" dirty="0">
              <a:solidFill>
                <a:schemeClr val="tx1"/>
              </a:solidFill>
              <a:latin typeface="Times New Roman" pitchFamily="18" charset="0"/>
              <a:cs typeface="Times New Roman" pitchFamily="18" charset="0"/>
            </a:endParaRPr>
          </a:p>
          <a:p>
            <a:pPr algn="ctr">
              <a:defRPr/>
            </a:pPr>
            <a:endParaRPr lang="vi-VN"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amond(in)">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0"/>
          <p:cNvPicPr>
            <a:picLocks noChangeAspect="1" noChangeArrowheads="1"/>
          </p:cNvPicPr>
          <p:nvPr/>
        </p:nvPicPr>
        <p:blipFill>
          <a:blip r:embed="rId2"/>
          <a:srcRect/>
          <a:stretch>
            <a:fillRect/>
          </a:stretch>
        </p:blipFill>
        <p:spPr bwMode="auto">
          <a:xfrm>
            <a:off x="0" y="1600200"/>
            <a:ext cx="4616450" cy="3505200"/>
          </a:xfrm>
          <a:prstGeom prst="rect">
            <a:avLst/>
          </a:prstGeom>
          <a:noFill/>
          <a:ln w="28575">
            <a:solidFill>
              <a:srgbClr val="FF0000"/>
            </a:solidFill>
            <a:miter lim="800000"/>
            <a:headEnd/>
            <a:tailEnd/>
          </a:ln>
        </p:spPr>
      </p:pic>
      <p:sp>
        <p:nvSpPr>
          <p:cNvPr id="3" name="Rectangle 2"/>
          <p:cNvSpPr/>
          <p:nvPr/>
        </p:nvSpPr>
        <p:spPr>
          <a:xfrm>
            <a:off x="1371600" y="5257800"/>
            <a:ext cx="1905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nhãn</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54275" name="Picture 16"/>
          <p:cNvPicPr>
            <a:picLocks noChangeAspect="1" noChangeArrowheads="1"/>
          </p:cNvPicPr>
          <p:nvPr/>
        </p:nvPicPr>
        <p:blipFill>
          <a:blip r:embed="rId3"/>
          <a:srcRect/>
          <a:stretch>
            <a:fillRect/>
          </a:stretch>
        </p:blipFill>
        <p:spPr bwMode="auto">
          <a:xfrm>
            <a:off x="4648200" y="1600200"/>
            <a:ext cx="4419600" cy="3505200"/>
          </a:xfrm>
          <a:prstGeom prst="rect">
            <a:avLst/>
          </a:prstGeom>
          <a:noFill/>
          <a:ln w="38100">
            <a:solidFill>
              <a:srgbClr val="FF0000"/>
            </a:solidFill>
            <a:miter lim="800000"/>
            <a:headEnd/>
            <a:tailEnd/>
          </a:ln>
        </p:spPr>
      </p:pic>
      <p:sp>
        <p:nvSpPr>
          <p:cNvPr id="5" name="Rectangle 4"/>
          <p:cNvSpPr/>
          <p:nvPr/>
        </p:nvSpPr>
        <p:spPr>
          <a:xfrm>
            <a:off x="5334000" y="5257800"/>
            <a:ext cx="3429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gỗ</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124200" y="914400"/>
            <a:ext cx="3048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CÂY THÂN GỖ</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17"/>
          <p:cNvGrpSpPr>
            <a:grpSpLocks/>
          </p:cNvGrpSpPr>
          <p:nvPr/>
        </p:nvGrpSpPr>
        <p:grpSpPr bwMode="auto">
          <a:xfrm>
            <a:off x="4495800" y="0"/>
            <a:ext cx="4648200" cy="3429000"/>
            <a:chOff x="4468649" y="2162175"/>
            <a:chExt cx="4599152" cy="3289041"/>
          </a:xfrm>
        </p:grpSpPr>
        <p:pic>
          <p:nvPicPr>
            <p:cNvPr id="55307" name="Picture 4" descr="http://1.bp.blogspot.com/-oJrTlAJUFVg/ViDfkjpMehI/AAAAAAAAALU/kOfDV7BduzA/s640/su-dung-che-pham-sinh-hoc-a4-cho-sau-rieng-1.jpg"/>
            <p:cNvPicPr>
              <a:picLocks noChangeAspect="1" noChangeArrowheads="1"/>
            </p:cNvPicPr>
            <p:nvPr/>
          </p:nvPicPr>
          <p:blipFill>
            <a:blip r:embed="rId2"/>
            <a:srcRect/>
            <a:stretch>
              <a:fillRect/>
            </a:stretch>
          </p:blipFill>
          <p:spPr bwMode="auto">
            <a:xfrm>
              <a:off x="4468649" y="2162175"/>
              <a:ext cx="4599152" cy="3289041"/>
            </a:xfrm>
            <a:prstGeom prst="rect">
              <a:avLst/>
            </a:prstGeom>
            <a:noFill/>
            <a:ln w="38100">
              <a:solidFill>
                <a:srgbClr val="FF0000"/>
              </a:solidFill>
              <a:miter lim="800000"/>
              <a:headEnd/>
              <a:tailEnd/>
            </a:ln>
          </p:spPr>
        </p:pic>
        <p:sp>
          <p:nvSpPr>
            <p:cNvPr id="55308" name="Rectangle 2"/>
            <p:cNvSpPr>
              <a:spLocks noChangeArrowheads="1"/>
            </p:cNvSpPr>
            <p:nvPr/>
          </p:nvSpPr>
          <p:spPr bwMode="auto">
            <a:xfrm>
              <a:off x="6579735" y="4720317"/>
              <a:ext cx="2488066"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SẦU RIÊNG</a:t>
              </a:r>
              <a:endParaRPr lang="vi-VN" altLang="en-US" sz="2400" b="1">
                <a:solidFill>
                  <a:srgbClr val="000099"/>
                </a:solidFill>
                <a:latin typeface="Times New Roman" pitchFamily="18" charset="0"/>
                <a:cs typeface="Times New Roman" pitchFamily="18" charset="0"/>
              </a:endParaRPr>
            </a:p>
          </p:txBody>
        </p:sp>
      </p:grpSp>
      <p:grpSp>
        <p:nvGrpSpPr>
          <p:cNvPr id="55298" name="Group 14"/>
          <p:cNvGrpSpPr>
            <a:grpSpLocks/>
          </p:cNvGrpSpPr>
          <p:nvPr/>
        </p:nvGrpSpPr>
        <p:grpSpPr bwMode="auto">
          <a:xfrm>
            <a:off x="0" y="0"/>
            <a:ext cx="4419600" cy="3352800"/>
            <a:chOff x="76200" y="2162175"/>
            <a:chExt cx="4343400" cy="3629025"/>
          </a:xfrm>
        </p:grpSpPr>
        <p:pic>
          <p:nvPicPr>
            <p:cNvPr id="55305" name="Picture 2" descr="http://i166.photobucket.com/albums/u98/jimmynguyen2000/DSCF0920.jpg"/>
            <p:cNvPicPr>
              <a:picLocks noChangeAspect="1" noChangeArrowheads="1"/>
            </p:cNvPicPr>
            <p:nvPr/>
          </p:nvPicPr>
          <p:blipFill>
            <a:blip r:embed="rId3"/>
            <a:srcRect/>
            <a:stretch>
              <a:fillRect/>
            </a:stretch>
          </p:blipFill>
          <p:spPr bwMode="auto">
            <a:xfrm>
              <a:off x="76200" y="2162175"/>
              <a:ext cx="4343400" cy="3629025"/>
            </a:xfrm>
            <a:prstGeom prst="rect">
              <a:avLst/>
            </a:prstGeom>
            <a:noFill/>
            <a:ln w="38100">
              <a:solidFill>
                <a:srgbClr val="FF0000"/>
              </a:solidFill>
              <a:miter lim="800000"/>
              <a:headEnd/>
              <a:tailEnd/>
            </a:ln>
          </p:spPr>
        </p:pic>
        <p:sp>
          <p:nvSpPr>
            <p:cNvPr id="55306" name="Rectangle 2"/>
            <p:cNvSpPr>
              <a:spLocks noChangeArrowheads="1"/>
            </p:cNvSpPr>
            <p:nvPr/>
          </p:nvSpPr>
          <p:spPr bwMode="auto">
            <a:xfrm>
              <a:off x="2286000" y="5257800"/>
              <a:ext cx="2133600"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GỖ LIM</a:t>
              </a:r>
              <a:endParaRPr lang="vi-VN" altLang="en-US" sz="2400" b="1">
                <a:solidFill>
                  <a:srgbClr val="000099"/>
                </a:solidFill>
                <a:latin typeface="Times New Roman" pitchFamily="18" charset="0"/>
                <a:cs typeface="Times New Roman" pitchFamily="18" charset="0"/>
              </a:endParaRPr>
            </a:p>
          </p:txBody>
        </p:sp>
      </p:grpSp>
      <p:grpSp>
        <p:nvGrpSpPr>
          <p:cNvPr id="55299" name="Group 12"/>
          <p:cNvGrpSpPr>
            <a:grpSpLocks/>
          </p:cNvGrpSpPr>
          <p:nvPr/>
        </p:nvGrpSpPr>
        <p:grpSpPr bwMode="auto">
          <a:xfrm>
            <a:off x="76200" y="3429000"/>
            <a:ext cx="4343400" cy="3429000"/>
            <a:chOff x="7696200" y="1905000"/>
            <a:chExt cx="4661723" cy="4267200"/>
          </a:xfrm>
        </p:grpSpPr>
        <p:pic>
          <p:nvPicPr>
            <p:cNvPr id="55303" name="Picture 4" descr="http://www.baokhanhhoa.com.vn/dataimages/201102/original/images418584_bamboo_forest_1.jpg"/>
            <p:cNvPicPr>
              <a:picLocks noChangeAspect="1" noChangeArrowheads="1"/>
            </p:cNvPicPr>
            <p:nvPr/>
          </p:nvPicPr>
          <p:blipFill>
            <a:blip r:embed="rId4"/>
            <a:srcRect/>
            <a:stretch>
              <a:fillRect/>
            </a:stretch>
          </p:blipFill>
          <p:spPr bwMode="auto">
            <a:xfrm>
              <a:off x="7696200" y="1905000"/>
              <a:ext cx="4661723" cy="4267200"/>
            </a:xfrm>
            <a:prstGeom prst="rect">
              <a:avLst/>
            </a:prstGeom>
            <a:noFill/>
            <a:ln w="38100">
              <a:solidFill>
                <a:srgbClr val="FF0000"/>
              </a:solidFill>
              <a:miter lim="800000"/>
              <a:headEnd/>
              <a:tailEnd/>
            </a:ln>
          </p:spPr>
        </p:pic>
        <p:sp>
          <p:nvSpPr>
            <p:cNvPr id="55304" name="Rectangle 2"/>
            <p:cNvSpPr>
              <a:spLocks noChangeArrowheads="1"/>
            </p:cNvSpPr>
            <p:nvPr/>
          </p:nvSpPr>
          <p:spPr bwMode="auto">
            <a:xfrm>
              <a:off x="10558663" y="5638800"/>
              <a:ext cx="1709538"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TRE</a:t>
              </a:r>
              <a:endParaRPr lang="vi-VN" altLang="en-US" sz="2400" b="1">
                <a:solidFill>
                  <a:srgbClr val="000099"/>
                </a:solidFill>
                <a:latin typeface="Times New Roman" pitchFamily="18" charset="0"/>
                <a:cs typeface="Times New Roman" pitchFamily="18" charset="0"/>
              </a:endParaRPr>
            </a:p>
          </p:txBody>
        </p:sp>
      </p:grpSp>
      <p:grpSp>
        <p:nvGrpSpPr>
          <p:cNvPr id="55300" name="Group 13"/>
          <p:cNvGrpSpPr>
            <a:grpSpLocks/>
          </p:cNvGrpSpPr>
          <p:nvPr/>
        </p:nvGrpSpPr>
        <p:grpSpPr bwMode="auto">
          <a:xfrm>
            <a:off x="4495800" y="3352800"/>
            <a:ext cx="4648200" cy="3505200"/>
            <a:chOff x="76200" y="1981200"/>
            <a:chExt cx="4343400" cy="4267200"/>
          </a:xfrm>
        </p:grpSpPr>
        <p:pic>
          <p:nvPicPr>
            <p:cNvPr id="55301" name="Picture 2" descr="http://media.tinmoi.vn/2013/11/13/cay-xoai.jpg"/>
            <p:cNvPicPr>
              <a:picLocks noChangeAspect="1" noChangeArrowheads="1"/>
            </p:cNvPicPr>
            <p:nvPr/>
          </p:nvPicPr>
          <p:blipFill>
            <a:blip r:embed="rId5"/>
            <a:srcRect/>
            <a:stretch>
              <a:fillRect/>
            </a:stretch>
          </p:blipFill>
          <p:spPr bwMode="auto">
            <a:xfrm>
              <a:off x="76200" y="1981200"/>
              <a:ext cx="4343400" cy="4267200"/>
            </a:xfrm>
            <a:prstGeom prst="rect">
              <a:avLst/>
            </a:prstGeom>
            <a:noFill/>
            <a:ln w="38100">
              <a:solidFill>
                <a:srgbClr val="FF0000"/>
              </a:solidFill>
              <a:miter lim="800000"/>
              <a:headEnd/>
              <a:tailEnd/>
            </a:ln>
          </p:spPr>
        </p:pic>
        <p:sp>
          <p:nvSpPr>
            <p:cNvPr id="55302" name="Rectangle 2"/>
            <p:cNvSpPr>
              <a:spLocks noChangeArrowheads="1"/>
            </p:cNvSpPr>
            <p:nvPr/>
          </p:nvSpPr>
          <p:spPr bwMode="auto">
            <a:xfrm>
              <a:off x="2939980" y="5715000"/>
              <a:ext cx="1479620"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XOÀI</a:t>
              </a:r>
              <a:endParaRPr lang="vi-VN" altLang="en-US" sz="2400" b="1">
                <a:solidFill>
                  <a:srgbClr val="000099"/>
                </a:solidFill>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2"/>
          <p:cNvGrpSpPr>
            <a:grpSpLocks/>
          </p:cNvGrpSpPr>
          <p:nvPr/>
        </p:nvGrpSpPr>
        <p:grpSpPr bwMode="auto">
          <a:xfrm>
            <a:off x="228600" y="2219325"/>
            <a:ext cx="4114800" cy="4186238"/>
            <a:chOff x="0" y="0"/>
            <a:chExt cx="2496" cy="2367"/>
          </a:xfrm>
        </p:grpSpPr>
        <p:pic>
          <p:nvPicPr>
            <p:cNvPr id="56329" name="Picture 3" descr="amazing_tree3"/>
            <p:cNvPicPr>
              <a:picLocks noChangeAspect="1" noChangeArrowheads="1"/>
            </p:cNvPicPr>
            <p:nvPr/>
          </p:nvPicPr>
          <p:blipFill>
            <a:blip r:embed="rId2"/>
            <a:srcRect/>
            <a:stretch>
              <a:fillRect/>
            </a:stretch>
          </p:blipFill>
          <p:spPr bwMode="auto">
            <a:xfrm>
              <a:off x="0" y="0"/>
              <a:ext cx="2496" cy="2160"/>
            </a:xfrm>
            <a:prstGeom prst="rect">
              <a:avLst/>
            </a:prstGeom>
            <a:noFill/>
            <a:ln w="9525">
              <a:noFill/>
              <a:miter lim="800000"/>
              <a:headEnd/>
              <a:tailEnd/>
            </a:ln>
          </p:spPr>
        </p:pic>
        <p:sp>
          <p:nvSpPr>
            <p:cNvPr id="56330" name="Text Box 4"/>
            <p:cNvSpPr txBox="1">
              <a:spLocks noChangeArrowheads="1"/>
            </p:cNvSpPr>
            <p:nvPr/>
          </p:nvSpPr>
          <p:spPr bwMode="auto">
            <a:xfrm>
              <a:off x="336" y="2160"/>
              <a:ext cx="1584" cy="207"/>
            </a:xfrm>
            <a:prstGeom prst="rect">
              <a:avLst/>
            </a:prstGeom>
            <a:noFill/>
            <a:ln w="9525">
              <a:noFill/>
              <a:miter lim="800000"/>
              <a:headEnd/>
              <a:tailEnd/>
            </a:ln>
          </p:spPr>
          <p:txBody>
            <a:bodyPr>
              <a:spAutoFit/>
            </a:bodyPr>
            <a:lstStyle/>
            <a:p>
              <a:pPr>
                <a:spcBef>
                  <a:spcPct val="50000"/>
                </a:spcBef>
              </a:pPr>
              <a:endParaRPr lang="vi-VN"/>
            </a:p>
          </p:txBody>
        </p:sp>
      </p:grpSp>
      <p:sp>
        <p:nvSpPr>
          <p:cNvPr id="56322" name="Text Box 6"/>
          <p:cNvSpPr txBox="1">
            <a:spLocks noChangeArrowheads="1"/>
          </p:cNvSpPr>
          <p:nvPr/>
        </p:nvSpPr>
        <p:spPr bwMode="auto">
          <a:xfrm>
            <a:off x="381000" y="6096000"/>
            <a:ext cx="3886200" cy="523875"/>
          </a:xfrm>
          <a:prstGeom prst="rect">
            <a:avLst/>
          </a:prstGeom>
          <a:solidFill>
            <a:srgbClr val="FFFF00"/>
          </a:solidFill>
          <a:ln w="38100">
            <a:solidFill>
              <a:srgbClr val="FF0000"/>
            </a:solidFill>
            <a:miter lim="800000"/>
            <a:headEnd/>
            <a:tailEnd/>
          </a:ln>
        </p:spPr>
        <p:txBody>
          <a:bodyPr>
            <a:spAutoFit/>
          </a:bodyPr>
          <a:lstStyle/>
          <a:p>
            <a:pPr>
              <a:spcBef>
                <a:spcPct val="50000"/>
              </a:spcBef>
            </a:pPr>
            <a:r>
              <a:rPr lang="en-US" sz="2800" b="1">
                <a:solidFill>
                  <a:srgbClr val="000099"/>
                </a:solidFill>
                <a:latin typeface="Times New Roman" pitchFamily="18" charset="0"/>
                <a:cs typeface="Times New Roman" pitchFamily="18" charset="0"/>
              </a:rPr>
              <a:t>Thân cây làm cổng nhà</a:t>
            </a:r>
          </a:p>
        </p:txBody>
      </p:sp>
      <p:grpSp>
        <p:nvGrpSpPr>
          <p:cNvPr id="56323" name="Group 7"/>
          <p:cNvGrpSpPr>
            <a:grpSpLocks/>
          </p:cNvGrpSpPr>
          <p:nvPr/>
        </p:nvGrpSpPr>
        <p:grpSpPr bwMode="auto">
          <a:xfrm>
            <a:off x="4648200" y="2219325"/>
            <a:ext cx="4267200" cy="4194175"/>
            <a:chOff x="0" y="0"/>
            <a:chExt cx="2400" cy="2262"/>
          </a:xfrm>
        </p:grpSpPr>
        <p:pic>
          <p:nvPicPr>
            <p:cNvPr id="56327" name="Picture 8" descr="amazing_tree7"/>
            <p:cNvPicPr>
              <a:picLocks noChangeAspect="1" noChangeArrowheads="1"/>
            </p:cNvPicPr>
            <p:nvPr/>
          </p:nvPicPr>
          <p:blipFill>
            <a:blip r:embed="rId3"/>
            <a:srcRect/>
            <a:stretch>
              <a:fillRect/>
            </a:stretch>
          </p:blipFill>
          <p:spPr bwMode="auto">
            <a:xfrm>
              <a:off x="0" y="0"/>
              <a:ext cx="2400" cy="2052"/>
            </a:xfrm>
            <a:prstGeom prst="rect">
              <a:avLst/>
            </a:prstGeom>
            <a:noFill/>
            <a:ln w="9525">
              <a:noFill/>
              <a:miter lim="800000"/>
              <a:headEnd/>
              <a:tailEnd/>
            </a:ln>
          </p:spPr>
        </p:pic>
        <p:sp>
          <p:nvSpPr>
            <p:cNvPr id="56328" name="Text Box 9"/>
            <p:cNvSpPr txBox="1">
              <a:spLocks noChangeArrowheads="1"/>
            </p:cNvSpPr>
            <p:nvPr/>
          </p:nvSpPr>
          <p:spPr bwMode="auto">
            <a:xfrm>
              <a:off x="336" y="2064"/>
              <a:ext cx="1920" cy="198"/>
            </a:xfrm>
            <a:prstGeom prst="rect">
              <a:avLst/>
            </a:prstGeom>
            <a:noFill/>
            <a:ln w="9525">
              <a:noFill/>
              <a:miter lim="800000"/>
              <a:headEnd/>
              <a:tailEnd/>
            </a:ln>
          </p:spPr>
          <p:txBody>
            <a:bodyPr>
              <a:spAutoFit/>
            </a:bodyPr>
            <a:lstStyle/>
            <a:p>
              <a:pPr>
                <a:spcBef>
                  <a:spcPct val="50000"/>
                </a:spcBef>
              </a:pPr>
              <a:endParaRPr lang="vi-VN">
                <a:latin typeface=".VnTime" pitchFamily="34" charset="0"/>
              </a:endParaRPr>
            </a:p>
          </p:txBody>
        </p:sp>
      </p:grpSp>
      <p:sp>
        <p:nvSpPr>
          <p:cNvPr id="56324" name="Text Box 6"/>
          <p:cNvSpPr txBox="1">
            <a:spLocks noChangeArrowheads="1"/>
          </p:cNvSpPr>
          <p:nvPr/>
        </p:nvSpPr>
        <p:spPr bwMode="auto">
          <a:xfrm>
            <a:off x="4876800" y="6096000"/>
            <a:ext cx="3886200" cy="523875"/>
          </a:xfrm>
          <a:prstGeom prst="rect">
            <a:avLst/>
          </a:prstGeom>
          <a:solidFill>
            <a:srgbClr val="FFFF00"/>
          </a:solidFill>
          <a:ln w="38100">
            <a:solidFill>
              <a:srgbClr val="FF0000"/>
            </a:solidFill>
            <a:miter lim="800000"/>
            <a:headEnd/>
            <a:tailEnd/>
          </a:ln>
        </p:spPr>
        <p:txBody>
          <a:bodyPr>
            <a:spAutoFit/>
          </a:bodyPr>
          <a:lstStyle/>
          <a:p>
            <a:pPr>
              <a:spcBef>
                <a:spcPct val="50000"/>
              </a:spcBef>
            </a:pPr>
            <a:r>
              <a:rPr lang="en-US" sz="2800" b="1">
                <a:solidFill>
                  <a:srgbClr val="000099"/>
                </a:solidFill>
                <a:latin typeface="Times New Roman" pitchFamily="18" charset="0"/>
                <a:cs typeface="Times New Roman" pitchFamily="18" charset="0"/>
              </a:rPr>
              <a:t>Thân cây làm cổng làng</a:t>
            </a:r>
          </a:p>
        </p:txBody>
      </p:sp>
      <p:sp>
        <p:nvSpPr>
          <p:cNvPr id="56325"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 </a:t>
            </a:r>
            <a:endParaRPr lang="vi-VN" altLang="en-US" sz="3600" b="1">
              <a:solidFill>
                <a:srgbClr val="0000FF"/>
              </a:solidFill>
              <a:latin typeface="Times New Roman" pitchFamily="18" charset="0"/>
              <a:cs typeface="Times New Roman" pitchFamily="18" charset="0"/>
            </a:endParaRPr>
          </a:p>
        </p:txBody>
      </p:sp>
      <p:sp>
        <p:nvSpPr>
          <p:cNvPr id="56326" name="Text Box 6"/>
          <p:cNvSpPr txBox="1">
            <a:spLocks noChangeArrowheads="1"/>
          </p:cNvSpPr>
          <p:nvPr/>
        </p:nvSpPr>
        <p:spPr bwMode="auto">
          <a:xfrm>
            <a:off x="2514600" y="1524000"/>
            <a:ext cx="3276600" cy="523875"/>
          </a:xfrm>
          <a:prstGeom prst="rect">
            <a:avLst/>
          </a:prstGeom>
          <a:solidFill>
            <a:srgbClr val="FFFF00"/>
          </a:solidFill>
          <a:ln w="38100">
            <a:solidFill>
              <a:srgbClr val="FF0000"/>
            </a:solidFill>
            <a:miter lim="800000"/>
            <a:headEnd/>
            <a:tailEnd/>
          </a:ln>
        </p:spPr>
        <p:txBody>
          <a:bodyPr>
            <a:spAutoFit/>
          </a:bodyPr>
          <a:lstStyle/>
          <a:p>
            <a:pPr algn="ctr">
              <a:spcBef>
                <a:spcPct val="50000"/>
              </a:spcBef>
            </a:pPr>
            <a:r>
              <a:rPr lang="en-US" sz="2800" b="1">
                <a:solidFill>
                  <a:srgbClr val="000099"/>
                </a:solidFill>
                <a:latin typeface="Times New Roman" pitchFamily="18" charset="0"/>
                <a:cs typeface="Times New Roman" pitchFamily="18" charset="0"/>
              </a:rPr>
              <a:t>Ích lợi của thân gỗ</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idx="4294967295"/>
          </p:nvPr>
        </p:nvSpPr>
        <p:spPr>
          <a:xfrm>
            <a:off x="0" y="1341438"/>
            <a:ext cx="8229600" cy="1096962"/>
          </a:xfrm>
        </p:spPr>
        <p:txBody>
          <a:bodyPr/>
          <a:lstStyle/>
          <a:p>
            <a:r>
              <a:rPr lang="en-US" sz="4000" smtClean="0"/>
              <a:t> </a:t>
            </a:r>
            <a:r>
              <a:rPr lang="en-US" sz="4000" b="1" smtClean="0">
                <a:solidFill>
                  <a:srgbClr val="FFFF00"/>
                </a:solidFill>
                <a:latin typeface="Times New Roman" pitchFamily="18" charset="0"/>
                <a:cs typeface="Times New Roman" pitchFamily="18" charset="0"/>
              </a:rPr>
              <a:t> </a:t>
            </a:r>
            <a:r>
              <a:rPr lang="en-US" sz="4000" b="1" smtClean="0">
                <a:solidFill>
                  <a:srgbClr val="0000FF"/>
                </a:solidFill>
                <a:latin typeface="Times New Roman" pitchFamily="18" charset="0"/>
                <a:cs typeface="Times New Roman" pitchFamily="18" charset="0"/>
              </a:rPr>
              <a:t>Chọn ý em cho là đúng nhất?</a:t>
            </a:r>
            <a:endParaRPr lang="en-US" sz="4000" smtClean="0">
              <a:solidFill>
                <a:srgbClr val="0000FF"/>
              </a:solidFill>
            </a:endParaRPr>
          </a:p>
        </p:txBody>
      </p:sp>
      <p:sp>
        <p:nvSpPr>
          <p:cNvPr id="3" name="Content Placeholder 2"/>
          <p:cNvSpPr>
            <a:spLocks noGrp="1"/>
          </p:cNvSpPr>
          <p:nvPr>
            <p:ph idx="4294967295"/>
          </p:nvPr>
        </p:nvSpPr>
        <p:spPr>
          <a:xfrm>
            <a:off x="0" y="2284413"/>
            <a:ext cx="8229600" cy="763587"/>
          </a:xfrm>
        </p:spPr>
        <p:txBody>
          <a:bodyPr/>
          <a:lstStyle/>
          <a:p>
            <a:r>
              <a:rPr lang="en-US" sz="2800" b="1" u="sng" smtClean="0">
                <a:solidFill>
                  <a:srgbClr val="000000"/>
                </a:solidFill>
                <a:latin typeface="Times New Roman" pitchFamily="18" charset="0"/>
              </a:rPr>
              <a:t>Câu 2</a:t>
            </a:r>
            <a:r>
              <a:rPr lang="en-US" sz="2800" b="1" smtClean="0">
                <a:solidFill>
                  <a:srgbClr val="000000"/>
                </a:solidFill>
                <a:latin typeface="Times New Roman" pitchFamily="18" charset="0"/>
              </a:rPr>
              <a:t>: Các cây khác nhau ở những điểm nào?</a:t>
            </a:r>
          </a:p>
          <a:p>
            <a:endParaRPr lang="en-US" sz="2800" b="1" smtClean="0">
              <a:solidFill>
                <a:srgbClr val="000000"/>
              </a:solidFill>
              <a:latin typeface="Times New Roman" pitchFamily="18" charset="0"/>
            </a:endParaRPr>
          </a:p>
        </p:txBody>
      </p:sp>
      <p:sp>
        <p:nvSpPr>
          <p:cNvPr id="5" name="Rectangle 4"/>
          <p:cNvSpPr>
            <a:spLocks noChangeArrowheads="1"/>
          </p:cNvSpPr>
          <p:nvPr/>
        </p:nvSpPr>
        <p:spPr bwMode="auto">
          <a:xfrm>
            <a:off x="2438400" y="3048000"/>
            <a:ext cx="4114800" cy="5334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A. Hình dạng.</a:t>
            </a:r>
          </a:p>
        </p:txBody>
      </p:sp>
      <p:sp>
        <p:nvSpPr>
          <p:cNvPr id="6" name="Rectangle 5"/>
          <p:cNvSpPr>
            <a:spLocks noChangeArrowheads="1"/>
          </p:cNvSpPr>
          <p:nvPr/>
        </p:nvSpPr>
        <p:spPr bwMode="auto">
          <a:xfrm>
            <a:off x="2438400" y="3886200"/>
            <a:ext cx="4114800" cy="6096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B. Độ lớn.</a:t>
            </a:r>
          </a:p>
        </p:txBody>
      </p:sp>
      <p:sp>
        <p:nvSpPr>
          <p:cNvPr id="7" name="Rectangle 6"/>
          <p:cNvSpPr>
            <a:spLocks noChangeArrowheads="1"/>
          </p:cNvSpPr>
          <p:nvPr/>
        </p:nvSpPr>
        <p:spPr bwMode="auto">
          <a:xfrm>
            <a:off x="2438400" y="4876800"/>
            <a:ext cx="4191000" cy="4572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C. Hình dạng và độ lớn.</a:t>
            </a:r>
          </a:p>
        </p:txBody>
      </p:sp>
      <p:sp>
        <p:nvSpPr>
          <p:cNvPr id="5129" name="Oval 9"/>
          <p:cNvSpPr>
            <a:spLocks noChangeArrowheads="1"/>
          </p:cNvSpPr>
          <p:nvPr/>
        </p:nvSpPr>
        <p:spPr bwMode="auto">
          <a:xfrm>
            <a:off x="2209800" y="4800600"/>
            <a:ext cx="609600" cy="5334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a:defRPr/>
            </a:pPr>
            <a:r>
              <a:rPr lang="en-US" sz="2400" b="1" dirty="0">
                <a:solidFill>
                  <a:srgbClr val="000099"/>
                </a:solidFill>
                <a:latin typeface="Times New Roman" pitchFamily="18" charset="0"/>
                <a:cs typeface="+mn-cs"/>
              </a:rPr>
              <a:t>C.</a:t>
            </a:r>
          </a:p>
        </p:txBody>
      </p:sp>
      <p:sp>
        <p:nvSpPr>
          <p:cNvPr id="5130" name="Oval 10"/>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5</a:t>
            </a:r>
          </a:p>
        </p:txBody>
      </p:sp>
      <p:sp>
        <p:nvSpPr>
          <p:cNvPr id="5131" name="Oval 11"/>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4</a:t>
            </a:r>
          </a:p>
        </p:txBody>
      </p:sp>
      <p:sp>
        <p:nvSpPr>
          <p:cNvPr id="5133" name="Oval 13"/>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3</a:t>
            </a:r>
          </a:p>
        </p:txBody>
      </p:sp>
      <p:sp>
        <p:nvSpPr>
          <p:cNvPr id="5134" name="Oval 14"/>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2</a:t>
            </a:r>
          </a:p>
        </p:txBody>
      </p:sp>
      <p:sp>
        <p:nvSpPr>
          <p:cNvPr id="5135" name="Oval 15"/>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1</a:t>
            </a:r>
          </a:p>
        </p:txBody>
      </p:sp>
      <p:sp>
        <p:nvSpPr>
          <p:cNvPr id="5136" name="Oval 16"/>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0</a:t>
            </a:r>
          </a:p>
        </p:txBody>
      </p:sp>
      <p:sp>
        <p:nvSpPr>
          <p:cNvPr id="100414" name="Oval 62"/>
          <p:cNvSpPr>
            <a:spLocks noChangeArrowheads="1"/>
          </p:cNvSpPr>
          <p:nvPr/>
        </p:nvSpPr>
        <p:spPr bwMode="auto">
          <a:xfrm>
            <a:off x="7539038" y="5237163"/>
            <a:ext cx="1223962" cy="935037"/>
          </a:xfrm>
          <a:prstGeom prst="ellipse">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p>
            <a:pPr algn="ctr"/>
            <a:r>
              <a:rPr lang="en-US" sz="5400">
                <a:solidFill>
                  <a:srgbClr val="FF0000"/>
                </a:solidFill>
                <a:latin typeface=".VnTime" pitchFamily="34" charset="0"/>
              </a:rPr>
              <a:t>0</a:t>
            </a:r>
          </a:p>
        </p:txBody>
      </p:sp>
      <p:pic>
        <p:nvPicPr>
          <p:cNvPr id="20494" name="Picture 5" descr="Bellcoll"/>
          <p:cNvPicPr>
            <a:picLocks noChangeAspect="1" noChangeArrowheads="1" noCrop="1"/>
          </p:cNvPicPr>
          <p:nvPr/>
        </p:nvPicPr>
        <p:blipFill>
          <a:blip r:embed="rId4"/>
          <a:srcRect/>
          <a:stretch>
            <a:fillRect/>
          </a:stretch>
        </p:blipFill>
        <p:spPr bwMode="auto">
          <a:xfrm>
            <a:off x="7239000" y="0"/>
            <a:ext cx="1752600" cy="1752600"/>
          </a:xfrm>
          <a:prstGeom prst="rect">
            <a:avLst/>
          </a:prstGeom>
          <a:noFill/>
          <a:ln w="9525">
            <a:noFill/>
            <a:miter lim="800000"/>
            <a:headEnd/>
            <a:tailEnd/>
          </a:ln>
        </p:spPr>
      </p:pic>
      <p:sp>
        <p:nvSpPr>
          <p:cNvPr id="20496" name="Rectangle 9"/>
          <p:cNvSpPr>
            <a:spLocks noChangeArrowheads="1"/>
          </p:cNvSpPr>
          <p:nvPr/>
        </p:nvSpPr>
        <p:spPr bwMode="auto">
          <a:xfrm>
            <a:off x="1371600" y="152400"/>
            <a:ext cx="6324600" cy="641350"/>
          </a:xfrm>
          <a:prstGeom prst="rect">
            <a:avLst/>
          </a:prstGeom>
          <a:noFill/>
          <a:ln w="9525">
            <a:noFill/>
            <a:miter lim="800000"/>
            <a:headEnd/>
            <a:tailEnd/>
          </a:ln>
        </p:spPr>
        <p:txBody>
          <a:bodyPr>
            <a:spAutoFit/>
          </a:bodyPr>
          <a:lstStyle/>
          <a:p>
            <a:pPr algn="ctr"/>
            <a:r>
              <a:rPr lang="en-US" b="1"/>
              <a:t>Thứ hai ngày 24 tháng 01 năm 2021</a:t>
            </a:r>
            <a:br>
              <a:rPr lang="en-US" b="1"/>
            </a:b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1000"/>
                                        <p:tgtEl>
                                          <p:spTgt spid="5"/>
                                        </p:tgtEl>
                                      </p:cBhvr>
                                    </p:animEffect>
                                  </p:childTnLst>
                                </p:cTn>
                              </p:par>
                            </p:childTnLst>
                          </p:cTn>
                        </p:par>
                        <p:par>
                          <p:cTn id="13" fill="hold" nodeType="afterGroup">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1000"/>
                                        <p:tgtEl>
                                          <p:spTgt spid="6"/>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1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130"/>
                                        </p:tgtEl>
                                        <p:attrNameLst>
                                          <p:attrName>style.visibility</p:attrName>
                                        </p:attrNameLst>
                                      </p:cBhvr>
                                      <p:to>
                                        <p:strVal val="visible"/>
                                      </p:to>
                                    </p:set>
                                    <p:animEffect transition="in" filter="diamond(in)">
                                      <p:cBhvr>
                                        <p:cTn id="25" dur="1000"/>
                                        <p:tgtEl>
                                          <p:spTgt spid="5130"/>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nodeType="afterGroup">
                            <p:stCondLst>
                              <p:cond delay="1000"/>
                            </p:stCondLst>
                            <p:childTnLst>
                              <p:par>
                                <p:cTn id="27" presetID="8" presetClass="entr" presetSubtype="16" fill="hold" grpId="0" nodeType="afterEffect">
                                  <p:stCondLst>
                                    <p:cond delay="0"/>
                                  </p:stCondLst>
                                  <p:childTnLst>
                                    <p:set>
                                      <p:cBhvr>
                                        <p:cTn id="28" dur="1" fill="hold">
                                          <p:stCondLst>
                                            <p:cond delay="0"/>
                                          </p:stCondLst>
                                        </p:cTn>
                                        <p:tgtEl>
                                          <p:spTgt spid="5131"/>
                                        </p:tgtEl>
                                        <p:attrNameLst>
                                          <p:attrName>style.visibility</p:attrName>
                                        </p:attrNameLst>
                                      </p:cBhvr>
                                      <p:to>
                                        <p:strVal val="visible"/>
                                      </p:to>
                                    </p:set>
                                    <p:animEffect transition="in" filter="diamond(in)">
                                      <p:cBhvr>
                                        <p:cTn id="29" dur="1000"/>
                                        <p:tgtEl>
                                          <p:spTgt spid="513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nodeType="afterGroup">
                            <p:stCondLst>
                              <p:cond delay="2000"/>
                            </p:stCondLst>
                            <p:childTnLst>
                              <p:par>
                                <p:cTn id="31" presetID="4" presetClass="entr" presetSubtype="16" fill="hold" grpId="0" nodeType="afterEffect">
                                  <p:stCondLst>
                                    <p:cond delay="0"/>
                                  </p:stCondLst>
                                  <p:childTnLst>
                                    <p:set>
                                      <p:cBhvr>
                                        <p:cTn id="32" dur="1" fill="hold">
                                          <p:stCondLst>
                                            <p:cond delay="0"/>
                                          </p:stCondLst>
                                        </p:cTn>
                                        <p:tgtEl>
                                          <p:spTgt spid="5133"/>
                                        </p:tgtEl>
                                        <p:attrNameLst>
                                          <p:attrName>style.visibility</p:attrName>
                                        </p:attrNameLst>
                                      </p:cBhvr>
                                      <p:to>
                                        <p:strVal val="visible"/>
                                      </p:to>
                                    </p:set>
                                    <p:animEffect transition="in" filter="box(in)">
                                      <p:cBhvr>
                                        <p:cTn id="33" dur="1000"/>
                                        <p:tgtEl>
                                          <p:spTgt spid="5133"/>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nodeType="afterGroup">
                            <p:stCondLst>
                              <p:cond delay="3000"/>
                            </p:stCondLst>
                            <p:childTnLst>
                              <p:par>
                                <p:cTn id="35" presetID="4" presetClass="entr" presetSubtype="16" fill="hold" grpId="0" nodeType="afterEffect">
                                  <p:stCondLst>
                                    <p:cond delay="0"/>
                                  </p:stCondLst>
                                  <p:childTnLst>
                                    <p:set>
                                      <p:cBhvr>
                                        <p:cTn id="36" dur="1" fill="hold">
                                          <p:stCondLst>
                                            <p:cond delay="0"/>
                                          </p:stCondLst>
                                        </p:cTn>
                                        <p:tgtEl>
                                          <p:spTgt spid="5134"/>
                                        </p:tgtEl>
                                        <p:attrNameLst>
                                          <p:attrName>style.visibility</p:attrName>
                                        </p:attrNameLst>
                                      </p:cBhvr>
                                      <p:to>
                                        <p:strVal val="visible"/>
                                      </p:to>
                                    </p:set>
                                    <p:animEffect transition="in" filter="box(in)">
                                      <p:cBhvr>
                                        <p:cTn id="37" dur="1000"/>
                                        <p:tgtEl>
                                          <p:spTgt spid="5134"/>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nodeType="afterGroup">
                            <p:stCondLst>
                              <p:cond delay="4000"/>
                            </p:stCondLst>
                            <p:childTnLst>
                              <p:par>
                                <p:cTn id="39" presetID="8" presetClass="entr" presetSubtype="16" fill="hold" grpId="0" nodeType="afterEffect">
                                  <p:stCondLst>
                                    <p:cond delay="0"/>
                                  </p:stCondLst>
                                  <p:childTnLst>
                                    <p:set>
                                      <p:cBhvr>
                                        <p:cTn id="40" dur="1" fill="hold">
                                          <p:stCondLst>
                                            <p:cond delay="0"/>
                                          </p:stCondLst>
                                        </p:cTn>
                                        <p:tgtEl>
                                          <p:spTgt spid="5135"/>
                                        </p:tgtEl>
                                        <p:attrNameLst>
                                          <p:attrName>style.visibility</p:attrName>
                                        </p:attrNameLst>
                                      </p:cBhvr>
                                      <p:to>
                                        <p:strVal val="visible"/>
                                      </p:to>
                                    </p:set>
                                    <p:animEffect transition="in" filter="diamond(in)">
                                      <p:cBhvr>
                                        <p:cTn id="41" dur="500"/>
                                        <p:tgtEl>
                                          <p:spTgt spid="5135"/>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nodeType="afterGroup">
                            <p:stCondLst>
                              <p:cond delay="4500"/>
                            </p:stCondLst>
                            <p:childTnLst>
                              <p:par>
                                <p:cTn id="43" presetID="8" presetClass="entr" presetSubtype="16" fill="hold" grpId="0" nodeType="afterEffect">
                                  <p:stCondLst>
                                    <p:cond delay="0"/>
                                  </p:stCondLst>
                                  <p:childTnLst>
                                    <p:set>
                                      <p:cBhvr>
                                        <p:cTn id="44" dur="1" fill="hold">
                                          <p:stCondLst>
                                            <p:cond delay="0"/>
                                          </p:stCondLst>
                                        </p:cTn>
                                        <p:tgtEl>
                                          <p:spTgt spid="5136"/>
                                        </p:tgtEl>
                                        <p:attrNameLst>
                                          <p:attrName>style.visibility</p:attrName>
                                        </p:attrNameLst>
                                      </p:cBhvr>
                                      <p:to>
                                        <p:strVal val="visible"/>
                                      </p:to>
                                    </p:set>
                                    <p:animEffect transition="in" filter="diamond(in)">
                                      <p:cBhvr>
                                        <p:cTn id="45" dur="1000"/>
                                        <p:tgtEl>
                                          <p:spTgt spid="5136"/>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6" presetID="5" presetClass="exit" presetSubtype="10" fill="hold" nodeType="withEffect">
                                  <p:stCondLst>
                                    <p:cond delay="0"/>
                                  </p:stCondLst>
                                  <p:childTnLst>
                                    <p:animEffect transition="out" filter="checkerboard(across)">
                                      <p:cBhvr>
                                        <p:cTn id="47" dur="500"/>
                                        <p:tgtEl>
                                          <p:spTgt spid="5130"/>
                                        </p:tgtEl>
                                      </p:cBhvr>
                                    </p:animEffect>
                                    <p:set>
                                      <p:cBhvr>
                                        <p:cTn id="48" dur="1" fill="hold">
                                          <p:stCondLst>
                                            <p:cond delay="499"/>
                                          </p:stCondLst>
                                        </p:cTn>
                                        <p:tgtEl>
                                          <p:spTgt spid="5130"/>
                                        </p:tgtEl>
                                        <p:attrNameLst>
                                          <p:attrName>style.visibility</p:attrName>
                                        </p:attrNameLst>
                                      </p:cBhvr>
                                      <p:to>
                                        <p:strVal val="hidden"/>
                                      </p:to>
                                    </p:set>
                                  </p:childTnLst>
                                </p:cTn>
                              </p:par>
                              <p:par>
                                <p:cTn id="49" presetID="5" presetClass="exit" presetSubtype="10" fill="hold" nodeType="withEffect">
                                  <p:stCondLst>
                                    <p:cond delay="0"/>
                                  </p:stCondLst>
                                  <p:childTnLst>
                                    <p:animEffect transition="out" filter="checkerboard(across)">
                                      <p:cBhvr>
                                        <p:cTn id="50" dur="500"/>
                                        <p:tgtEl>
                                          <p:spTgt spid="5131"/>
                                        </p:tgtEl>
                                      </p:cBhvr>
                                    </p:animEffect>
                                    <p:set>
                                      <p:cBhvr>
                                        <p:cTn id="51" dur="1" fill="hold">
                                          <p:stCondLst>
                                            <p:cond delay="499"/>
                                          </p:stCondLst>
                                        </p:cTn>
                                        <p:tgtEl>
                                          <p:spTgt spid="5131"/>
                                        </p:tgtEl>
                                        <p:attrNameLst>
                                          <p:attrName>style.visibility</p:attrName>
                                        </p:attrNameLst>
                                      </p:cBhvr>
                                      <p:to>
                                        <p:strVal val="hidden"/>
                                      </p:to>
                                    </p:set>
                                  </p:childTnLst>
                                </p:cTn>
                              </p:par>
                              <p:par>
                                <p:cTn id="52" presetID="5" presetClass="exit" presetSubtype="10" fill="hold" nodeType="withEffect">
                                  <p:stCondLst>
                                    <p:cond delay="0"/>
                                  </p:stCondLst>
                                  <p:childTnLst>
                                    <p:animEffect transition="out" filter="checkerboard(across)">
                                      <p:cBhvr>
                                        <p:cTn id="53" dur="500"/>
                                        <p:tgtEl>
                                          <p:spTgt spid="5133"/>
                                        </p:tgtEl>
                                      </p:cBhvr>
                                    </p:animEffect>
                                    <p:set>
                                      <p:cBhvr>
                                        <p:cTn id="54" dur="1" fill="hold">
                                          <p:stCondLst>
                                            <p:cond delay="499"/>
                                          </p:stCondLst>
                                        </p:cTn>
                                        <p:tgtEl>
                                          <p:spTgt spid="5133"/>
                                        </p:tgtEl>
                                        <p:attrNameLst>
                                          <p:attrName>style.visibility</p:attrName>
                                        </p:attrNameLst>
                                      </p:cBhvr>
                                      <p:to>
                                        <p:strVal val="hidden"/>
                                      </p:to>
                                    </p:set>
                                  </p:childTnLst>
                                </p:cTn>
                              </p:par>
                              <p:par>
                                <p:cTn id="55" presetID="5" presetClass="exit" presetSubtype="10" fill="hold" nodeType="withEffect">
                                  <p:stCondLst>
                                    <p:cond delay="0"/>
                                  </p:stCondLst>
                                  <p:childTnLst>
                                    <p:animEffect transition="out" filter="checkerboard(across)">
                                      <p:cBhvr>
                                        <p:cTn id="56" dur="500"/>
                                        <p:tgtEl>
                                          <p:spTgt spid="5134"/>
                                        </p:tgtEl>
                                      </p:cBhvr>
                                    </p:animEffect>
                                    <p:set>
                                      <p:cBhvr>
                                        <p:cTn id="57" dur="1" fill="hold">
                                          <p:stCondLst>
                                            <p:cond delay="499"/>
                                          </p:stCondLst>
                                        </p:cTn>
                                        <p:tgtEl>
                                          <p:spTgt spid="5134"/>
                                        </p:tgtEl>
                                        <p:attrNameLst>
                                          <p:attrName>style.visibility</p:attrName>
                                        </p:attrNameLst>
                                      </p:cBhvr>
                                      <p:to>
                                        <p:strVal val="hidden"/>
                                      </p:to>
                                    </p:set>
                                  </p:childTnLst>
                                </p:cTn>
                              </p:par>
                              <p:par>
                                <p:cTn id="58" presetID="5" presetClass="exit" presetSubtype="10" fill="hold" nodeType="withEffect">
                                  <p:stCondLst>
                                    <p:cond delay="0"/>
                                  </p:stCondLst>
                                  <p:childTnLst>
                                    <p:animEffect transition="out" filter="checkerboard(across)">
                                      <p:cBhvr>
                                        <p:cTn id="59" dur="500"/>
                                        <p:tgtEl>
                                          <p:spTgt spid="5135"/>
                                        </p:tgtEl>
                                      </p:cBhvr>
                                    </p:animEffect>
                                    <p:set>
                                      <p:cBhvr>
                                        <p:cTn id="60" dur="1" fill="hold">
                                          <p:stCondLst>
                                            <p:cond delay="499"/>
                                          </p:stCondLst>
                                        </p:cTn>
                                        <p:tgtEl>
                                          <p:spTgt spid="5135"/>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5136"/>
                                        </p:tgtEl>
                                      </p:cBhvr>
                                    </p:animEffect>
                                    <p:set>
                                      <p:cBhvr>
                                        <p:cTn id="63" dur="1" fill="hold">
                                          <p:stCondLst>
                                            <p:cond delay="499"/>
                                          </p:stCondLst>
                                        </p:cTn>
                                        <p:tgtEl>
                                          <p:spTgt spid="5136"/>
                                        </p:tgtEl>
                                        <p:attrNameLst>
                                          <p:attrName>style.visibility</p:attrName>
                                        </p:attrNameLst>
                                      </p:cBhvr>
                                      <p:to>
                                        <p:strVal val="hidden"/>
                                      </p:to>
                                    </p:set>
                                  </p:childTnLst>
                                </p:cTn>
                              </p:par>
                            </p:childTnLst>
                          </p:cTn>
                        </p:par>
                        <p:par>
                          <p:cTn id="64" fill="hold" nodeType="afterGroup">
                            <p:stCondLst>
                              <p:cond delay="5500"/>
                            </p:stCondLst>
                            <p:childTnLst>
                              <p:par>
                                <p:cTn id="65" presetID="53" presetClass="entr" presetSubtype="0" fill="hold" grpId="0" nodeType="afterEffect">
                                  <p:stCondLst>
                                    <p:cond delay="0"/>
                                  </p:stCondLst>
                                  <p:childTnLst>
                                    <p:set>
                                      <p:cBhvr>
                                        <p:cTn id="66" dur="1" fill="hold">
                                          <p:stCondLst>
                                            <p:cond delay="0"/>
                                          </p:stCondLst>
                                        </p:cTn>
                                        <p:tgtEl>
                                          <p:spTgt spid="100414"/>
                                        </p:tgtEl>
                                        <p:attrNameLst>
                                          <p:attrName>style.visibility</p:attrName>
                                        </p:attrNameLst>
                                      </p:cBhvr>
                                      <p:to>
                                        <p:strVal val="visible"/>
                                      </p:to>
                                    </p:set>
                                    <p:anim calcmode="lin" valueType="num">
                                      <p:cBhvr>
                                        <p:cTn id="67" dur="1000" fill="hold"/>
                                        <p:tgtEl>
                                          <p:spTgt spid="100414"/>
                                        </p:tgtEl>
                                        <p:attrNameLst>
                                          <p:attrName>ppt_w</p:attrName>
                                        </p:attrNameLst>
                                      </p:cBhvr>
                                      <p:tavLst>
                                        <p:tav tm="0">
                                          <p:val>
                                            <p:fltVal val="0"/>
                                          </p:val>
                                        </p:tav>
                                        <p:tav tm="100000">
                                          <p:val>
                                            <p:strVal val="#ppt_w"/>
                                          </p:val>
                                        </p:tav>
                                      </p:tavLst>
                                    </p:anim>
                                    <p:anim calcmode="lin" valueType="num">
                                      <p:cBhvr>
                                        <p:cTn id="68" dur="1000" fill="hold"/>
                                        <p:tgtEl>
                                          <p:spTgt spid="100414"/>
                                        </p:tgtEl>
                                        <p:attrNameLst>
                                          <p:attrName>ppt_h</p:attrName>
                                        </p:attrNameLst>
                                      </p:cBhvr>
                                      <p:tavLst>
                                        <p:tav tm="0">
                                          <p:val>
                                            <p:fltVal val="0"/>
                                          </p:val>
                                        </p:tav>
                                        <p:tav tm="100000">
                                          <p:val>
                                            <p:strVal val="#ppt_h"/>
                                          </p:val>
                                        </p:tav>
                                      </p:tavLst>
                                    </p:anim>
                                    <p:animEffect transition="in" filter="fade">
                                      <p:cBhvr>
                                        <p:cTn id="69" dur="1000"/>
                                        <p:tgtEl>
                                          <p:spTgt spid="100414"/>
                                        </p:tgtEl>
                                      </p:cBhvr>
                                    </p:animEffect>
                                  </p:childTnLst>
                                  <p:subTnLst>
                                    <p:audio>
                                      <p:cMediaNode>
                                        <p:cTn display="0" masterRel="sameClick">
                                          <p:stCondLst>
                                            <p:cond evt="begin" delay="0">
                                              <p:tn val="65"/>
                                            </p:cond>
                                          </p:stCondLst>
                                          <p:endCondLst>
                                            <p:cond evt="onStopAudio" delay="0">
                                              <p:tgtEl>
                                                <p:sldTgt/>
                                              </p:tgtEl>
                                            </p:cond>
                                          </p:endCondLst>
                                        </p:cTn>
                                        <p:tgtEl>
                                          <p:sndTgt r:embed="rId3" name="drumroll.wav"/>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8" presetClass="entr" presetSubtype="16" fill="hold" grpId="0" nodeType="clickEffect">
                                  <p:stCondLst>
                                    <p:cond delay="0"/>
                                  </p:stCondLst>
                                  <p:childTnLst>
                                    <p:set>
                                      <p:cBhvr>
                                        <p:cTn id="73" dur="1" fill="hold">
                                          <p:stCondLst>
                                            <p:cond delay="0"/>
                                          </p:stCondLst>
                                        </p:cTn>
                                        <p:tgtEl>
                                          <p:spTgt spid="5129"/>
                                        </p:tgtEl>
                                        <p:attrNameLst>
                                          <p:attrName>style.visibility</p:attrName>
                                        </p:attrNameLst>
                                      </p:cBhvr>
                                      <p:to>
                                        <p:strVal val="visible"/>
                                      </p:to>
                                    </p:set>
                                    <p:animEffect transition="in" filter="diamond(in)">
                                      <p:cBhvr>
                                        <p:cTn id="74"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5129" grpId="0" animBg="1"/>
      <p:bldP spid="5130" grpId="0" animBg="1"/>
      <p:bldP spid="5131" grpId="0" animBg="1"/>
      <p:bldP spid="5133" grpId="0" animBg="1"/>
      <p:bldP spid="5134" grpId="0" animBg="1"/>
      <p:bldP spid="5135" grpId="0" animBg="1"/>
      <p:bldP spid="5136" grpId="0" animBg="1"/>
      <p:bldP spid="1004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descr="amazing_tree8"/>
          <p:cNvPicPr>
            <a:picLocks noChangeAspect="1" noChangeArrowheads="1"/>
          </p:cNvPicPr>
          <p:nvPr/>
        </p:nvPicPr>
        <p:blipFill>
          <a:blip r:embed="rId2"/>
          <a:srcRect/>
          <a:stretch>
            <a:fillRect/>
          </a:stretch>
        </p:blipFill>
        <p:spPr bwMode="auto">
          <a:xfrm>
            <a:off x="76200" y="1870075"/>
            <a:ext cx="4405313" cy="3997325"/>
          </a:xfrm>
          <a:prstGeom prst="rect">
            <a:avLst/>
          </a:prstGeom>
          <a:noFill/>
          <a:ln w="38100">
            <a:solidFill>
              <a:srgbClr val="000099"/>
            </a:solidFill>
            <a:miter lim="800000"/>
            <a:headEnd/>
            <a:tailEnd/>
          </a:ln>
        </p:spPr>
      </p:pic>
      <p:sp>
        <p:nvSpPr>
          <p:cNvPr id="57346" name="Text Box 6"/>
          <p:cNvSpPr txBox="1">
            <a:spLocks noChangeArrowheads="1"/>
          </p:cNvSpPr>
          <p:nvPr/>
        </p:nvSpPr>
        <p:spPr bwMode="auto">
          <a:xfrm>
            <a:off x="477838" y="6019800"/>
            <a:ext cx="3636962" cy="457200"/>
          </a:xfrm>
          <a:prstGeom prst="rect">
            <a:avLst/>
          </a:prstGeom>
          <a:solidFill>
            <a:srgbClr val="99FF33"/>
          </a:solidFill>
          <a:ln w="38100">
            <a:solidFill>
              <a:srgbClr val="FF0000"/>
            </a:solidFill>
            <a:miter lim="800000"/>
            <a:headEnd/>
            <a:tailEnd/>
          </a:ln>
        </p:spPr>
        <p:txBody>
          <a:bodyPr>
            <a:spAutoFit/>
          </a:bodyPr>
          <a:lstStyle/>
          <a:p>
            <a:pPr algn="ctr"/>
            <a:r>
              <a:rPr lang="en-US" sz="2400" b="1">
                <a:latin typeface="Times New Roman" pitchFamily="18" charset="0"/>
                <a:cs typeface="Times New Roman" pitchFamily="18" charset="0"/>
              </a:rPr>
              <a:t>Thân cây làm cầu thang</a:t>
            </a:r>
          </a:p>
        </p:txBody>
      </p:sp>
      <p:sp>
        <p:nvSpPr>
          <p:cNvPr id="57347" name="Text Box 6"/>
          <p:cNvSpPr txBox="1">
            <a:spLocks noChangeArrowheads="1"/>
          </p:cNvSpPr>
          <p:nvPr/>
        </p:nvSpPr>
        <p:spPr bwMode="auto">
          <a:xfrm>
            <a:off x="4973638" y="6019800"/>
            <a:ext cx="3636962" cy="457200"/>
          </a:xfrm>
          <a:prstGeom prst="rect">
            <a:avLst/>
          </a:prstGeom>
          <a:solidFill>
            <a:srgbClr val="99FF33"/>
          </a:solidFill>
          <a:ln w="38100">
            <a:solidFill>
              <a:srgbClr val="FF0000"/>
            </a:solidFill>
            <a:miter lim="800000"/>
            <a:headEnd/>
            <a:tailEnd/>
          </a:ln>
        </p:spPr>
        <p:txBody>
          <a:bodyPr>
            <a:spAutoFit/>
          </a:bodyPr>
          <a:lstStyle/>
          <a:p>
            <a:pPr algn="ctr"/>
            <a:r>
              <a:rPr lang="en-US" sz="2400" b="1">
                <a:latin typeface="Times New Roman" pitchFamily="18" charset="0"/>
                <a:cs typeface="Times New Roman" pitchFamily="18" charset="0"/>
              </a:rPr>
              <a:t>Thân cây làm bàn ghế</a:t>
            </a:r>
          </a:p>
        </p:txBody>
      </p:sp>
      <p:sp>
        <p:nvSpPr>
          <p:cNvPr id="57348"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 </a:t>
            </a:r>
            <a:endParaRPr lang="vi-VN" altLang="en-US" sz="3600" b="1">
              <a:solidFill>
                <a:srgbClr val="0000FF"/>
              </a:solidFill>
              <a:latin typeface="Times New Roman" pitchFamily="18" charset="0"/>
              <a:cs typeface="Times New Roman" pitchFamily="18" charset="0"/>
            </a:endParaRPr>
          </a:p>
        </p:txBody>
      </p:sp>
      <p:pic>
        <p:nvPicPr>
          <p:cNvPr id="57349" name="Picture 2" descr="http://suanhatrongoi.info/wp-content/uploads/2014/10/ban-ghe-tre-ep.jpg"/>
          <p:cNvPicPr>
            <a:picLocks noChangeAspect="1" noChangeArrowheads="1"/>
          </p:cNvPicPr>
          <p:nvPr/>
        </p:nvPicPr>
        <p:blipFill>
          <a:blip r:embed="rId3"/>
          <a:srcRect/>
          <a:stretch>
            <a:fillRect/>
          </a:stretch>
        </p:blipFill>
        <p:spPr bwMode="auto">
          <a:xfrm>
            <a:off x="4572000" y="1905000"/>
            <a:ext cx="4438650" cy="3962400"/>
          </a:xfrm>
          <a:prstGeom prst="rect">
            <a:avLst/>
          </a:prstGeom>
          <a:noFill/>
          <a:ln w="38100">
            <a:solidFill>
              <a:srgbClr val="000099"/>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nvGraphicFramePr>
        <p:xfrm>
          <a:off x="223838" y="2890838"/>
          <a:ext cx="8534400" cy="3084512"/>
        </p:xfrm>
        <a:graphic>
          <a:graphicData uri="http://schemas.openxmlformats.org/drawingml/2006/table">
            <a:tbl>
              <a:tblPr/>
              <a:tblGrid>
                <a:gridCol w="4267200"/>
                <a:gridCol w="4267200"/>
              </a:tblGrid>
              <a:tr h="3701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gỗ</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00FF"/>
                          </a:solidFill>
                          <a:effectLst/>
                          <a:latin typeface="Times New Roman" pitchFamily="18" charset="0"/>
                          <a:cs typeface="Times New Roman" pitchFamily="18" charset="0"/>
                        </a:rPr>
                        <a:t>thảo</a:t>
                      </a:r>
                      <a:r>
                        <a:rPr kumimoji="0" lang="en-US" sz="2800" b="1" i="0" u="none" strike="noStrike" cap="none" normalizeH="0" baseline="0" dirty="0" smtClean="0">
                          <a:ln>
                            <a:noFill/>
                          </a:ln>
                          <a:solidFill>
                            <a:srgbClr val="0000FF"/>
                          </a:solidFill>
                          <a:effectLst/>
                          <a:latin typeface="Times New Roman" pitchFamily="18" charset="0"/>
                          <a:cs typeface="Times New Roman" pitchFamily="18" charset="0"/>
                        </a:rPr>
                        <a:t>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66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8380" name="Rectangle 2"/>
          <p:cNvSpPr>
            <a:spLocks noChangeArrowheads="1"/>
          </p:cNvSpPr>
          <p:nvPr/>
        </p:nvSpPr>
        <p:spPr bwMode="auto">
          <a:xfrm>
            <a:off x="0" y="1219200"/>
            <a:ext cx="8910638" cy="1539875"/>
          </a:xfrm>
          <a:prstGeom prst="rect">
            <a:avLst/>
          </a:prstGeom>
          <a:noFill/>
          <a:ln w="9525">
            <a:noFill/>
            <a:miter lim="800000"/>
            <a:headEnd/>
            <a:tailEnd/>
          </a:ln>
        </p:spPr>
        <p:txBody>
          <a:bodyPr wrap="none" anchor="ctr"/>
          <a:lstStyle/>
          <a:p>
            <a:pPr algn="just"/>
            <a:r>
              <a:rPr lang="en-US" sz="2800" b="1">
                <a:latin typeface="Times New Roman" pitchFamily="18" charset="0"/>
                <a:cs typeface="Times New Roman" pitchFamily="18" charset="0"/>
              </a:rPr>
              <a:t>Xếp các loại cây sau vào 2 cột thích hợp trong bảng dưới </a:t>
            </a:r>
          </a:p>
          <a:p>
            <a:pPr algn="just"/>
            <a:r>
              <a:rPr lang="en-US" sz="2800" b="1">
                <a:latin typeface="Times New Roman" pitchFamily="18" charset="0"/>
                <a:cs typeface="Times New Roman" pitchFamily="18" charset="0"/>
              </a:rPr>
              <a:t>đây: Cây nhãn, cây bí đỏ, cây dưa chuột, cây lúa, cây rau</a:t>
            </a:r>
          </a:p>
          <a:p>
            <a:pPr algn="just"/>
            <a:r>
              <a:rPr lang="en-US" sz="2800" b="1">
                <a:latin typeface="Times New Roman" pitchFamily="18" charset="0"/>
                <a:cs typeface="Times New Roman" pitchFamily="18" charset="0"/>
              </a:rPr>
              <a:t> muống, c</a:t>
            </a:r>
            <a:r>
              <a:rPr lang="en-US" altLang="en-US" sz="2800" b="1">
                <a:latin typeface="Times New Roman" pitchFamily="18" charset="0"/>
                <a:cs typeface="Times New Roman" pitchFamily="18" charset="0"/>
              </a:rPr>
              <a:t>ây su hào, cây gỗ trong rừng.</a:t>
            </a:r>
            <a:endParaRPr lang="vi-VN" altLang="en-US" sz="2800" b="1">
              <a:latin typeface="Times New Roman" pitchFamily="18" charset="0"/>
              <a:cs typeface="Times New Roman" pitchFamily="18" charset="0"/>
            </a:endParaRPr>
          </a:p>
        </p:txBody>
      </p:sp>
      <p:sp>
        <p:nvSpPr>
          <p:cNvPr id="58381"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a:t>
            </a:r>
            <a:endParaRPr lang="vi-VN" altLang="en-US" sz="3600" b="1">
              <a:solidFill>
                <a:srgbClr val="0000FF"/>
              </a:solidFill>
              <a:latin typeface="Times New Roman" pitchFamily="18" charset="0"/>
              <a:cs typeface="Times New Roman" pitchFamily="18" charset="0"/>
            </a:endParaRPr>
          </a:p>
        </p:txBody>
      </p:sp>
      <p:sp>
        <p:nvSpPr>
          <p:cNvPr id="58382" name="Text Box 6"/>
          <p:cNvSpPr txBox="1">
            <a:spLocks noChangeArrowheads="1"/>
          </p:cNvSpPr>
          <p:nvPr/>
        </p:nvSpPr>
        <p:spPr bwMode="auto">
          <a:xfrm>
            <a:off x="2590800" y="7620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rPr>
              <a:t>PHIẾU BÀI TẬP: </a:t>
            </a:r>
          </a:p>
        </p:txBody>
      </p:sp>
      <p:cxnSp>
        <p:nvCxnSpPr>
          <p:cNvPr id="13" name="Straight Connector 12"/>
          <p:cNvCxnSpPr/>
          <p:nvPr/>
        </p:nvCxnSpPr>
        <p:spPr>
          <a:xfrm>
            <a:off x="157163" y="1812925"/>
            <a:ext cx="5867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9563" y="3825875"/>
            <a:ext cx="304800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nhãn</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14" name="Rectangle 13"/>
          <p:cNvSpPr/>
          <p:nvPr/>
        </p:nvSpPr>
        <p:spPr>
          <a:xfrm>
            <a:off x="-309563" y="4740275"/>
            <a:ext cx="426720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gỗ</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trong</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rừng</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a:defRPr/>
            </a:pP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15" name="Rectangle 14"/>
          <p:cNvSpPr/>
          <p:nvPr/>
        </p:nvSpPr>
        <p:spPr>
          <a:xfrm>
            <a:off x="4038600" y="3810000"/>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bí</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đỏ</a:t>
            </a: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17" name="Rectangle 16"/>
          <p:cNvSpPr/>
          <p:nvPr/>
        </p:nvSpPr>
        <p:spPr>
          <a:xfrm>
            <a:off x="4262438" y="5241925"/>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dưa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chuột</a:t>
            </a: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18" name="Rectangle 17"/>
          <p:cNvSpPr/>
          <p:nvPr/>
        </p:nvSpPr>
        <p:spPr>
          <a:xfrm>
            <a:off x="4419600" y="5029200"/>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rau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muống</a:t>
            </a: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19" name="Rectangle 18"/>
          <p:cNvSpPr/>
          <p:nvPr/>
        </p:nvSpPr>
        <p:spPr>
          <a:xfrm>
            <a:off x="3810000" y="4343400"/>
            <a:ext cx="3048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lúa</a:t>
            </a: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20" name="Rectangle 19"/>
          <p:cNvSpPr/>
          <p:nvPr/>
        </p:nvSpPr>
        <p:spPr>
          <a:xfrm>
            <a:off x="4033838" y="5654675"/>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hào</a:t>
            </a: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1000"/>
                                        <p:tgtEl>
                                          <p:spTgt spid="1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1000"/>
                                        <p:tgtEl>
                                          <p:spTgt spid="1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500"/>
                                        <p:tgtEl>
                                          <p:spTgt spid="1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500"/>
                                        <p:tgtEl>
                                          <p:spTgt spid="17"/>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amond(i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8"/>
          <p:cNvSpPr txBox="1">
            <a:spLocks noChangeArrowheads="1"/>
          </p:cNvSpPr>
          <p:nvPr/>
        </p:nvSpPr>
        <p:spPr bwMode="auto">
          <a:xfrm>
            <a:off x="4953000" y="28956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pic>
        <p:nvPicPr>
          <p:cNvPr id="59394" name="Picture 11"/>
          <p:cNvPicPr>
            <a:picLocks noChangeAspect="1" noChangeArrowheads="1"/>
          </p:cNvPicPr>
          <p:nvPr/>
        </p:nvPicPr>
        <p:blipFill>
          <a:blip r:embed="rId2"/>
          <a:srcRect/>
          <a:stretch>
            <a:fillRect/>
          </a:stretch>
        </p:blipFill>
        <p:spPr bwMode="auto">
          <a:xfrm>
            <a:off x="152400" y="3505200"/>
            <a:ext cx="4343400" cy="2894013"/>
          </a:xfrm>
          <a:prstGeom prst="rect">
            <a:avLst/>
          </a:prstGeom>
          <a:noFill/>
          <a:ln w="28575">
            <a:solidFill>
              <a:srgbClr val="000099"/>
            </a:solidFill>
            <a:miter lim="800000"/>
            <a:headEnd/>
            <a:tailEnd/>
          </a:ln>
        </p:spPr>
      </p:pic>
      <p:pic>
        <p:nvPicPr>
          <p:cNvPr id="59395" name="Picture 12"/>
          <p:cNvPicPr>
            <a:picLocks noChangeAspect="1" noChangeArrowheads="1"/>
          </p:cNvPicPr>
          <p:nvPr/>
        </p:nvPicPr>
        <p:blipFill>
          <a:blip r:embed="rId3"/>
          <a:srcRect/>
          <a:stretch>
            <a:fillRect/>
          </a:stretch>
        </p:blipFill>
        <p:spPr bwMode="auto">
          <a:xfrm>
            <a:off x="4724400" y="3505200"/>
            <a:ext cx="4343400" cy="2940050"/>
          </a:xfrm>
          <a:prstGeom prst="rect">
            <a:avLst/>
          </a:prstGeom>
          <a:noFill/>
          <a:ln w="28575">
            <a:solidFill>
              <a:srgbClr val="000099"/>
            </a:solidFill>
            <a:miter lim="800000"/>
            <a:headEnd/>
            <a:tailEnd/>
          </a:ln>
        </p:spPr>
      </p:pic>
      <p:pic>
        <p:nvPicPr>
          <p:cNvPr id="59396" name="Picture 13"/>
          <p:cNvPicPr>
            <a:picLocks noChangeAspect="1" noChangeArrowheads="1"/>
          </p:cNvPicPr>
          <p:nvPr/>
        </p:nvPicPr>
        <p:blipFill>
          <a:blip r:embed="rId4"/>
          <a:srcRect/>
          <a:stretch>
            <a:fillRect/>
          </a:stretch>
        </p:blipFill>
        <p:spPr bwMode="auto">
          <a:xfrm>
            <a:off x="0" y="0"/>
            <a:ext cx="2978150" cy="2971800"/>
          </a:xfrm>
          <a:prstGeom prst="rect">
            <a:avLst/>
          </a:prstGeom>
          <a:noFill/>
          <a:ln w="28575">
            <a:solidFill>
              <a:srgbClr val="000099"/>
            </a:solidFill>
            <a:miter lim="800000"/>
            <a:headEnd/>
            <a:tailEnd/>
          </a:ln>
        </p:spPr>
      </p:pic>
      <p:pic>
        <p:nvPicPr>
          <p:cNvPr id="59397" name="Picture 14"/>
          <p:cNvPicPr>
            <a:picLocks noChangeAspect="1" noChangeArrowheads="1"/>
          </p:cNvPicPr>
          <p:nvPr/>
        </p:nvPicPr>
        <p:blipFill>
          <a:blip r:embed="rId5"/>
          <a:srcRect/>
          <a:stretch>
            <a:fillRect/>
          </a:stretch>
        </p:blipFill>
        <p:spPr bwMode="auto">
          <a:xfrm>
            <a:off x="6019800" y="0"/>
            <a:ext cx="3124200" cy="2971800"/>
          </a:xfrm>
          <a:prstGeom prst="rect">
            <a:avLst/>
          </a:prstGeom>
          <a:noFill/>
          <a:ln w="28575">
            <a:solidFill>
              <a:srgbClr val="000099"/>
            </a:solidFill>
            <a:miter lim="800000"/>
            <a:headEnd/>
            <a:tailEnd/>
          </a:ln>
        </p:spPr>
      </p:pic>
      <p:pic>
        <p:nvPicPr>
          <p:cNvPr id="59398" name="Picture 15"/>
          <p:cNvPicPr>
            <a:picLocks noChangeAspect="1" noChangeArrowheads="1"/>
          </p:cNvPicPr>
          <p:nvPr/>
        </p:nvPicPr>
        <p:blipFill>
          <a:blip r:embed="rId6"/>
          <a:srcRect/>
          <a:stretch>
            <a:fillRect/>
          </a:stretch>
        </p:blipFill>
        <p:spPr bwMode="auto">
          <a:xfrm>
            <a:off x="3048000" y="0"/>
            <a:ext cx="2878138" cy="2971800"/>
          </a:xfrm>
          <a:prstGeom prst="rect">
            <a:avLst/>
          </a:prstGeom>
          <a:noFill/>
          <a:ln w="28575">
            <a:solidFill>
              <a:srgbClr val="000099"/>
            </a:solidFill>
            <a:miter lim="800000"/>
            <a:headEnd/>
            <a:tailEnd/>
          </a:ln>
        </p:spPr>
      </p:pic>
      <p:sp>
        <p:nvSpPr>
          <p:cNvPr id="59399" name="AutoShape 25">
            <a:hlinkClick r:id="rId7" action="ppaction://hlinksldjump"/>
          </p:cNvPr>
          <p:cNvSpPr>
            <a:spLocks noChangeArrowheads="1"/>
          </p:cNvSpPr>
          <p:nvPr/>
        </p:nvSpPr>
        <p:spPr bwMode="auto">
          <a:xfrm>
            <a:off x="3657600" y="2590800"/>
            <a:ext cx="1752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9400" name="AutoShape 26">
            <a:hlinkClick r:id="rId8" action="ppaction://hlinksldjump"/>
          </p:cNvPr>
          <p:cNvSpPr>
            <a:spLocks noChangeArrowheads="1"/>
          </p:cNvSpPr>
          <p:nvPr/>
        </p:nvSpPr>
        <p:spPr bwMode="auto">
          <a:xfrm>
            <a:off x="7086600" y="2590800"/>
            <a:ext cx="1447800" cy="11430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9401" name="AutoShape 27">
            <a:hlinkClick r:id="rId9" action="ppaction://hlinksldjump"/>
          </p:cNvPr>
          <p:cNvSpPr>
            <a:spLocks noChangeArrowheads="1"/>
          </p:cNvSpPr>
          <p:nvPr/>
        </p:nvSpPr>
        <p:spPr bwMode="auto">
          <a:xfrm>
            <a:off x="685800" y="4876800"/>
            <a:ext cx="1371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9402" name="AutoShape 28">
            <a:hlinkClick r:id="rId10" action="ppaction://hlinksldjump"/>
          </p:cNvPr>
          <p:cNvSpPr>
            <a:spLocks noChangeArrowheads="1"/>
          </p:cNvSpPr>
          <p:nvPr/>
        </p:nvSpPr>
        <p:spPr bwMode="auto">
          <a:xfrm>
            <a:off x="2895600" y="4876800"/>
            <a:ext cx="1371600" cy="10668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9403" name="AutoShape 30">
            <a:hlinkClick r:id="rId11" action="ppaction://hlinksldjump"/>
          </p:cNvPr>
          <p:cNvSpPr>
            <a:spLocks noChangeArrowheads="1"/>
          </p:cNvSpPr>
          <p:nvPr/>
        </p:nvSpPr>
        <p:spPr bwMode="auto">
          <a:xfrm>
            <a:off x="7620000" y="4876800"/>
            <a:ext cx="1143000" cy="12192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1" name="Rectangle 30"/>
          <p:cNvSpPr/>
          <p:nvPr/>
        </p:nvSpPr>
        <p:spPr>
          <a:xfrm>
            <a:off x="1219200" y="6477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304800" y="30480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6858000" y="30480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5867400" y="6477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3657600" y="3048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7" name="Group 22"/>
          <p:cNvGrpSpPr>
            <a:grpSpLocks/>
          </p:cNvGrpSpPr>
          <p:nvPr/>
        </p:nvGrpSpPr>
        <p:grpSpPr bwMode="auto">
          <a:xfrm>
            <a:off x="0" y="52388"/>
            <a:ext cx="4572000" cy="3224212"/>
            <a:chOff x="762000" y="2023730"/>
            <a:chExt cx="7772400" cy="4648201"/>
          </a:xfrm>
        </p:grpSpPr>
        <p:pic>
          <p:nvPicPr>
            <p:cNvPr id="60427" name="Picture 22" descr="https://i.ytimg.com/vi/RXh9K5A6wzU/maxresdefault.jpg"/>
            <p:cNvPicPr>
              <a:picLocks noChangeAspect="1" noChangeArrowheads="1"/>
            </p:cNvPicPr>
            <p:nvPr/>
          </p:nvPicPr>
          <p:blipFill>
            <a:blip r:embed="rId2"/>
            <a:srcRect/>
            <a:stretch>
              <a:fillRect/>
            </a:stretch>
          </p:blipFill>
          <p:spPr bwMode="auto">
            <a:xfrm>
              <a:off x="762000" y="2023730"/>
              <a:ext cx="7772400" cy="4648201"/>
            </a:xfrm>
            <a:prstGeom prst="rect">
              <a:avLst/>
            </a:prstGeom>
            <a:noFill/>
            <a:ln w="57150">
              <a:solidFill>
                <a:srgbClr val="FF0000"/>
              </a:solidFill>
              <a:miter lim="800000"/>
              <a:headEnd/>
              <a:tailEnd/>
            </a:ln>
          </p:spPr>
        </p:pic>
        <p:sp>
          <p:nvSpPr>
            <p:cNvPr id="60428" name="Rectangle 2"/>
            <p:cNvSpPr>
              <a:spLocks noChangeArrowheads="1"/>
            </p:cNvSpPr>
            <p:nvPr/>
          </p:nvSpPr>
          <p:spPr bwMode="auto">
            <a:xfrm>
              <a:off x="5762468" y="5979042"/>
              <a:ext cx="2644516" cy="53340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BẦU</a:t>
              </a:r>
              <a:endParaRPr lang="vi-VN" altLang="en-US" sz="2400" b="1">
                <a:solidFill>
                  <a:srgbClr val="000099"/>
                </a:solidFill>
                <a:latin typeface="Times New Roman" pitchFamily="18" charset="0"/>
                <a:cs typeface="Times New Roman" pitchFamily="18" charset="0"/>
              </a:endParaRPr>
            </a:p>
          </p:txBody>
        </p:sp>
      </p:grpSp>
      <p:grpSp>
        <p:nvGrpSpPr>
          <p:cNvPr id="60418" name="Group 14"/>
          <p:cNvGrpSpPr>
            <a:grpSpLocks/>
          </p:cNvGrpSpPr>
          <p:nvPr/>
        </p:nvGrpSpPr>
        <p:grpSpPr bwMode="auto">
          <a:xfrm>
            <a:off x="0" y="3276600"/>
            <a:ext cx="4724400" cy="3505200"/>
            <a:chOff x="1312545" y="2905561"/>
            <a:chExt cx="4418012" cy="3732212"/>
          </a:xfrm>
        </p:grpSpPr>
        <p:pic>
          <p:nvPicPr>
            <p:cNvPr id="60425" name="Picture 2" descr="http://1.bp.blogspot.com/-2mHXdBQY83M/VneUp3jFjCI/AAAAAAAAAsg/cDDkmgEQEu4/s640/47.jpg"/>
            <p:cNvPicPr>
              <a:picLocks noChangeAspect="1" noChangeArrowheads="1"/>
            </p:cNvPicPr>
            <p:nvPr/>
          </p:nvPicPr>
          <p:blipFill>
            <a:blip r:embed="rId3"/>
            <a:srcRect/>
            <a:stretch>
              <a:fillRect/>
            </a:stretch>
          </p:blipFill>
          <p:spPr bwMode="auto">
            <a:xfrm>
              <a:off x="1312545" y="2905561"/>
              <a:ext cx="4418012" cy="3732212"/>
            </a:xfrm>
            <a:prstGeom prst="rect">
              <a:avLst/>
            </a:prstGeom>
            <a:noFill/>
            <a:ln w="28575">
              <a:solidFill>
                <a:srgbClr val="FF0000"/>
              </a:solidFill>
              <a:miter lim="800000"/>
              <a:headEnd/>
              <a:tailEnd/>
            </a:ln>
          </p:spPr>
        </p:pic>
        <p:sp>
          <p:nvSpPr>
            <p:cNvPr id="60426" name="Rectangle 2"/>
            <p:cNvSpPr>
              <a:spLocks noChangeArrowheads="1"/>
            </p:cNvSpPr>
            <p:nvPr/>
          </p:nvSpPr>
          <p:spPr bwMode="auto">
            <a:xfrm>
              <a:off x="3307776" y="6035803"/>
              <a:ext cx="2388492" cy="53340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DƯƠNG SỈ</a:t>
              </a:r>
              <a:endParaRPr lang="vi-VN" altLang="en-US" sz="2400" b="1">
                <a:solidFill>
                  <a:srgbClr val="000099"/>
                </a:solidFill>
                <a:latin typeface="Times New Roman" pitchFamily="18" charset="0"/>
                <a:cs typeface="Times New Roman" pitchFamily="18" charset="0"/>
              </a:endParaRPr>
            </a:p>
          </p:txBody>
        </p:sp>
      </p:grpSp>
      <p:grpSp>
        <p:nvGrpSpPr>
          <p:cNvPr id="60419" name="Group 13"/>
          <p:cNvGrpSpPr>
            <a:grpSpLocks/>
          </p:cNvGrpSpPr>
          <p:nvPr/>
        </p:nvGrpSpPr>
        <p:grpSpPr bwMode="auto">
          <a:xfrm>
            <a:off x="4648200" y="0"/>
            <a:ext cx="4419600" cy="3276600"/>
            <a:chOff x="4493126" y="2286000"/>
            <a:chExt cx="4574674" cy="3810000"/>
          </a:xfrm>
        </p:grpSpPr>
        <p:pic>
          <p:nvPicPr>
            <p:cNvPr id="60423" name="Picture 4" descr="http://chaobuoisang.net/images/stores/2014/02/08/diu-dang-huong-hoa-sung-18.jpg"/>
            <p:cNvPicPr>
              <a:picLocks noChangeAspect="1" noChangeArrowheads="1"/>
            </p:cNvPicPr>
            <p:nvPr/>
          </p:nvPicPr>
          <p:blipFill>
            <a:blip r:embed="rId4"/>
            <a:srcRect/>
            <a:stretch>
              <a:fillRect/>
            </a:stretch>
          </p:blipFill>
          <p:spPr bwMode="auto">
            <a:xfrm>
              <a:off x="4493126" y="2286000"/>
              <a:ext cx="4574674" cy="3810000"/>
            </a:xfrm>
            <a:prstGeom prst="rect">
              <a:avLst/>
            </a:prstGeom>
            <a:noFill/>
            <a:ln w="28575">
              <a:solidFill>
                <a:srgbClr val="FF0000"/>
              </a:solidFill>
              <a:miter lim="800000"/>
              <a:headEnd/>
              <a:tailEnd/>
            </a:ln>
          </p:spPr>
        </p:pic>
        <p:sp>
          <p:nvSpPr>
            <p:cNvPr id="60424" name="Rectangle 2"/>
            <p:cNvSpPr>
              <a:spLocks noChangeArrowheads="1"/>
            </p:cNvSpPr>
            <p:nvPr/>
          </p:nvSpPr>
          <p:spPr bwMode="auto">
            <a:xfrm>
              <a:off x="7223760" y="5562600"/>
              <a:ext cx="1828800" cy="53340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HOA SÚNG</a:t>
              </a:r>
              <a:endParaRPr lang="vi-VN" altLang="en-US" sz="2400" b="1">
                <a:solidFill>
                  <a:srgbClr val="000099"/>
                </a:solidFill>
                <a:latin typeface="Times New Roman" pitchFamily="18" charset="0"/>
                <a:cs typeface="Times New Roman" pitchFamily="18" charset="0"/>
              </a:endParaRPr>
            </a:p>
          </p:txBody>
        </p:sp>
      </p:grpSp>
      <p:grpSp>
        <p:nvGrpSpPr>
          <p:cNvPr id="60420" name="Group 12"/>
          <p:cNvGrpSpPr>
            <a:grpSpLocks/>
          </p:cNvGrpSpPr>
          <p:nvPr/>
        </p:nvGrpSpPr>
        <p:grpSpPr bwMode="auto">
          <a:xfrm>
            <a:off x="4724400" y="3352800"/>
            <a:ext cx="4343400" cy="3505200"/>
            <a:chOff x="1757815" y="3807526"/>
            <a:chExt cx="2737985" cy="2339329"/>
          </a:xfrm>
        </p:grpSpPr>
        <p:pic>
          <p:nvPicPr>
            <p:cNvPr id="60421" name="Picture 2" descr="http://saigonhoa.com/wp-content/uploads/2014/07/cay-sa-vuon-nha.jpg"/>
            <p:cNvPicPr>
              <a:picLocks noChangeAspect="1" noChangeArrowheads="1"/>
            </p:cNvPicPr>
            <p:nvPr/>
          </p:nvPicPr>
          <p:blipFill>
            <a:blip r:embed="rId5"/>
            <a:srcRect/>
            <a:stretch>
              <a:fillRect/>
            </a:stretch>
          </p:blipFill>
          <p:spPr bwMode="auto">
            <a:xfrm>
              <a:off x="1757815" y="3807526"/>
              <a:ext cx="2737985" cy="2339329"/>
            </a:xfrm>
            <a:prstGeom prst="rect">
              <a:avLst/>
            </a:prstGeom>
            <a:noFill/>
            <a:ln w="28575">
              <a:solidFill>
                <a:srgbClr val="FF0000"/>
              </a:solidFill>
              <a:miter lim="800000"/>
              <a:headEnd/>
              <a:tailEnd/>
            </a:ln>
          </p:spPr>
        </p:pic>
        <p:sp>
          <p:nvSpPr>
            <p:cNvPr id="60422" name="Rectangle 2"/>
            <p:cNvSpPr>
              <a:spLocks noChangeArrowheads="1"/>
            </p:cNvSpPr>
            <p:nvPr/>
          </p:nvSpPr>
          <p:spPr bwMode="auto">
            <a:xfrm>
              <a:off x="3631173" y="5790870"/>
              <a:ext cx="864627" cy="30513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SẢ</a:t>
              </a:r>
              <a:endParaRPr lang="vi-VN" altLang="en-US" sz="2400" b="1">
                <a:solidFill>
                  <a:srgbClr val="000099"/>
                </a:solidFill>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8"/>
          <p:cNvSpPr txBox="1">
            <a:spLocks noChangeArrowheads="1"/>
          </p:cNvSpPr>
          <p:nvPr/>
        </p:nvSpPr>
        <p:spPr bwMode="auto">
          <a:xfrm>
            <a:off x="4953000" y="28956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pSp>
        <p:nvGrpSpPr>
          <p:cNvPr id="61442" name="Group 9"/>
          <p:cNvGrpSpPr>
            <a:grpSpLocks/>
          </p:cNvGrpSpPr>
          <p:nvPr/>
        </p:nvGrpSpPr>
        <p:grpSpPr bwMode="auto">
          <a:xfrm>
            <a:off x="0" y="1828800"/>
            <a:ext cx="9144000" cy="4419600"/>
            <a:chOff x="0" y="0"/>
            <a:chExt cx="5760" cy="2976"/>
          </a:xfrm>
        </p:grpSpPr>
        <p:pic>
          <p:nvPicPr>
            <p:cNvPr id="61458" name="Picture 10"/>
            <p:cNvPicPr>
              <a:picLocks noChangeAspect="1" noChangeArrowheads="1"/>
            </p:cNvPicPr>
            <p:nvPr/>
          </p:nvPicPr>
          <p:blipFill>
            <a:blip r:embed="rId2"/>
            <a:srcRect/>
            <a:stretch>
              <a:fillRect/>
            </a:stretch>
          </p:blipFill>
          <p:spPr bwMode="auto">
            <a:xfrm>
              <a:off x="0" y="0"/>
              <a:ext cx="1824" cy="1392"/>
            </a:xfrm>
            <a:prstGeom prst="rect">
              <a:avLst/>
            </a:prstGeom>
            <a:noFill/>
            <a:ln w="28575">
              <a:solidFill>
                <a:srgbClr val="000099"/>
              </a:solidFill>
              <a:miter lim="800000"/>
              <a:headEnd/>
              <a:tailEnd/>
            </a:ln>
          </p:spPr>
        </p:pic>
        <p:pic>
          <p:nvPicPr>
            <p:cNvPr id="61459" name="Picture 11"/>
            <p:cNvPicPr>
              <a:picLocks noChangeAspect="1" noChangeArrowheads="1"/>
            </p:cNvPicPr>
            <p:nvPr/>
          </p:nvPicPr>
          <p:blipFill>
            <a:blip r:embed="rId3"/>
            <a:srcRect/>
            <a:stretch>
              <a:fillRect/>
            </a:stretch>
          </p:blipFill>
          <p:spPr bwMode="auto">
            <a:xfrm>
              <a:off x="1872" y="0"/>
              <a:ext cx="1920" cy="1392"/>
            </a:xfrm>
            <a:prstGeom prst="rect">
              <a:avLst/>
            </a:prstGeom>
            <a:noFill/>
            <a:ln w="28575">
              <a:solidFill>
                <a:srgbClr val="000099"/>
              </a:solidFill>
              <a:miter lim="800000"/>
              <a:headEnd/>
              <a:tailEnd/>
            </a:ln>
          </p:spPr>
        </p:pic>
        <p:pic>
          <p:nvPicPr>
            <p:cNvPr id="61460" name="Picture 12"/>
            <p:cNvPicPr>
              <a:picLocks noChangeAspect="1" noChangeArrowheads="1"/>
            </p:cNvPicPr>
            <p:nvPr/>
          </p:nvPicPr>
          <p:blipFill>
            <a:blip r:embed="rId4"/>
            <a:srcRect/>
            <a:stretch>
              <a:fillRect/>
            </a:stretch>
          </p:blipFill>
          <p:spPr bwMode="auto">
            <a:xfrm>
              <a:off x="3840" y="0"/>
              <a:ext cx="1920" cy="1392"/>
            </a:xfrm>
            <a:prstGeom prst="rect">
              <a:avLst/>
            </a:prstGeom>
            <a:noFill/>
            <a:ln w="28575">
              <a:solidFill>
                <a:srgbClr val="000099"/>
              </a:solidFill>
              <a:miter lim="800000"/>
              <a:headEnd/>
              <a:tailEnd/>
            </a:ln>
          </p:spPr>
        </p:pic>
        <p:pic>
          <p:nvPicPr>
            <p:cNvPr id="61461" name="Picture 13"/>
            <p:cNvPicPr>
              <a:picLocks noChangeAspect="1" noChangeArrowheads="1"/>
            </p:cNvPicPr>
            <p:nvPr/>
          </p:nvPicPr>
          <p:blipFill>
            <a:blip r:embed="rId5"/>
            <a:srcRect/>
            <a:stretch>
              <a:fillRect/>
            </a:stretch>
          </p:blipFill>
          <p:spPr bwMode="auto">
            <a:xfrm>
              <a:off x="0" y="1440"/>
              <a:ext cx="1440" cy="1536"/>
            </a:xfrm>
            <a:prstGeom prst="rect">
              <a:avLst/>
            </a:prstGeom>
            <a:noFill/>
            <a:ln w="28575">
              <a:solidFill>
                <a:srgbClr val="000099"/>
              </a:solidFill>
              <a:miter lim="800000"/>
              <a:headEnd/>
              <a:tailEnd/>
            </a:ln>
          </p:spPr>
        </p:pic>
        <p:pic>
          <p:nvPicPr>
            <p:cNvPr id="61462" name="Picture 14"/>
            <p:cNvPicPr>
              <a:picLocks noChangeAspect="1" noChangeArrowheads="1"/>
            </p:cNvPicPr>
            <p:nvPr/>
          </p:nvPicPr>
          <p:blipFill>
            <a:blip r:embed="rId6"/>
            <a:srcRect/>
            <a:stretch>
              <a:fillRect/>
            </a:stretch>
          </p:blipFill>
          <p:spPr bwMode="auto">
            <a:xfrm>
              <a:off x="1488" y="1440"/>
              <a:ext cx="1344" cy="1536"/>
            </a:xfrm>
            <a:prstGeom prst="rect">
              <a:avLst/>
            </a:prstGeom>
            <a:noFill/>
            <a:ln w="28575">
              <a:solidFill>
                <a:srgbClr val="000099"/>
              </a:solidFill>
              <a:miter lim="800000"/>
              <a:headEnd/>
              <a:tailEnd/>
            </a:ln>
          </p:spPr>
        </p:pic>
        <p:pic>
          <p:nvPicPr>
            <p:cNvPr id="61463" name="Picture 15"/>
            <p:cNvPicPr>
              <a:picLocks noChangeAspect="1" noChangeArrowheads="1"/>
            </p:cNvPicPr>
            <p:nvPr/>
          </p:nvPicPr>
          <p:blipFill>
            <a:blip r:embed="rId7"/>
            <a:srcRect/>
            <a:stretch>
              <a:fillRect/>
            </a:stretch>
          </p:blipFill>
          <p:spPr bwMode="auto">
            <a:xfrm>
              <a:off x="2880" y="1440"/>
              <a:ext cx="1392" cy="1536"/>
            </a:xfrm>
            <a:prstGeom prst="rect">
              <a:avLst/>
            </a:prstGeom>
            <a:noFill/>
            <a:ln w="28575">
              <a:solidFill>
                <a:srgbClr val="000099"/>
              </a:solidFill>
              <a:miter lim="800000"/>
              <a:headEnd/>
              <a:tailEnd/>
            </a:ln>
          </p:spPr>
        </p:pic>
        <p:pic>
          <p:nvPicPr>
            <p:cNvPr id="61464" name="Picture 16"/>
            <p:cNvPicPr>
              <a:picLocks noChangeAspect="1" noChangeArrowheads="1"/>
            </p:cNvPicPr>
            <p:nvPr/>
          </p:nvPicPr>
          <p:blipFill>
            <a:blip r:embed="rId8"/>
            <a:srcRect/>
            <a:stretch>
              <a:fillRect/>
            </a:stretch>
          </p:blipFill>
          <p:spPr bwMode="auto">
            <a:xfrm>
              <a:off x="4320" y="1440"/>
              <a:ext cx="1440" cy="1536"/>
            </a:xfrm>
            <a:prstGeom prst="rect">
              <a:avLst/>
            </a:prstGeom>
            <a:noFill/>
            <a:ln w="28575">
              <a:solidFill>
                <a:srgbClr val="000099"/>
              </a:solidFill>
              <a:miter lim="800000"/>
              <a:headEnd/>
              <a:tailEnd/>
            </a:ln>
          </p:spPr>
        </p:pic>
        <p:sp>
          <p:nvSpPr>
            <p:cNvPr id="61465"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1</a:t>
              </a:r>
            </a:p>
          </p:txBody>
        </p:sp>
        <p:sp>
          <p:nvSpPr>
            <p:cNvPr id="61466"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4</a:t>
              </a:r>
            </a:p>
          </p:txBody>
        </p:sp>
        <p:sp>
          <p:nvSpPr>
            <p:cNvPr id="61467"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5</a:t>
              </a:r>
            </a:p>
          </p:txBody>
        </p:sp>
        <p:sp>
          <p:nvSpPr>
            <p:cNvPr id="61468"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6</a:t>
              </a:r>
            </a:p>
          </p:txBody>
        </p:sp>
        <p:sp>
          <p:nvSpPr>
            <p:cNvPr id="61469"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7</a:t>
              </a:r>
            </a:p>
          </p:txBody>
        </p:sp>
        <p:sp>
          <p:nvSpPr>
            <p:cNvPr id="61470"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2</a:t>
              </a:r>
            </a:p>
          </p:txBody>
        </p:sp>
        <p:sp>
          <p:nvSpPr>
            <p:cNvPr id="61471"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3</a:t>
              </a:r>
            </a:p>
          </p:txBody>
        </p:sp>
      </p:grpSp>
      <p:sp>
        <p:nvSpPr>
          <p:cNvPr id="61443" name="AutoShape 24">
            <a:hlinkClick r:id="rId9" action="ppaction://hlinksldjump"/>
          </p:cNvPr>
          <p:cNvSpPr>
            <a:spLocks noChangeArrowheads="1"/>
          </p:cNvSpPr>
          <p:nvPr/>
        </p:nvSpPr>
        <p:spPr bwMode="auto">
          <a:xfrm>
            <a:off x="838200" y="2514600"/>
            <a:ext cx="1600200" cy="9906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44" name="AutoShape 25">
            <a:hlinkClick r:id="rId10" action="ppaction://hlinksldjump"/>
          </p:cNvPr>
          <p:cNvSpPr>
            <a:spLocks noChangeArrowheads="1"/>
          </p:cNvSpPr>
          <p:nvPr/>
        </p:nvSpPr>
        <p:spPr bwMode="auto">
          <a:xfrm>
            <a:off x="3657600" y="2590800"/>
            <a:ext cx="1752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45" name="AutoShape 26">
            <a:hlinkClick r:id="rId11" action="ppaction://hlinksldjump"/>
          </p:cNvPr>
          <p:cNvSpPr>
            <a:spLocks noChangeArrowheads="1"/>
          </p:cNvSpPr>
          <p:nvPr/>
        </p:nvSpPr>
        <p:spPr bwMode="auto">
          <a:xfrm>
            <a:off x="7086600" y="2590800"/>
            <a:ext cx="1447800" cy="11430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46" name="AutoShape 27">
            <a:hlinkClick r:id="rId12" action="ppaction://hlinksldjump"/>
          </p:cNvPr>
          <p:cNvSpPr>
            <a:spLocks noChangeArrowheads="1"/>
          </p:cNvSpPr>
          <p:nvPr/>
        </p:nvSpPr>
        <p:spPr bwMode="auto">
          <a:xfrm>
            <a:off x="685800" y="4876800"/>
            <a:ext cx="1371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47" name="AutoShape 28">
            <a:hlinkClick r:id="rId13" action="ppaction://hlinksldjump"/>
          </p:cNvPr>
          <p:cNvSpPr>
            <a:spLocks noChangeArrowheads="1"/>
          </p:cNvSpPr>
          <p:nvPr/>
        </p:nvSpPr>
        <p:spPr bwMode="auto">
          <a:xfrm>
            <a:off x="2895600" y="4876800"/>
            <a:ext cx="1371600" cy="10668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48" name="AutoShape 29">
            <a:hlinkClick r:id="rId11" action="ppaction://hlinksldjump"/>
          </p:cNvPr>
          <p:cNvSpPr>
            <a:spLocks noChangeArrowheads="1"/>
          </p:cNvSpPr>
          <p:nvPr/>
        </p:nvSpPr>
        <p:spPr bwMode="auto">
          <a:xfrm>
            <a:off x="5334000" y="4876800"/>
            <a:ext cx="12954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49" name="AutoShape 30">
            <a:hlinkClick r:id="rId14" action="ppaction://hlinksldjump"/>
          </p:cNvPr>
          <p:cNvSpPr>
            <a:spLocks noChangeArrowheads="1"/>
          </p:cNvSpPr>
          <p:nvPr/>
        </p:nvSpPr>
        <p:spPr bwMode="auto">
          <a:xfrm>
            <a:off x="7620000" y="4876800"/>
            <a:ext cx="1143000" cy="12192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50"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a:t>
            </a:r>
            <a:endParaRPr lang="vi-VN" altLang="en-US" sz="3600" b="1">
              <a:solidFill>
                <a:srgbClr val="0000FF"/>
              </a:solidFill>
              <a:latin typeface="Times New Roman" pitchFamily="18" charset="0"/>
              <a:cs typeface="Times New Roman" pitchFamily="18" charset="0"/>
            </a:endParaRPr>
          </a:p>
        </p:txBody>
      </p:sp>
      <p:sp>
        <p:nvSpPr>
          <p:cNvPr id="30" name="Rectangle 29"/>
          <p:cNvSpPr/>
          <p:nvPr/>
        </p:nvSpPr>
        <p:spPr>
          <a:xfrm>
            <a:off x="6858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8674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9436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 </a:t>
            </a:r>
            <a:endParaRPr lang="vi-VN" altLang="en-US" sz="3600" b="1">
              <a:solidFill>
                <a:srgbClr val="0000FF"/>
              </a:solidFill>
              <a:latin typeface="Times New Roman" pitchFamily="18" charset="0"/>
              <a:cs typeface="Times New Roman" pitchFamily="18" charset="0"/>
            </a:endParaRPr>
          </a:p>
        </p:txBody>
      </p:sp>
      <p:grpSp>
        <p:nvGrpSpPr>
          <p:cNvPr id="4" name="Group 12"/>
          <p:cNvGrpSpPr>
            <a:grpSpLocks/>
          </p:cNvGrpSpPr>
          <p:nvPr/>
        </p:nvGrpSpPr>
        <p:grpSpPr bwMode="auto">
          <a:xfrm>
            <a:off x="1143000" y="1752600"/>
            <a:ext cx="6858000" cy="4562475"/>
            <a:chOff x="2819400" y="2362200"/>
            <a:chExt cx="6858000" cy="4562475"/>
          </a:xfrm>
        </p:grpSpPr>
        <p:pic>
          <p:nvPicPr>
            <p:cNvPr id="62473" name="Picture 2" descr="http://phunutoday.vn/upload_images/images/2014/11/04/cong-dung-chua-benh-cua-su-hao.jpg"/>
            <p:cNvPicPr>
              <a:picLocks noChangeAspect="1" noChangeArrowheads="1"/>
            </p:cNvPicPr>
            <p:nvPr/>
          </p:nvPicPr>
          <p:blipFill>
            <a:blip r:embed="rId2"/>
            <a:srcRect/>
            <a:stretch>
              <a:fillRect/>
            </a:stretch>
          </p:blipFill>
          <p:spPr bwMode="auto">
            <a:xfrm>
              <a:off x="2819400" y="2362200"/>
              <a:ext cx="6858000" cy="4562475"/>
            </a:xfrm>
            <a:prstGeom prst="rect">
              <a:avLst/>
            </a:prstGeom>
            <a:noFill/>
            <a:ln w="38100">
              <a:solidFill>
                <a:srgbClr val="FF0000"/>
              </a:solidFill>
              <a:miter lim="800000"/>
              <a:headEnd/>
              <a:tailEnd/>
            </a:ln>
          </p:spPr>
        </p:pic>
        <p:sp>
          <p:nvSpPr>
            <p:cNvPr id="62474" name="Rectangle 2"/>
            <p:cNvSpPr>
              <a:spLocks noChangeArrowheads="1"/>
            </p:cNvSpPr>
            <p:nvPr/>
          </p:nvSpPr>
          <p:spPr bwMode="auto">
            <a:xfrm>
              <a:off x="7543800" y="6324600"/>
              <a:ext cx="2133600" cy="53340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SU HÀO</a:t>
              </a:r>
              <a:endParaRPr lang="vi-VN" altLang="en-US" sz="2400" b="1">
                <a:solidFill>
                  <a:srgbClr val="000099"/>
                </a:solidFill>
                <a:latin typeface="Times New Roman" pitchFamily="18" charset="0"/>
                <a:cs typeface="Times New Roman" pitchFamily="18" charset="0"/>
              </a:endParaRPr>
            </a:p>
          </p:txBody>
        </p:sp>
      </p:grpSp>
      <p:grpSp>
        <p:nvGrpSpPr>
          <p:cNvPr id="5" name="Group 21"/>
          <p:cNvGrpSpPr>
            <a:grpSpLocks/>
          </p:cNvGrpSpPr>
          <p:nvPr/>
        </p:nvGrpSpPr>
        <p:grpSpPr bwMode="auto">
          <a:xfrm>
            <a:off x="838200" y="1676400"/>
            <a:ext cx="7315200" cy="5105400"/>
            <a:chOff x="990600" y="1600200"/>
            <a:chExt cx="7315200" cy="5105400"/>
          </a:xfrm>
        </p:grpSpPr>
        <p:pic>
          <p:nvPicPr>
            <p:cNvPr id="62471" name="Picture 2" descr="http://img.khoahoc.tv/photos/Image/2007/05/02/onion.jpg"/>
            <p:cNvPicPr>
              <a:picLocks noChangeAspect="1" noChangeArrowheads="1"/>
            </p:cNvPicPr>
            <p:nvPr/>
          </p:nvPicPr>
          <p:blipFill>
            <a:blip r:embed="rId3"/>
            <a:srcRect/>
            <a:stretch>
              <a:fillRect/>
            </a:stretch>
          </p:blipFill>
          <p:spPr bwMode="auto">
            <a:xfrm>
              <a:off x="990600" y="1600200"/>
              <a:ext cx="7315200" cy="5105400"/>
            </a:xfrm>
            <a:prstGeom prst="rect">
              <a:avLst/>
            </a:prstGeom>
            <a:noFill/>
            <a:ln w="9525">
              <a:noFill/>
              <a:miter lim="800000"/>
              <a:headEnd/>
              <a:tailEnd/>
            </a:ln>
          </p:spPr>
        </p:pic>
        <p:sp>
          <p:nvSpPr>
            <p:cNvPr id="62472" name="Rectangle 2"/>
            <p:cNvSpPr>
              <a:spLocks noChangeArrowheads="1"/>
            </p:cNvSpPr>
            <p:nvPr/>
          </p:nvSpPr>
          <p:spPr bwMode="auto">
            <a:xfrm>
              <a:off x="6477000" y="6096000"/>
              <a:ext cx="1752600" cy="53340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HÀNH TÂY</a:t>
              </a:r>
              <a:endParaRPr lang="vi-VN" altLang="en-US" sz="2400" b="1">
                <a:solidFill>
                  <a:srgbClr val="000099"/>
                </a:solidFill>
                <a:latin typeface="Times New Roman" pitchFamily="18" charset="0"/>
                <a:cs typeface="Times New Roman" pitchFamily="18" charset="0"/>
              </a:endParaRPr>
            </a:p>
          </p:txBody>
        </p:sp>
      </p:grpSp>
      <p:grpSp>
        <p:nvGrpSpPr>
          <p:cNvPr id="6" name="Group 21"/>
          <p:cNvGrpSpPr>
            <a:grpSpLocks/>
          </p:cNvGrpSpPr>
          <p:nvPr/>
        </p:nvGrpSpPr>
        <p:grpSpPr bwMode="auto">
          <a:xfrm>
            <a:off x="685800" y="1676400"/>
            <a:ext cx="7620000" cy="5029200"/>
            <a:chOff x="968692" y="2431955"/>
            <a:chExt cx="7072312" cy="4002520"/>
          </a:xfrm>
        </p:grpSpPr>
        <p:pic>
          <p:nvPicPr>
            <p:cNvPr id="62469" name="Picture 21" descr="https://opeconomica.files.wordpress.com/2014/12/2014-12-08_khoai-mon.jpg"/>
            <p:cNvPicPr>
              <a:picLocks noChangeAspect="1" noChangeArrowheads="1"/>
            </p:cNvPicPr>
            <p:nvPr/>
          </p:nvPicPr>
          <p:blipFill>
            <a:blip r:embed="rId4"/>
            <a:srcRect/>
            <a:stretch>
              <a:fillRect/>
            </a:stretch>
          </p:blipFill>
          <p:spPr bwMode="auto">
            <a:xfrm>
              <a:off x="968692" y="2431955"/>
              <a:ext cx="7072312" cy="3997395"/>
            </a:xfrm>
            <a:prstGeom prst="rect">
              <a:avLst/>
            </a:prstGeom>
            <a:noFill/>
            <a:ln w="9525">
              <a:noFill/>
              <a:miter lim="800000"/>
              <a:headEnd/>
              <a:tailEnd/>
            </a:ln>
          </p:spPr>
        </p:pic>
        <p:sp>
          <p:nvSpPr>
            <p:cNvPr id="62470" name="Rectangle 2"/>
            <p:cNvSpPr>
              <a:spLocks noChangeArrowheads="1"/>
            </p:cNvSpPr>
            <p:nvPr/>
          </p:nvSpPr>
          <p:spPr bwMode="auto">
            <a:xfrm>
              <a:off x="5684281" y="5901062"/>
              <a:ext cx="2286000" cy="533413"/>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KHOAI MÔN</a:t>
              </a:r>
              <a:endParaRPr lang="vi-VN" altLang="en-US" sz="2400" b="1">
                <a:solidFill>
                  <a:srgbClr val="000099"/>
                </a:solidFill>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xit" presetSubtype="16" fill="hold" nodeType="clickEffect">
                                  <p:stCondLst>
                                    <p:cond delay="0"/>
                                  </p:stCondLst>
                                  <p:childTnLst>
                                    <p:animEffect transition="out" filter="box(in)">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0" y="685800"/>
            <a:ext cx="8915400" cy="1200150"/>
          </a:xfrm>
          <a:prstGeom prst="rect">
            <a:avLst/>
          </a:prstGeom>
          <a:noFill/>
          <a:ln w="9525">
            <a:noFill/>
            <a:miter lim="800000"/>
            <a:headEnd/>
            <a:tailEnd/>
          </a:ln>
        </p:spPr>
        <p:txBody>
          <a:bodyPr>
            <a:spAutoFit/>
          </a:bodyPr>
          <a:lstStyle/>
          <a:p>
            <a:r>
              <a:rPr lang="en-US" sz="3600" b="1">
                <a:latin typeface="Times New Roman" pitchFamily="18" charset="0"/>
                <a:cs typeface="Times New Roman" pitchFamily="18" charset="0"/>
              </a:rPr>
              <a:t>- Các cây thường có thân mọc đứng; một số cây có thân leo, thân bò.</a:t>
            </a:r>
            <a:endParaRPr lang="vi-VN" sz="3600" b="1"/>
          </a:p>
        </p:txBody>
      </p:sp>
      <p:sp>
        <p:nvSpPr>
          <p:cNvPr id="63490"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2: Phân loại thân cây theo cách mọc</a:t>
            </a:r>
            <a:endParaRPr lang="vi-VN" altLang="en-US" sz="3600" b="1">
              <a:solidFill>
                <a:srgbClr val="0000FF"/>
              </a:solidFill>
              <a:latin typeface="Times New Roman" pitchFamily="18" charset="0"/>
              <a:cs typeface="Times New Roman" pitchFamily="18" charset="0"/>
            </a:endParaRPr>
          </a:p>
        </p:txBody>
      </p:sp>
      <p:sp>
        <p:nvSpPr>
          <p:cNvPr id="63491" name="Rectangle 2"/>
          <p:cNvSpPr>
            <a:spLocks noChangeArrowheads="1"/>
          </p:cNvSpPr>
          <p:nvPr/>
        </p:nvSpPr>
        <p:spPr bwMode="auto">
          <a:xfrm>
            <a:off x="0" y="190500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a:t>
            </a:r>
            <a:endParaRPr lang="vi-VN" altLang="en-US" sz="3600" b="1">
              <a:solidFill>
                <a:srgbClr val="0000FF"/>
              </a:solidFill>
              <a:latin typeface="Times New Roman" pitchFamily="18" charset="0"/>
              <a:cs typeface="Times New Roman" pitchFamily="18" charset="0"/>
            </a:endParaRPr>
          </a:p>
        </p:txBody>
      </p:sp>
      <p:sp>
        <p:nvSpPr>
          <p:cNvPr id="38919" name="Rectangle 8"/>
          <p:cNvSpPr>
            <a:spLocks noChangeArrowheads="1"/>
          </p:cNvSpPr>
          <p:nvPr/>
        </p:nvSpPr>
        <p:spPr bwMode="auto">
          <a:xfrm>
            <a:off x="0" y="2590800"/>
            <a:ext cx="9144000" cy="1200150"/>
          </a:xfrm>
          <a:prstGeom prst="rect">
            <a:avLst/>
          </a:prstGeom>
          <a:noFill/>
          <a:ln w="9525">
            <a:noFill/>
            <a:miter lim="800000"/>
            <a:headEnd/>
            <a:tailEnd/>
          </a:ln>
        </p:spPr>
        <p:txBody>
          <a:bodyPr>
            <a:spAutoFit/>
          </a:bodyPr>
          <a:lstStyle/>
          <a:p>
            <a:pPr>
              <a:spcBef>
                <a:spcPct val="50000"/>
              </a:spcBef>
              <a:buFontTx/>
              <a:buChar char="-"/>
            </a:pPr>
            <a:r>
              <a:rPr lang="en-US" sz="3600" b="1">
                <a:solidFill>
                  <a:srgbClr val="FF0000"/>
                </a:solidFill>
                <a:latin typeface="Times New Roman" pitchFamily="18" charset="0"/>
                <a:cs typeface="Times New Roman" pitchFamily="18" charset="0"/>
              </a:rPr>
              <a:t> Theo cấu tạo, thân cây được phân thành mấy loại? Đó là những loại nào? </a:t>
            </a:r>
          </a:p>
        </p:txBody>
      </p:sp>
      <p:sp>
        <p:nvSpPr>
          <p:cNvPr id="10" name="Rectangle 8"/>
          <p:cNvSpPr>
            <a:spLocks noChangeArrowheads="1"/>
          </p:cNvSpPr>
          <p:nvPr/>
        </p:nvSpPr>
        <p:spPr bwMode="auto">
          <a:xfrm>
            <a:off x="0" y="3276600"/>
            <a:ext cx="8915400" cy="1200150"/>
          </a:xfrm>
          <a:prstGeom prst="rect">
            <a:avLst/>
          </a:prstGeom>
          <a:noFill/>
          <a:ln w="9525">
            <a:noFill/>
            <a:miter lim="800000"/>
            <a:headEnd/>
            <a:tailEnd/>
          </a:ln>
        </p:spPr>
        <p:txBody>
          <a:bodyPr>
            <a:spAutoFit/>
          </a:bodyPr>
          <a:lstStyle/>
          <a:p>
            <a:pPr>
              <a:spcBef>
                <a:spcPct val="50000"/>
              </a:spcBef>
              <a:buFontTx/>
              <a:buChar char="-"/>
            </a:pPr>
            <a:r>
              <a:rPr lang="en-US" sz="3600" b="1">
                <a:latin typeface="Times New Roman" pitchFamily="18" charset="0"/>
                <a:cs typeface="Times New Roman" pitchFamily="18" charset="0"/>
              </a:rPr>
              <a:t> Có loại cây thân gỗ (nhãn, xoài,…), có loại cây thân thảo (lúa, rau muống,…).</a:t>
            </a:r>
          </a:p>
        </p:txBody>
      </p:sp>
      <p:sp>
        <p:nvSpPr>
          <p:cNvPr id="11" name="Rectangle 10"/>
          <p:cNvSpPr>
            <a:spLocks noChangeArrowheads="1"/>
          </p:cNvSpPr>
          <p:nvPr/>
        </p:nvSpPr>
        <p:spPr bwMode="auto">
          <a:xfrm>
            <a:off x="0" y="4419600"/>
            <a:ext cx="6588125" cy="646113"/>
          </a:xfrm>
          <a:prstGeom prst="rect">
            <a:avLst/>
          </a:prstGeom>
          <a:noFill/>
          <a:ln w="9525">
            <a:noFill/>
            <a:miter lim="800000"/>
            <a:headEnd/>
            <a:tailEnd/>
          </a:ln>
        </p:spPr>
        <p:txBody>
          <a:bodyPr wrap="none">
            <a:spAutoFit/>
          </a:bodyPr>
          <a:lstStyle/>
          <a:p>
            <a:pPr>
              <a:spcBef>
                <a:spcPct val="50000"/>
              </a:spcBef>
              <a:buFontTx/>
              <a:buChar char="-"/>
            </a:pPr>
            <a:r>
              <a:rPr lang="en-US" sz="3600" b="1">
                <a:solidFill>
                  <a:srgbClr val="FF0000"/>
                </a:solidFill>
                <a:latin typeface="Times New Roman" pitchFamily="18" charset="0"/>
                <a:cs typeface="Times New Roman" pitchFamily="18" charset="0"/>
              </a:rPr>
              <a:t> Thân cây su hào có gì đặc biệt?</a:t>
            </a:r>
          </a:p>
        </p:txBody>
      </p:sp>
      <p:sp>
        <p:nvSpPr>
          <p:cNvPr id="12" name="Rectangle 11"/>
          <p:cNvSpPr>
            <a:spLocks noChangeArrowheads="1"/>
          </p:cNvSpPr>
          <p:nvPr/>
        </p:nvSpPr>
        <p:spPr bwMode="auto">
          <a:xfrm>
            <a:off x="0" y="4800600"/>
            <a:ext cx="7931150" cy="646113"/>
          </a:xfrm>
          <a:prstGeom prst="rect">
            <a:avLst/>
          </a:prstGeom>
          <a:noFill/>
          <a:ln w="9525">
            <a:noFill/>
            <a:miter lim="800000"/>
            <a:headEnd/>
            <a:tailEnd/>
          </a:ln>
        </p:spPr>
        <p:txBody>
          <a:bodyPr wrap="none">
            <a:spAutoFit/>
          </a:bodyPr>
          <a:lstStyle/>
          <a:p>
            <a:pPr>
              <a:spcBef>
                <a:spcPct val="50000"/>
              </a:spcBef>
              <a:buFontTx/>
              <a:buChar char="-"/>
            </a:pPr>
            <a:r>
              <a:rPr lang="en-US" sz="3600" b="1">
                <a:latin typeface="Times New Roman" pitchFamily="18" charset="0"/>
                <a:cs typeface="Times New Roman" pitchFamily="18" charset="0"/>
              </a:rPr>
              <a:t> Cây su hào có thân phình to thành củ.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box(in)">
                                      <p:cBhvr>
                                        <p:cTn id="7" dur="500"/>
                                        <p:tgtEl>
                                          <p:spTgt spid="389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38919"/>
                                        </p:tgtEl>
                                      </p:cBhvr>
                                    </p:animEffect>
                                    <p:set>
                                      <p:cBhvr>
                                        <p:cTn id="12" dur="1" fill="hold">
                                          <p:stCondLst>
                                            <p:cond delay="499"/>
                                          </p:stCondLst>
                                        </p:cTn>
                                        <p:tgtEl>
                                          <p:spTgt spid="38919"/>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xit" presetSubtype="16" fill="hold" grpId="1" nodeType="clickEffect">
                                  <p:stCondLst>
                                    <p:cond delay="0"/>
                                  </p:stCondLst>
                                  <p:childTnLst>
                                    <p:animEffect transition="out" filter="box(in)">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4"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p:bldP spid="38919" grpId="1"/>
      <p:bldP spid="10" grpId="0"/>
      <p:bldP spid="11" grpId="0"/>
      <p:bldP spid="11" grpId="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0" y="1219200"/>
            <a:ext cx="8915400" cy="1323975"/>
          </a:xfrm>
          <a:prstGeom prst="rect">
            <a:avLst/>
          </a:prstGeom>
          <a:noFill/>
          <a:ln w="9525">
            <a:noFill/>
            <a:miter lim="800000"/>
            <a:headEnd/>
            <a:tailEnd/>
          </a:ln>
        </p:spPr>
        <p:txBody>
          <a:bodyPr>
            <a:spAutoFit/>
          </a:bodyPr>
          <a:lstStyle/>
          <a:p>
            <a:r>
              <a:rPr lang="en-US" sz="4000" b="1">
                <a:latin typeface="Times New Roman" pitchFamily="18" charset="0"/>
                <a:cs typeface="Times New Roman" pitchFamily="18" charset="0"/>
              </a:rPr>
              <a:t>- Các cây thường có thân mọc đứng; một số cây có thân leo, thân bò.</a:t>
            </a:r>
            <a:endParaRPr lang="vi-VN" sz="4000" b="1"/>
          </a:p>
        </p:txBody>
      </p:sp>
      <p:sp>
        <p:nvSpPr>
          <p:cNvPr id="46085" name="Rectangle 2"/>
          <p:cNvSpPr>
            <a:spLocks noChangeArrowheads="1"/>
          </p:cNvSpPr>
          <p:nvPr/>
        </p:nvSpPr>
        <p:spPr bwMode="auto">
          <a:xfrm>
            <a:off x="2743200" y="152400"/>
            <a:ext cx="2819400" cy="685800"/>
          </a:xfrm>
          <a:prstGeom prst="rect">
            <a:avLst/>
          </a:prstGeom>
          <a:noFill/>
          <a:ln w="9525">
            <a:noFill/>
            <a:miter lim="800000"/>
            <a:headEnd/>
            <a:tailEnd/>
          </a:ln>
        </p:spPr>
        <p:txBody>
          <a:bodyPr wrap="none" anchor="ctr"/>
          <a:lstStyle/>
          <a:p>
            <a:pPr algn="ctr"/>
            <a:r>
              <a:rPr lang="en-US" sz="4000" b="1" u="sng">
                <a:solidFill>
                  <a:srgbClr val="FF0000"/>
                </a:solidFill>
                <a:latin typeface="Times New Roman" pitchFamily="18" charset="0"/>
                <a:cs typeface="Times New Roman" pitchFamily="18" charset="0"/>
              </a:rPr>
              <a:t>KẾT LUẬN</a:t>
            </a:r>
            <a:r>
              <a:rPr lang="en-US" sz="4000" b="1">
                <a:solidFill>
                  <a:srgbClr val="FF0000"/>
                </a:solidFill>
                <a:latin typeface="Times New Roman" pitchFamily="18" charset="0"/>
                <a:cs typeface="Times New Roman" pitchFamily="18" charset="0"/>
              </a:rPr>
              <a:t>:</a:t>
            </a:r>
            <a:endParaRPr lang="vi-VN" altLang="en-US" sz="4000" b="1">
              <a:solidFill>
                <a:srgbClr val="FF0000"/>
              </a:solidFill>
              <a:latin typeface="Times New Roman" pitchFamily="18" charset="0"/>
              <a:cs typeface="Times New Roman" pitchFamily="18" charset="0"/>
            </a:endParaRPr>
          </a:p>
        </p:txBody>
      </p:sp>
      <p:sp>
        <p:nvSpPr>
          <p:cNvPr id="46086" name="Rectangle 8"/>
          <p:cNvSpPr>
            <a:spLocks noChangeArrowheads="1"/>
          </p:cNvSpPr>
          <p:nvPr/>
        </p:nvSpPr>
        <p:spPr bwMode="auto">
          <a:xfrm>
            <a:off x="0" y="2743200"/>
            <a:ext cx="8915400" cy="1323975"/>
          </a:xfrm>
          <a:prstGeom prst="rect">
            <a:avLst/>
          </a:prstGeom>
          <a:noFill/>
          <a:ln w="9525">
            <a:noFill/>
            <a:miter lim="800000"/>
            <a:headEnd/>
            <a:tailEnd/>
          </a:ln>
        </p:spPr>
        <p:txBody>
          <a:bodyPr>
            <a:spAutoFit/>
          </a:bodyPr>
          <a:lstStyle/>
          <a:p>
            <a:pPr>
              <a:spcBef>
                <a:spcPct val="50000"/>
              </a:spcBef>
              <a:buFontTx/>
              <a:buChar char="-"/>
            </a:pPr>
            <a:r>
              <a:rPr lang="en-US" sz="4000" b="1">
                <a:latin typeface="Times New Roman" pitchFamily="18" charset="0"/>
                <a:cs typeface="Times New Roman" pitchFamily="18" charset="0"/>
              </a:rPr>
              <a:t> Có loại cây thân gỗ (nhãn, xoài,…), có loại cây thân thảo (lúa, rau muống,…).</a:t>
            </a:r>
          </a:p>
        </p:txBody>
      </p:sp>
      <p:sp>
        <p:nvSpPr>
          <p:cNvPr id="46087" name="Rectangle 10"/>
          <p:cNvSpPr>
            <a:spLocks noChangeArrowheads="1"/>
          </p:cNvSpPr>
          <p:nvPr/>
        </p:nvSpPr>
        <p:spPr bwMode="auto">
          <a:xfrm>
            <a:off x="0" y="4191000"/>
            <a:ext cx="8797925" cy="708025"/>
          </a:xfrm>
          <a:prstGeom prst="rect">
            <a:avLst/>
          </a:prstGeom>
          <a:noFill/>
          <a:ln w="9525">
            <a:noFill/>
            <a:miter lim="800000"/>
            <a:headEnd/>
            <a:tailEnd/>
          </a:ln>
        </p:spPr>
        <p:txBody>
          <a:bodyPr wrap="none">
            <a:spAutoFit/>
          </a:bodyPr>
          <a:lstStyle/>
          <a:p>
            <a:pPr>
              <a:spcBef>
                <a:spcPct val="50000"/>
              </a:spcBef>
              <a:buFontTx/>
              <a:buChar char="-"/>
            </a:pPr>
            <a:r>
              <a:rPr lang="en-US" sz="4000" b="1">
                <a:latin typeface="Times New Roman" pitchFamily="18" charset="0"/>
                <a:cs typeface="Times New Roman" pitchFamily="18" charset="0"/>
              </a:rPr>
              <a:t> Cây su hào có thân phình to thành củ.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ox(in)">
                                      <p:cBhvr>
                                        <p:cTn id="7" dur="500"/>
                                        <p:tgtEl>
                                          <p:spTgt spid="4608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6086"/>
                                        </p:tgtEl>
                                        <p:attrNameLst>
                                          <p:attrName>style.visibility</p:attrName>
                                        </p:attrNameLst>
                                      </p:cBhvr>
                                      <p:to>
                                        <p:strVal val="visible"/>
                                      </p:to>
                                    </p:set>
                                    <p:animEffect transition="in" filter="box(in)">
                                      <p:cBhvr>
                                        <p:cTn id="10" dur="500"/>
                                        <p:tgtEl>
                                          <p:spTgt spid="4608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6087"/>
                                        </p:tgtEl>
                                        <p:attrNameLst>
                                          <p:attrName>style.visibility</p:attrName>
                                        </p:attrNameLst>
                                      </p:cBhvr>
                                      <p:to>
                                        <p:strVal val="visible"/>
                                      </p:to>
                                    </p:set>
                                    <p:animEffect transition="in" filter="box(in)">
                                      <p:cBhvr>
                                        <p:cTn id="13" dur="500"/>
                                        <p:tgtEl>
                                          <p:spTgt spid="4608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46085"/>
                                        </p:tgtEl>
                                        <p:attrNameLst>
                                          <p:attrName>style.visibility</p:attrName>
                                        </p:attrNameLst>
                                      </p:cBhvr>
                                      <p:to>
                                        <p:strVal val="visible"/>
                                      </p:to>
                                    </p:set>
                                    <p:animEffect transition="in" filter="diamond(in)">
                                      <p:cBhvr>
                                        <p:cTn id="18" dur="5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5" grpId="0"/>
      <p:bldP spid="46086" grpId="0"/>
      <p:bldP spid="4608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1009650" y="676275"/>
            <a:ext cx="7123113" cy="923925"/>
          </a:xfrm>
        </p:spPr>
        <p:txBody>
          <a:bodyPr/>
          <a:lstStyle/>
          <a:p>
            <a:r>
              <a:rPr lang="en-US" altLang="en-US" sz="3600" b="1" smtClean="0">
                <a:latin typeface="Times New Roman" pitchFamily="18" charset="0"/>
                <a:cs typeface="Times New Roman" pitchFamily="18" charset="0"/>
              </a:rPr>
              <a:t>1. Chức năng của thân cây</a:t>
            </a:r>
          </a:p>
        </p:txBody>
      </p:sp>
      <p:sp>
        <p:nvSpPr>
          <p:cNvPr id="4" name="Content Placeholder 3"/>
          <p:cNvSpPr>
            <a:spLocks noGrp="1"/>
          </p:cNvSpPr>
          <p:nvPr>
            <p:ph sz="half" idx="1"/>
          </p:nvPr>
        </p:nvSpPr>
        <p:spPr>
          <a:xfrm>
            <a:off x="1009650" y="1809750"/>
            <a:ext cx="3105150" cy="4051300"/>
          </a:xfrm>
        </p:spPr>
        <p:txBody>
          <a:bodyPr rtlCol="0">
            <a:normAutofit/>
          </a:bodyPr>
          <a:lstStyle/>
          <a:p>
            <a:pPr marL="0" indent="0" fontAlgn="auto">
              <a:spcAft>
                <a:spcPts val="0"/>
              </a:spcAft>
              <a:buClr>
                <a:schemeClr val="tx1">
                  <a:lumMod val="75000"/>
                  <a:lumOff val="25000"/>
                </a:schemeClr>
              </a:buClr>
              <a:buFont typeface="Wingdings 2" charset="2"/>
              <a:buNone/>
              <a:defRPr/>
            </a:pPr>
            <a:r>
              <a:rPr lang="en-US" sz="3600" dirty="0" err="1">
                <a:solidFill>
                  <a:schemeClr val="tx1">
                    <a:lumMod val="75000"/>
                    <a:lumOff val="25000"/>
                  </a:schemeClr>
                </a:solidFill>
                <a:latin typeface="Times New Roman" pitchFamily="18" charset="0"/>
              </a:rPr>
              <a:t>Rạch</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thử</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vào</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thân</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cây</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cao</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su</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Em</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thấy</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gì</a:t>
            </a:r>
            <a:r>
              <a:rPr lang="en-US" sz="3600" dirty="0">
                <a:solidFill>
                  <a:schemeClr val="tx1">
                    <a:lumMod val="75000"/>
                    <a:lumOff val="25000"/>
                  </a:schemeClr>
                </a:solidFill>
                <a:latin typeface="Times New Roman" pitchFamily="18" charset="0"/>
              </a:rPr>
              <a:t>?</a:t>
            </a:r>
          </a:p>
          <a:p>
            <a:pPr fontAlgn="auto">
              <a:spcAft>
                <a:spcPts val="0"/>
              </a:spcAft>
              <a:buClr>
                <a:schemeClr val="tx1">
                  <a:lumMod val="75000"/>
                  <a:lumOff val="25000"/>
                </a:schemeClr>
              </a:buClr>
              <a:buFont typeface="Wingdings 2" charset="2"/>
              <a:buChar char=""/>
              <a:defRPr/>
            </a:pPr>
            <a:endParaRPr lang="en-US" sz="3600" dirty="0">
              <a:solidFill>
                <a:schemeClr val="tx1">
                  <a:lumMod val="75000"/>
                  <a:lumOff val="25000"/>
                </a:schemeClr>
              </a:solidFill>
            </a:endParaRPr>
          </a:p>
        </p:txBody>
      </p:sp>
      <p:pic>
        <p:nvPicPr>
          <p:cNvPr id="6" name="Picture 10" descr="01"/>
          <p:cNvPicPr>
            <a:picLocks noGrp="1" noChangeAspect="1" noChangeArrowheads="1"/>
          </p:cNvPicPr>
          <p:nvPr>
            <p:ph sz="half" idx="2"/>
          </p:nvPr>
        </p:nvPicPr>
        <p:blipFill>
          <a:blip r:embed="rId2"/>
          <a:srcRect/>
          <a:stretch>
            <a:fillRect/>
          </a:stretch>
        </p:blipFill>
        <p:spPr>
          <a:xfrm>
            <a:off x="4114800" y="1825625"/>
            <a:ext cx="4727575" cy="4727575"/>
          </a:xfrm>
        </p:spPr>
      </p:pic>
      <p:sp>
        <p:nvSpPr>
          <p:cNvPr id="5" name="Content Placeholder 2"/>
          <p:cNvSpPr txBox="1">
            <a:spLocks/>
          </p:cNvSpPr>
          <p:nvPr/>
        </p:nvSpPr>
        <p:spPr bwMode="auto">
          <a:xfrm>
            <a:off x="762000" y="4876800"/>
            <a:ext cx="3352800" cy="1027113"/>
          </a:xfrm>
          <a:prstGeom prst="rect">
            <a:avLst/>
          </a:prstGeom>
          <a:noFill/>
          <a:ln w="9525">
            <a:noFill/>
            <a:miter lim="800000"/>
            <a:headEnd/>
            <a:tailEnd/>
          </a:ln>
        </p:spPr>
        <p:txBody>
          <a:bodyPr anchor="ctr"/>
          <a:lstStyle/>
          <a:p>
            <a:pPr defTabSz="457200">
              <a:spcBef>
                <a:spcPct val="20000"/>
              </a:spcBef>
              <a:spcAft>
                <a:spcPts val="600"/>
              </a:spcAft>
              <a:buClr>
                <a:srgbClr val="404040"/>
              </a:buClr>
              <a:buFont typeface="Wingdings 2" pitchFamily="18" charset="2"/>
              <a:buNone/>
            </a:pPr>
            <a:r>
              <a:rPr lang="en-US" altLang="en-US" sz="4000" b="1">
                <a:solidFill>
                  <a:srgbClr val="FF0000"/>
                </a:solidFill>
                <a:latin typeface="Times New Roman" pitchFamily="18" charset="0"/>
              </a:rPr>
              <a:t>Nhựa chảy ra</a:t>
            </a:r>
            <a:r>
              <a:rPr lang="en-US" altLang="en-US" sz="4000">
                <a:solidFill>
                  <a:srgbClr val="FF0000"/>
                </a:solidFill>
                <a:latin typeface="Times New Roman" pitchFamily="18" charset="0"/>
              </a:rPr>
              <a:t>.</a:t>
            </a:r>
          </a:p>
        </p:txBody>
      </p:sp>
      <p:cxnSp>
        <p:nvCxnSpPr>
          <p:cNvPr id="3" name="Straight Arrow Connector 2"/>
          <p:cNvCxnSpPr/>
          <p:nvPr/>
        </p:nvCxnSpPr>
        <p:spPr>
          <a:xfrm flipH="1">
            <a:off x="7924800" y="4419600"/>
            <a:ext cx="609600" cy="4572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1009650" y="676275"/>
            <a:ext cx="7123113" cy="923925"/>
          </a:xfrm>
        </p:spPr>
        <p:txBody>
          <a:bodyPr/>
          <a:lstStyle/>
          <a:p>
            <a:r>
              <a:rPr lang="en-US" altLang="en-US" b="1" smtClean="0">
                <a:latin typeface="Times New Roman" pitchFamily="18" charset="0"/>
                <a:cs typeface="Times New Roman" pitchFamily="18" charset="0"/>
              </a:rPr>
              <a:t>1. Chức năng của thân cây</a:t>
            </a:r>
            <a:endParaRPr lang="en-US" altLang="en-US" smtClean="0">
              <a:ea typeface="Trebuchet MS" pitchFamily="34" charset="0"/>
              <a:cs typeface="Trebuchet MS" pitchFamily="34" charset="0"/>
            </a:endParaRPr>
          </a:p>
        </p:txBody>
      </p:sp>
      <p:sp>
        <p:nvSpPr>
          <p:cNvPr id="8195" name="Content Placeholder 2"/>
          <p:cNvSpPr>
            <a:spLocks noGrp="1"/>
          </p:cNvSpPr>
          <p:nvPr>
            <p:ph sz="half" idx="1"/>
          </p:nvPr>
        </p:nvSpPr>
        <p:spPr>
          <a:xfrm>
            <a:off x="609600" y="1809750"/>
            <a:ext cx="3352800" cy="4051300"/>
          </a:xfrm>
        </p:spPr>
        <p:txBody>
          <a:bodyPr rtlCol="0">
            <a:normAutofit fontScale="92500" lnSpcReduction="10000"/>
          </a:bodyPr>
          <a:lstStyle/>
          <a:p>
            <a:pPr marL="0" indent="0" fontAlgn="auto">
              <a:spcAft>
                <a:spcPts val="0"/>
              </a:spcAft>
              <a:buFont typeface="Wingdings 2" pitchFamily="18" charset="2"/>
              <a:buNone/>
              <a:defRPr/>
            </a:pPr>
            <a:r>
              <a:rPr lang="en-US" altLang="en-US" sz="4000" smtClean="0">
                <a:latin typeface="Times New Roman" pitchFamily="18" charset="0"/>
              </a:rPr>
              <a:t>Nhựa chảy ra.</a:t>
            </a:r>
          </a:p>
        </p:txBody>
      </p:sp>
      <p:sp>
        <p:nvSpPr>
          <p:cNvPr id="8196" name="Content Placeholder 3"/>
          <p:cNvSpPr>
            <a:spLocks noGrp="1"/>
          </p:cNvSpPr>
          <p:nvPr>
            <p:ph sz="half" idx="2"/>
          </p:nvPr>
        </p:nvSpPr>
        <p:spPr>
          <a:xfrm>
            <a:off x="4662488" y="1809750"/>
            <a:ext cx="3470275" cy="5048250"/>
          </a:xfrm>
        </p:spPr>
        <p:txBody>
          <a:bodyPr rtlCol="0">
            <a:normAutofit fontScale="92500" lnSpcReduction="10000"/>
          </a:bodyPr>
          <a:lstStyle/>
          <a:p>
            <a:pPr marL="0" indent="0" algn="ctr" fontAlgn="auto">
              <a:spcAft>
                <a:spcPts val="0"/>
              </a:spcAft>
              <a:buFont typeface="Wingdings 2" pitchFamily="18" charset="2"/>
              <a:buNone/>
              <a:defRPr/>
            </a:pPr>
            <a:endParaRPr lang="en-US" altLang="en-US" b="1" smtClean="0"/>
          </a:p>
          <a:p>
            <a:pPr marL="0" indent="0" algn="ctr" fontAlgn="auto">
              <a:spcAft>
                <a:spcPts val="0"/>
              </a:spcAft>
              <a:buFont typeface="Wingdings 2" pitchFamily="18" charset="2"/>
              <a:buNone/>
              <a:defRPr/>
            </a:pPr>
            <a:endParaRPr lang="en-US" altLang="en-US" b="1" smtClean="0"/>
          </a:p>
          <a:p>
            <a:pPr marL="0" indent="0" algn="ctr" fontAlgn="auto">
              <a:spcAft>
                <a:spcPts val="0"/>
              </a:spcAft>
              <a:buFont typeface="Wingdings 2" pitchFamily="18" charset="2"/>
              <a:buNone/>
              <a:defRPr/>
            </a:pPr>
            <a:endParaRPr lang="en-US" altLang="en-US" b="1" smtClean="0"/>
          </a:p>
          <a:p>
            <a:pPr marL="0" indent="0" algn="ctr" fontAlgn="auto">
              <a:spcAft>
                <a:spcPts val="0"/>
              </a:spcAft>
              <a:buFont typeface="Wingdings 2" pitchFamily="18" charset="2"/>
              <a:buNone/>
              <a:defRPr/>
            </a:pPr>
            <a:endParaRPr lang="en-US" altLang="en-US" b="1" smtClean="0"/>
          </a:p>
          <a:p>
            <a:pPr marL="0" indent="0" algn="ctr" fontAlgn="auto">
              <a:spcAft>
                <a:spcPts val="0"/>
              </a:spcAft>
              <a:buFont typeface="Wingdings 2" pitchFamily="18" charset="2"/>
              <a:buNone/>
              <a:defRPr/>
            </a:pPr>
            <a:endParaRPr lang="en-US" altLang="en-US" b="1" smtClean="0"/>
          </a:p>
          <a:p>
            <a:pPr marL="0" indent="0" algn="ctr" fontAlgn="auto">
              <a:spcAft>
                <a:spcPts val="0"/>
              </a:spcAft>
              <a:buFont typeface="Wingdings 2" pitchFamily="18" charset="2"/>
              <a:buNone/>
              <a:defRPr/>
            </a:pPr>
            <a:endParaRPr lang="en-US" altLang="en-US" b="1" smtClean="0"/>
          </a:p>
          <a:p>
            <a:pPr marL="0" indent="0" algn="ctr" fontAlgn="auto">
              <a:spcAft>
                <a:spcPts val="0"/>
              </a:spcAft>
              <a:buFont typeface="Wingdings 2" pitchFamily="18" charset="2"/>
              <a:buNone/>
              <a:defRPr/>
            </a:pPr>
            <a:endParaRPr lang="en-US" altLang="en-US" b="1" smtClean="0"/>
          </a:p>
          <a:p>
            <a:pPr marL="0" indent="0" algn="ctr" fontAlgn="auto">
              <a:spcAft>
                <a:spcPts val="0"/>
              </a:spcAft>
              <a:buFont typeface="Wingdings 2" pitchFamily="18" charset="2"/>
              <a:buNone/>
              <a:defRPr/>
            </a:pPr>
            <a:endParaRPr lang="en-US" altLang="en-US" b="1" smtClean="0"/>
          </a:p>
          <a:p>
            <a:pPr marL="0" indent="0" algn="ctr" fontAlgn="auto">
              <a:spcAft>
                <a:spcPts val="0"/>
              </a:spcAft>
              <a:buFont typeface="Wingdings 2" pitchFamily="18" charset="2"/>
              <a:buNone/>
              <a:defRPr/>
            </a:pPr>
            <a:endParaRPr lang="en-US" altLang="en-US" b="1" smtClean="0"/>
          </a:p>
          <a:p>
            <a:pPr marL="0" indent="0" algn="ctr" fontAlgn="auto">
              <a:spcAft>
                <a:spcPts val="0"/>
              </a:spcAft>
              <a:buFont typeface="Wingdings 2" pitchFamily="18" charset="2"/>
              <a:buNone/>
              <a:defRPr/>
            </a:pPr>
            <a:endParaRPr lang="en-US" altLang="en-US" b="1" smtClean="0"/>
          </a:p>
          <a:p>
            <a:pPr marL="0" indent="0" algn="ctr" fontAlgn="auto">
              <a:spcAft>
                <a:spcPts val="0"/>
              </a:spcAft>
              <a:buFont typeface="Wingdings 2" pitchFamily="18" charset="2"/>
              <a:buNone/>
              <a:defRPr/>
            </a:pPr>
            <a:r>
              <a:rPr lang="en-US" altLang="en-US" b="1" smtClean="0"/>
              <a:t>Cây đu đủ</a:t>
            </a:r>
          </a:p>
        </p:txBody>
      </p:sp>
      <p:pic>
        <p:nvPicPr>
          <p:cNvPr id="66564" name="Picture 2"/>
          <p:cNvPicPr>
            <a:picLocks noChangeAspect="1" noChangeArrowheads="1"/>
          </p:cNvPicPr>
          <p:nvPr/>
        </p:nvPicPr>
        <p:blipFill>
          <a:blip r:embed="rId2"/>
          <a:srcRect/>
          <a:stretch>
            <a:fillRect/>
          </a:stretch>
        </p:blipFill>
        <p:spPr bwMode="auto">
          <a:xfrm>
            <a:off x="4191000" y="1600200"/>
            <a:ext cx="4556125"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a:xfrm>
            <a:off x="0" y="1341438"/>
            <a:ext cx="8229600" cy="1096962"/>
          </a:xfrm>
        </p:spPr>
        <p:txBody>
          <a:bodyPr/>
          <a:lstStyle/>
          <a:p>
            <a:r>
              <a:rPr lang="en-US" sz="4000" smtClean="0"/>
              <a:t> </a:t>
            </a:r>
            <a:r>
              <a:rPr lang="en-US" sz="4000" b="1" smtClean="0">
                <a:solidFill>
                  <a:srgbClr val="FFFF00"/>
                </a:solidFill>
                <a:latin typeface="Times New Roman" pitchFamily="18" charset="0"/>
                <a:cs typeface="Times New Roman" pitchFamily="18" charset="0"/>
              </a:rPr>
              <a:t> </a:t>
            </a:r>
            <a:r>
              <a:rPr lang="en-US" sz="4000" b="1" smtClean="0">
                <a:solidFill>
                  <a:srgbClr val="0000FF"/>
                </a:solidFill>
                <a:latin typeface="Times New Roman" pitchFamily="18" charset="0"/>
                <a:cs typeface="Times New Roman" pitchFamily="18" charset="0"/>
              </a:rPr>
              <a:t>Chọn ý em cho là đúng nhất?</a:t>
            </a:r>
            <a:endParaRPr lang="en-US" sz="4000" smtClean="0">
              <a:solidFill>
                <a:srgbClr val="0000FF"/>
              </a:solidFill>
            </a:endParaRPr>
          </a:p>
        </p:txBody>
      </p:sp>
      <p:sp>
        <p:nvSpPr>
          <p:cNvPr id="3" name="Content Placeholder 2"/>
          <p:cNvSpPr>
            <a:spLocks noGrp="1"/>
          </p:cNvSpPr>
          <p:nvPr>
            <p:ph idx="4294967295"/>
          </p:nvPr>
        </p:nvSpPr>
        <p:spPr>
          <a:xfrm>
            <a:off x="0" y="2284413"/>
            <a:ext cx="5257800" cy="763587"/>
          </a:xfrm>
        </p:spPr>
        <p:txBody>
          <a:bodyPr/>
          <a:lstStyle/>
          <a:p>
            <a:r>
              <a:rPr lang="en-US" sz="2800" b="1" u="sng" smtClean="0">
                <a:solidFill>
                  <a:srgbClr val="000000"/>
                </a:solidFill>
                <a:latin typeface="Times New Roman" pitchFamily="18" charset="0"/>
              </a:rPr>
              <a:t>Câu 3</a:t>
            </a:r>
            <a:r>
              <a:rPr lang="en-US" sz="2800" b="1" smtClean="0">
                <a:solidFill>
                  <a:srgbClr val="000000"/>
                </a:solidFill>
                <a:latin typeface="Times New Roman" pitchFamily="18" charset="0"/>
              </a:rPr>
              <a:t>: Cây cối có ích lợi gì?</a:t>
            </a:r>
          </a:p>
          <a:p>
            <a:endParaRPr lang="en-US" sz="2800" b="1" smtClean="0">
              <a:solidFill>
                <a:srgbClr val="000000"/>
              </a:solidFill>
              <a:latin typeface="Times New Roman" pitchFamily="18" charset="0"/>
            </a:endParaRPr>
          </a:p>
        </p:txBody>
      </p:sp>
      <p:sp>
        <p:nvSpPr>
          <p:cNvPr id="5" name="Rectangle 4"/>
          <p:cNvSpPr>
            <a:spLocks noChangeArrowheads="1"/>
          </p:cNvSpPr>
          <p:nvPr/>
        </p:nvSpPr>
        <p:spPr bwMode="auto">
          <a:xfrm>
            <a:off x="1828800" y="3048000"/>
            <a:ext cx="4495800" cy="5334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A. Làm bóng mát.</a:t>
            </a:r>
          </a:p>
        </p:txBody>
      </p:sp>
      <p:sp>
        <p:nvSpPr>
          <p:cNvPr id="6" name="Rectangle 5"/>
          <p:cNvSpPr>
            <a:spLocks noChangeArrowheads="1"/>
          </p:cNvSpPr>
          <p:nvPr/>
        </p:nvSpPr>
        <p:spPr bwMode="auto">
          <a:xfrm>
            <a:off x="1828800" y="3886200"/>
            <a:ext cx="4495800" cy="6096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B. Dùng trang trí.</a:t>
            </a:r>
          </a:p>
        </p:txBody>
      </p:sp>
      <p:sp>
        <p:nvSpPr>
          <p:cNvPr id="7" name="Rectangle 6"/>
          <p:cNvSpPr>
            <a:spLocks noChangeArrowheads="1"/>
          </p:cNvSpPr>
          <p:nvPr/>
        </p:nvSpPr>
        <p:spPr bwMode="auto">
          <a:xfrm>
            <a:off x="1828800" y="4876800"/>
            <a:ext cx="4495800" cy="4572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C. Cả 2 ý trên.</a:t>
            </a:r>
          </a:p>
        </p:txBody>
      </p:sp>
      <p:sp>
        <p:nvSpPr>
          <p:cNvPr id="5129" name="Oval 9"/>
          <p:cNvSpPr>
            <a:spLocks noChangeArrowheads="1"/>
          </p:cNvSpPr>
          <p:nvPr/>
        </p:nvSpPr>
        <p:spPr bwMode="auto">
          <a:xfrm>
            <a:off x="1676400" y="4800600"/>
            <a:ext cx="533400" cy="5334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a:defRPr/>
            </a:pPr>
            <a:r>
              <a:rPr lang="en-US" sz="2400" b="1" dirty="0">
                <a:solidFill>
                  <a:srgbClr val="FF0000"/>
                </a:solidFill>
                <a:latin typeface="Times New Roman" pitchFamily="18" charset="0"/>
                <a:cs typeface="+mn-cs"/>
              </a:rPr>
              <a:t>C.</a:t>
            </a:r>
          </a:p>
        </p:txBody>
      </p:sp>
      <p:sp>
        <p:nvSpPr>
          <p:cNvPr id="5130" name="Oval 10"/>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5</a:t>
            </a:r>
          </a:p>
        </p:txBody>
      </p:sp>
      <p:sp>
        <p:nvSpPr>
          <p:cNvPr id="5131" name="Oval 11"/>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4</a:t>
            </a:r>
          </a:p>
        </p:txBody>
      </p:sp>
      <p:sp>
        <p:nvSpPr>
          <p:cNvPr id="5133" name="Oval 13"/>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3</a:t>
            </a:r>
          </a:p>
        </p:txBody>
      </p:sp>
      <p:sp>
        <p:nvSpPr>
          <p:cNvPr id="5134" name="Oval 14"/>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2</a:t>
            </a:r>
          </a:p>
        </p:txBody>
      </p:sp>
      <p:sp>
        <p:nvSpPr>
          <p:cNvPr id="5135" name="Oval 15"/>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1</a:t>
            </a:r>
          </a:p>
        </p:txBody>
      </p:sp>
      <p:sp>
        <p:nvSpPr>
          <p:cNvPr id="5136" name="Oval 16"/>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0</a:t>
            </a:r>
          </a:p>
        </p:txBody>
      </p:sp>
      <p:sp>
        <p:nvSpPr>
          <p:cNvPr id="100414" name="Oval 62"/>
          <p:cNvSpPr>
            <a:spLocks noChangeArrowheads="1"/>
          </p:cNvSpPr>
          <p:nvPr/>
        </p:nvSpPr>
        <p:spPr bwMode="auto">
          <a:xfrm>
            <a:off x="7539038" y="5237163"/>
            <a:ext cx="1223962" cy="935037"/>
          </a:xfrm>
          <a:prstGeom prst="ellipse">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p>
            <a:pPr algn="ctr"/>
            <a:r>
              <a:rPr lang="en-US" sz="5400">
                <a:solidFill>
                  <a:srgbClr val="FF0000"/>
                </a:solidFill>
                <a:latin typeface=".VnTime" pitchFamily="34" charset="0"/>
              </a:rPr>
              <a:t>0</a:t>
            </a:r>
          </a:p>
        </p:txBody>
      </p:sp>
      <p:pic>
        <p:nvPicPr>
          <p:cNvPr id="18" name="Picture 5" descr="Bellcoll"/>
          <p:cNvPicPr>
            <a:picLocks noChangeAspect="1" noChangeArrowheads="1" noCrop="1"/>
          </p:cNvPicPr>
          <p:nvPr/>
        </p:nvPicPr>
        <p:blipFill>
          <a:blip r:embed="rId4"/>
          <a:srcRect/>
          <a:stretch>
            <a:fillRect/>
          </a:stretch>
        </p:blipFill>
        <p:spPr bwMode="auto">
          <a:xfrm>
            <a:off x="7086600" y="0"/>
            <a:ext cx="1981200"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Horizontal)">
                                      <p:cBhvr>
                                        <p:cTn id="18" dur="1000"/>
                                        <p:tgtEl>
                                          <p:spTgt spid="5"/>
                                        </p:tgtEl>
                                      </p:cBhvr>
                                    </p:animEffect>
                                  </p:childTnLst>
                                </p:cTn>
                              </p:par>
                            </p:childTnLst>
                          </p:cTn>
                        </p:par>
                        <p:par>
                          <p:cTn id="19" fill="hold" nodeType="afterGroup">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1000"/>
                                        <p:tgtEl>
                                          <p:spTgt spid="6"/>
                                        </p:tgtEl>
                                      </p:cBhvr>
                                    </p:animEffect>
                                  </p:childTnLst>
                                </p:cTn>
                              </p:par>
                            </p:childTnLst>
                          </p:cTn>
                        </p:par>
                        <p:par>
                          <p:cTn id="23" fill="hold" nodeType="afterGroup">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10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5130"/>
                                        </p:tgtEl>
                                        <p:attrNameLst>
                                          <p:attrName>style.visibility</p:attrName>
                                        </p:attrNameLst>
                                      </p:cBhvr>
                                      <p:to>
                                        <p:strVal val="visible"/>
                                      </p:to>
                                    </p:set>
                                    <p:animEffect transition="in" filter="diamond(in)">
                                      <p:cBhvr>
                                        <p:cTn id="31" dur="1000"/>
                                        <p:tgtEl>
                                          <p:spTgt spid="5130"/>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nodeType="afterGroup">
                            <p:stCondLst>
                              <p:cond delay="1000"/>
                            </p:stCondLst>
                            <p:childTnLst>
                              <p:par>
                                <p:cTn id="33" presetID="8" presetClass="entr" presetSubtype="16" fill="hold" grpId="0" nodeType="afterEffect">
                                  <p:stCondLst>
                                    <p:cond delay="0"/>
                                  </p:stCondLst>
                                  <p:childTnLst>
                                    <p:set>
                                      <p:cBhvr>
                                        <p:cTn id="34" dur="1" fill="hold">
                                          <p:stCondLst>
                                            <p:cond delay="0"/>
                                          </p:stCondLst>
                                        </p:cTn>
                                        <p:tgtEl>
                                          <p:spTgt spid="5131"/>
                                        </p:tgtEl>
                                        <p:attrNameLst>
                                          <p:attrName>style.visibility</p:attrName>
                                        </p:attrNameLst>
                                      </p:cBhvr>
                                      <p:to>
                                        <p:strVal val="visible"/>
                                      </p:to>
                                    </p:set>
                                    <p:animEffect transition="in" filter="diamond(in)">
                                      <p:cBhvr>
                                        <p:cTn id="35" dur="1000"/>
                                        <p:tgtEl>
                                          <p:spTgt spid="5131"/>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nodeType="afterGroup">
                            <p:stCondLst>
                              <p:cond delay="2000"/>
                            </p:stCondLst>
                            <p:childTnLst>
                              <p:par>
                                <p:cTn id="37" presetID="4" presetClass="entr" presetSubtype="16" fill="hold" grpId="0" nodeType="afterEffect">
                                  <p:stCondLst>
                                    <p:cond delay="0"/>
                                  </p:stCondLst>
                                  <p:childTnLst>
                                    <p:set>
                                      <p:cBhvr>
                                        <p:cTn id="38" dur="1" fill="hold">
                                          <p:stCondLst>
                                            <p:cond delay="0"/>
                                          </p:stCondLst>
                                        </p:cTn>
                                        <p:tgtEl>
                                          <p:spTgt spid="5133"/>
                                        </p:tgtEl>
                                        <p:attrNameLst>
                                          <p:attrName>style.visibility</p:attrName>
                                        </p:attrNameLst>
                                      </p:cBhvr>
                                      <p:to>
                                        <p:strVal val="visible"/>
                                      </p:to>
                                    </p:set>
                                    <p:animEffect transition="in" filter="box(in)">
                                      <p:cBhvr>
                                        <p:cTn id="39" dur="1000"/>
                                        <p:tgtEl>
                                          <p:spTgt spid="5133"/>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nodeType="afterGroup">
                            <p:stCondLst>
                              <p:cond delay="3000"/>
                            </p:stCondLst>
                            <p:childTnLst>
                              <p:par>
                                <p:cTn id="41" presetID="4" presetClass="entr" presetSubtype="16" fill="hold" grpId="0" nodeType="afterEffect">
                                  <p:stCondLst>
                                    <p:cond delay="0"/>
                                  </p:stCondLst>
                                  <p:childTnLst>
                                    <p:set>
                                      <p:cBhvr>
                                        <p:cTn id="42" dur="1" fill="hold">
                                          <p:stCondLst>
                                            <p:cond delay="0"/>
                                          </p:stCondLst>
                                        </p:cTn>
                                        <p:tgtEl>
                                          <p:spTgt spid="5134"/>
                                        </p:tgtEl>
                                        <p:attrNameLst>
                                          <p:attrName>style.visibility</p:attrName>
                                        </p:attrNameLst>
                                      </p:cBhvr>
                                      <p:to>
                                        <p:strVal val="visible"/>
                                      </p:to>
                                    </p:set>
                                    <p:animEffect transition="in" filter="box(in)">
                                      <p:cBhvr>
                                        <p:cTn id="43" dur="1000"/>
                                        <p:tgtEl>
                                          <p:spTgt spid="5134"/>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nodeType="afterGroup">
                            <p:stCondLst>
                              <p:cond delay="4000"/>
                            </p:stCondLst>
                            <p:childTnLst>
                              <p:par>
                                <p:cTn id="45" presetID="8" presetClass="entr" presetSubtype="16" fill="hold" grpId="0" nodeType="afterEffect">
                                  <p:stCondLst>
                                    <p:cond delay="0"/>
                                  </p:stCondLst>
                                  <p:childTnLst>
                                    <p:set>
                                      <p:cBhvr>
                                        <p:cTn id="46" dur="1" fill="hold">
                                          <p:stCondLst>
                                            <p:cond delay="0"/>
                                          </p:stCondLst>
                                        </p:cTn>
                                        <p:tgtEl>
                                          <p:spTgt spid="5135"/>
                                        </p:tgtEl>
                                        <p:attrNameLst>
                                          <p:attrName>style.visibility</p:attrName>
                                        </p:attrNameLst>
                                      </p:cBhvr>
                                      <p:to>
                                        <p:strVal val="visible"/>
                                      </p:to>
                                    </p:set>
                                    <p:animEffect transition="in" filter="diamond(in)">
                                      <p:cBhvr>
                                        <p:cTn id="47" dur="500"/>
                                        <p:tgtEl>
                                          <p:spTgt spid="5135"/>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nodeType="afterGroup">
                            <p:stCondLst>
                              <p:cond delay="4500"/>
                            </p:stCondLst>
                            <p:childTnLst>
                              <p:par>
                                <p:cTn id="49" presetID="8" presetClass="entr" presetSubtype="16" fill="hold" grpId="0" nodeType="afterEffect">
                                  <p:stCondLst>
                                    <p:cond delay="0"/>
                                  </p:stCondLst>
                                  <p:childTnLst>
                                    <p:set>
                                      <p:cBhvr>
                                        <p:cTn id="50" dur="1" fill="hold">
                                          <p:stCondLst>
                                            <p:cond delay="0"/>
                                          </p:stCondLst>
                                        </p:cTn>
                                        <p:tgtEl>
                                          <p:spTgt spid="5136"/>
                                        </p:tgtEl>
                                        <p:attrNameLst>
                                          <p:attrName>style.visibility</p:attrName>
                                        </p:attrNameLst>
                                      </p:cBhvr>
                                      <p:to>
                                        <p:strVal val="visible"/>
                                      </p:to>
                                    </p:set>
                                    <p:animEffect transition="in" filter="diamond(in)">
                                      <p:cBhvr>
                                        <p:cTn id="51" dur="1000"/>
                                        <p:tgtEl>
                                          <p:spTgt spid="5136"/>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2" presetID="5" presetClass="exit" presetSubtype="10" fill="hold" nodeType="withEffect">
                                  <p:stCondLst>
                                    <p:cond delay="0"/>
                                  </p:stCondLst>
                                  <p:childTnLst>
                                    <p:animEffect transition="out" filter="checkerboard(across)">
                                      <p:cBhvr>
                                        <p:cTn id="53" dur="500"/>
                                        <p:tgtEl>
                                          <p:spTgt spid="5130"/>
                                        </p:tgtEl>
                                      </p:cBhvr>
                                    </p:animEffect>
                                    <p:set>
                                      <p:cBhvr>
                                        <p:cTn id="54" dur="1" fill="hold">
                                          <p:stCondLst>
                                            <p:cond delay="499"/>
                                          </p:stCondLst>
                                        </p:cTn>
                                        <p:tgtEl>
                                          <p:spTgt spid="5130"/>
                                        </p:tgtEl>
                                        <p:attrNameLst>
                                          <p:attrName>style.visibility</p:attrName>
                                        </p:attrNameLst>
                                      </p:cBhvr>
                                      <p:to>
                                        <p:strVal val="hidden"/>
                                      </p:to>
                                    </p:set>
                                  </p:childTnLst>
                                </p:cTn>
                              </p:par>
                              <p:par>
                                <p:cTn id="55" presetID="5" presetClass="exit" presetSubtype="10" fill="hold" nodeType="withEffect">
                                  <p:stCondLst>
                                    <p:cond delay="0"/>
                                  </p:stCondLst>
                                  <p:childTnLst>
                                    <p:animEffect transition="out" filter="checkerboard(across)">
                                      <p:cBhvr>
                                        <p:cTn id="56" dur="500"/>
                                        <p:tgtEl>
                                          <p:spTgt spid="5131"/>
                                        </p:tgtEl>
                                      </p:cBhvr>
                                    </p:animEffect>
                                    <p:set>
                                      <p:cBhvr>
                                        <p:cTn id="57" dur="1" fill="hold">
                                          <p:stCondLst>
                                            <p:cond delay="499"/>
                                          </p:stCondLst>
                                        </p:cTn>
                                        <p:tgtEl>
                                          <p:spTgt spid="5131"/>
                                        </p:tgtEl>
                                        <p:attrNameLst>
                                          <p:attrName>style.visibility</p:attrName>
                                        </p:attrNameLst>
                                      </p:cBhvr>
                                      <p:to>
                                        <p:strVal val="hidden"/>
                                      </p:to>
                                    </p:set>
                                  </p:childTnLst>
                                </p:cTn>
                              </p:par>
                              <p:par>
                                <p:cTn id="58" presetID="5" presetClass="exit" presetSubtype="10" fill="hold" nodeType="withEffect">
                                  <p:stCondLst>
                                    <p:cond delay="0"/>
                                  </p:stCondLst>
                                  <p:childTnLst>
                                    <p:animEffect transition="out" filter="checkerboard(across)">
                                      <p:cBhvr>
                                        <p:cTn id="59" dur="500"/>
                                        <p:tgtEl>
                                          <p:spTgt spid="5133"/>
                                        </p:tgtEl>
                                      </p:cBhvr>
                                    </p:animEffect>
                                    <p:set>
                                      <p:cBhvr>
                                        <p:cTn id="60" dur="1" fill="hold">
                                          <p:stCondLst>
                                            <p:cond delay="499"/>
                                          </p:stCondLst>
                                        </p:cTn>
                                        <p:tgtEl>
                                          <p:spTgt spid="5133"/>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5134"/>
                                        </p:tgtEl>
                                      </p:cBhvr>
                                    </p:animEffect>
                                    <p:set>
                                      <p:cBhvr>
                                        <p:cTn id="63" dur="1" fill="hold">
                                          <p:stCondLst>
                                            <p:cond delay="499"/>
                                          </p:stCondLst>
                                        </p:cTn>
                                        <p:tgtEl>
                                          <p:spTgt spid="5134"/>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out" filter="checkerboard(across)">
                                      <p:cBhvr>
                                        <p:cTn id="65" dur="500"/>
                                        <p:tgtEl>
                                          <p:spTgt spid="5135"/>
                                        </p:tgtEl>
                                      </p:cBhvr>
                                    </p:animEffect>
                                    <p:set>
                                      <p:cBhvr>
                                        <p:cTn id="66" dur="1" fill="hold">
                                          <p:stCondLst>
                                            <p:cond delay="499"/>
                                          </p:stCondLst>
                                        </p:cTn>
                                        <p:tgtEl>
                                          <p:spTgt spid="5135"/>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5136"/>
                                        </p:tgtEl>
                                      </p:cBhvr>
                                    </p:animEffect>
                                    <p:set>
                                      <p:cBhvr>
                                        <p:cTn id="69" dur="1" fill="hold">
                                          <p:stCondLst>
                                            <p:cond delay="499"/>
                                          </p:stCondLst>
                                        </p:cTn>
                                        <p:tgtEl>
                                          <p:spTgt spid="5136"/>
                                        </p:tgtEl>
                                        <p:attrNameLst>
                                          <p:attrName>style.visibility</p:attrName>
                                        </p:attrNameLst>
                                      </p:cBhvr>
                                      <p:to>
                                        <p:strVal val="hidden"/>
                                      </p:to>
                                    </p:set>
                                  </p:childTnLst>
                                </p:cTn>
                              </p:par>
                            </p:childTnLst>
                          </p:cTn>
                        </p:par>
                        <p:par>
                          <p:cTn id="70" fill="hold" nodeType="afterGroup">
                            <p:stCondLst>
                              <p:cond delay="5500"/>
                            </p:stCondLst>
                            <p:childTnLst>
                              <p:par>
                                <p:cTn id="71" presetID="53" presetClass="entr" presetSubtype="0" fill="hold" grpId="0" nodeType="afterEffect">
                                  <p:stCondLst>
                                    <p:cond delay="0"/>
                                  </p:stCondLst>
                                  <p:childTnLst>
                                    <p:set>
                                      <p:cBhvr>
                                        <p:cTn id="72" dur="1" fill="hold">
                                          <p:stCondLst>
                                            <p:cond delay="0"/>
                                          </p:stCondLst>
                                        </p:cTn>
                                        <p:tgtEl>
                                          <p:spTgt spid="100414"/>
                                        </p:tgtEl>
                                        <p:attrNameLst>
                                          <p:attrName>style.visibility</p:attrName>
                                        </p:attrNameLst>
                                      </p:cBhvr>
                                      <p:to>
                                        <p:strVal val="visible"/>
                                      </p:to>
                                    </p:set>
                                    <p:anim calcmode="lin" valueType="num">
                                      <p:cBhvr>
                                        <p:cTn id="73" dur="1000" fill="hold"/>
                                        <p:tgtEl>
                                          <p:spTgt spid="100414"/>
                                        </p:tgtEl>
                                        <p:attrNameLst>
                                          <p:attrName>ppt_w</p:attrName>
                                        </p:attrNameLst>
                                      </p:cBhvr>
                                      <p:tavLst>
                                        <p:tav tm="0">
                                          <p:val>
                                            <p:fltVal val="0"/>
                                          </p:val>
                                        </p:tav>
                                        <p:tav tm="100000">
                                          <p:val>
                                            <p:strVal val="#ppt_w"/>
                                          </p:val>
                                        </p:tav>
                                      </p:tavLst>
                                    </p:anim>
                                    <p:anim calcmode="lin" valueType="num">
                                      <p:cBhvr>
                                        <p:cTn id="74" dur="1000" fill="hold"/>
                                        <p:tgtEl>
                                          <p:spTgt spid="100414"/>
                                        </p:tgtEl>
                                        <p:attrNameLst>
                                          <p:attrName>ppt_h</p:attrName>
                                        </p:attrNameLst>
                                      </p:cBhvr>
                                      <p:tavLst>
                                        <p:tav tm="0">
                                          <p:val>
                                            <p:fltVal val="0"/>
                                          </p:val>
                                        </p:tav>
                                        <p:tav tm="100000">
                                          <p:val>
                                            <p:strVal val="#ppt_h"/>
                                          </p:val>
                                        </p:tav>
                                      </p:tavLst>
                                    </p:anim>
                                    <p:animEffect transition="in" filter="fade">
                                      <p:cBhvr>
                                        <p:cTn id="75" dur="1000"/>
                                        <p:tgtEl>
                                          <p:spTgt spid="100414"/>
                                        </p:tgtEl>
                                      </p:cBhvr>
                                    </p:animEffect>
                                  </p:childTnLst>
                                  <p:subTnLst>
                                    <p:audio>
                                      <p:cMediaNode>
                                        <p:cTn display="0" masterRel="sameClick">
                                          <p:stCondLst>
                                            <p:cond evt="begin" delay="0">
                                              <p:tn val="71"/>
                                            </p:cond>
                                          </p:stCondLst>
                                          <p:endCondLst>
                                            <p:cond evt="onStopAudio" delay="0">
                                              <p:tgtEl>
                                                <p:sldTgt/>
                                              </p:tgtEl>
                                            </p:cond>
                                          </p:endCondLst>
                                        </p:cTn>
                                        <p:tgtEl>
                                          <p:sndTgt r:embed="rId3" name="drumroll.wav"/>
                                        </p:tgtEl>
                                      </p:cMediaNode>
                                    </p:audio>
                                  </p:subTnLst>
                                </p:cTn>
                              </p:par>
                            </p:childTnLst>
                          </p:cTn>
                        </p:par>
                      </p:childTnLst>
                    </p:cTn>
                  </p:par>
                  <p:par>
                    <p:cTn id="76" fill="hold" nodeType="clickPar">
                      <p:stCondLst>
                        <p:cond delay="indefinite"/>
                      </p:stCondLst>
                      <p:childTnLst>
                        <p:par>
                          <p:cTn id="77" fill="hold" nodeType="withGroup">
                            <p:stCondLst>
                              <p:cond delay="0"/>
                            </p:stCondLst>
                            <p:childTnLst>
                              <p:par>
                                <p:cTn id="78" presetID="8" presetClass="entr" presetSubtype="16" fill="hold" grpId="0" nodeType="clickEffect">
                                  <p:stCondLst>
                                    <p:cond delay="0"/>
                                  </p:stCondLst>
                                  <p:childTnLst>
                                    <p:set>
                                      <p:cBhvr>
                                        <p:cTn id="79" dur="1" fill="hold">
                                          <p:stCondLst>
                                            <p:cond delay="0"/>
                                          </p:stCondLst>
                                        </p:cTn>
                                        <p:tgtEl>
                                          <p:spTgt spid="5129"/>
                                        </p:tgtEl>
                                        <p:attrNameLst>
                                          <p:attrName>style.visibility</p:attrName>
                                        </p:attrNameLst>
                                      </p:cBhvr>
                                      <p:to>
                                        <p:strVal val="visible"/>
                                      </p:to>
                                    </p:set>
                                    <p:animEffect transition="in" filter="diamond(in)">
                                      <p:cBhvr>
                                        <p:cTn id="80"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5129" grpId="0" animBg="1"/>
      <p:bldP spid="5130" grpId="0" animBg="1"/>
      <p:bldP spid="5131" grpId="0" animBg="1"/>
      <p:bldP spid="5133" grpId="0" animBg="1"/>
      <p:bldP spid="5134" grpId="0" animBg="1"/>
      <p:bldP spid="5135" grpId="0" animBg="1"/>
      <p:bldP spid="5136" grpId="0" animBg="1"/>
      <p:bldP spid="1004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ubtitle 2"/>
          <p:cNvSpPr>
            <a:spLocks noGrp="1"/>
          </p:cNvSpPr>
          <p:nvPr>
            <p:ph type="subTitle" idx="1"/>
          </p:nvPr>
        </p:nvSpPr>
        <p:spPr>
          <a:xfrm>
            <a:off x="1219200" y="2209800"/>
            <a:ext cx="7116763" cy="2819400"/>
          </a:xfrm>
        </p:spPr>
        <p:txBody>
          <a:bodyPr/>
          <a:lstStyle/>
          <a:p>
            <a:pPr marL="342900" indent="-342900">
              <a:buFont typeface="Arial" charset="0"/>
              <a:buChar char="•"/>
            </a:pPr>
            <a:r>
              <a:rPr lang="en-US" altLang="en-US" sz="3600" smtClean="0">
                <a:solidFill>
                  <a:srgbClr val="404040"/>
                </a:solidFill>
                <a:latin typeface="Times New Roman" pitchFamily="18" charset="0"/>
                <a:cs typeface="Times New Roman" pitchFamily="18" charset="0"/>
              </a:rPr>
              <a:t>Chức năng của thân cây.</a:t>
            </a:r>
          </a:p>
          <a:p>
            <a:pPr marL="342900" indent="-342900">
              <a:buFont typeface="Arial" charset="0"/>
              <a:buChar char="•"/>
            </a:pPr>
            <a:r>
              <a:rPr lang="en-US" altLang="en-US" sz="3600" smtClean="0">
                <a:solidFill>
                  <a:srgbClr val="404040"/>
                </a:solidFill>
                <a:latin typeface="Times New Roman" pitchFamily="18" charset="0"/>
                <a:cs typeface="Times New Roman" pitchFamily="18" charset="0"/>
              </a:rPr>
              <a:t>Lợi ích của thân cây đối với đời sống con người và động vật.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1009650" y="676275"/>
            <a:ext cx="7123113" cy="923925"/>
          </a:xfrm>
        </p:spPr>
        <p:txBody>
          <a:bodyPr/>
          <a:lstStyle/>
          <a:p>
            <a:r>
              <a:rPr lang="en-US" altLang="en-US" b="1" smtClean="0">
                <a:latin typeface="Times New Roman" pitchFamily="18" charset="0"/>
                <a:cs typeface="Times New Roman" pitchFamily="18" charset="0"/>
              </a:rPr>
              <a:t>1. Chức năng của thân cây</a:t>
            </a:r>
            <a:endParaRPr lang="en-US" altLang="en-US" smtClean="0">
              <a:ea typeface="Trebuchet MS" pitchFamily="34" charset="0"/>
              <a:cs typeface="Trebuchet MS" pitchFamily="34" charset="0"/>
            </a:endParaRPr>
          </a:p>
        </p:txBody>
      </p:sp>
      <p:sp>
        <p:nvSpPr>
          <p:cNvPr id="68610" name="Content Placeholder 2"/>
          <p:cNvSpPr>
            <a:spLocks noGrp="1"/>
          </p:cNvSpPr>
          <p:nvPr>
            <p:ph sz="half" idx="1"/>
          </p:nvPr>
        </p:nvSpPr>
        <p:spPr>
          <a:xfrm>
            <a:off x="354013" y="1485900"/>
            <a:ext cx="3303587" cy="4800600"/>
          </a:xfrm>
        </p:spPr>
        <p:txBody>
          <a:bodyPr/>
          <a:lstStyle/>
          <a:p>
            <a:r>
              <a:rPr lang="en-US" altLang="en-US" sz="3200" smtClean="0">
                <a:latin typeface="Times New Roman" pitchFamily="18" charset="0"/>
              </a:rPr>
              <a:t>Bấm một ngọn cây mướp nhưng không làm đứt rời khỏi thân.</a:t>
            </a:r>
          </a:p>
          <a:p>
            <a:r>
              <a:rPr lang="en-US" altLang="en-US" sz="3200" smtClean="0">
                <a:latin typeface="Times New Roman" pitchFamily="18" charset="0"/>
              </a:rPr>
              <a:t>Vài ngày sau, em thấy ngọn cây như thế nào?</a:t>
            </a:r>
          </a:p>
        </p:txBody>
      </p:sp>
      <p:sp>
        <p:nvSpPr>
          <p:cNvPr id="68611" name="Content Placeholder 3"/>
          <p:cNvSpPr>
            <a:spLocks noGrp="1"/>
          </p:cNvSpPr>
          <p:nvPr>
            <p:ph sz="half" idx="2"/>
          </p:nvPr>
        </p:nvSpPr>
        <p:spPr>
          <a:xfrm>
            <a:off x="4662488" y="1809750"/>
            <a:ext cx="3470275" cy="4051300"/>
          </a:xfrm>
        </p:spPr>
        <p:txBody>
          <a:bodyPr/>
          <a:lstStyle/>
          <a:p>
            <a:endParaRPr lang="en-US" altLang="en-US" smtClean="0"/>
          </a:p>
        </p:txBody>
      </p:sp>
      <p:pic>
        <p:nvPicPr>
          <p:cNvPr id="68612" name="Picture 2"/>
          <p:cNvPicPr>
            <a:picLocks noChangeAspect="1" noChangeArrowheads="1"/>
          </p:cNvPicPr>
          <p:nvPr/>
        </p:nvPicPr>
        <p:blipFill>
          <a:blip r:embed="rId2"/>
          <a:srcRect/>
          <a:stretch>
            <a:fillRect/>
          </a:stretch>
        </p:blipFill>
        <p:spPr bwMode="auto">
          <a:xfrm>
            <a:off x="3810000" y="1600200"/>
            <a:ext cx="49784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1009650" y="676275"/>
            <a:ext cx="7123113" cy="923925"/>
          </a:xfrm>
        </p:spPr>
        <p:txBody>
          <a:bodyPr/>
          <a:lstStyle/>
          <a:p>
            <a:r>
              <a:rPr lang="en-US" altLang="en-US" b="1" smtClean="0">
                <a:latin typeface="Times New Roman" pitchFamily="18" charset="0"/>
                <a:cs typeface="Times New Roman" pitchFamily="18" charset="0"/>
              </a:rPr>
              <a:t>1. Chức năng của thân cây</a:t>
            </a:r>
            <a:endParaRPr lang="en-US" altLang="en-US" smtClean="0">
              <a:ea typeface="Trebuchet MS" pitchFamily="34" charset="0"/>
              <a:cs typeface="Trebuchet MS" pitchFamily="34" charset="0"/>
            </a:endParaRPr>
          </a:p>
        </p:txBody>
      </p:sp>
      <p:sp>
        <p:nvSpPr>
          <p:cNvPr id="69634" name="Content Placeholder 2"/>
          <p:cNvSpPr>
            <a:spLocks noGrp="1"/>
          </p:cNvSpPr>
          <p:nvPr>
            <p:ph sz="half" idx="1"/>
          </p:nvPr>
        </p:nvSpPr>
        <p:spPr>
          <a:xfrm>
            <a:off x="838200" y="2514600"/>
            <a:ext cx="2286000" cy="2228850"/>
          </a:xfrm>
        </p:spPr>
        <p:txBody>
          <a:bodyPr/>
          <a:lstStyle/>
          <a:p>
            <a:pPr marL="0" indent="0">
              <a:buFont typeface="Wingdings 2" pitchFamily="18" charset="2"/>
              <a:buNone/>
            </a:pPr>
            <a:r>
              <a:rPr lang="en-US" altLang="en-US" sz="4000" b="1" smtClean="0">
                <a:solidFill>
                  <a:srgbClr val="FF0000"/>
                </a:solidFill>
                <a:latin typeface="Times New Roman" pitchFamily="18" charset="0"/>
              </a:rPr>
              <a:t>Ngọn cây bị héo</a:t>
            </a:r>
            <a:r>
              <a:rPr lang="en-US" altLang="en-US" sz="4000" smtClean="0">
                <a:solidFill>
                  <a:srgbClr val="FF0000"/>
                </a:solidFill>
                <a:latin typeface="Times New Roman" pitchFamily="18" charset="0"/>
              </a:rPr>
              <a:t>.</a:t>
            </a:r>
          </a:p>
        </p:txBody>
      </p:sp>
      <p:pic>
        <p:nvPicPr>
          <p:cNvPr id="69635" name="Picture 3"/>
          <p:cNvPicPr>
            <a:picLocks noGrp="1" noChangeAspect="1" noChangeArrowheads="1"/>
          </p:cNvPicPr>
          <p:nvPr>
            <p:ph sz="half" idx="2"/>
          </p:nvPr>
        </p:nvPicPr>
        <p:blipFill>
          <a:blip r:embed="rId2"/>
          <a:srcRect/>
          <a:stretch>
            <a:fillRect/>
          </a:stretch>
        </p:blipFill>
        <p:spPr>
          <a:xfrm>
            <a:off x="3581400" y="1752600"/>
            <a:ext cx="5202238" cy="48006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2133600" y="1447800"/>
            <a:ext cx="5029200" cy="1468438"/>
          </a:xfrm>
        </p:spPr>
        <p:txBody>
          <a:bodyPr>
            <a:normAutofit/>
          </a:bodyPr>
          <a:lstStyle/>
          <a:p>
            <a:r>
              <a:rPr lang="en-US" altLang="en-US" sz="3200" cap="none" smtClean="0">
                <a:latin typeface="Times New Roman" pitchFamily="18" charset="0"/>
                <a:ea typeface="Trebuchet MS" pitchFamily="34" charset="0"/>
                <a:cs typeface="Trebuchet MS" pitchFamily="34" charset="0"/>
              </a:rPr>
              <a:t>VÌ SAO NGọN CÂY Bị HÉO?</a:t>
            </a:r>
            <a:br>
              <a:rPr lang="en-US" altLang="en-US" sz="3200" cap="none" smtClean="0">
                <a:latin typeface="Times New Roman" pitchFamily="18" charset="0"/>
                <a:ea typeface="Trebuchet MS" pitchFamily="34" charset="0"/>
                <a:cs typeface="Trebuchet MS" pitchFamily="34" charset="0"/>
              </a:rPr>
            </a:br>
            <a:endParaRPr lang="en-US" altLang="en-US" sz="3200" cap="none" smtClean="0">
              <a:ea typeface="Trebuchet MS" pitchFamily="34" charset="0"/>
              <a:cs typeface="Trebuchet MS" pitchFamily="34" charset="0"/>
            </a:endParaRPr>
          </a:p>
        </p:txBody>
      </p:sp>
      <p:sp>
        <p:nvSpPr>
          <p:cNvPr id="11267" name="Text Placeholder 5"/>
          <p:cNvSpPr>
            <a:spLocks noGrp="1"/>
          </p:cNvSpPr>
          <p:nvPr>
            <p:ph type="body" idx="1"/>
          </p:nvPr>
        </p:nvSpPr>
        <p:spPr>
          <a:xfrm>
            <a:off x="1009650" y="3200400"/>
            <a:ext cx="7753350" cy="2436813"/>
          </a:xfrm>
        </p:spPr>
        <p:txBody>
          <a:bodyPr/>
          <a:lstStyle/>
          <a:p>
            <a:pPr algn="just">
              <a:spcBef>
                <a:spcPts val="600"/>
              </a:spcBef>
            </a:pPr>
            <a:r>
              <a:rPr lang="en-US" altLang="en-US" sz="3600" b="1" smtClean="0">
                <a:solidFill>
                  <a:srgbClr val="FF0000"/>
                </a:solidFill>
                <a:latin typeface="Times New Roman" pitchFamily="18" charset="0"/>
              </a:rPr>
              <a:t>   Vì ngọn cây không nhận đủ nhựa cây để duy trì sự sống.</a:t>
            </a:r>
          </a:p>
          <a:p>
            <a:endParaRPr lang="en-US" altLang="en-US" sz="3600" smtClean="0">
              <a:solidFill>
                <a:srgbClr val="40404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500"/>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8"/>
          <p:cNvSpPr>
            <a:spLocks noGrp="1"/>
          </p:cNvSpPr>
          <p:nvPr>
            <p:ph type="title"/>
          </p:nvPr>
        </p:nvSpPr>
        <p:spPr>
          <a:xfrm>
            <a:off x="717550" y="1350963"/>
            <a:ext cx="7124700" cy="923925"/>
          </a:xfrm>
        </p:spPr>
        <p:txBody>
          <a:bodyPr/>
          <a:lstStyle/>
          <a:p>
            <a:r>
              <a:rPr lang="en-US" altLang="en-US" b="1" smtClean="0">
                <a:latin typeface="Times New Roman" pitchFamily="18" charset="0"/>
                <a:cs typeface="Times New Roman" pitchFamily="18" charset="0"/>
              </a:rPr>
              <a:t>1. Chức năng của thân cây</a:t>
            </a:r>
            <a:endParaRPr lang="en-US" altLang="en-US" smtClean="0">
              <a:ea typeface="Trebuchet MS" pitchFamily="34" charset="0"/>
              <a:cs typeface="Trebuchet MS" pitchFamily="34" charset="0"/>
            </a:endParaRPr>
          </a:p>
        </p:txBody>
      </p:sp>
      <p:sp>
        <p:nvSpPr>
          <p:cNvPr id="12291" name="Content Placeholder 9"/>
          <p:cNvSpPr>
            <a:spLocks noGrp="1"/>
          </p:cNvSpPr>
          <p:nvPr>
            <p:ph idx="1"/>
          </p:nvPr>
        </p:nvSpPr>
        <p:spPr>
          <a:xfrm>
            <a:off x="1206500" y="2362200"/>
            <a:ext cx="7124700" cy="2582863"/>
          </a:xfrm>
          <a:solidFill>
            <a:srgbClr val="FFFF00"/>
          </a:solidFill>
          <a:ln>
            <a:solidFill>
              <a:srgbClr val="FF0000"/>
            </a:solidFill>
          </a:ln>
        </p:spPr>
        <p:txBody>
          <a:bodyPr/>
          <a:lstStyle/>
          <a:p>
            <a:pPr marL="0" indent="0" algn="just">
              <a:buFont typeface="Wingdings 2" pitchFamily="18" charset="2"/>
              <a:buNone/>
            </a:pPr>
            <a:r>
              <a:rPr lang="en-US" altLang="en-US" sz="3600" smtClean="0">
                <a:latin typeface="Times New Roman" pitchFamily="18" charset="0"/>
                <a:cs typeface="Times New Roman" pitchFamily="18" charset="0"/>
              </a:rPr>
              <a:t> Một trong những khả năng quan trọng của thân cây là: </a:t>
            </a:r>
            <a:r>
              <a:rPr lang="en-US" altLang="en-US" sz="3600" b="1" smtClean="0">
                <a:latin typeface="Times New Roman" pitchFamily="18" charset="0"/>
                <a:cs typeface="Times New Roman" pitchFamily="18" charset="0"/>
              </a:rPr>
              <a:t>vận chuyển nhựa</a:t>
            </a:r>
            <a:r>
              <a:rPr lang="en-US" altLang="en-US" sz="3600" smtClean="0">
                <a:latin typeface="Times New Roman" pitchFamily="18" charset="0"/>
                <a:cs typeface="Times New Roman" pitchFamily="18" charset="0"/>
              </a:rPr>
              <a:t> từ rễ lên lá và từ lá đi khắp các bộ phận của cây để </a:t>
            </a:r>
            <a:r>
              <a:rPr lang="en-US" altLang="en-US" sz="3600" b="1" smtClean="0">
                <a:latin typeface="Times New Roman" pitchFamily="18" charset="0"/>
                <a:cs typeface="Times New Roman" pitchFamily="18" charset="0"/>
              </a:rPr>
              <a:t>nuôi cây</a:t>
            </a:r>
            <a:r>
              <a:rPr lang="en-US" altLang="en-US" sz="3600" smtClean="0">
                <a:latin typeface="Times New Roman" pitchFamily="18" charset="0"/>
                <a:cs typeface="Times New Roman" pitchFamily="18" charset="0"/>
              </a:rPr>
              <a:t>.</a:t>
            </a:r>
          </a:p>
        </p:txBody>
      </p:sp>
      <p:sp>
        <p:nvSpPr>
          <p:cNvPr id="11" name="Right Arrow 10"/>
          <p:cNvSpPr/>
          <p:nvPr/>
        </p:nvSpPr>
        <p:spPr>
          <a:xfrm>
            <a:off x="228600" y="2743200"/>
            <a:ext cx="978408" cy="484632"/>
          </a:xfrm>
          <a:prstGeom prst="rightArrow">
            <a:avLst/>
          </a:prstGeom>
          <a:solidFill>
            <a:srgbClr val="FF0000"/>
          </a:soli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291">
                                            <p:bg/>
                                          </p:spTgt>
                                        </p:tgtEl>
                                        <p:attrNameLst>
                                          <p:attrName>style.visibility</p:attrName>
                                        </p:attrNameLst>
                                      </p:cBhvr>
                                      <p:to>
                                        <p:strVal val="visible"/>
                                      </p:to>
                                    </p:set>
                                    <p:animEffect transition="in" filter="barn(inVertical)">
                                      <p:cBhvr>
                                        <p:cTn id="11" dur="500"/>
                                        <p:tgtEl>
                                          <p:spTgt spid="12291">
                                            <p:bg/>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291">
                                            <p:txEl>
                                              <p:pRg st="0" end="0"/>
                                            </p:txEl>
                                          </p:spTgt>
                                        </p:tgtEl>
                                        <p:attrNameLst>
                                          <p:attrName>style.visibility</p:attrName>
                                        </p:attrNameLst>
                                      </p:cBhvr>
                                      <p:to>
                                        <p:strVal val="visible"/>
                                      </p:to>
                                    </p:set>
                                    <p:animEffect transition="in" filter="barn(inVertical)">
                                      <p:cBhvr>
                                        <p:cTn id="16" dur="5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62000" y="676275"/>
            <a:ext cx="7924800" cy="923925"/>
          </a:xfrm>
        </p:spPr>
        <p:txBody>
          <a:bodyPr rtlCol="0">
            <a:normAutofit fontScale="90000"/>
          </a:bodyPr>
          <a:lstStyle/>
          <a:p>
            <a:pPr marL="514350" indent="-514350" algn="just" fontAlgn="auto">
              <a:spcAft>
                <a:spcPts val="0"/>
              </a:spcAft>
              <a:buFont typeface="Verdana" pitchFamily="34" charset="0"/>
              <a:buAutoNum type="arabicPeriod" startAt="2"/>
              <a:defRPr/>
            </a:pPr>
            <a:r>
              <a:rPr lang="en-US" altLang="en-US" b="1" smtClean="0">
                <a:latin typeface="Times New Roman" pitchFamily="18" charset="0"/>
                <a:cs typeface="Times New Roman" pitchFamily="18" charset="0"/>
              </a:rPr>
              <a:t>Lợi ích của thân cây đối với đời sống con người và động vật</a:t>
            </a:r>
            <a:endParaRPr lang="en-US" altLang="en-US" b="1" smtClean="0">
              <a:cs typeface="Trebuchet MS" pitchFamily="34" charset="0"/>
            </a:endParaRPr>
          </a:p>
        </p:txBody>
      </p:sp>
      <p:sp>
        <p:nvSpPr>
          <p:cNvPr id="72706" name="Content Placeholder 2"/>
          <p:cNvSpPr>
            <a:spLocks noGrp="1"/>
          </p:cNvSpPr>
          <p:nvPr>
            <p:ph sz="half" idx="1"/>
          </p:nvPr>
        </p:nvSpPr>
        <p:spPr>
          <a:xfrm>
            <a:off x="261938" y="2133600"/>
            <a:ext cx="3929062" cy="3581400"/>
          </a:xfrm>
        </p:spPr>
        <p:txBody>
          <a:bodyPr/>
          <a:lstStyle/>
          <a:p>
            <a:pPr marL="0" indent="0">
              <a:buFont typeface="Wingdings 2" pitchFamily="18" charset="2"/>
              <a:buNone/>
            </a:pPr>
            <a:r>
              <a:rPr lang="en-US" altLang="en-US" sz="3600" b="1" smtClean="0">
                <a:solidFill>
                  <a:srgbClr val="FF0000"/>
                </a:solidFill>
                <a:latin typeface="Times New Roman" pitchFamily="18" charset="0"/>
              </a:rPr>
              <a:t>- Quan sát hình 4,5,6,7, 8 trang 81 (sách giáo khoa) </a:t>
            </a:r>
          </a:p>
          <a:p>
            <a:pPr marL="0" indent="0">
              <a:buFont typeface="Wingdings 2" pitchFamily="18" charset="2"/>
              <a:buNone/>
            </a:pPr>
            <a:r>
              <a:rPr lang="en-US" altLang="en-US" sz="3600" b="1" smtClean="0">
                <a:solidFill>
                  <a:srgbClr val="FF0000"/>
                </a:solidFill>
                <a:latin typeface="Times New Roman" pitchFamily="18" charset="0"/>
              </a:rPr>
              <a:t>- Thân cây được sử dụng làm gì?</a:t>
            </a:r>
          </a:p>
        </p:txBody>
      </p:sp>
      <p:pic>
        <p:nvPicPr>
          <p:cNvPr id="5" name="Picture 8" descr="04"/>
          <p:cNvPicPr>
            <a:picLocks noGrp="1" noChangeAspect="1" noChangeArrowheads="1"/>
          </p:cNvPicPr>
          <p:nvPr>
            <p:ph sz="half" idx="2"/>
          </p:nvPr>
        </p:nvPicPr>
        <p:blipFill>
          <a:blip r:embed="rId3"/>
          <a:srcRect/>
          <a:stretch>
            <a:fillRect/>
          </a:stretch>
        </p:blipFill>
        <p:spPr>
          <a:xfrm>
            <a:off x="4191000" y="1600200"/>
            <a:ext cx="4953000" cy="5105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4"/>
          <p:cNvSpPr>
            <a:spLocks noGrp="1"/>
          </p:cNvSpPr>
          <p:nvPr>
            <p:ph idx="1"/>
          </p:nvPr>
        </p:nvSpPr>
        <p:spPr>
          <a:xfrm>
            <a:off x="1123950" y="2895600"/>
            <a:ext cx="7124700" cy="1668463"/>
          </a:xfrm>
        </p:spPr>
        <p:txBody>
          <a:bodyPr/>
          <a:lstStyle/>
          <a:p>
            <a:pPr marL="0" indent="0" algn="just">
              <a:buFont typeface="Wingdings 2" pitchFamily="18" charset="2"/>
              <a:buNone/>
            </a:pPr>
            <a:r>
              <a:rPr lang="en-US" altLang="en-US" sz="3600" b="1" smtClean="0">
                <a:solidFill>
                  <a:srgbClr val="FF0000"/>
                </a:solidFill>
                <a:latin typeface="Times New Roman" pitchFamily="18" charset="0"/>
              </a:rPr>
              <a:t>1. Kể tên một số thân cây dùng làm thức ăn cho người hoặc động vật?</a:t>
            </a:r>
          </a:p>
        </p:txBody>
      </p:sp>
      <p:sp>
        <p:nvSpPr>
          <p:cNvPr id="74754" name="Title 1"/>
          <p:cNvSpPr>
            <a:spLocks noGrp="1"/>
          </p:cNvSpPr>
          <p:nvPr>
            <p:ph type="title"/>
          </p:nvPr>
        </p:nvSpPr>
        <p:spPr/>
        <p:txBody>
          <a:bodyPr/>
          <a:lstStyle/>
          <a:p>
            <a:endParaRPr lang="en-US" smtClean="0">
              <a:ea typeface="Trebuchet MS" pitchFamily="34" charset="0"/>
              <a:cs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500"/>
                                        <p:tgtEl>
                                          <p:spTgt spid="14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ỏ"/>
          <p:cNvPicPr>
            <a:picLocks noChangeAspect="1" noChangeArrowheads="1"/>
          </p:cNvPicPr>
          <p:nvPr/>
        </p:nvPicPr>
        <p:blipFill>
          <a:blip r:embed="rId2"/>
          <a:srcRect/>
          <a:stretch>
            <a:fillRect/>
          </a:stretch>
        </p:blipFill>
        <p:spPr bwMode="auto">
          <a:xfrm>
            <a:off x="6234113" y="1528763"/>
            <a:ext cx="2681287" cy="2133600"/>
          </a:xfrm>
          <a:prstGeom prst="rect">
            <a:avLst/>
          </a:prstGeom>
          <a:noFill/>
          <a:ln w="9525">
            <a:noFill/>
            <a:miter lim="800000"/>
            <a:headEnd/>
            <a:tailEnd/>
          </a:ln>
        </p:spPr>
      </p:pic>
      <p:pic>
        <p:nvPicPr>
          <p:cNvPr id="15364" name="Picture 4" descr="rau muong luoc"/>
          <p:cNvPicPr>
            <a:picLocks noChangeAspect="1" noChangeArrowheads="1"/>
          </p:cNvPicPr>
          <p:nvPr/>
        </p:nvPicPr>
        <p:blipFill>
          <a:blip r:embed="rId3"/>
          <a:srcRect/>
          <a:stretch>
            <a:fillRect/>
          </a:stretch>
        </p:blipFill>
        <p:spPr bwMode="auto">
          <a:xfrm>
            <a:off x="228600" y="1566863"/>
            <a:ext cx="3048000" cy="2057400"/>
          </a:xfrm>
          <a:prstGeom prst="rect">
            <a:avLst/>
          </a:prstGeom>
          <a:noFill/>
          <a:ln w="9525">
            <a:noFill/>
            <a:miter lim="800000"/>
            <a:headEnd/>
            <a:tailEnd/>
          </a:ln>
        </p:spPr>
      </p:pic>
      <p:pic>
        <p:nvPicPr>
          <p:cNvPr id="15365" name="Picture 5" descr="cay xa lach"/>
          <p:cNvPicPr>
            <a:picLocks noChangeAspect="1" noChangeArrowheads="1"/>
          </p:cNvPicPr>
          <p:nvPr/>
        </p:nvPicPr>
        <p:blipFill>
          <a:blip r:embed="rId4"/>
          <a:srcRect/>
          <a:stretch>
            <a:fillRect/>
          </a:stretch>
        </p:blipFill>
        <p:spPr bwMode="auto">
          <a:xfrm>
            <a:off x="247650" y="4271963"/>
            <a:ext cx="3028950" cy="2209800"/>
          </a:xfrm>
          <a:prstGeom prst="rect">
            <a:avLst/>
          </a:prstGeom>
          <a:noFill/>
          <a:ln w="9525">
            <a:noFill/>
            <a:miter lim="800000"/>
            <a:headEnd/>
            <a:tailEnd/>
          </a:ln>
        </p:spPr>
      </p:pic>
      <p:pic>
        <p:nvPicPr>
          <p:cNvPr id="15367" name="Picture 7" descr="cay mia"/>
          <p:cNvPicPr>
            <a:picLocks noChangeAspect="1" noChangeArrowheads="1"/>
          </p:cNvPicPr>
          <p:nvPr/>
        </p:nvPicPr>
        <p:blipFill>
          <a:blip r:embed="rId5"/>
          <a:srcRect/>
          <a:stretch>
            <a:fillRect/>
          </a:stretch>
        </p:blipFill>
        <p:spPr bwMode="auto">
          <a:xfrm>
            <a:off x="3429000" y="1566863"/>
            <a:ext cx="2590800" cy="3614737"/>
          </a:xfrm>
          <a:prstGeom prst="rect">
            <a:avLst/>
          </a:prstGeom>
          <a:noFill/>
          <a:ln w="9525">
            <a:noFill/>
            <a:miter lim="800000"/>
            <a:headEnd/>
            <a:tailEnd/>
          </a:ln>
        </p:spPr>
      </p:pic>
      <p:pic>
        <p:nvPicPr>
          <p:cNvPr id="15368" name="Picture 8" descr="rau lang"/>
          <p:cNvPicPr>
            <a:picLocks noChangeAspect="1" noChangeArrowheads="1"/>
          </p:cNvPicPr>
          <p:nvPr/>
        </p:nvPicPr>
        <p:blipFill>
          <a:blip r:embed="rId6"/>
          <a:srcRect/>
          <a:stretch>
            <a:fillRect/>
          </a:stretch>
        </p:blipFill>
        <p:spPr bwMode="auto">
          <a:xfrm>
            <a:off x="6229350" y="4257675"/>
            <a:ext cx="2743200" cy="2233613"/>
          </a:xfrm>
          <a:prstGeom prst="rect">
            <a:avLst/>
          </a:prstGeom>
          <a:noFill/>
          <a:ln w="9525">
            <a:noFill/>
            <a:miter lim="800000"/>
            <a:headEnd/>
            <a:tailEnd/>
          </a:ln>
        </p:spPr>
      </p:pic>
      <p:sp>
        <p:nvSpPr>
          <p:cNvPr id="15369" name="Text Box 9"/>
          <p:cNvSpPr txBox="1">
            <a:spLocks noChangeArrowheads="1"/>
          </p:cNvSpPr>
          <p:nvPr/>
        </p:nvSpPr>
        <p:spPr bwMode="auto">
          <a:xfrm>
            <a:off x="762000" y="3714750"/>
            <a:ext cx="1828800" cy="396875"/>
          </a:xfrm>
          <a:prstGeom prst="rect">
            <a:avLst/>
          </a:prstGeom>
          <a:noFill/>
          <a:ln w="9525">
            <a:noFill/>
            <a:miter lim="800000"/>
            <a:headEnd/>
            <a:tailEnd/>
          </a:ln>
        </p:spPr>
        <p:txBody>
          <a:bodyPr>
            <a:spAutoFit/>
          </a:bodyPr>
          <a:lstStyle/>
          <a:p>
            <a:pPr>
              <a:spcBef>
                <a:spcPct val="50000"/>
              </a:spcBef>
            </a:pPr>
            <a:r>
              <a:rPr lang="en-US" altLang="en-US" sz="2000" b="1"/>
              <a:t>Rau muống</a:t>
            </a:r>
          </a:p>
        </p:txBody>
      </p:sp>
      <p:sp>
        <p:nvSpPr>
          <p:cNvPr id="15370" name="Text Box 10"/>
          <p:cNvSpPr txBox="1">
            <a:spLocks noChangeArrowheads="1"/>
          </p:cNvSpPr>
          <p:nvPr/>
        </p:nvSpPr>
        <p:spPr bwMode="auto">
          <a:xfrm>
            <a:off x="685800" y="6491288"/>
            <a:ext cx="2133600" cy="396875"/>
          </a:xfrm>
          <a:prstGeom prst="rect">
            <a:avLst/>
          </a:prstGeom>
          <a:noFill/>
          <a:ln w="9525">
            <a:noFill/>
            <a:miter lim="800000"/>
            <a:headEnd/>
            <a:tailEnd/>
          </a:ln>
        </p:spPr>
        <p:txBody>
          <a:bodyPr>
            <a:spAutoFit/>
          </a:bodyPr>
          <a:lstStyle/>
          <a:p>
            <a:pPr>
              <a:spcBef>
                <a:spcPct val="50000"/>
              </a:spcBef>
            </a:pPr>
            <a:r>
              <a:rPr lang="en-US" altLang="en-US" sz="2000" b="1"/>
              <a:t>Rau xà lách</a:t>
            </a:r>
          </a:p>
        </p:txBody>
      </p:sp>
      <p:sp>
        <p:nvSpPr>
          <p:cNvPr id="15371" name="Text Box 11"/>
          <p:cNvSpPr txBox="1">
            <a:spLocks noChangeArrowheads="1"/>
          </p:cNvSpPr>
          <p:nvPr/>
        </p:nvSpPr>
        <p:spPr bwMode="auto">
          <a:xfrm>
            <a:off x="3848100" y="5376863"/>
            <a:ext cx="1752600" cy="457200"/>
          </a:xfrm>
          <a:prstGeom prst="rect">
            <a:avLst/>
          </a:prstGeom>
          <a:noFill/>
          <a:ln w="9525">
            <a:noFill/>
            <a:miter lim="800000"/>
            <a:headEnd/>
            <a:tailEnd/>
          </a:ln>
        </p:spPr>
        <p:txBody>
          <a:bodyPr>
            <a:spAutoFit/>
          </a:bodyPr>
          <a:lstStyle/>
          <a:p>
            <a:pPr>
              <a:spcBef>
                <a:spcPct val="50000"/>
              </a:spcBef>
            </a:pPr>
            <a:r>
              <a:rPr lang="en-US" altLang="en-US" sz="2400" b="1"/>
              <a:t>Cây mía</a:t>
            </a:r>
          </a:p>
        </p:txBody>
      </p:sp>
      <p:sp>
        <p:nvSpPr>
          <p:cNvPr id="15372" name="Text Box 12"/>
          <p:cNvSpPr txBox="1">
            <a:spLocks noChangeArrowheads="1"/>
          </p:cNvSpPr>
          <p:nvPr/>
        </p:nvSpPr>
        <p:spPr bwMode="auto">
          <a:xfrm>
            <a:off x="7086600" y="3667125"/>
            <a:ext cx="1752600" cy="457200"/>
          </a:xfrm>
          <a:prstGeom prst="rect">
            <a:avLst/>
          </a:prstGeom>
          <a:noFill/>
          <a:ln w="9525">
            <a:noFill/>
            <a:miter lim="800000"/>
            <a:headEnd/>
            <a:tailEnd/>
          </a:ln>
        </p:spPr>
        <p:txBody>
          <a:bodyPr>
            <a:spAutoFit/>
          </a:bodyPr>
          <a:lstStyle/>
          <a:p>
            <a:pPr>
              <a:spcBef>
                <a:spcPct val="50000"/>
              </a:spcBef>
            </a:pPr>
            <a:r>
              <a:rPr lang="en-US" altLang="en-US" sz="2400" b="1"/>
              <a:t>Cây cỏ</a:t>
            </a:r>
          </a:p>
        </p:txBody>
      </p:sp>
      <p:sp>
        <p:nvSpPr>
          <p:cNvPr id="15373" name="Text Box 13"/>
          <p:cNvSpPr txBox="1">
            <a:spLocks noChangeArrowheads="1"/>
          </p:cNvSpPr>
          <p:nvPr/>
        </p:nvSpPr>
        <p:spPr bwMode="auto">
          <a:xfrm>
            <a:off x="6858000" y="6434138"/>
            <a:ext cx="1752600" cy="457200"/>
          </a:xfrm>
          <a:prstGeom prst="rect">
            <a:avLst/>
          </a:prstGeom>
          <a:noFill/>
          <a:ln w="9525">
            <a:noFill/>
            <a:miter lim="800000"/>
            <a:headEnd/>
            <a:tailEnd/>
          </a:ln>
        </p:spPr>
        <p:txBody>
          <a:bodyPr>
            <a:spAutoFit/>
          </a:bodyPr>
          <a:lstStyle/>
          <a:p>
            <a:pPr>
              <a:spcBef>
                <a:spcPct val="50000"/>
              </a:spcBef>
            </a:pPr>
            <a:r>
              <a:rPr lang="en-US" altLang="en-US" sz="2400" b="1"/>
              <a:t>Rau lang</a:t>
            </a:r>
          </a:p>
        </p:txBody>
      </p:sp>
      <p:sp>
        <p:nvSpPr>
          <p:cNvPr id="17420" name="Title 1"/>
          <p:cNvSpPr>
            <a:spLocks noGrp="1"/>
          </p:cNvSpPr>
          <p:nvPr>
            <p:ph type="title"/>
          </p:nvPr>
        </p:nvSpPr>
        <p:spPr>
          <a:xfrm>
            <a:off x="228600" y="509588"/>
            <a:ext cx="8743950" cy="823912"/>
          </a:xfrm>
        </p:spPr>
        <p:txBody>
          <a:bodyPr>
            <a:normAutofit/>
          </a:bodyPr>
          <a:lstStyle/>
          <a:p>
            <a:r>
              <a:rPr lang="en-US" altLang="en-US" sz="4000" b="1" smtClean="0">
                <a:latin typeface="Times New Roman" pitchFamily="18" charset="0"/>
                <a:ea typeface="Trebuchet MS" pitchFamily="34" charset="0"/>
                <a:cs typeface="Trebuchet MS" pitchFamily="34" charset="0"/>
              </a:rPr>
              <a:t>Một số thân cây dùng làm thức ăn </a:t>
            </a:r>
            <a:br>
              <a:rPr lang="en-US" altLang="en-US" sz="4000" b="1" smtClean="0">
                <a:latin typeface="Times New Roman" pitchFamily="18" charset="0"/>
                <a:ea typeface="Trebuchet MS" pitchFamily="34" charset="0"/>
                <a:cs typeface="Trebuchet MS" pitchFamily="34" charset="0"/>
              </a:rPr>
            </a:br>
            <a:r>
              <a:rPr lang="en-US" altLang="en-US" sz="4000" b="1" smtClean="0">
                <a:latin typeface="Times New Roman" pitchFamily="18" charset="0"/>
                <a:ea typeface="Trebuchet MS" pitchFamily="34" charset="0"/>
                <a:cs typeface="Trebuchet MS" pitchFamily="34" charset="0"/>
              </a:rPr>
              <a:t>cho người và động vật:</a:t>
            </a:r>
            <a:br>
              <a:rPr lang="en-US" altLang="en-US" sz="4000" b="1" smtClean="0">
                <a:latin typeface="Times New Roman" pitchFamily="18" charset="0"/>
                <a:ea typeface="Trebuchet MS" pitchFamily="34" charset="0"/>
                <a:cs typeface="Trebuchet MS" pitchFamily="34" charset="0"/>
              </a:rPr>
            </a:br>
            <a:endParaRPr lang="en-US" altLang="en-US" sz="4000" b="1" smtClean="0">
              <a:ea typeface="Trebuchet MS" pitchFamily="34" charset="0"/>
              <a:cs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diamond(in)">
                                      <p:cBhvr>
                                        <p:cTn id="7" dur="2000"/>
                                        <p:tgtEl>
                                          <p:spTgt spid="15364"/>
                                        </p:tgtEl>
                                      </p:cBhvr>
                                    </p:animEffect>
                                  </p:childTnLst>
                                </p:cTn>
                              </p:par>
                              <p:par>
                                <p:cTn id="8" presetID="8" presetClass="entr" presetSubtype="16" fill="hold" nodeType="withEffect">
                                  <p:stCondLst>
                                    <p:cond delay="0"/>
                                  </p:stCondLst>
                                  <p:childTnLst>
                                    <p:set>
                                      <p:cBhvr>
                                        <p:cTn id="9" dur="1" fill="hold">
                                          <p:stCondLst>
                                            <p:cond delay="0"/>
                                          </p:stCondLst>
                                        </p:cTn>
                                        <p:tgtEl>
                                          <p:spTgt spid="15369">
                                            <p:txEl>
                                              <p:pRg st="0" end="0"/>
                                            </p:txEl>
                                          </p:spTgt>
                                        </p:tgtEl>
                                        <p:attrNameLst>
                                          <p:attrName>style.visibility</p:attrName>
                                        </p:attrNameLst>
                                      </p:cBhvr>
                                      <p:to>
                                        <p:strVal val="visible"/>
                                      </p:to>
                                    </p:set>
                                    <p:animEffect transition="in" filter="diamond(in)">
                                      <p:cBhvr>
                                        <p:cTn id="10" dur="2000"/>
                                        <p:tgtEl>
                                          <p:spTgt spid="15369">
                                            <p:txEl>
                                              <p:pRg st="0" end="0"/>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5363"/>
                                        </p:tgtEl>
                                        <p:attrNameLst>
                                          <p:attrName>style.visibility</p:attrName>
                                        </p:attrNameLst>
                                      </p:cBhvr>
                                      <p:to>
                                        <p:strVal val="visible"/>
                                      </p:to>
                                    </p:set>
                                    <p:animEffect transition="in" filter="diamond(in)">
                                      <p:cBhvr>
                                        <p:cTn id="13" dur="2000"/>
                                        <p:tgtEl>
                                          <p:spTgt spid="15363"/>
                                        </p:tgtEl>
                                      </p:cBhvr>
                                    </p:animEffect>
                                  </p:childTnLst>
                                </p:cTn>
                              </p:par>
                              <p:par>
                                <p:cTn id="14" presetID="8" presetClass="entr" presetSubtype="16" fill="hold" nodeType="withEffect">
                                  <p:stCondLst>
                                    <p:cond delay="0"/>
                                  </p:stCondLst>
                                  <p:childTnLst>
                                    <p:set>
                                      <p:cBhvr>
                                        <p:cTn id="15" dur="1" fill="hold">
                                          <p:stCondLst>
                                            <p:cond delay="0"/>
                                          </p:stCondLst>
                                        </p:cTn>
                                        <p:tgtEl>
                                          <p:spTgt spid="15372"/>
                                        </p:tgtEl>
                                        <p:attrNameLst>
                                          <p:attrName>style.visibility</p:attrName>
                                        </p:attrNameLst>
                                      </p:cBhvr>
                                      <p:to>
                                        <p:strVal val="visible"/>
                                      </p:to>
                                    </p:set>
                                    <p:animEffect transition="in" filter="diamond(in)">
                                      <p:cBhvr>
                                        <p:cTn id="16" dur="2000"/>
                                        <p:tgtEl>
                                          <p:spTgt spid="15372"/>
                                        </p:tgtEl>
                                      </p:cBhvr>
                                    </p:animEffect>
                                  </p:childTnLst>
                                </p:cTn>
                              </p:par>
                              <p:par>
                                <p:cTn id="17" presetID="8" presetClass="entr" presetSubtype="16" fill="hold" nodeType="withEffect">
                                  <p:stCondLst>
                                    <p:cond delay="0"/>
                                  </p:stCondLst>
                                  <p:childTnLst>
                                    <p:set>
                                      <p:cBhvr>
                                        <p:cTn id="18" dur="1" fill="hold">
                                          <p:stCondLst>
                                            <p:cond delay="0"/>
                                          </p:stCondLst>
                                        </p:cTn>
                                        <p:tgtEl>
                                          <p:spTgt spid="15365"/>
                                        </p:tgtEl>
                                        <p:attrNameLst>
                                          <p:attrName>style.visibility</p:attrName>
                                        </p:attrNameLst>
                                      </p:cBhvr>
                                      <p:to>
                                        <p:strVal val="visible"/>
                                      </p:to>
                                    </p:set>
                                    <p:animEffect transition="in" filter="diamond(in)">
                                      <p:cBhvr>
                                        <p:cTn id="19" dur="2000"/>
                                        <p:tgtEl>
                                          <p:spTgt spid="15365"/>
                                        </p:tgtEl>
                                      </p:cBhvr>
                                    </p:animEffect>
                                  </p:childTnLst>
                                </p:cTn>
                              </p:par>
                              <p:par>
                                <p:cTn id="20" presetID="8" presetClass="entr" presetSubtype="16" fill="hold" nodeType="with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diamond(in)">
                                      <p:cBhvr>
                                        <p:cTn id="22" dur="2000"/>
                                        <p:tgtEl>
                                          <p:spTgt spid="15370"/>
                                        </p:tgtEl>
                                      </p:cBhvr>
                                    </p:animEffect>
                                  </p:childTnLst>
                                </p:cTn>
                              </p:par>
                              <p:par>
                                <p:cTn id="23" presetID="8" presetClass="entr" presetSubtype="16" fill="hold" nodeType="withEffect">
                                  <p:stCondLst>
                                    <p:cond delay="0"/>
                                  </p:stCondLst>
                                  <p:childTnLst>
                                    <p:set>
                                      <p:cBhvr>
                                        <p:cTn id="24" dur="1" fill="hold">
                                          <p:stCondLst>
                                            <p:cond delay="0"/>
                                          </p:stCondLst>
                                        </p:cTn>
                                        <p:tgtEl>
                                          <p:spTgt spid="15367"/>
                                        </p:tgtEl>
                                        <p:attrNameLst>
                                          <p:attrName>style.visibility</p:attrName>
                                        </p:attrNameLst>
                                      </p:cBhvr>
                                      <p:to>
                                        <p:strVal val="visible"/>
                                      </p:to>
                                    </p:set>
                                    <p:animEffect transition="in" filter="diamond(in)">
                                      <p:cBhvr>
                                        <p:cTn id="25" dur="2000"/>
                                        <p:tgtEl>
                                          <p:spTgt spid="15367"/>
                                        </p:tgtEl>
                                      </p:cBhvr>
                                    </p:animEffect>
                                  </p:childTnLst>
                                </p:cTn>
                              </p:par>
                              <p:par>
                                <p:cTn id="26" presetID="8" presetClass="entr" presetSubtype="16" fill="hold" nodeType="withEffect">
                                  <p:stCondLst>
                                    <p:cond delay="0"/>
                                  </p:stCondLst>
                                  <p:childTnLst>
                                    <p:set>
                                      <p:cBhvr>
                                        <p:cTn id="27" dur="1" fill="hold">
                                          <p:stCondLst>
                                            <p:cond delay="0"/>
                                          </p:stCondLst>
                                        </p:cTn>
                                        <p:tgtEl>
                                          <p:spTgt spid="15371"/>
                                        </p:tgtEl>
                                        <p:attrNameLst>
                                          <p:attrName>style.visibility</p:attrName>
                                        </p:attrNameLst>
                                      </p:cBhvr>
                                      <p:to>
                                        <p:strVal val="visible"/>
                                      </p:to>
                                    </p:set>
                                    <p:animEffect transition="in" filter="diamond(in)">
                                      <p:cBhvr>
                                        <p:cTn id="28" dur="2000"/>
                                        <p:tgtEl>
                                          <p:spTgt spid="15371"/>
                                        </p:tgtEl>
                                      </p:cBhvr>
                                    </p:animEffect>
                                  </p:childTnLst>
                                </p:cTn>
                              </p:par>
                              <p:par>
                                <p:cTn id="29" presetID="8" presetClass="entr" presetSubtype="16" fill="hold" nodeType="withEffect">
                                  <p:stCondLst>
                                    <p:cond delay="0"/>
                                  </p:stCondLst>
                                  <p:childTnLst>
                                    <p:set>
                                      <p:cBhvr>
                                        <p:cTn id="30" dur="1" fill="hold">
                                          <p:stCondLst>
                                            <p:cond delay="0"/>
                                          </p:stCondLst>
                                        </p:cTn>
                                        <p:tgtEl>
                                          <p:spTgt spid="15368"/>
                                        </p:tgtEl>
                                        <p:attrNameLst>
                                          <p:attrName>style.visibility</p:attrName>
                                        </p:attrNameLst>
                                      </p:cBhvr>
                                      <p:to>
                                        <p:strVal val="visible"/>
                                      </p:to>
                                    </p:set>
                                    <p:animEffect transition="in" filter="diamond(in)">
                                      <p:cBhvr>
                                        <p:cTn id="31" dur="2000"/>
                                        <p:tgtEl>
                                          <p:spTgt spid="15368"/>
                                        </p:tgtEl>
                                      </p:cBhvr>
                                    </p:animEffect>
                                  </p:childTnLst>
                                </p:cTn>
                              </p:par>
                              <p:par>
                                <p:cTn id="32" presetID="8" presetClass="entr" presetSubtype="16" fill="hold" nodeType="withEffect">
                                  <p:stCondLst>
                                    <p:cond delay="0"/>
                                  </p:stCondLst>
                                  <p:childTnLst>
                                    <p:set>
                                      <p:cBhvr>
                                        <p:cTn id="33" dur="1" fill="hold">
                                          <p:stCondLst>
                                            <p:cond delay="0"/>
                                          </p:stCondLst>
                                        </p:cTn>
                                        <p:tgtEl>
                                          <p:spTgt spid="15373"/>
                                        </p:tgtEl>
                                        <p:attrNameLst>
                                          <p:attrName>style.visibility</p:attrName>
                                        </p:attrNameLst>
                                      </p:cBhvr>
                                      <p:to>
                                        <p:strVal val="visible"/>
                                      </p:to>
                                    </p:set>
                                    <p:animEffect transition="in" filter="diamond(in)">
                                      <p:cBhvr>
                                        <p:cTn id="34" dur="2000"/>
                                        <p:tgtEl>
                                          <p:spTgt spid="15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1030288" y="2819400"/>
            <a:ext cx="7351712" cy="2003425"/>
          </a:xfrm>
        </p:spPr>
        <p:txBody>
          <a:bodyPr/>
          <a:lstStyle/>
          <a:p>
            <a:pPr marL="0" indent="0" algn="just">
              <a:buFont typeface="Wingdings 2" pitchFamily="18" charset="2"/>
              <a:buNone/>
            </a:pPr>
            <a:r>
              <a:rPr lang="en-US" altLang="en-US" sz="3600" b="1" smtClean="0">
                <a:solidFill>
                  <a:srgbClr val="FF0000"/>
                </a:solidFill>
                <a:latin typeface="Times New Roman" pitchFamily="18" charset="0"/>
              </a:rPr>
              <a:t>2. Kể tên một số thân cây cho gỗ làm nhà, đóng tàu, thuyền, bàn ghế, giường, tủ,…?</a:t>
            </a:r>
          </a:p>
        </p:txBody>
      </p:sp>
      <p:sp>
        <p:nvSpPr>
          <p:cNvPr id="76802" name="Title 1"/>
          <p:cNvSpPr>
            <a:spLocks noGrp="1"/>
          </p:cNvSpPr>
          <p:nvPr>
            <p:ph type="title"/>
          </p:nvPr>
        </p:nvSpPr>
        <p:spPr/>
        <p:txBody>
          <a:bodyPr/>
          <a:lstStyle/>
          <a:p>
            <a:endParaRPr lang="en-US" smtClean="0">
              <a:ea typeface="Trebuchet MS" pitchFamily="34" charset="0"/>
              <a:cs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733425" y="3929063"/>
            <a:ext cx="2362200" cy="396875"/>
          </a:xfrm>
          <a:prstGeom prst="rect">
            <a:avLst/>
          </a:prstGeom>
          <a:noFill/>
          <a:ln w="9525">
            <a:noFill/>
            <a:miter lim="800000"/>
            <a:headEnd/>
            <a:tailEnd/>
          </a:ln>
        </p:spPr>
        <p:txBody>
          <a:bodyPr>
            <a:spAutoFit/>
          </a:bodyPr>
          <a:lstStyle/>
          <a:p>
            <a:pPr>
              <a:spcBef>
                <a:spcPct val="50000"/>
              </a:spcBef>
            </a:pPr>
            <a:r>
              <a:rPr lang="en-US" altLang="en-US" sz="2000" b="1"/>
              <a:t>Cây bạch đàn</a:t>
            </a:r>
          </a:p>
        </p:txBody>
      </p:sp>
      <p:sp>
        <p:nvSpPr>
          <p:cNvPr id="16388" name="Text Box 4"/>
          <p:cNvSpPr txBox="1">
            <a:spLocks noChangeArrowheads="1"/>
          </p:cNvSpPr>
          <p:nvPr/>
        </p:nvSpPr>
        <p:spPr bwMode="auto">
          <a:xfrm>
            <a:off x="752475" y="6403975"/>
            <a:ext cx="2133600" cy="396875"/>
          </a:xfrm>
          <a:prstGeom prst="rect">
            <a:avLst/>
          </a:prstGeom>
          <a:noFill/>
          <a:ln w="9525">
            <a:noFill/>
            <a:miter lim="800000"/>
            <a:headEnd/>
            <a:tailEnd/>
          </a:ln>
        </p:spPr>
        <p:txBody>
          <a:bodyPr>
            <a:spAutoFit/>
          </a:bodyPr>
          <a:lstStyle/>
          <a:p>
            <a:pPr>
              <a:spcBef>
                <a:spcPct val="50000"/>
              </a:spcBef>
            </a:pPr>
            <a:r>
              <a:rPr lang="en-US" altLang="en-US" sz="2000" b="1"/>
              <a:t>Cây xà cừ</a:t>
            </a:r>
          </a:p>
        </p:txBody>
      </p:sp>
      <p:sp>
        <p:nvSpPr>
          <p:cNvPr id="16389" name="Text Box 5"/>
          <p:cNvSpPr txBox="1">
            <a:spLocks noChangeArrowheads="1"/>
          </p:cNvSpPr>
          <p:nvPr/>
        </p:nvSpPr>
        <p:spPr bwMode="auto">
          <a:xfrm>
            <a:off x="5934075" y="3995738"/>
            <a:ext cx="3886200" cy="396875"/>
          </a:xfrm>
          <a:prstGeom prst="rect">
            <a:avLst/>
          </a:prstGeom>
          <a:noFill/>
          <a:ln w="9525">
            <a:noFill/>
            <a:miter lim="800000"/>
            <a:headEnd/>
            <a:tailEnd/>
          </a:ln>
        </p:spPr>
        <p:txBody>
          <a:bodyPr>
            <a:spAutoFit/>
          </a:bodyPr>
          <a:lstStyle/>
          <a:p>
            <a:pPr>
              <a:spcBef>
                <a:spcPct val="50000"/>
              </a:spcBef>
            </a:pPr>
            <a:r>
              <a:rPr lang="en-US" altLang="en-US" sz="2000" b="1"/>
              <a:t>Cây xoan (sầu đông)</a:t>
            </a:r>
          </a:p>
        </p:txBody>
      </p:sp>
      <p:sp>
        <p:nvSpPr>
          <p:cNvPr id="16390" name="Text Box 6"/>
          <p:cNvSpPr txBox="1">
            <a:spLocks noChangeArrowheads="1"/>
          </p:cNvSpPr>
          <p:nvPr/>
        </p:nvSpPr>
        <p:spPr bwMode="auto">
          <a:xfrm>
            <a:off x="6867525" y="6389688"/>
            <a:ext cx="1438275" cy="396875"/>
          </a:xfrm>
          <a:prstGeom prst="rect">
            <a:avLst/>
          </a:prstGeom>
          <a:noFill/>
          <a:ln w="9525">
            <a:noFill/>
            <a:miter lim="800000"/>
            <a:headEnd/>
            <a:tailEnd/>
          </a:ln>
        </p:spPr>
        <p:txBody>
          <a:bodyPr>
            <a:spAutoFit/>
          </a:bodyPr>
          <a:lstStyle/>
          <a:p>
            <a:pPr>
              <a:spcBef>
                <a:spcPct val="50000"/>
              </a:spcBef>
            </a:pPr>
            <a:r>
              <a:rPr lang="en-US" altLang="en-US" sz="2000" b="1"/>
              <a:t>Cây dừa</a:t>
            </a:r>
          </a:p>
        </p:txBody>
      </p:sp>
      <p:pic>
        <p:nvPicPr>
          <p:cNvPr id="16391" name="Picture 7" descr="cay bach dan"/>
          <p:cNvPicPr>
            <a:picLocks noChangeAspect="1" noChangeArrowheads="1"/>
          </p:cNvPicPr>
          <p:nvPr/>
        </p:nvPicPr>
        <p:blipFill>
          <a:blip r:embed="rId2"/>
          <a:srcRect/>
          <a:stretch>
            <a:fillRect/>
          </a:stretch>
        </p:blipFill>
        <p:spPr bwMode="auto">
          <a:xfrm>
            <a:off x="304800" y="2024063"/>
            <a:ext cx="2743200" cy="1847850"/>
          </a:xfrm>
          <a:prstGeom prst="rect">
            <a:avLst/>
          </a:prstGeom>
          <a:noFill/>
          <a:ln w="9525">
            <a:noFill/>
            <a:miter lim="800000"/>
            <a:headEnd/>
            <a:tailEnd/>
          </a:ln>
        </p:spPr>
      </p:pic>
      <p:pic>
        <p:nvPicPr>
          <p:cNvPr id="16392" name="Picture 8" descr="cay go lim"/>
          <p:cNvPicPr>
            <a:picLocks noChangeAspect="1" noChangeArrowheads="1"/>
          </p:cNvPicPr>
          <p:nvPr/>
        </p:nvPicPr>
        <p:blipFill>
          <a:blip r:embed="rId3"/>
          <a:srcRect/>
          <a:stretch>
            <a:fillRect/>
          </a:stretch>
        </p:blipFill>
        <p:spPr bwMode="auto">
          <a:xfrm>
            <a:off x="3214688" y="2009775"/>
            <a:ext cx="2667000" cy="3810000"/>
          </a:xfrm>
          <a:prstGeom prst="rect">
            <a:avLst/>
          </a:prstGeom>
          <a:noFill/>
          <a:ln w="9525">
            <a:noFill/>
            <a:miter lim="800000"/>
            <a:headEnd/>
            <a:tailEnd/>
          </a:ln>
        </p:spPr>
      </p:pic>
      <p:pic>
        <p:nvPicPr>
          <p:cNvPr id="16393" name="Picture 9" descr="cay xoan"/>
          <p:cNvPicPr>
            <a:picLocks noChangeAspect="1" noChangeArrowheads="1"/>
          </p:cNvPicPr>
          <p:nvPr/>
        </p:nvPicPr>
        <p:blipFill>
          <a:blip r:embed="rId4"/>
          <a:srcRect/>
          <a:stretch>
            <a:fillRect/>
          </a:stretch>
        </p:blipFill>
        <p:spPr bwMode="auto">
          <a:xfrm>
            <a:off x="6019800" y="2024063"/>
            <a:ext cx="2895600" cy="1938337"/>
          </a:xfrm>
          <a:prstGeom prst="rect">
            <a:avLst/>
          </a:prstGeom>
          <a:noFill/>
          <a:ln w="9525">
            <a:noFill/>
            <a:miter lim="800000"/>
            <a:headEnd/>
            <a:tailEnd/>
          </a:ln>
        </p:spPr>
      </p:pic>
      <p:pic>
        <p:nvPicPr>
          <p:cNvPr id="16394" name="Picture 10" descr="cay xa cu"/>
          <p:cNvPicPr>
            <a:picLocks noChangeAspect="1" noChangeArrowheads="1"/>
          </p:cNvPicPr>
          <p:nvPr/>
        </p:nvPicPr>
        <p:blipFill>
          <a:blip r:embed="rId5"/>
          <a:srcRect/>
          <a:stretch>
            <a:fillRect/>
          </a:stretch>
        </p:blipFill>
        <p:spPr bwMode="auto">
          <a:xfrm>
            <a:off x="304800" y="4495800"/>
            <a:ext cx="2667000" cy="1905000"/>
          </a:xfrm>
          <a:prstGeom prst="rect">
            <a:avLst/>
          </a:prstGeom>
          <a:noFill/>
          <a:ln w="9525">
            <a:noFill/>
            <a:miter lim="800000"/>
            <a:headEnd/>
            <a:tailEnd/>
          </a:ln>
        </p:spPr>
      </p:pic>
      <p:pic>
        <p:nvPicPr>
          <p:cNvPr id="16395" name="Picture 11" descr="cay dua"/>
          <p:cNvPicPr>
            <a:picLocks noChangeAspect="1" noChangeArrowheads="1"/>
          </p:cNvPicPr>
          <p:nvPr/>
        </p:nvPicPr>
        <p:blipFill>
          <a:blip r:embed="rId6"/>
          <a:srcRect/>
          <a:stretch>
            <a:fillRect/>
          </a:stretch>
        </p:blipFill>
        <p:spPr bwMode="auto">
          <a:xfrm>
            <a:off x="6019800" y="4538663"/>
            <a:ext cx="2895600" cy="1828800"/>
          </a:xfrm>
          <a:prstGeom prst="rect">
            <a:avLst/>
          </a:prstGeom>
          <a:noFill/>
          <a:ln w="9525">
            <a:noFill/>
            <a:miter lim="800000"/>
            <a:headEnd/>
            <a:tailEnd/>
          </a:ln>
        </p:spPr>
      </p:pic>
      <p:sp>
        <p:nvSpPr>
          <p:cNvPr id="16396" name="Text Box 12"/>
          <p:cNvSpPr txBox="1">
            <a:spLocks noChangeArrowheads="1"/>
          </p:cNvSpPr>
          <p:nvPr/>
        </p:nvSpPr>
        <p:spPr bwMode="auto">
          <a:xfrm>
            <a:off x="3581400" y="5927725"/>
            <a:ext cx="2133600" cy="396875"/>
          </a:xfrm>
          <a:prstGeom prst="rect">
            <a:avLst/>
          </a:prstGeom>
          <a:noFill/>
          <a:ln w="9525">
            <a:noFill/>
            <a:miter lim="800000"/>
            <a:headEnd/>
            <a:tailEnd/>
          </a:ln>
        </p:spPr>
        <p:txBody>
          <a:bodyPr>
            <a:spAutoFit/>
          </a:bodyPr>
          <a:lstStyle/>
          <a:p>
            <a:pPr>
              <a:spcBef>
                <a:spcPct val="50000"/>
              </a:spcBef>
            </a:pPr>
            <a:r>
              <a:rPr lang="en-US" altLang="en-US" sz="2000" b="1"/>
              <a:t>Cây gỗ lim</a:t>
            </a:r>
          </a:p>
        </p:txBody>
      </p:sp>
      <p:sp>
        <p:nvSpPr>
          <p:cNvPr id="77835" name="Title 1"/>
          <p:cNvSpPr>
            <a:spLocks noGrp="1"/>
          </p:cNvSpPr>
          <p:nvPr>
            <p:ph type="title"/>
          </p:nvPr>
        </p:nvSpPr>
        <p:spPr>
          <a:xfrm>
            <a:off x="985838" y="152400"/>
            <a:ext cx="7124700" cy="923925"/>
          </a:xfrm>
        </p:spPr>
        <p:txBody>
          <a:bodyPr/>
          <a:lstStyle/>
          <a:p>
            <a:r>
              <a:rPr lang="en-US" altLang="en-US" b="1" smtClean="0">
                <a:latin typeface="Times New Roman" pitchFamily="18" charset="0"/>
                <a:ea typeface="Trebuchet MS" pitchFamily="34" charset="0"/>
                <a:cs typeface="Trebuchet MS" pitchFamily="34" charset="0"/>
              </a:rPr>
              <a:t>Một số thân cây cho gỗ:</a:t>
            </a:r>
            <a:endParaRPr lang="en-US" altLang="en-US" b="1" smtClean="0">
              <a:ea typeface="Trebuchet MS" pitchFamily="34" charset="0"/>
              <a:cs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 calcmode="lin" valueType="num">
                                      <p:cBhvr additive="base">
                                        <p:cTn id="7" dur="500" fill="hold"/>
                                        <p:tgtEl>
                                          <p:spTgt spid="16391"/>
                                        </p:tgtEl>
                                        <p:attrNameLst>
                                          <p:attrName>ppt_x</p:attrName>
                                        </p:attrNameLst>
                                      </p:cBhvr>
                                      <p:tavLst>
                                        <p:tav tm="0">
                                          <p:val>
                                            <p:strVal val="#ppt_x"/>
                                          </p:val>
                                        </p:tav>
                                        <p:tav tm="100000">
                                          <p:val>
                                            <p:strVal val="#ppt_x"/>
                                          </p:val>
                                        </p:tav>
                                      </p:tavLst>
                                    </p:anim>
                                    <p:anim calcmode="lin" valueType="num">
                                      <p:cBhvr additive="base">
                                        <p:cTn id="8"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387"/>
                                        </p:tgtEl>
                                        <p:attrNameLst>
                                          <p:attrName>style.visibility</p:attrName>
                                        </p:attrNameLst>
                                      </p:cBhvr>
                                      <p:to>
                                        <p:strVal val="visible"/>
                                      </p:to>
                                    </p:set>
                                    <p:animEffect transition="in" filter="fade">
                                      <p:cBhvr>
                                        <p:cTn id="13" dur="500"/>
                                        <p:tgtEl>
                                          <p:spTgt spid="1638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6394"/>
                                        </p:tgtEl>
                                        <p:attrNameLst>
                                          <p:attrName>style.visibility</p:attrName>
                                        </p:attrNameLst>
                                      </p:cBhvr>
                                      <p:to>
                                        <p:strVal val="visible"/>
                                      </p:to>
                                    </p:set>
                                    <p:animEffect transition="in" filter="fade">
                                      <p:cBhvr>
                                        <p:cTn id="18" dur="500"/>
                                        <p:tgtEl>
                                          <p:spTgt spid="1639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388"/>
                                        </p:tgtEl>
                                        <p:attrNameLst>
                                          <p:attrName>style.visibility</p:attrName>
                                        </p:attrNameLst>
                                      </p:cBhvr>
                                      <p:to>
                                        <p:strVal val="visible"/>
                                      </p:to>
                                    </p:set>
                                    <p:animEffect transition="in" filter="fade">
                                      <p:cBhvr>
                                        <p:cTn id="23" dur="1000"/>
                                        <p:tgtEl>
                                          <p:spTgt spid="16388"/>
                                        </p:tgtEl>
                                      </p:cBhvr>
                                    </p:animEffect>
                                    <p:anim calcmode="lin" valueType="num">
                                      <p:cBhvr>
                                        <p:cTn id="24" dur="1000" fill="hold"/>
                                        <p:tgtEl>
                                          <p:spTgt spid="16388"/>
                                        </p:tgtEl>
                                        <p:attrNameLst>
                                          <p:attrName>ppt_x</p:attrName>
                                        </p:attrNameLst>
                                      </p:cBhvr>
                                      <p:tavLst>
                                        <p:tav tm="0">
                                          <p:val>
                                            <p:strVal val="#ppt_x"/>
                                          </p:val>
                                        </p:tav>
                                        <p:tav tm="100000">
                                          <p:val>
                                            <p:strVal val="#ppt_x"/>
                                          </p:val>
                                        </p:tav>
                                      </p:tavLst>
                                    </p:anim>
                                    <p:anim calcmode="lin" valueType="num">
                                      <p:cBhvr>
                                        <p:cTn id="25"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6392"/>
                                        </p:tgtEl>
                                        <p:attrNameLst>
                                          <p:attrName>style.visibility</p:attrName>
                                        </p:attrNameLst>
                                      </p:cBhvr>
                                      <p:to>
                                        <p:strVal val="visible"/>
                                      </p:to>
                                    </p:set>
                                    <p:animEffect transition="in" filter="fade">
                                      <p:cBhvr>
                                        <p:cTn id="30" dur="500"/>
                                        <p:tgtEl>
                                          <p:spTgt spid="163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396"/>
                                        </p:tgtEl>
                                        <p:attrNameLst>
                                          <p:attrName>style.visibility</p:attrName>
                                        </p:attrNameLst>
                                      </p:cBhvr>
                                      <p:to>
                                        <p:strVal val="visible"/>
                                      </p:to>
                                    </p:set>
                                    <p:animEffect transition="in" filter="fade">
                                      <p:cBhvr>
                                        <p:cTn id="35" dur="1000"/>
                                        <p:tgtEl>
                                          <p:spTgt spid="16396"/>
                                        </p:tgtEl>
                                      </p:cBhvr>
                                    </p:animEffect>
                                    <p:anim calcmode="lin" valueType="num">
                                      <p:cBhvr>
                                        <p:cTn id="36" dur="1000" fill="hold"/>
                                        <p:tgtEl>
                                          <p:spTgt spid="16396"/>
                                        </p:tgtEl>
                                        <p:attrNameLst>
                                          <p:attrName>ppt_x</p:attrName>
                                        </p:attrNameLst>
                                      </p:cBhvr>
                                      <p:tavLst>
                                        <p:tav tm="0">
                                          <p:val>
                                            <p:strVal val="#ppt_x"/>
                                          </p:val>
                                        </p:tav>
                                        <p:tav tm="100000">
                                          <p:val>
                                            <p:strVal val="#ppt_x"/>
                                          </p:val>
                                        </p:tav>
                                      </p:tavLst>
                                    </p:anim>
                                    <p:anim calcmode="lin" valueType="num">
                                      <p:cBhvr>
                                        <p:cTn id="37" dur="1000" fill="hold"/>
                                        <p:tgtEl>
                                          <p:spTgt spid="16396"/>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6393"/>
                                        </p:tgtEl>
                                        <p:attrNameLst>
                                          <p:attrName>style.visibility</p:attrName>
                                        </p:attrNameLst>
                                      </p:cBhvr>
                                      <p:to>
                                        <p:strVal val="visible"/>
                                      </p:to>
                                    </p:set>
                                    <p:animEffect transition="in" filter="wipe(down)">
                                      <p:cBhvr>
                                        <p:cTn id="42" dur="500"/>
                                        <p:tgtEl>
                                          <p:spTgt spid="1639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389"/>
                                        </p:tgtEl>
                                        <p:attrNameLst>
                                          <p:attrName>style.visibility</p:attrName>
                                        </p:attrNameLst>
                                      </p:cBhvr>
                                      <p:to>
                                        <p:strVal val="visible"/>
                                      </p:to>
                                    </p:set>
                                    <p:animEffect transition="in" filter="wipe(down)">
                                      <p:cBhvr>
                                        <p:cTn id="47" dur="500"/>
                                        <p:tgtEl>
                                          <p:spTgt spid="1638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ntr" presetSubtype="16" fill="hold" nodeType="clickEffect">
                                  <p:stCondLst>
                                    <p:cond delay="0"/>
                                  </p:stCondLst>
                                  <p:childTnLst>
                                    <p:set>
                                      <p:cBhvr>
                                        <p:cTn id="51" dur="1" fill="hold">
                                          <p:stCondLst>
                                            <p:cond delay="0"/>
                                          </p:stCondLst>
                                        </p:cTn>
                                        <p:tgtEl>
                                          <p:spTgt spid="16395"/>
                                        </p:tgtEl>
                                        <p:attrNameLst>
                                          <p:attrName>style.visibility</p:attrName>
                                        </p:attrNameLst>
                                      </p:cBhvr>
                                      <p:to>
                                        <p:strVal val="visible"/>
                                      </p:to>
                                    </p:set>
                                    <p:animEffect transition="in" filter="circle(in)">
                                      <p:cBhvr>
                                        <p:cTn id="52" dur="2000"/>
                                        <p:tgtEl>
                                          <p:spTgt spid="163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390"/>
                                        </p:tgtEl>
                                        <p:attrNameLst>
                                          <p:attrName>style.visibility</p:attrName>
                                        </p:attrNameLst>
                                      </p:cBhvr>
                                      <p:to>
                                        <p:strVal val="visible"/>
                                      </p:to>
                                    </p:set>
                                    <p:anim calcmode="lin" valueType="num">
                                      <p:cBhvr additive="base">
                                        <p:cTn id="57" dur="500" fill="hold"/>
                                        <p:tgtEl>
                                          <p:spTgt spid="16390"/>
                                        </p:tgtEl>
                                        <p:attrNameLst>
                                          <p:attrName>ppt_x</p:attrName>
                                        </p:attrNameLst>
                                      </p:cBhvr>
                                      <p:tavLst>
                                        <p:tav tm="0">
                                          <p:val>
                                            <p:strVal val="#ppt_x"/>
                                          </p:val>
                                        </p:tav>
                                        <p:tav tm="100000">
                                          <p:val>
                                            <p:strVal val="#ppt_x"/>
                                          </p:val>
                                        </p:tav>
                                      </p:tavLst>
                                    </p:anim>
                                    <p:anim calcmode="lin" valueType="num">
                                      <p:cBhvr additive="base">
                                        <p:cTn id="58"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P spid="16389" grpId="0"/>
      <p:bldP spid="16390" grpId="0"/>
      <p:bldP spid="163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5" descr="33"/>
          <p:cNvPicPr>
            <a:picLocks noChangeAspect="1" noChangeArrowheads="1" noCrop="1"/>
          </p:cNvPicPr>
          <p:nvPr/>
        </p:nvPicPr>
        <p:blipFill>
          <a:blip r:embed="rId2"/>
          <a:srcRect/>
          <a:stretch>
            <a:fillRect/>
          </a:stretch>
        </p:blipFill>
        <p:spPr bwMode="auto">
          <a:xfrm>
            <a:off x="0" y="5638800"/>
            <a:ext cx="915988" cy="1219200"/>
          </a:xfrm>
          <a:prstGeom prst="rect">
            <a:avLst/>
          </a:prstGeom>
          <a:noFill/>
          <a:ln w="9525">
            <a:noFill/>
            <a:miter lim="800000"/>
            <a:headEnd/>
            <a:tailEnd/>
          </a:ln>
        </p:spPr>
      </p:pic>
      <p:pic>
        <p:nvPicPr>
          <p:cNvPr id="22530" name="Picture 20" descr="33"/>
          <p:cNvPicPr>
            <a:picLocks noChangeAspect="1" noChangeArrowheads="1" noCrop="1"/>
          </p:cNvPicPr>
          <p:nvPr/>
        </p:nvPicPr>
        <p:blipFill>
          <a:blip r:embed="rId2"/>
          <a:srcRect/>
          <a:stretch>
            <a:fillRect/>
          </a:stretch>
        </p:blipFill>
        <p:spPr bwMode="auto">
          <a:xfrm>
            <a:off x="8228013" y="5638800"/>
            <a:ext cx="915987" cy="1219200"/>
          </a:xfrm>
          <a:prstGeom prst="rect">
            <a:avLst/>
          </a:prstGeom>
          <a:noFill/>
          <a:ln w="9525">
            <a:noFill/>
            <a:miter lim="800000"/>
            <a:headEnd/>
            <a:tailEnd/>
          </a:ln>
        </p:spPr>
      </p:pic>
      <p:pic>
        <p:nvPicPr>
          <p:cNvPr id="22531" name="Picture 14" descr="Firewrk8"/>
          <p:cNvPicPr>
            <a:picLocks noChangeAspect="1" noChangeArrowheads="1"/>
          </p:cNvPicPr>
          <p:nvPr/>
        </p:nvPicPr>
        <p:blipFill>
          <a:blip r:embed="rId3">
            <a:lum bright="6000" contrast="30000"/>
          </a:blip>
          <a:srcRect/>
          <a:stretch>
            <a:fillRect/>
          </a:stretch>
        </p:blipFill>
        <p:spPr bwMode="auto">
          <a:xfrm>
            <a:off x="5181600" y="4992688"/>
            <a:ext cx="2819400" cy="1865312"/>
          </a:xfrm>
          <a:prstGeom prst="rect">
            <a:avLst/>
          </a:prstGeom>
          <a:noFill/>
          <a:ln w="9525">
            <a:noFill/>
            <a:miter lim="800000"/>
            <a:headEnd/>
            <a:tailEnd/>
          </a:ln>
        </p:spPr>
      </p:pic>
      <p:sp>
        <p:nvSpPr>
          <p:cNvPr id="22532" name="WordArt 8"/>
          <p:cNvSpPr>
            <a:spLocks noChangeArrowheads="1" noChangeShapeType="1" noTextEdit="1"/>
          </p:cNvSpPr>
          <p:nvPr/>
        </p:nvSpPr>
        <p:spPr bwMode="auto">
          <a:xfrm>
            <a:off x="1835150" y="762000"/>
            <a:ext cx="5400675" cy="1600200"/>
          </a:xfrm>
          <a:prstGeom prst="rect">
            <a:avLst/>
          </a:prstGeom>
        </p:spPr>
        <p:txBody>
          <a:bodyPr wrap="none" fromWordArt="1">
            <a:prstTxWarp prst="textPlain">
              <a:avLst>
                <a:gd name="adj" fmla="val 50000"/>
              </a:avLst>
            </a:prstTxWarp>
          </a:bodyPr>
          <a:lstStyle/>
          <a:p>
            <a:r>
              <a:rPr lang="en-US" b="1" kern="10">
                <a:ln w="9525">
                  <a:solidFill>
                    <a:srgbClr val="0000FF"/>
                  </a:solidFill>
                  <a:round/>
                  <a:headEnd/>
                  <a:tailEnd/>
                </a:ln>
                <a:solidFill>
                  <a:srgbClr val="000000"/>
                </a:solidFill>
                <a:effectLst>
                  <a:outerShdw dist="38100" dir="2700000" algn="tl" rotWithShape="0">
                    <a:srgbClr val="000000">
                      <a:alpha val="43137"/>
                    </a:srgbClr>
                  </a:outerShdw>
                </a:effectLst>
                <a:latin typeface="Times New Roman"/>
                <a:cs typeface="Times New Roman"/>
              </a:rPr>
              <a:t>Tự nhiên và xã hội</a:t>
            </a:r>
          </a:p>
        </p:txBody>
      </p:sp>
      <p:pic>
        <p:nvPicPr>
          <p:cNvPr id="22533" name="Picture 12" descr="Firewrk8"/>
          <p:cNvPicPr>
            <a:picLocks noChangeAspect="1" noChangeArrowheads="1"/>
          </p:cNvPicPr>
          <p:nvPr/>
        </p:nvPicPr>
        <p:blipFill>
          <a:blip r:embed="rId3">
            <a:lum bright="6000" contrast="30000"/>
          </a:blip>
          <a:srcRect/>
          <a:stretch>
            <a:fillRect/>
          </a:stretch>
        </p:blipFill>
        <p:spPr bwMode="auto">
          <a:xfrm>
            <a:off x="0" y="0"/>
            <a:ext cx="1676400" cy="1828800"/>
          </a:xfrm>
          <a:prstGeom prst="rect">
            <a:avLst/>
          </a:prstGeom>
          <a:noFill/>
          <a:ln w="9525">
            <a:noFill/>
            <a:miter lim="800000"/>
            <a:headEnd/>
            <a:tailEnd/>
          </a:ln>
        </p:spPr>
      </p:pic>
      <p:sp>
        <p:nvSpPr>
          <p:cNvPr id="22534" name="WordArt 11"/>
          <p:cNvSpPr>
            <a:spLocks noChangeArrowheads="1" noChangeShapeType="1" noTextEdit="1"/>
          </p:cNvSpPr>
          <p:nvPr/>
        </p:nvSpPr>
        <p:spPr bwMode="auto">
          <a:xfrm>
            <a:off x="228600" y="2743200"/>
            <a:ext cx="8610600" cy="1828800"/>
          </a:xfrm>
          <a:prstGeom prst="rect">
            <a:avLst/>
          </a:prstGeom>
        </p:spPr>
        <p:txBody>
          <a:bodyPr wrap="none" fromWordArt="1">
            <a:prstTxWarp prst="textPlain">
              <a:avLst>
                <a:gd name="adj" fmla="val 50000"/>
              </a:avLst>
            </a:prstTxWarp>
          </a:bodyPr>
          <a:lstStyle/>
          <a:p>
            <a:r>
              <a:rPr lang="en-US" b="1" kern="1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Bài 41: Thân cây</a:t>
            </a:r>
          </a:p>
        </p:txBody>
      </p:sp>
      <p:pic>
        <p:nvPicPr>
          <p:cNvPr id="22535" name="Picture 14" descr="Firewrk8"/>
          <p:cNvPicPr>
            <a:picLocks noChangeAspect="1" noChangeArrowheads="1"/>
          </p:cNvPicPr>
          <p:nvPr/>
        </p:nvPicPr>
        <p:blipFill>
          <a:blip r:embed="rId3">
            <a:lum bright="6000" contrast="30000"/>
          </a:blip>
          <a:srcRect/>
          <a:stretch>
            <a:fillRect/>
          </a:stretch>
        </p:blipFill>
        <p:spPr bwMode="auto">
          <a:xfrm>
            <a:off x="7315200" y="0"/>
            <a:ext cx="1828800" cy="1905000"/>
          </a:xfrm>
          <a:prstGeom prst="rect">
            <a:avLst/>
          </a:prstGeom>
          <a:noFill/>
          <a:ln w="9525">
            <a:noFill/>
            <a:miter lim="800000"/>
            <a:headEnd/>
            <a:tailEnd/>
          </a:ln>
        </p:spPr>
      </p:pic>
      <p:pic>
        <p:nvPicPr>
          <p:cNvPr id="22536" name="Picture 14" descr="Firewrk8"/>
          <p:cNvPicPr>
            <a:picLocks noChangeAspect="1" noChangeArrowheads="1"/>
          </p:cNvPicPr>
          <p:nvPr/>
        </p:nvPicPr>
        <p:blipFill>
          <a:blip r:embed="rId3">
            <a:lum bright="6000" contrast="30000"/>
          </a:blip>
          <a:srcRect/>
          <a:stretch>
            <a:fillRect/>
          </a:stretch>
        </p:blipFill>
        <p:spPr bwMode="auto">
          <a:xfrm>
            <a:off x="1219200" y="4953000"/>
            <a:ext cx="2819400" cy="1905000"/>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rtlCol="0">
            <a:normAutofit fontScale="90000"/>
          </a:bodyPr>
          <a:lstStyle/>
          <a:p>
            <a:pPr fontAlgn="auto">
              <a:spcAft>
                <a:spcPts val="0"/>
              </a:spcAft>
              <a:defRPr/>
            </a:pPr>
            <a:r>
              <a:rPr lang="en-US" altLang="en-US" b="1" smtClean="0">
                <a:latin typeface="Times New Roman" pitchFamily="18" charset="0"/>
                <a:cs typeface="Times New Roman" pitchFamily="18" charset="0"/>
              </a:rPr>
              <a:t>2. Lợi ích của thân cây đối với đời sống con người và động vật</a:t>
            </a:r>
            <a:endParaRPr lang="en-US" altLang="en-US" b="1" smtClean="0">
              <a:cs typeface="Trebuchet MS" pitchFamily="34" charset="0"/>
            </a:endParaRPr>
          </a:p>
        </p:txBody>
      </p:sp>
      <p:sp>
        <p:nvSpPr>
          <p:cNvPr id="18435" name="Content Placeholder 2"/>
          <p:cNvSpPr>
            <a:spLocks noGrp="1"/>
          </p:cNvSpPr>
          <p:nvPr>
            <p:ph idx="1"/>
          </p:nvPr>
        </p:nvSpPr>
        <p:spPr>
          <a:xfrm>
            <a:off x="1025525" y="2819400"/>
            <a:ext cx="7124700" cy="1622425"/>
          </a:xfrm>
        </p:spPr>
        <p:txBody>
          <a:bodyPr/>
          <a:lstStyle/>
          <a:p>
            <a:pPr marL="0" indent="0" algn="just">
              <a:buFont typeface="Wingdings 2" pitchFamily="18" charset="2"/>
              <a:buNone/>
            </a:pPr>
            <a:r>
              <a:rPr lang="en-US" altLang="en-US" sz="3600" b="1" smtClean="0">
                <a:solidFill>
                  <a:srgbClr val="FFFF00"/>
                </a:solidFill>
                <a:latin typeface="Times New Roman" pitchFamily="18" charset="0"/>
              </a:rPr>
              <a:t>3. Kể tên một số thân cây cho nhựa để làm cao su, làm sơn?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4"/>
          <p:cNvSpPr>
            <a:spLocks noGrp="1"/>
          </p:cNvSpPr>
          <p:nvPr>
            <p:ph type="title"/>
          </p:nvPr>
        </p:nvSpPr>
        <p:spPr>
          <a:xfrm>
            <a:off x="914400" y="152400"/>
            <a:ext cx="7124700" cy="923925"/>
          </a:xfrm>
        </p:spPr>
        <p:txBody>
          <a:bodyPr/>
          <a:lstStyle/>
          <a:p>
            <a:r>
              <a:rPr lang="en-US" altLang="en-US" b="1" smtClean="0">
                <a:latin typeface="Times New Roman" pitchFamily="18" charset="0"/>
                <a:cs typeface="Times New Roman" pitchFamily="18" charset="0"/>
              </a:rPr>
              <a:t>Cây cao su</a:t>
            </a:r>
          </a:p>
        </p:txBody>
      </p:sp>
      <p:pic>
        <p:nvPicPr>
          <p:cNvPr id="6" name="Picture 5" descr="00pic(6)[1]"/>
          <p:cNvPicPr>
            <a:picLocks noChangeAspect="1" noChangeArrowheads="1"/>
          </p:cNvPicPr>
          <p:nvPr/>
        </p:nvPicPr>
        <p:blipFill>
          <a:blip r:embed="rId2"/>
          <a:srcRect/>
          <a:stretch>
            <a:fillRect/>
          </a:stretch>
        </p:blipFill>
        <p:spPr bwMode="auto">
          <a:xfrm>
            <a:off x="762000" y="1295400"/>
            <a:ext cx="7696200" cy="533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66800" y="381000"/>
            <a:ext cx="7124700" cy="923925"/>
          </a:xfrm>
        </p:spPr>
        <p:txBody>
          <a:bodyPr rtlCol="0">
            <a:normAutofit fontScale="90000"/>
          </a:bodyPr>
          <a:lstStyle/>
          <a:p>
            <a:pPr fontAlgn="auto">
              <a:spcAft>
                <a:spcPts val="0"/>
              </a:spcAft>
              <a:defRPr/>
            </a:pPr>
            <a:r>
              <a:rPr lang="en-US" altLang="en-US" smtClean="0">
                <a:latin typeface="Times New Roman" pitchFamily="18" charset="0"/>
                <a:cs typeface="Times New Roman" pitchFamily="18" charset="0"/>
              </a:rPr>
              <a:t>Một số thân cây được dùng làm thuốc</a:t>
            </a:r>
          </a:p>
        </p:txBody>
      </p:sp>
      <p:pic>
        <p:nvPicPr>
          <p:cNvPr id="9220" name="Picture 4" descr="20079435631"/>
          <p:cNvPicPr>
            <a:picLocks noChangeAspect="1" noChangeArrowheads="1"/>
          </p:cNvPicPr>
          <p:nvPr/>
        </p:nvPicPr>
        <p:blipFill>
          <a:blip r:embed="rId2"/>
          <a:srcRect/>
          <a:stretch>
            <a:fillRect/>
          </a:stretch>
        </p:blipFill>
        <p:spPr bwMode="auto">
          <a:xfrm>
            <a:off x="304800" y="1600200"/>
            <a:ext cx="3962400" cy="2057400"/>
          </a:xfrm>
          <a:prstGeom prst="rect">
            <a:avLst/>
          </a:prstGeom>
          <a:noFill/>
          <a:ln w="9525">
            <a:noFill/>
            <a:miter lim="800000"/>
            <a:headEnd/>
            <a:tailEnd/>
          </a:ln>
        </p:spPr>
      </p:pic>
      <p:pic>
        <p:nvPicPr>
          <p:cNvPr id="9221" name="Picture 5" descr="getdetailimage[1]"/>
          <p:cNvPicPr>
            <a:picLocks noChangeAspect="1" noChangeArrowheads="1"/>
          </p:cNvPicPr>
          <p:nvPr/>
        </p:nvPicPr>
        <p:blipFill>
          <a:blip r:embed="rId3"/>
          <a:srcRect/>
          <a:stretch>
            <a:fillRect/>
          </a:stretch>
        </p:blipFill>
        <p:spPr bwMode="auto">
          <a:xfrm>
            <a:off x="4800600" y="1524000"/>
            <a:ext cx="3962400" cy="4953000"/>
          </a:xfrm>
          <a:prstGeom prst="rect">
            <a:avLst/>
          </a:prstGeom>
          <a:noFill/>
          <a:ln w="9525">
            <a:noFill/>
            <a:miter lim="800000"/>
            <a:headEnd/>
            <a:tailEnd/>
          </a:ln>
        </p:spPr>
      </p:pic>
      <p:pic>
        <p:nvPicPr>
          <p:cNvPr id="9222" name="Picture 6" descr="tia%20to%201[1]"/>
          <p:cNvPicPr>
            <a:picLocks noChangeAspect="1" noChangeArrowheads="1"/>
          </p:cNvPicPr>
          <p:nvPr/>
        </p:nvPicPr>
        <p:blipFill>
          <a:blip r:embed="rId4"/>
          <a:srcRect/>
          <a:stretch>
            <a:fillRect/>
          </a:stretch>
        </p:blipFill>
        <p:spPr bwMode="auto">
          <a:xfrm>
            <a:off x="381000" y="4343400"/>
            <a:ext cx="3886200" cy="2112963"/>
          </a:xfrm>
          <a:prstGeom prst="rect">
            <a:avLst/>
          </a:prstGeom>
          <a:noFill/>
          <a:ln w="9525">
            <a:noFill/>
            <a:miter lim="800000"/>
            <a:headEnd/>
            <a:tailEnd/>
          </a:ln>
        </p:spPr>
      </p:pic>
      <p:sp>
        <p:nvSpPr>
          <p:cNvPr id="7" name="Text Box 3"/>
          <p:cNvSpPr txBox="1">
            <a:spLocks noChangeArrowheads="1"/>
          </p:cNvSpPr>
          <p:nvPr/>
        </p:nvSpPr>
        <p:spPr bwMode="auto">
          <a:xfrm>
            <a:off x="5715000" y="6396038"/>
            <a:ext cx="2133600" cy="396875"/>
          </a:xfrm>
          <a:prstGeom prst="rect">
            <a:avLst/>
          </a:prstGeom>
          <a:noFill/>
          <a:ln w="9525">
            <a:noFill/>
            <a:miter lim="800000"/>
            <a:headEnd/>
            <a:tailEnd/>
          </a:ln>
        </p:spPr>
        <p:txBody>
          <a:bodyPr>
            <a:spAutoFit/>
          </a:bodyPr>
          <a:lstStyle/>
          <a:p>
            <a:pPr>
              <a:spcBef>
                <a:spcPct val="50000"/>
              </a:spcBef>
            </a:pPr>
            <a:r>
              <a:rPr lang="en-US" altLang="en-US" sz="2000" b="1"/>
              <a:t>Cây ngải cứu</a:t>
            </a:r>
          </a:p>
        </p:txBody>
      </p:sp>
      <p:sp>
        <p:nvSpPr>
          <p:cNvPr id="8" name="Text Box 3"/>
          <p:cNvSpPr txBox="1">
            <a:spLocks noChangeArrowheads="1"/>
          </p:cNvSpPr>
          <p:nvPr/>
        </p:nvSpPr>
        <p:spPr bwMode="auto">
          <a:xfrm>
            <a:off x="1333500" y="6456363"/>
            <a:ext cx="2133600" cy="396875"/>
          </a:xfrm>
          <a:prstGeom prst="rect">
            <a:avLst/>
          </a:prstGeom>
          <a:noFill/>
          <a:ln w="9525">
            <a:noFill/>
            <a:miter lim="800000"/>
            <a:headEnd/>
            <a:tailEnd/>
          </a:ln>
        </p:spPr>
        <p:txBody>
          <a:bodyPr>
            <a:spAutoFit/>
          </a:bodyPr>
          <a:lstStyle/>
          <a:p>
            <a:pPr>
              <a:spcBef>
                <a:spcPct val="50000"/>
              </a:spcBef>
            </a:pPr>
            <a:r>
              <a:rPr lang="en-US" altLang="en-US" sz="2000" b="1"/>
              <a:t>Cây tía tô</a:t>
            </a:r>
          </a:p>
        </p:txBody>
      </p:sp>
      <p:sp>
        <p:nvSpPr>
          <p:cNvPr id="9" name="Text Box 3"/>
          <p:cNvSpPr txBox="1">
            <a:spLocks noChangeArrowheads="1"/>
          </p:cNvSpPr>
          <p:nvPr/>
        </p:nvSpPr>
        <p:spPr bwMode="auto">
          <a:xfrm>
            <a:off x="1219200" y="3802063"/>
            <a:ext cx="2133600" cy="396875"/>
          </a:xfrm>
          <a:prstGeom prst="rect">
            <a:avLst/>
          </a:prstGeom>
          <a:noFill/>
          <a:ln w="9525">
            <a:noFill/>
            <a:miter lim="800000"/>
            <a:headEnd/>
            <a:tailEnd/>
          </a:ln>
        </p:spPr>
        <p:txBody>
          <a:bodyPr>
            <a:spAutoFit/>
          </a:bodyPr>
          <a:lstStyle/>
          <a:p>
            <a:pPr>
              <a:spcBef>
                <a:spcPct val="50000"/>
              </a:spcBef>
            </a:pPr>
            <a:r>
              <a:rPr lang="en-US" altLang="en-US" sz="2000" b="1"/>
              <a:t>Cây hành lá</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500" fill="hold"/>
                                        <p:tgtEl>
                                          <p:spTgt spid="9220"/>
                                        </p:tgtEl>
                                        <p:attrNameLst>
                                          <p:attrName>ppt_w</p:attrName>
                                        </p:attrNameLst>
                                      </p:cBhvr>
                                      <p:tavLst>
                                        <p:tav tm="0">
                                          <p:val>
                                            <p:fltVal val="0"/>
                                          </p:val>
                                        </p:tav>
                                        <p:tav tm="100000">
                                          <p:val>
                                            <p:strVal val="#ppt_w"/>
                                          </p:val>
                                        </p:tav>
                                      </p:tavLst>
                                    </p:anim>
                                    <p:anim calcmode="lin" valueType="num">
                                      <p:cBhvr>
                                        <p:cTn id="8" dur="500" fill="hold"/>
                                        <p:tgtEl>
                                          <p:spTgt spid="9220"/>
                                        </p:tgtEl>
                                        <p:attrNameLst>
                                          <p:attrName>ppt_h</p:attrName>
                                        </p:attrNameLst>
                                      </p:cBhvr>
                                      <p:tavLst>
                                        <p:tav tm="0">
                                          <p:val>
                                            <p:fltVal val="0"/>
                                          </p:val>
                                        </p:tav>
                                        <p:tav tm="100000">
                                          <p:val>
                                            <p:strVal val="#ppt_h"/>
                                          </p:val>
                                        </p:tav>
                                      </p:tavLst>
                                    </p:anim>
                                    <p:animEffect transition="in" filter="fade">
                                      <p:cBhvr>
                                        <p:cTn id="9" dur="500"/>
                                        <p:tgtEl>
                                          <p:spTgt spid="9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9222"/>
                                        </p:tgtEl>
                                        <p:attrNameLst>
                                          <p:attrName>style.visibility</p:attrName>
                                        </p:attrNameLst>
                                      </p:cBhvr>
                                      <p:to>
                                        <p:strVal val="visible"/>
                                      </p:to>
                                    </p:set>
                                    <p:anim calcmode="lin" valueType="num">
                                      <p:cBhvr>
                                        <p:cTn id="14" dur="500" fill="hold"/>
                                        <p:tgtEl>
                                          <p:spTgt spid="9222"/>
                                        </p:tgtEl>
                                        <p:attrNameLst>
                                          <p:attrName>ppt_w</p:attrName>
                                        </p:attrNameLst>
                                      </p:cBhvr>
                                      <p:tavLst>
                                        <p:tav tm="0">
                                          <p:val>
                                            <p:fltVal val="0"/>
                                          </p:val>
                                        </p:tav>
                                        <p:tav tm="100000">
                                          <p:val>
                                            <p:strVal val="#ppt_w"/>
                                          </p:val>
                                        </p:tav>
                                      </p:tavLst>
                                    </p:anim>
                                    <p:anim calcmode="lin" valueType="num">
                                      <p:cBhvr>
                                        <p:cTn id="15" dur="500" fill="hold"/>
                                        <p:tgtEl>
                                          <p:spTgt spid="9222"/>
                                        </p:tgtEl>
                                        <p:attrNameLst>
                                          <p:attrName>ppt_h</p:attrName>
                                        </p:attrNameLst>
                                      </p:cBhvr>
                                      <p:tavLst>
                                        <p:tav tm="0">
                                          <p:val>
                                            <p:fltVal val="0"/>
                                          </p:val>
                                        </p:tav>
                                        <p:tav tm="100000">
                                          <p:val>
                                            <p:strVal val="#ppt_h"/>
                                          </p:val>
                                        </p:tav>
                                      </p:tavLst>
                                    </p:anim>
                                    <p:animEffect transition="in" filter="fade">
                                      <p:cBhvr>
                                        <p:cTn id="16" dur="500"/>
                                        <p:tgtEl>
                                          <p:spTgt spid="92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9221"/>
                                        </p:tgtEl>
                                      </p:cBhvr>
                                    </p:animEffect>
                                    <p:animScale>
                                      <p:cBhvr>
                                        <p:cTn id="21" dur="250" autoRev="1" fill="hold"/>
                                        <p:tgtEl>
                                          <p:spTgt spid="9221"/>
                                        </p:tgtEl>
                                      </p:cBhvr>
                                      <p:by x="105000" y="105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anim calcmode="lin" valueType="num">
                                      <p:cBhvr>
                                        <p:cTn id="32" dur="2000" fill="hold"/>
                                        <p:tgtEl>
                                          <p:spTgt spid="8"/>
                                        </p:tgtEl>
                                        <p:attrNameLst>
                                          <p:attrName>ppt_w</p:attrName>
                                        </p:attrNameLst>
                                      </p:cBhvr>
                                      <p:tavLst>
                                        <p:tav tm="0" fmla="#ppt_w*sin(2.5*pi*$)">
                                          <p:val>
                                            <p:fltVal val="0"/>
                                          </p:val>
                                        </p:tav>
                                        <p:tav tm="100000">
                                          <p:val>
                                            <p:fltVal val="1"/>
                                          </p:val>
                                        </p:tav>
                                      </p:tavLst>
                                    </p:anim>
                                    <p:anim calcmode="lin" valueType="num">
                                      <p:cBhvr>
                                        <p:cTn id="3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rtlCol="0">
            <a:normAutofit fontScale="90000"/>
          </a:bodyPr>
          <a:lstStyle/>
          <a:p>
            <a:pPr fontAlgn="auto">
              <a:spcAft>
                <a:spcPts val="0"/>
              </a:spcAft>
              <a:defRPr/>
            </a:pPr>
            <a:r>
              <a:rPr lang="en-US" altLang="en-US" b="1" smtClean="0">
                <a:latin typeface="Times New Roman" pitchFamily="18" charset="0"/>
                <a:cs typeface="Times New Roman" pitchFamily="18" charset="0"/>
              </a:rPr>
              <a:t>2. Lợi ích của thân cây đối với đời sống con người và động vật</a:t>
            </a:r>
            <a:endParaRPr lang="en-US" altLang="en-US" b="1" smtClean="0">
              <a:cs typeface="Trebuchet MS" pitchFamily="34" charset="0"/>
            </a:endParaRPr>
          </a:p>
        </p:txBody>
      </p:sp>
      <p:sp>
        <p:nvSpPr>
          <p:cNvPr id="21507" name="Content Placeholder 2"/>
          <p:cNvSpPr>
            <a:spLocks noGrp="1"/>
          </p:cNvSpPr>
          <p:nvPr>
            <p:ph idx="1"/>
          </p:nvPr>
        </p:nvSpPr>
        <p:spPr>
          <a:xfrm>
            <a:off x="1558925" y="2514600"/>
            <a:ext cx="6400800" cy="2125663"/>
          </a:xfrm>
          <a:solidFill>
            <a:srgbClr val="FFFF00"/>
          </a:solidFill>
        </p:spPr>
        <p:txBody>
          <a:bodyPr/>
          <a:lstStyle/>
          <a:p>
            <a:pPr marL="0" indent="0" algn="just">
              <a:buFont typeface="Wingdings 2" pitchFamily="18" charset="2"/>
              <a:buNone/>
            </a:pPr>
            <a:r>
              <a:rPr lang="en-US" altLang="en-US" sz="3600" smtClean="0">
                <a:latin typeface="Times New Roman" pitchFamily="18" charset="0"/>
                <a:cs typeface="Times New Roman" pitchFamily="18" charset="0"/>
              </a:rPr>
              <a:t>Thân cây được dùng làm thức ăn cho người, động vật hoặc để làm nhà và đóng đồ,…</a:t>
            </a:r>
          </a:p>
        </p:txBody>
      </p:sp>
      <p:sp>
        <p:nvSpPr>
          <p:cNvPr id="4" name="Right Arrow 3"/>
          <p:cNvSpPr/>
          <p:nvPr/>
        </p:nvSpPr>
        <p:spPr>
          <a:xfrm>
            <a:off x="581025" y="2868613"/>
            <a:ext cx="977900" cy="484187"/>
          </a:xfrm>
          <a:prstGeom prst="rightArrow">
            <a:avLst/>
          </a:prstGeom>
          <a:solidFill>
            <a:srgbClr val="FF0000"/>
          </a:solidFill>
          <a:ln>
            <a:solidFill>
              <a:srgbClr val="FF0000"/>
            </a:solidFill>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grpId="0"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4" presetClass="emph" presetSubtype="0" fill="hold" grpId="0" nodeType="click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1507">
                                            <p:bg/>
                                          </p:spTgt>
                                        </p:tgtEl>
                                        <p:attrNameLst>
                                          <p:attrName>ppt_x</p:attrName>
                                          <p:attrName>ppt_y</p:attrName>
                                        </p:attrNameLst>
                                      </p:cBhvr>
                                    </p:animMotion>
                                    <p:animRot by="1500000">
                                      <p:cBhvr>
                                        <p:cTn id="13" dur="125" fill="hold">
                                          <p:stCondLst>
                                            <p:cond delay="0"/>
                                          </p:stCondLst>
                                        </p:cTn>
                                        <p:tgtEl>
                                          <p:spTgt spid="21507">
                                            <p:bg/>
                                          </p:spTgt>
                                        </p:tgtEl>
                                        <p:attrNameLst>
                                          <p:attrName>r</p:attrName>
                                        </p:attrNameLst>
                                      </p:cBhvr>
                                    </p:animRot>
                                    <p:animRot by="-1500000">
                                      <p:cBhvr>
                                        <p:cTn id="14" dur="125" fill="hold">
                                          <p:stCondLst>
                                            <p:cond delay="125"/>
                                          </p:stCondLst>
                                        </p:cTn>
                                        <p:tgtEl>
                                          <p:spTgt spid="21507">
                                            <p:bg/>
                                          </p:spTgt>
                                        </p:tgtEl>
                                        <p:attrNameLst>
                                          <p:attrName>r</p:attrName>
                                        </p:attrNameLst>
                                      </p:cBhvr>
                                    </p:animRot>
                                    <p:animRot by="-1500000">
                                      <p:cBhvr>
                                        <p:cTn id="15" dur="125" fill="hold">
                                          <p:stCondLst>
                                            <p:cond delay="250"/>
                                          </p:stCondLst>
                                        </p:cTn>
                                        <p:tgtEl>
                                          <p:spTgt spid="21507">
                                            <p:bg/>
                                          </p:spTgt>
                                        </p:tgtEl>
                                        <p:attrNameLst>
                                          <p:attrName>r</p:attrName>
                                        </p:attrNameLst>
                                      </p:cBhvr>
                                    </p:animRot>
                                    <p:animRot by="1500000">
                                      <p:cBhvr>
                                        <p:cTn id="16" dur="125" fill="hold">
                                          <p:stCondLst>
                                            <p:cond delay="375"/>
                                          </p:stCondLst>
                                        </p:cTn>
                                        <p:tgtEl>
                                          <p:spTgt spid="21507">
                                            <p:bg/>
                                          </p:spTgt>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34" presetClass="emph" presetSubtype="0" fill="hold" grpId="0" nodeType="click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21507">
                                            <p:txEl>
                                              <p:pRg st="0" end="0"/>
                                            </p:txEl>
                                          </p:spTgt>
                                        </p:tgtEl>
                                        <p:attrNameLst>
                                          <p:attrName>ppt_x</p:attrName>
                                          <p:attrName>ppt_y</p:attrName>
                                        </p:attrNameLst>
                                      </p:cBhvr>
                                    </p:animMotion>
                                    <p:animRot by="1500000">
                                      <p:cBhvr>
                                        <p:cTn id="21" dur="125" fill="hold">
                                          <p:stCondLst>
                                            <p:cond delay="0"/>
                                          </p:stCondLst>
                                        </p:cTn>
                                        <p:tgtEl>
                                          <p:spTgt spid="21507">
                                            <p:txEl>
                                              <p:pRg st="0" end="0"/>
                                            </p:txEl>
                                          </p:spTgt>
                                        </p:tgtEl>
                                        <p:attrNameLst>
                                          <p:attrName>r</p:attrName>
                                        </p:attrNameLst>
                                      </p:cBhvr>
                                    </p:animRot>
                                    <p:animRot by="-1500000">
                                      <p:cBhvr>
                                        <p:cTn id="22" dur="125" fill="hold">
                                          <p:stCondLst>
                                            <p:cond delay="125"/>
                                          </p:stCondLst>
                                        </p:cTn>
                                        <p:tgtEl>
                                          <p:spTgt spid="21507">
                                            <p:txEl>
                                              <p:pRg st="0" end="0"/>
                                            </p:txEl>
                                          </p:spTgt>
                                        </p:tgtEl>
                                        <p:attrNameLst>
                                          <p:attrName>r</p:attrName>
                                        </p:attrNameLst>
                                      </p:cBhvr>
                                    </p:animRot>
                                    <p:animRot by="-1500000">
                                      <p:cBhvr>
                                        <p:cTn id="23" dur="125" fill="hold">
                                          <p:stCondLst>
                                            <p:cond delay="250"/>
                                          </p:stCondLst>
                                        </p:cTn>
                                        <p:tgtEl>
                                          <p:spTgt spid="21507">
                                            <p:txEl>
                                              <p:pRg st="0" end="0"/>
                                            </p:txEl>
                                          </p:spTgt>
                                        </p:tgtEl>
                                        <p:attrNameLst>
                                          <p:attrName>r</p:attrName>
                                        </p:attrNameLst>
                                      </p:cBhvr>
                                    </p:animRot>
                                    <p:animRot by="1500000">
                                      <p:cBhvr>
                                        <p:cTn id="24" dur="125" fill="hold">
                                          <p:stCondLst>
                                            <p:cond delay="375"/>
                                          </p:stCondLst>
                                        </p:cTn>
                                        <p:tgtEl>
                                          <p:spTgt spid="2150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nimBg="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009650" y="909638"/>
            <a:ext cx="7124700" cy="923925"/>
          </a:xfrm>
        </p:spPr>
        <p:txBody>
          <a:bodyPr rtlCol="0">
            <a:normAutofit fontScale="90000"/>
          </a:bodyPr>
          <a:lstStyle/>
          <a:p>
            <a:pPr fontAlgn="auto">
              <a:spcAft>
                <a:spcPts val="0"/>
              </a:spcAft>
              <a:defRPr/>
            </a:pPr>
            <a:r>
              <a:rPr lang="en-US" altLang="en-US" b="1" smtClean="0">
                <a:latin typeface="Times New Roman" pitchFamily="18" charset="0"/>
                <a:cs typeface="Times New Roman" pitchFamily="18" charset="0"/>
              </a:rPr>
              <a:t>3. Để bảo vệ thân cây ta phải:</a:t>
            </a:r>
          </a:p>
        </p:txBody>
      </p:sp>
      <p:sp>
        <p:nvSpPr>
          <p:cNvPr id="22531" name="Content Placeholder 3"/>
          <p:cNvSpPr>
            <a:spLocks noGrp="1"/>
          </p:cNvSpPr>
          <p:nvPr>
            <p:ph idx="1"/>
          </p:nvPr>
        </p:nvSpPr>
        <p:spPr>
          <a:xfrm>
            <a:off x="1752600" y="1806575"/>
            <a:ext cx="3505200" cy="4052888"/>
          </a:xfrm>
        </p:spPr>
        <p:txBody>
          <a:bodyPr/>
          <a:lstStyle/>
          <a:p>
            <a:pPr marL="0" indent="0">
              <a:buFont typeface="Wingdings 2" pitchFamily="18" charset="2"/>
              <a:buNone/>
            </a:pPr>
            <a:r>
              <a:rPr lang="en-US" altLang="en-US" sz="3600" smtClean="0">
                <a:latin typeface=".VnTime" pitchFamily="34" charset="0"/>
              </a:rPr>
              <a:t> - Ch¨m sãc</a:t>
            </a:r>
          </a:p>
          <a:p>
            <a:pPr marL="0" indent="0">
              <a:buFont typeface="Wingdings 2" pitchFamily="18" charset="2"/>
              <a:buNone/>
            </a:pPr>
            <a:r>
              <a:rPr lang="en-US" altLang="en-US" sz="3600" smtClean="0">
                <a:latin typeface=".VnTime" pitchFamily="34" charset="0"/>
              </a:rPr>
              <a:t> - B¾t s©u</a:t>
            </a:r>
          </a:p>
          <a:p>
            <a:pPr marL="0" indent="0">
              <a:buFont typeface="Wingdings 2" pitchFamily="18" charset="2"/>
              <a:buNone/>
            </a:pPr>
            <a:r>
              <a:rPr lang="en-US" altLang="en-US" sz="3600" smtClean="0">
                <a:latin typeface=".VnTime" pitchFamily="34" charset="0"/>
              </a:rPr>
              <a:t> - Kh«ng bÎ cµnh</a:t>
            </a:r>
          </a:p>
          <a:p>
            <a:pPr marL="0" indent="0">
              <a:buFont typeface="Wingdings 2" pitchFamily="18" charset="2"/>
              <a:buNone/>
            </a:pPr>
            <a:r>
              <a:rPr lang="en-US" altLang="en-US" sz="3600" smtClean="0">
                <a:latin typeface=".VnTime" pitchFamily="34" charset="0"/>
              </a:rPr>
              <a:t> - Trång c©y</a:t>
            </a:r>
          </a:p>
          <a:p>
            <a:pPr marL="0" indent="0">
              <a:buFont typeface="Wingdings 2" pitchFamily="18" charset="2"/>
              <a:buNone/>
            </a:pPr>
            <a:r>
              <a:rPr lang="en-US" altLang="en-US" sz="3600" smtClean="0">
                <a:latin typeface=".VnTime" pitchFamily="34" charset="0"/>
              </a:rPr>
              <a:t> - B¶o vÖ rõng</a:t>
            </a:r>
            <a:endParaRPr lang="en-US" altLang="en-US" sz="360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531">
                                            <p:txEl>
                                              <p:pRg st="0" end="0"/>
                                            </p:txEl>
                                          </p:spTgt>
                                        </p:tgtEl>
                                        <p:attrNameLst>
                                          <p:attrName>style.visibility</p:attrName>
                                        </p:attrNameLst>
                                      </p:cBhvr>
                                      <p:to>
                                        <p:strVal val="visible"/>
                                      </p:to>
                                    </p:set>
                                    <p:animEffect transition="in" filter="barn(inVertical)">
                                      <p:cBhvr>
                                        <p:cTn id="13" dur="500"/>
                                        <p:tgtEl>
                                          <p:spTgt spid="2253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531">
                                            <p:txEl>
                                              <p:pRg st="1" end="1"/>
                                            </p:txEl>
                                          </p:spTgt>
                                        </p:tgtEl>
                                        <p:attrNameLst>
                                          <p:attrName>style.visibility</p:attrName>
                                        </p:attrNameLst>
                                      </p:cBhvr>
                                      <p:to>
                                        <p:strVal val="visible"/>
                                      </p:to>
                                    </p:set>
                                    <p:animEffect transition="in" filter="barn(inVertical)">
                                      <p:cBhvr>
                                        <p:cTn id="18" dur="500"/>
                                        <p:tgtEl>
                                          <p:spTgt spid="2253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531">
                                            <p:txEl>
                                              <p:pRg st="2" end="2"/>
                                            </p:txEl>
                                          </p:spTgt>
                                        </p:tgtEl>
                                        <p:attrNameLst>
                                          <p:attrName>style.visibility</p:attrName>
                                        </p:attrNameLst>
                                      </p:cBhvr>
                                      <p:to>
                                        <p:strVal val="visible"/>
                                      </p:to>
                                    </p:set>
                                    <p:animEffect transition="in" filter="barn(inVertical)">
                                      <p:cBhvr>
                                        <p:cTn id="23" dur="500"/>
                                        <p:tgtEl>
                                          <p:spTgt spid="2253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531">
                                            <p:txEl>
                                              <p:pRg st="3" end="3"/>
                                            </p:txEl>
                                          </p:spTgt>
                                        </p:tgtEl>
                                        <p:attrNameLst>
                                          <p:attrName>style.visibility</p:attrName>
                                        </p:attrNameLst>
                                      </p:cBhvr>
                                      <p:to>
                                        <p:strVal val="visible"/>
                                      </p:to>
                                    </p:set>
                                    <p:animEffect transition="in" filter="barn(inVertical)">
                                      <p:cBhvr>
                                        <p:cTn id="28" dur="500"/>
                                        <p:tgtEl>
                                          <p:spTgt spid="2253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531">
                                            <p:txEl>
                                              <p:pRg st="4" end="4"/>
                                            </p:txEl>
                                          </p:spTgt>
                                        </p:tgtEl>
                                        <p:attrNameLst>
                                          <p:attrName>style.visibility</p:attrName>
                                        </p:attrNameLst>
                                      </p:cBhvr>
                                      <p:to>
                                        <p:strVal val="visible"/>
                                      </p:to>
                                    </p:set>
                                    <p:animEffect transition="in" filter="barn(inVertical)">
                                      <p:cBhvr>
                                        <p:cTn id="33" dur="500"/>
                                        <p:tgtEl>
                                          <p:spTgt spid="22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WordArt 2"/>
          <p:cNvSpPr>
            <a:spLocks noChangeArrowheads="1" noChangeShapeType="1" noTextEdit="1"/>
          </p:cNvSpPr>
          <p:nvPr/>
        </p:nvSpPr>
        <p:spPr bwMode="auto">
          <a:xfrm>
            <a:off x="1651000" y="457200"/>
            <a:ext cx="6248400" cy="1238250"/>
          </a:xfrm>
          <a:prstGeom prst="rect">
            <a:avLst/>
          </a:prstGeom>
        </p:spPr>
        <p:txBody>
          <a:bodyPr wrap="none" fromWordArt="1">
            <a:prstTxWarp prst="textPlain">
              <a:avLst>
                <a:gd name="adj" fmla="val 50000"/>
              </a:avLst>
            </a:prstTxWarp>
          </a:bodyPr>
          <a:lstStyle/>
          <a:p>
            <a:pPr algn="ctr"/>
            <a:r>
              <a:rPr lang="vi-VN" sz="5400" b="1"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Trò chơi </a:t>
            </a:r>
            <a:endParaRPr lang="en-US" sz="5400" b="1"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
        <p:nvSpPr>
          <p:cNvPr id="83970" name="Content Placeholder 4"/>
          <p:cNvSpPr>
            <a:spLocks noGrp="1"/>
          </p:cNvSpPr>
          <p:nvPr>
            <p:ph idx="1"/>
          </p:nvPr>
        </p:nvSpPr>
        <p:spPr>
          <a:xfrm>
            <a:off x="1066800" y="1695450"/>
            <a:ext cx="7124700" cy="3649663"/>
          </a:xfrm>
        </p:spPr>
        <p:txBody>
          <a:bodyPr/>
          <a:lstStyle/>
          <a:p>
            <a:pPr marL="0" indent="0" algn="ctr">
              <a:buFont typeface="Wingdings 2" pitchFamily="18" charset="2"/>
              <a:buNone/>
            </a:pPr>
            <a:r>
              <a:rPr lang="en-US" altLang="en-US" sz="4800" b="1" smtClean="0">
                <a:latin typeface="Times New Roman" pitchFamily="18" charset="0"/>
                <a:cs typeface="Times New Roman" pitchFamily="18" charset="0"/>
              </a:rPr>
              <a:t>Thi ai tìm nhiều nhất?</a:t>
            </a:r>
            <a:endParaRPr lang="en-US" altLang="en-US" sz="3600" smtClean="0">
              <a:latin typeface="Times New Roman" pitchFamily="18" charset="0"/>
            </a:endParaRPr>
          </a:p>
          <a:p>
            <a:pPr marL="0" indent="0" algn="ctr">
              <a:buFont typeface="Wingdings 2" pitchFamily="18" charset="2"/>
              <a:buNone/>
            </a:pPr>
            <a:endParaRPr lang="en-US" altLang="en-US" sz="3600" smtClean="0">
              <a:latin typeface="Times New Roman" pitchFamily="18" charset="0"/>
            </a:endParaRPr>
          </a:p>
          <a:p>
            <a:pPr marL="0" indent="0" algn="ctr">
              <a:buFont typeface="Wingdings 2" pitchFamily="18" charset="2"/>
              <a:buNone/>
            </a:pPr>
            <a:r>
              <a:rPr lang="en-US" altLang="en-US" sz="3600" smtClean="0">
                <a:latin typeface="Times New Roman" pitchFamily="18" charset="0"/>
              </a:rPr>
              <a:t>1.Tìm đồ dùng làm từ gỗ?</a:t>
            </a:r>
            <a:endParaRPr lang="en-US" altLang="en-US" sz="3600" b="1"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21506"/>
                                        </p:tgtEl>
                                        <p:attrNameLst>
                                          <p:attrName>style.color</p:attrName>
                                        </p:attrNameLst>
                                      </p:cBhvr>
                                      <p:by>
                                        <p:hsl h="-7200000" s="0" l="0"/>
                                      </p:by>
                                    </p:animClr>
                                    <p:animClr clrSpc="hsl" dir="cw">
                                      <p:cBhvr>
                                        <p:cTn id="7" dur="500" fill="hold"/>
                                        <p:tgtEl>
                                          <p:spTgt spid="21506"/>
                                        </p:tgtEl>
                                        <p:attrNameLst>
                                          <p:attrName>fillcolor</p:attrName>
                                        </p:attrNameLst>
                                      </p:cBhvr>
                                      <p:by>
                                        <p:hsl h="-7200000" s="0" l="0"/>
                                      </p:by>
                                    </p:animClr>
                                    <p:animClr clrSpc="hsl" dir="cw">
                                      <p:cBhvr>
                                        <p:cTn id="8" dur="500" fill="hold"/>
                                        <p:tgtEl>
                                          <p:spTgt spid="21506"/>
                                        </p:tgtEl>
                                        <p:attrNameLst>
                                          <p:attrName>stroke.color</p:attrName>
                                        </p:attrNameLst>
                                      </p:cBhvr>
                                      <p:by>
                                        <p:hsl h="-7200000" s="0" l="0"/>
                                      </p:by>
                                    </p:animClr>
                                    <p:set>
                                      <p:cBhvr>
                                        <p:cTn id="9" dur="500" fill="hold"/>
                                        <p:tgtEl>
                                          <p:spTgt spid="2150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838200" y="3876675"/>
            <a:ext cx="1828800" cy="396875"/>
          </a:xfrm>
          <a:prstGeom prst="rect">
            <a:avLst/>
          </a:prstGeom>
          <a:noFill/>
          <a:ln w="9525">
            <a:noFill/>
            <a:miter lim="800000"/>
            <a:headEnd/>
            <a:tailEnd/>
          </a:ln>
        </p:spPr>
        <p:txBody>
          <a:bodyPr>
            <a:spAutoFit/>
          </a:bodyPr>
          <a:lstStyle/>
          <a:p>
            <a:pPr>
              <a:spcBef>
                <a:spcPct val="50000"/>
              </a:spcBef>
            </a:pPr>
            <a:r>
              <a:rPr lang="en-US" altLang="en-US" sz="2000" b="1"/>
              <a:t>Bàn ghế</a:t>
            </a:r>
          </a:p>
        </p:txBody>
      </p:sp>
      <p:sp>
        <p:nvSpPr>
          <p:cNvPr id="17412" name="Text Box 4"/>
          <p:cNvSpPr txBox="1">
            <a:spLocks noChangeArrowheads="1"/>
          </p:cNvSpPr>
          <p:nvPr/>
        </p:nvSpPr>
        <p:spPr bwMode="auto">
          <a:xfrm>
            <a:off x="381000" y="6461125"/>
            <a:ext cx="2133600" cy="396875"/>
          </a:xfrm>
          <a:prstGeom prst="rect">
            <a:avLst/>
          </a:prstGeom>
          <a:noFill/>
          <a:ln w="9525">
            <a:noFill/>
            <a:miter lim="800000"/>
            <a:headEnd/>
            <a:tailEnd/>
          </a:ln>
        </p:spPr>
        <p:txBody>
          <a:bodyPr>
            <a:spAutoFit/>
          </a:bodyPr>
          <a:lstStyle/>
          <a:p>
            <a:pPr>
              <a:spcBef>
                <a:spcPct val="50000"/>
              </a:spcBef>
            </a:pPr>
            <a:r>
              <a:rPr lang="en-US" altLang="en-US" sz="2000" b="1"/>
              <a:t>Giường ngủ</a:t>
            </a:r>
          </a:p>
        </p:txBody>
      </p:sp>
      <p:sp>
        <p:nvSpPr>
          <p:cNvPr id="17413" name="Text Box 5"/>
          <p:cNvSpPr txBox="1">
            <a:spLocks noChangeArrowheads="1"/>
          </p:cNvSpPr>
          <p:nvPr/>
        </p:nvSpPr>
        <p:spPr bwMode="auto">
          <a:xfrm>
            <a:off x="4191000" y="3800475"/>
            <a:ext cx="1752600" cy="457200"/>
          </a:xfrm>
          <a:prstGeom prst="rect">
            <a:avLst/>
          </a:prstGeom>
          <a:noFill/>
          <a:ln w="9525">
            <a:noFill/>
            <a:miter lim="800000"/>
            <a:headEnd/>
            <a:tailEnd/>
          </a:ln>
        </p:spPr>
        <p:txBody>
          <a:bodyPr>
            <a:spAutoFit/>
          </a:bodyPr>
          <a:lstStyle/>
          <a:p>
            <a:pPr>
              <a:spcBef>
                <a:spcPct val="50000"/>
              </a:spcBef>
            </a:pPr>
            <a:r>
              <a:rPr lang="en-US" altLang="en-US" sz="2400" b="1"/>
              <a:t>Tủ</a:t>
            </a:r>
          </a:p>
        </p:txBody>
      </p:sp>
      <p:sp>
        <p:nvSpPr>
          <p:cNvPr id="17414" name="Text Box 6"/>
          <p:cNvSpPr txBox="1">
            <a:spLocks noChangeArrowheads="1"/>
          </p:cNvSpPr>
          <p:nvPr/>
        </p:nvSpPr>
        <p:spPr bwMode="auto">
          <a:xfrm>
            <a:off x="6334125" y="3805238"/>
            <a:ext cx="2438400" cy="457200"/>
          </a:xfrm>
          <a:prstGeom prst="rect">
            <a:avLst/>
          </a:prstGeom>
          <a:noFill/>
          <a:ln w="9525">
            <a:noFill/>
            <a:miter lim="800000"/>
            <a:headEnd/>
            <a:tailEnd/>
          </a:ln>
        </p:spPr>
        <p:txBody>
          <a:bodyPr>
            <a:spAutoFit/>
          </a:bodyPr>
          <a:lstStyle/>
          <a:p>
            <a:pPr>
              <a:spcBef>
                <a:spcPct val="50000"/>
              </a:spcBef>
            </a:pPr>
            <a:r>
              <a:rPr lang="en-US" altLang="en-US" sz="2400" b="1"/>
              <a:t>Đóng thuyền</a:t>
            </a:r>
          </a:p>
        </p:txBody>
      </p:sp>
      <p:pic>
        <p:nvPicPr>
          <p:cNvPr id="17415" name="Picture 7" descr="ban ghe go"/>
          <p:cNvPicPr>
            <a:picLocks noChangeAspect="1" noChangeArrowheads="1"/>
          </p:cNvPicPr>
          <p:nvPr/>
        </p:nvPicPr>
        <p:blipFill>
          <a:blip r:embed="rId2"/>
          <a:srcRect/>
          <a:stretch>
            <a:fillRect/>
          </a:stretch>
        </p:blipFill>
        <p:spPr bwMode="auto">
          <a:xfrm>
            <a:off x="152400" y="1971675"/>
            <a:ext cx="3133725" cy="1828800"/>
          </a:xfrm>
          <a:prstGeom prst="rect">
            <a:avLst/>
          </a:prstGeom>
          <a:noFill/>
          <a:ln w="9525">
            <a:noFill/>
            <a:miter lim="800000"/>
            <a:headEnd/>
            <a:tailEnd/>
          </a:ln>
        </p:spPr>
      </p:pic>
      <p:pic>
        <p:nvPicPr>
          <p:cNvPr id="17416" name="Picture 8" descr="tu go"/>
          <p:cNvPicPr>
            <a:picLocks noChangeAspect="1" noChangeArrowheads="1"/>
          </p:cNvPicPr>
          <p:nvPr/>
        </p:nvPicPr>
        <p:blipFill>
          <a:blip r:embed="rId3"/>
          <a:srcRect/>
          <a:stretch>
            <a:fillRect/>
          </a:stretch>
        </p:blipFill>
        <p:spPr bwMode="auto">
          <a:xfrm>
            <a:off x="3276600" y="1971675"/>
            <a:ext cx="2743200" cy="1828800"/>
          </a:xfrm>
          <a:prstGeom prst="rect">
            <a:avLst/>
          </a:prstGeom>
          <a:noFill/>
          <a:ln w="9525">
            <a:noFill/>
            <a:miter lim="800000"/>
            <a:headEnd/>
            <a:tailEnd/>
          </a:ln>
        </p:spPr>
      </p:pic>
      <p:pic>
        <p:nvPicPr>
          <p:cNvPr id="17417" name="Picture 9" descr="giuong ngu bang go"/>
          <p:cNvPicPr>
            <a:picLocks noChangeAspect="1" noChangeArrowheads="1"/>
          </p:cNvPicPr>
          <p:nvPr/>
        </p:nvPicPr>
        <p:blipFill>
          <a:blip r:embed="rId4"/>
          <a:srcRect/>
          <a:stretch>
            <a:fillRect/>
          </a:stretch>
        </p:blipFill>
        <p:spPr bwMode="auto">
          <a:xfrm>
            <a:off x="152400" y="4243388"/>
            <a:ext cx="2466975" cy="2286000"/>
          </a:xfrm>
          <a:prstGeom prst="rect">
            <a:avLst/>
          </a:prstGeom>
          <a:noFill/>
          <a:ln w="9525">
            <a:noFill/>
            <a:miter lim="800000"/>
            <a:headEnd/>
            <a:tailEnd/>
          </a:ln>
        </p:spPr>
      </p:pic>
      <p:pic>
        <p:nvPicPr>
          <p:cNvPr id="17418" name="Picture 10" descr="dong thuyen"/>
          <p:cNvPicPr>
            <a:picLocks noChangeAspect="1" noChangeArrowheads="1"/>
          </p:cNvPicPr>
          <p:nvPr/>
        </p:nvPicPr>
        <p:blipFill>
          <a:blip r:embed="rId5"/>
          <a:srcRect/>
          <a:stretch>
            <a:fillRect/>
          </a:stretch>
        </p:blipFill>
        <p:spPr bwMode="auto">
          <a:xfrm>
            <a:off x="6019800" y="1971675"/>
            <a:ext cx="2957513" cy="1905000"/>
          </a:xfrm>
          <a:prstGeom prst="rect">
            <a:avLst/>
          </a:prstGeom>
          <a:noFill/>
          <a:ln w="9525">
            <a:noFill/>
            <a:miter lim="800000"/>
            <a:headEnd/>
            <a:tailEnd/>
          </a:ln>
        </p:spPr>
      </p:pic>
      <p:pic>
        <p:nvPicPr>
          <p:cNvPr id="17419" name="Picture 11" descr="nha go"/>
          <p:cNvPicPr>
            <a:picLocks noChangeAspect="1" noChangeArrowheads="1"/>
          </p:cNvPicPr>
          <p:nvPr/>
        </p:nvPicPr>
        <p:blipFill>
          <a:blip r:embed="rId6"/>
          <a:srcRect/>
          <a:stretch>
            <a:fillRect/>
          </a:stretch>
        </p:blipFill>
        <p:spPr bwMode="auto">
          <a:xfrm>
            <a:off x="5710238" y="4243388"/>
            <a:ext cx="3276600" cy="2286000"/>
          </a:xfrm>
          <a:prstGeom prst="rect">
            <a:avLst/>
          </a:prstGeom>
          <a:noFill/>
          <a:ln w="9525">
            <a:noFill/>
            <a:miter lim="800000"/>
            <a:headEnd/>
            <a:tailEnd/>
          </a:ln>
        </p:spPr>
      </p:pic>
      <p:pic>
        <p:nvPicPr>
          <p:cNvPr id="17420" name="Picture 12" descr="củi"/>
          <p:cNvPicPr>
            <a:picLocks noChangeAspect="1" noChangeArrowheads="1"/>
          </p:cNvPicPr>
          <p:nvPr/>
        </p:nvPicPr>
        <p:blipFill>
          <a:blip r:embed="rId7"/>
          <a:srcRect/>
          <a:stretch>
            <a:fillRect/>
          </a:stretch>
        </p:blipFill>
        <p:spPr bwMode="auto">
          <a:xfrm>
            <a:off x="2590800" y="4243388"/>
            <a:ext cx="3124200" cy="2263775"/>
          </a:xfrm>
          <a:prstGeom prst="rect">
            <a:avLst/>
          </a:prstGeom>
          <a:noFill/>
          <a:ln w="9525">
            <a:noFill/>
            <a:miter lim="800000"/>
            <a:headEnd/>
            <a:tailEnd/>
          </a:ln>
        </p:spPr>
      </p:pic>
      <p:sp>
        <p:nvSpPr>
          <p:cNvPr id="17421" name="Text Box 13"/>
          <p:cNvSpPr txBox="1">
            <a:spLocks noChangeArrowheads="1"/>
          </p:cNvSpPr>
          <p:nvPr/>
        </p:nvSpPr>
        <p:spPr bwMode="auto">
          <a:xfrm>
            <a:off x="3467100" y="6461125"/>
            <a:ext cx="2133600" cy="396875"/>
          </a:xfrm>
          <a:prstGeom prst="rect">
            <a:avLst/>
          </a:prstGeom>
          <a:noFill/>
          <a:ln w="9525">
            <a:noFill/>
            <a:miter lim="800000"/>
            <a:headEnd/>
            <a:tailEnd/>
          </a:ln>
        </p:spPr>
        <p:txBody>
          <a:bodyPr>
            <a:spAutoFit/>
          </a:bodyPr>
          <a:lstStyle/>
          <a:p>
            <a:pPr>
              <a:spcBef>
                <a:spcPct val="50000"/>
              </a:spcBef>
            </a:pPr>
            <a:r>
              <a:rPr lang="en-US" altLang="en-US" sz="2000" b="1"/>
              <a:t>Làm củi</a:t>
            </a:r>
          </a:p>
        </p:txBody>
      </p:sp>
      <p:sp>
        <p:nvSpPr>
          <p:cNvPr id="17422" name="Text Box 14"/>
          <p:cNvSpPr txBox="1">
            <a:spLocks noChangeArrowheads="1"/>
          </p:cNvSpPr>
          <p:nvPr/>
        </p:nvSpPr>
        <p:spPr bwMode="auto">
          <a:xfrm>
            <a:off x="6753225" y="6461125"/>
            <a:ext cx="2133600" cy="396875"/>
          </a:xfrm>
          <a:prstGeom prst="rect">
            <a:avLst/>
          </a:prstGeom>
          <a:noFill/>
          <a:ln w="9525">
            <a:noFill/>
            <a:miter lim="800000"/>
            <a:headEnd/>
            <a:tailEnd/>
          </a:ln>
        </p:spPr>
        <p:txBody>
          <a:bodyPr>
            <a:spAutoFit/>
          </a:bodyPr>
          <a:lstStyle/>
          <a:p>
            <a:pPr>
              <a:spcBef>
                <a:spcPct val="50000"/>
              </a:spcBef>
            </a:pPr>
            <a:r>
              <a:rPr lang="en-US" altLang="en-US" sz="2000" b="1"/>
              <a:t>Làm nhà</a:t>
            </a:r>
          </a:p>
        </p:txBody>
      </p:sp>
      <p:sp>
        <p:nvSpPr>
          <p:cNvPr id="26638" name="Title 1"/>
          <p:cNvSpPr>
            <a:spLocks noGrp="1"/>
          </p:cNvSpPr>
          <p:nvPr>
            <p:ph type="title"/>
          </p:nvPr>
        </p:nvSpPr>
        <p:spPr/>
        <p:txBody>
          <a:bodyPr>
            <a:normAutofit/>
          </a:bodyPr>
          <a:lstStyle/>
          <a:p>
            <a:r>
              <a:rPr lang="en-US" altLang="en-US" sz="4000" b="1" smtClean="0">
                <a:latin typeface="Times New Roman" pitchFamily="18" charset="0"/>
                <a:ea typeface="Trebuchet MS" pitchFamily="34" charset="0"/>
                <a:cs typeface="Trebuchet MS" pitchFamily="34" charset="0"/>
              </a:rPr>
              <a:t>Một số thân cây cho gỗ dùng để làm</a:t>
            </a:r>
            <a:endParaRPr lang="en-US" altLang="en-US" sz="4000" b="1" smtClean="0">
              <a:ea typeface="Trebuchet MS" pitchFamily="34" charset="0"/>
              <a:cs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diamond(in)">
                                      <p:cBhvr>
                                        <p:cTn id="7" dur="1000"/>
                                        <p:tgtEl>
                                          <p:spTgt spid="17415"/>
                                        </p:tgtEl>
                                      </p:cBhvr>
                                    </p:animEffect>
                                  </p:childTnLst>
                                </p:cTn>
                              </p:par>
                              <p:par>
                                <p:cTn id="8" presetID="8" presetClass="entr" presetSubtype="16"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diamond(in)">
                                      <p:cBhvr>
                                        <p:cTn id="10" dur="1000"/>
                                        <p:tgtEl>
                                          <p:spTgt spid="17411"/>
                                        </p:tgtEl>
                                      </p:cBhvr>
                                    </p:animEffect>
                                  </p:childTnLst>
                                </p:cTn>
                              </p:par>
                              <p:par>
                                <p:cTn id="11" presetID="8" presetClass="entr" presetSubtype="16" fill="hold" nodeType="withEffect">
                                  <p:stCondLst>
                                    <p:cond delay="0"/>
                                  </p:stCondLst>
                                  <p:childTnLst>
                                    <p:set>
                                      <p:cBhvr>
                                        <p:cTn id="12" dur="1" fill="hold">
                                          <p:stCondLst>
                                            <p:cond delay="0"/>
                                          </p:stCondLst>
                                        </p:cTn>
                                        <p:tgtEl>
                                          <p:spTgt spid="17416"/>
                                        </p:tgtEl>
                                        <p:attrNameLst>
                                          <p:attrName>style.visibility</p:attrName>
                                        </p:attrNameLst>
                                      </p:cBhvr>
                                      <p:to>
                                        <p:strVal val="visible"/>
                                      </p:to>
                                    </p:set>
                                    <p:animEffect transition="in" filter="diamond(in)">
                                      <p:cBhvr>
                                        <p:cTn id="13" dur="1000"/>
                                        <p:tgtEl>
                                          <p:spTgt spid="17416"/>
                                        </p:tgtEl>
                                      </p:cBhvr>
                                    </p:animEffect>
                                  </p:childTnLst>
                                </p:cTn>
                              </p:par>
                              <p:par>
                                <p:cTn id="14" presetID="8" presetClass="entr" presetSubtype="16" fill="hold" nodeType="withEffect">
                                  <p:stCondLst>
                                    <p:cond delay="0"/>
                                  </p:stCondLst>
                                  <p:childTnLst>
                                    <p:set>
                                      <p:cBhvr>
                                        <p:cTn id="15" dur="1" fill="hold">
                                          <p:stCondLst>
                                            <p:cond delay="0"/>
                                          </p:stCondLst>
                                        </p:cTn>
                                        <p:tgtEl>
                                          <p:spTgt spid="17413">
                                            <p:txEl>
                                              <p:pRg st="0" end="0"/>
                                            </p:txEl>
                                          </p:spTgt>
                                        </p:tgtEl>
                                        <p:attrNameLst>
                                          <p:attrName>style.visibility</p:attrName>
                                        </p:attrNameLst>
                                      </p:cBhvr>
                                      <p:to>
                                        <p:strVal val="visible"/>
                                      </p:to>
                                    </p:set>
                                    <p:animEffect transition="in" filter="diamond(in)">
                                      <p:cBhvr>
                                        <p:cTn id="16" dur="1000"/>
                                        <p:tgtEl>
                                          <p:spTgt spid="17413">
                                            <p:txEl>
                                              <p:pRg st="0" end="0"/>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17418"/>
                                        </p:tgtEl>
                                        <p:attrNameLst>
                                          <p:attrName>style.visibility</p:attrName>
                                        </p:attrNameLst>
                                      </p:cBhvr>
                                      <p:to>
                                        <p:strVal val="visible"/>
                                      </p:to>
                                    </p:set>
                                    <p:animEffect transition="in" filter="diamond(in)">
                                      <p:cBhvr>
                                        <p:cTn id="19" dur="1000"/>
                                        <p:tgtEl>
                                          <p:spTgt spid="17418"/>
                                        </p:tgtEl>
                                      </p:cBhvr>
                                    </p:animEffect>
                                  </p:childTnLst>
                                </p:cTn>
                              </p:par>
                              <p:par>
                                <p:cTn id="20" presetID="8" presetClass="entr" presetSubtype="16" fill="hold" nodeType="withEffect">
                                  <p:stCondLst>
                                    <p:cond delay="0"/>
                                  </p:stCondLst>
                                  <p:childTnLst>
                                    <p:set>
                                      <p:cBhvr>
                                        <p:cTn id="21" dur="1" fill="hold">
                                          <p:stCondLst>
                                            <p:cond delay="0"/>
                                          </p:stCondLst>
                                        </p:cTn>
                                        <p:tgtEl>
                                          <p:spTgt spid="17414"/>
                                        </p:tgtEl>
                                        <p:attrNameLst>
                                          <p:attrName>style.visibility</p:attrName>
                                        </p:attrNameLst>
                                      </p:cBhvr>
                                      <p:to>
                                        <p:strVal val="visible"/>
                                      </p:to>
                                    </p:set>
                                    <p:animEffect transition="in" filter="diamond(in)">
                                      <p:cBhvr>
                                        <p:cTn id="22" dur="1000"/>
                                        <p:tgtEl>
                                          <p:spTgt spid="17414"/>
                                        </p:tgtEl>
                                      </p:cBhvr>
                                    </p:animEffect>
                                  </p:childTnLst>
                                </p:cTn>
                              </p:par>
                              <p:par>
                                <p:cTn id="23" presetID="8" presetClass="entr" presetSubtype="16" fill="hold" nodeType="withEffect">
                                  <p:stCondLst>
                                    <p:cond delay="0"/>
                                  </p:stCondLst>
                                  <p:childTnLst>
                                    <p:set>
                                      <p:cBhvr>
                                        <p:cTn id="24" dur="1" fill="hold">
                                          <p:stCondLst>
                                            <p:cond delay="0"/>
                                          </p:stCondLst>
                                        </p:cTn>
                                        <p:tgtEl>
                                          <p:spTgt spid="17417"/>
                                        </p:tgtEl>
                                        <p:attrNameLst>
                                          <p:attrName>style.visibility</p:attrName>
                                        </p:attrNameLst>
                                      </p:cBhvr>
                                      <p:to>
                                        <p:strVal val="visible"/>
                                      </p:to>
                                    </p:set>
                                    <p:animEffect transition="in" filter="diamond(in)">
                                      <p:cBhvr>
                                        <p:cTn id="25" dur="1000"/>
                                        <p:tgtEl>
                                          <p:spTgt spid="17417"/>
                                        </p:tgtEl>
                                      </p:cBhvr>
                                    </p:animEffect>
                                  </p:childTnLst>
                                </p:cTn>
                              </p:par>
                              <p:par>
                                <p:cTn id="26" presetID="8" presetClass="entr" presetSubtype="16" fill="hold" nodeType="withEffect">
                                  <p:stCondLst>
                                    <p:cond delay="0"/>
                                  </p:stCondLst>
                                  <p:childTnLst>
                                    <p:set>
                                      <p:cBhvr>
                                        <p:cTn id="27" dur="1" fill="hold">
                                          <p:stCondLst>
                                            <p:cond delay="0"/>
                                          </p:stCondLst>
                                        </p:cTn>
                                        <p:tgtEl>
                                          <p:spTgt spid="17412">
                                            <p:txEl>
                                              <p:pRg st="0" end="0"/>
                                            </p:txEl>
                                          </p:spTgt>
                                        </p:tgtEl>
                                        <p:attrNameLst>
                                          <p:attrName>style.visibility</p:attrName>
                                        </p:attrNameLst>
                                      </p:cBhvr>
                                      <p:to>
                                        <p:strVal val="visible"/>
                                      </p:to>
                                    </p:set>
                                    <p:animEffect transition="in" filter="diamond(in)">
                                      <p:cBhvr>
                                        <p:cTn id="28" dur="1000"/>
                                        <p:tgtEl>
                                          <p:spTgt spid="17412">
                                            <p:txEl>
                                              <p:pRg st="0" end="0"/>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17420"/>
                                        </p:tgtEl>
                                        <p:attrNameLst>
                                          <p:attrName>style.visibility</p:attrName>
                                        </p:attrNameLst>
                                      </p:cBhvr>
                                      <p:to>
                                        <p:strVal val="visible"/>
                                      </p:to>
                                    </p:set>
                                    <p:animEffect transition="in" filter="diamond(in)">
                                      <p:cBhvr>
                                        <p:cTn id="31" dur="1000"/>
                                        <p:tgtEl>
                                          <p:spTgt spid="17420"/>
                                        </p:tgtEl>
                                      </p:cBhvr>
                                    </p:animEffect>
                                  </p:childTnLst>
                                </p:cTn>
                              </p:par>
                              <p:par>
                                <p:cTn id="32" presetID="8" presetClass="entr" presetSubtype="16" fill="hold" nodeType="withEffect">
                                  <p:stCondLst>
                                    <p:cond delay="0"/>
                                  </p:stCondLst>
                                  <p:childTnLst>
                                    <p:set>
                                      <p:cBhvr>
                                        <p:cTn id="33" dur="1" fill="hold">
                                          <p:stCondLst>
                                            <p:cond delay="0"/>
                                          </p:stCondLst>
                                        </p:cTn>
                                        <p:tgtEl>
                                          <p:spTgt spid="17421"/>
                                        </p:tgtEl>
                                        <p:attrNameLst>
                                          <p:attrName>style.visibility</p:attrName>
                                        </p:attrNameLst>
                                      </p:cBhvr>
                                      <p:to>
                                        <p:strVal val="visible"/>
                                      </p:to>
                                    </p:set>
                                    <p:animEffect transition="in" filter="diamond(in)">
                                      <p:cBhvr>
                                        <p:cTn id="34" dur="1000"/>
                                        <p:tgtEl>
                                          <p:spTgt spid="17421"/>
                                        </p:tgtEl>
                                      </p:cBhvr>
                                    </p:animEffect>
                                  </p:childTnLst>
                                </p:cTn>
                              </p:par>
                              <p:par>
                                <p:cTn id="35" presetID="8" presetClass="entr" presetSubtype="16" fill="hold" nodeType="withEffect">
                                  <p:stCondLst>
                                    <p:cond delay="0"/>
                                  </p:stCondLst>
                                  <p:childTnLst>
                                    <p:set>
                                      <p:cBhvr>
                                        <p:cTn id="36" dur="1" fill="hold">
                                          <p:stCondLst>
                                            <p:cond delay="0"/>
                                          </p:stCondLst>
                                        </p:cTn>
                                        <p:tgtEl>
                                          <p:spTgt spid="17419"/>
                                        </p:tgtEl>
                                        <p:attrNameLst>
                                          <p:attrName>style.visibility</p:attrName>
                                        </p:attrNameLst>
                                      </p:cBhvr>
                                      <p:to>
                                        <p:strVal val="visible"/>
                                      </p:to>
                                    </p:set>
                                    <p:animEffect transition="in" filter="diamond(in)">
                                      <p:cBhvr>
                                        <p:cTn id="37" dur="1000"/>
                                        <p:tgtEl>
                                          <p:spTgt spid="17419"/>
                                        </p:tgtEl>
                                      </p:cBhvr>
                                    </p:animEffect>
                                  </p:childTnLst>
                                </p:cTn>
                              </p:par>
                              <p:par>
                                <p:cTn id="38" presetID="8" presetClass="entr" presetSubtype="16" fill="hold" nodeType="withEffect">
                                  <p:stCondLst>
                                    <p:cond delay="0"/>
                                  </p:stCondLst>
                                  <p:childTnLst>
                                    <p:set>
                                      <p:cBhvr>
                                        <p:cTn id="39" dur="1" fill="hold">
                                          <p:stCondLst>
                                            <p:cond delay="0"/>
                                          </p:stCondLst>
                                        </p:cTn>
                                        <p:tgtEl>
                                          <p:spTgt spid="17422"/>
                                        </p:tgtEl>
                                        <p:attrNameLst>
                                          <p:attrName>style.visibility</p:attrName>
                                        </p:attrNameLst>
                                      </p:cBhvr>
                                      <p:to>
                                        <p:strVal val="visible"/>
                                      </p:to>
                                    </p:set>
                                    <p:animEffect transition="in" filter="diamond(in)">
                                      <p:cBhvr>
                                        <p:cTn id="40" dur="1000"/>
                                        <p:tgtEl>
                                          <p:spTgt spid="17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a:blip r:embed="rId3">
            <a:extLst>
              <a:ext uri="{28A0092B-C50C-407E-A947-70E740481C1C}"/>
            </a:extLst>
          </a:blip>
          <a:stretch>
            <a:fillRect/>
          </a:stretch>
        </p:blipFill>
        <p:spPr>
          <a:xfrm>
            <a:off x="914400" y="1309877"/>
            <a:ext cx="2590800" cy="2195323"/>
          </a:xfrm>
          <a:prstGeom prst="rect">
            <a:avLst/>
          </a:prstGeom>
          <a:ln>
            <a:noFill/>
          </a:ln>
          <a:effectLst>
            <a:softEdge rad="112500"/>
          </a:effectLst>
        </p:spPr>
      </p:pic>
      <p:pic>
        <p:nvPicPr>
          <p:cNvPr id="5" name="Picture 4">
            <a:hlinkClick r:id="rId4" action="ppaction://hlinksldjump"/>
          </p:cNvPr>
          <p:cNvPicPr>
            <a:picLocks noChangeAspect="1"/>
          </p:cNvPicPr>
          <p:nvPr/>
        </p:nvPicPr>
        <p:blipFill>
          <a:blip r:embed="rId5">
            <a:extLst>
              <a:ext uri="{28A0092B-C50C-407E-A947-70E740481C1C}"/>
            </a:extLst>
          </a:blip>
          <a:stretch>
            <a:fillRect/>
          </a:stretch>
        </p:blipFill>
        <p:spPr>
          <a:xfrm>
            <a:off x="3673602" y="3815423"/>
            <a:ext cx="2362200" cy="2362200"/>
          </a:xfrm>
          <a:prstGeom prst="rect">
            <a:avLst/>
          </a:prstGeom>
          <a:ln>
            <a:noFill/>
          </a:ln>
          <a:effectLst>
            <a:softEdge rad="112500"/>
          </a:effectLst>
        </p:spPr>
      </p:pic>
      <p:pic>
        <p:nvPicPr>
          <p:cNvPr id="6" name="Picture 5">
            <a:hlinkClick r:id="rId6" action="ppaction://hlinksldjump"/>
          </p:cNvPr>
          <p:cNvPicPr>
            <a:picLocks noChangeAspect="1"/>
          </p:cNvPicPr>
          <p:nvPr/>
        </p:nvPicPr>
        <p:blipFill>
          <a:blip r:embed="rId7">
            <a:extLst>
              <a:ext uri="{28A0092B-C50C-407E-A947-70E740481C1C}"/>
            </a:extLst>
          </a:blip>
          <a:stretch>
            <a:fillRect/>
          </a:stretch>
        </p:blipFill>
        <p:spPr>
          <a:xfrm>
            <a:off x="6553200" y="1309877"/>
            <a:ext cx="2160190" cy="2042923"/>
          </a:xfrm>
          <a:prstGeom prst="rect">
            <a:avLst/>
          </a:prstGeom>
          <a:ln>
            <a:noFill/>
          </a:ln>
          <a:effectLst>
            <a:softEdge rad="112500"/>
          </a:effectLst>
        </p:spPr>
      </p:pic>
      <p:pic>
        <p:nvPicPr>
          <p:cNvPr id="10" name="Picture 9">
            <a:hlinkClick r:id="rId8" action="ppaction://hlinksldjump"/>
          </p:cNvPr>
          <p:cNvPicPr>
            <a:picLocks noChangeAspect="1"/>
          </p:cNvPicPr>
          <p:nvPr/>
        </p:nvPicPr>
        <p:blipFill>
          <a:blip r:embed="rId9">
            <a:extLst>
              <a:ext uri="{28A0092B-C50C-407E-A947-70E740481C1C}"/>
            </a:extLst>
          </a:blip>
          <a:stretch>
            <a:fillRect/>
          </a:stretch>
        </p:blipFill>
        <p:spPr>
          <a:xfrm>
            <a:off x="6553200" y="3806279"/>
            <a:ext cx="2153412" cy="2187503"/>
          </a:xfrm>
          <a:prstGeom prst="rect">
            <a:avLst/>
          </a:prstGeom>
          <a:ln>
            <a:noFill/>
          </a:ln>
          <a:effectLst>
            <a:softEdge rad="112500"/>
          </a:effectLst>
        </p:spPr>
      </p:pic>
      <p:pic>
        <p:nvPicPr>
          <p:cNvPr id="11" name="Picture 10">
            <a:hlinkClick r:id="rId10" action="ppaction://hlinksldjump"/>
          </p:cNvPr>
          <p:cNvPicPr>
            <a:picLocks noChangeAspect="1"/>
          </p:cNvPicPr>
          <p:nvPr/>
        </p:nvPicPr>
        <p:blipFill>
          <a:blip r:embed="rId11"/>
          <a:srcRect/>
          <a:stretch>
            <a:fillRect/>
          </a:stretch>
        </p:blipFill>
        <p:spPr bwMode="auto">
          <a:xfrm>
            <a:off x="3962400" y="1238250"/>
            <a:ext cx="2265363" cy="2187575"/>
          </a:xfrm>
          <a:prstGeom prst="rect">
            <a:avLst/>
          </a:prstGeom>
          <a:noFill/>
          <a:ln w="9525">
            <a:noFill/>
            <a:miter lim="800000"/>
            <a:headEnd/>
            <a:tailEnd/>
          </a:ln>
        </p:spPr>
      </p:pic>
      <p:pic>
        <p:nvPicPr>
          <p:cNvPr id="12" name="Picture 11">
            <a:hlinkClick r:id="rId12" action="ppaction://hlinksldjump"/>
          </p:cNvPr>
          <p:cNvPicPr>
            <a:picLocks noChangeAspect="1"/>
          </p:cNvPicPr>
          <p:nvPr/>
        </p:nvPicPr>
        <p:blipFill rotWithShape="1">
          <a:blip r:embed="rId13">
            <a:extLst>
              <a:ext uri="{28A0092B-C50C-407E-A947-70E740481C1C}"/>
            </a:extLst>
          </a:blip>
          <a:srcRect l="11233" r="10178"/>
          <a:stretch/>
        </p:blipFill>
        <p:spPr>
          <a:xfrm>
            <a:off x="1066800" y="4034007"/>
            <a:ext cx="2209800" cy="1959775"/>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22" presetClass="exit" presetSubtype="4" fill="hold" nodeType="withEffect">
                                  <p:stCondLst>
                                    <p:cond delay="0"/>
                                  </p:stCondLst>
                                  <p:childTnLst>
                                    <p:animEffect transition="out" filter="wipe(down)">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22" presetClass="exit" presetSubtype="4" fill="hold" nodeType="withEffect">
                                  <p:stCondLst>
                                    <p:cond delay="0"/>
                                  </p:stCondLst>
                                  <p:childTnLst>
                                    <p:animEffect transition="out" filter="wipe(down)">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22" presetClass="exit" presetSubtype="4" fill="hold" nodeType="withEffect">
                                  <p:stCondLst>
                                    <p:cond delay="0"/>
                                  </p:stCondLst>
                                  <p:childTnLst>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WordArt 2"/>
          <p:cNvSpPr>
            <a:spLocks noChangeArrowheads="1" noChangeShapeType="1" noTextEdit="1"/>
          </p:cNvSpPr>
          <p:nvPr/>
        </p:nvSpPr>
        <p:spPr bwMode="auto">
          <a:xfrm>
            <a:off x="1651000" y="457200"/>
            <a:ext cx="6248400" cy="1238250"/>
          </a:xfrm>
          <a:prstGeom prst="rect">
            <a:avLst/>
          </a:prstGeom>
        </p:spPr>
        <p:txBody>
          <a:bodyPr wrap="none" fromWordArt="1">
            <a:prstTxWarp prst="textPlain">
              <a:avLst>
                <a:gd name="adj" fmla="val 50000"/>
              </a:avLst>
            </a:prstTxWarp>
          </a:bodyPr>
          <a:lstStyle/>
          <a:p>
            <a:pPr algn="ctr"/>
            <a:r>
              <a:rPr lang="vi-VN" sz="5400" b="1"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Trò chơi </a:t>
            </a:r>
            <a:endParaRPr lang="en-US" sz="5400" b="1"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
        <p:nvSpPr>
          <p:cNvPr id="87042" name="Content Placeholder 4"/>
          <p:cNvSpPr>
            <a:spLocks noGrp="1"/>
          </p:cNvSpPr>
          <p:nvPr>
            <p:ph idx="1"/>
          </p:nvPr>
        </p:nvSpPr>
        <p:spPr>
          <a:xfrm>
            <a:off x="1066800" y="1695450"/>
            <a:ext cx="7124700" cy="3649663"/>
          </a:xfrm>
        </p:spPr>
        <p:txBody>
          <a:bodyPr/>
          <a:lstStyle/>
          <a:p>
            <a:pPr marL="0" indent="0" algn="ctr">
              <a:buFont typeface="Wingdings 2" pitchFamily="18" charset="2"/>
              <a:buNone/>
            </a:pPr>
            <a:r>
              <a:rPr lang="en-US" altLang="en-US" sz="4800" b="1" smtClean="0">
                <a:latin typeface="Times New Roman" pitchFamily="18" charset="0"/>
                <a:cs typeface="Times New Roman" pitchFamily="18" charset="0"/>
              </a:rPr>
              <a:t>Thi ai tìm nhiều nhất?</a:t>
            </a:r>
            <a:endParaRPr lang="en-US" altLang="en-US" sz="3600" smtClean="0">
              <a:latin typeface="Times New Roman" pitchFamily="18" charset="0"/>
            </a:endParaRPr>
          </a:p>
          <a:p>
            <a:pPr marL="0" indent="0" algn="ctr">
              <a:buFont typeface="Wingdings 2" pitchFamily="18" charset="2"/>
              <a:buNone/>
            </a:pPr>
            <a:endParaRPr lang="en-US" altLang="en-US" sz="3600" smtClean="0">
              <a:latin typeface="Times New Roman" pitchFamily="18" charset="0"/>
            </a:endParaRPr>
          </a:p>
          <a:p>
            <a:pPr marL="0" indent="0" algn="ctr">
              <a:buFont typeface="Wingdings 2" pitchFamily="18" charset="2"/>
              <a:buNone/>
            </a:pPr>
            <a:r>
              <a:rPr lang="en-US" altLang="en-US" sz="3600" smtClean="0">
                <a:latin typeface="Times New Roman" pitchFamily="18" charset="0"/>
              </a:rPr>
              <a:t>2. Tìm thân cây dùng làm thức ăn cho con người và động vật?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21506"/>
                                        </p:tgtEl>
                                        <p:attrNameLst>
                                          <p:attrName>style.color</p:attrName>
                                        </p:attrNameLst>
                                      </p:cBhvr>
                                      <p:by>
                                        <p:hsl h="-7200000" s="0" l="0"/>
                                      </p:by>
                                    </p:animClr>
                                    <p:animClr clrSpc="hsl" dir="cw">
                                      <p:cBhvr>
                                        <p:cTn id="7" dur="500" fill="hold"/>
                                        <p:tgtEl>
                                          <p:spTgt spid="21506"/>
                                        </p:tgtEl>
                                        <p:attrNameLst>
                                          <p:attrName>fillcolor</p:attrName>
                                        </p:attrNameLst>
                                      </p:cBhvr>
                                      <p:by>
                                        <p:hsl h="-7200000" s="0" l="0"/>
                                      </p:by>
                                    </p:animClr>
                                    <p:animClr clrSpc="hsl" dir="cw">
                                      <p:cBhvr>
                                        <p:cTn id="8" dur="500" fill="hold"/>
                                        <p:tgtEl>
                                          <p:spTgt spid="21506"/>
                                        </p:tgtEl>
                                        <p:attrNameLst>
                                          <p:attrName>stroke.color</p:attrName>
                                        </p:attrNameLst>
                                      </p:cBhvr>
                                      <p:by>
                                        <p:hsl h="-7200000" s="0" l="0"/>
                                      </p:by>
                                    </p:animClr>
                                    <p:set>
                                      <p:cBhvr>
                                        <p:cTn id="9" dur="500" fill="hold"/>
                                        <p:tgtEl>
                                          <p:spTgt spid="2150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ỏ"/>
          <p:cNvPicPr>
            <a:picLocks noChangeAspect="1" noChangeArrowheads="1"/>
          </p:cNvPicPr>
          <p:nvPr/>
        </p:nvPicPr>
        <p:blipFill>
          <a:blip r:embed="rId2"/>
          <a:srcRect/>
          <a:stretch>
            <a:fillRect/>
          </a:stretch>
        </p:blipFill>
        <p:spPr bwMode="auto">
          <a:xfrm>
            <a:off x="6234113" y="1528763"/>
            <a:ext cx="2681287" cy="2133600"/>
          </a:xfrm>
          <a:prstGeom prst="rect">
            <a:avLst/>
          </a:prstGeom>
          <a:noFill/>
          <a:ln w="9525">
            <a:noFill/>
            <a:miter lim="800000"/>
            <a:headEnd/>
            <a:tailEnd/>
          </a:ln>
        </p:spPr>
      </p:pic>
      <p:pic>
        <p:nvPicPr>
          <p:cNvPr id="15364" name="Picture 4" descr="rau muong luoc"/>
          <p:cNvPicPr>
            <a:picLocks noChangeAspect="1" noChangeArrowheads="1"/>
          </p:cNvPicPr>
          <p:nvPr/>
        </p:nvPicPr>
        <p:blipFill>
          <a:blip r:embed="rId3"/>
          <a:srcRect/>
          <a:stretch>
            <a:fillRect/>
          </a:stretch>
        </p:blipFill>
        <p:spPr bwMode="auto">
          <a:xfrm>
            <a:off x="228600" y="1566863"/>
            <a:ext cx="3048000" cy="2057400"/>
          </a:xfrm>
          <a:prstGeom prst="rect">
            <a:avLst/>
          </a:prstGeom>
          <a:noFill/>
          <a:ln w="9525">
            <a:noFill/>
            <a:miter lim="800000"/>
            <a:headEnd/>
            <a:tailEnd/>
          </a:ln>
        </p:spPr>
      </p:pic>
      <p:pic>
        <p:nvPicPr>
          <p:cNvPr id="15365" name="Picture 5" descr="cay xa lach"/>
          <p:cNvPicPr>
            <a:picLocks noChangeAspect="1" noChangeArrowheads="1"/>
          </p:cNvPicPr>
          <p:nvPr/>
        </p:nvPicPr>
        <p:blipFill>
          <a:blip r:embed="rId4"/>
          <a:srcRect/>
          <a:stretch>
            <a:fillRect/>
          </a:stretch>
        </p:blipFill>
        <p:spPr bwMode="auto">
          <a:xfrm>
            <a:off x="247650" y="4271963"/>
            <a:ext cx="3028950" cy="2209800"/>
          </a:xfrm>
          <a:prstGeom prst="rect">
            <a:avLst/>
          </a:prstGeom>
          <a:noFill/>
          <a:ln w="9525">
            <a:noFill/>
            <a:miter lim="800000"/>
            <a:headEnd/>
            <a:tailEnd/>
          </a:ln>
        </p:spPr>
      </p:pic>
      <p:pic>
        <p:nvPicPr>
          <p:cNvPr id="15367" name="Picture 7" descr="cay mia"/>
          <p:cNvPicPr>
            <a:picLocks noChangeAspect="1" noChangeArrowheads="1"/>
          </p:cNvPicPr>
          <p:nvPr/>
        </p:nvPicPr>
        <p:blipFill>
          <a:blip r:embed="rId5"/>
          <a:srcRect/>
          <a:stretch>
            <a:fillRect/>
          </a:stretch>
        </p:blipFill>
        <p:spPr bwMode="auto">
          <a:xfrm>
            <a:off x="3429000" y="1566863"/>
            <a:ext cx="2590800" cy="3614737"/>
          </a:xfrm>
          <a:prstGeom prst="rect">
            <a:avLst/>
          </a:prstGeom>
          <a:noFill/>
          <a:ln w="9525">
            <a:noFill/>
            <a:miter lim="800000"/>
            <a:headEnd/>
            <a:tailEnd/>
          </a:ln>
        </p:spPr>
      </p:pic>
      <p:pic>
        <p:nvPicPr>
          <p:cNvPr id="15368" name="Picture 8" descr="rau lang"/>
          <p:cNvPicPr>
            <a:picLocks noChangeAspect="1" noChangeArrowheads="1"/>
          </p:cNvPicPr>
          <p:nvPr/>
        </p:nvPicPr>
        <p:blipFill>
          <a:blip r:embed="rId6"/>
          <a:srcRect/>
          <a:stretch>
            <a:fillRect/>
          </a:stretch>
        </p:blipFill>
        <p:spPr bwMode="auto">
          <a:xfrm>
            <a:off x="6229350" y="4257675"/>
            <a:ext cx="2743200" cy="2233613"/>
          </a:xfrm>
          <a:prstGeom prst="rect">
            <a:avLst/>
          </a:prstGeom>
          <a:noFill/>
          <a:ln w="9525">
            <a:noFill/>
            <a:miter lim="800000"/>
            <a:headEnd/>
            <a:tailEnd/>
          </a:ln>
        </p:spPr>
      </p:pic>
      <p:sp>
        <p:nvSpPr>
          <p:cNvPr id="15369" name="Text Box 9"/>
          <p:cNvSpPr txBox="1">
            <a:spLocks noChangeArrowheads="1"/>
          </p:cNvSpPr>
          <p:nvPr/>
        </p:nvSpPr>
        <p:spPr bwMode="auto">
          <a:xfrm>
            <a:off x="762000" y="3714750"/>
            <a:ext cx="1828800" cy="396875"/>
          </a:xfrm>
          <a:prstGeom prst="rect">
            <a:avLst/>
          </a:prstGeom>
          <a:noFill/>
          <a:ln w="9525">
            <a:noFill/>
            <a:miter lim="800000"/>
            <a:headEnd/>
            <a:tailEnd/>
          </a:ln>
        </p:spPr>
        <p:txBody>
          <a:bodyPr>
            <a:spAutoFit/>
          </a:bodyPr>
          <a:lstStyle/>
          <a:p>
            <a:pPr>
              <a:spcBef>
                <a:spcPct val="50000"/>
              </a:spcBef>
            </a:pPr>
            <a:r>
              <a:rPr lang="en-US" altLang="en-US" sz="2000" b="1"/>
              <a:t>Rau muống</a:t>
            </a:r>
          </a:p>
        </p:txBody>
      </p:sp>
      <p:sp>
        <p:nvSpPr>
          <p:cNvPr id="15370" name="Text Box 10"/>
          <p:cNvSpPr txBox="1">
            <a:spLocks noChangeArrowheads="1"/>
          </p:cNvSpPr>
          <p:nvPr/>
        </p:nvSpPr>
        <p:spPr bwMode="auto">
          <a:xfrm>
            <a:off x="685800" y="6491288"/>
            <a:ext cx="2133600" cy="396875"/>
          </a:xfrm>
          <a:prstGeom prst="rect">
            <a:avLst/>
          </a:prstGeom>
          <a:noFill/>
          <a:ln w="9525">
            <a:noFill/>
            <a:miter lim="800000"/>
            <a:headEnd/>
            <a:tailEnd/>
          </a:ln>
        </p:spPr>
        <p:txBody>
          <a:bodyPr>
            <a:spAutoFit/>
          </a:bodyPr>
          <a:lstStyle/>
          <a:p>
            <a:pPr>
              <a:spcBef>
                <a:spcPct val="50000"/>
              </a:spcBef>
            </a:pPr>
            <a:r>
              <a:rPr lang="en-US" altLang="en-US" sz="2000" b="1"/>
              <a:t>Rau xà lách</a:t>
            </a:r>
          </a:p>
        </p:txBody>
      </p:sp>
      <p:sp>
        <p:nvSpPr>
          <p:cNvPr id="15371" name="Text Box 11"/>
          <p:cNvSpPr txBox="1">
            <a:spLocks noChangeArrowheads="1"/>
          </p:cNvSpPr>
          <p:nvPr/>
        </p:nvSpPr>
        <p:spPr bwMode="auto">
          <a:xfrm>
            <a:off x="3848100" y="5376863"/>
            <a:ext cx="1752600" cy="457200"/>
          </a:xfrm>
          <a:prstGeom prst="rect">
            <a:avLst/>
          </a:prstGeom>
          <a:noFill/>
          <a:ln w="9525">
            <a:noFill/>
            <a:miter lim="800000"/>
            <a:headEnd/>
            <a:tailEnd/>
          </a:ln>
        </p:spPr>
        <p:txBody>
          <a:bodyPr>
            <a:spAutoFit/>
          </a:bodyPr>
          <a:lstStyle/>
          <a:p>
            <a:pPr>
              <a:spcBef>
                <a:spcPct val="50000"/>
              </a:spcBef>
            </a:pPr>
            <a:r>
              <a:rPr lang="en-US" altLang="en-US" sz="2400" b="1"/>
              <a:t>Cây mía</a:t>
            </a:r>
          </a:p>
        </p:txBody>
      </p:sp>
      <p:sp>
        <p:nvSpPr>
          <p:cNvPr id="15372" name="Text Box 12"/>
          <p:cNvSpPr txBox="1">
            <a:spLocks noChangeArrowheads="1"/>
          </p:cNvSpPr>
          <p:nvPr/>
        </p:nvSpPr>
        <p:spPr bwMode="auto">
          <a:xfrm>
            <a:off x="7086600" y="3667125"/>
            <a:ext cx="1752600" cy="457200"/>
          </a:xfrm>
          <a:prstGeom prst="rect">
            <a:avLst/>
          </a:prstGeom>
          <a:noFill/>
          <a:ln w="9525">
            <a:noFill/>
            <a:miter lim="800000"/>
            <a:headEnd/>
            <a:tailEnd/>
          </a:ln>
        </p:spPr>
        <p:txBody>
          <a:bodyPr>
            <a:spAutoFit/>
          </a:bodyPr>
          <a:lstStyle/>
          <a:p>
            <a:pPr>
              <a:spcBef>
                <a:spcPct val="50000"/>
              </a:spcBef>
            </a:pPr>
            <a:r>
              <a:rPr lang="en-US" altLang="en-US" sz="2400" b="1"/>
              <a:t>Cây cỏ</a:t>
            </a:r>
          </a:p>
        </p:txBody>
      </p:sp>
      <p:sp>
        <p:nvSpPr>
          <p:cNvPr id="15373" name="Text Box 13"/>
          <p:cNvSpPr txBox="1">
            <a:spLocks noChangeArrowheads="1"/>
          </p:cNvSpPr>
          <p:nvPr/>
        </p:nvSpPr>
        <p:spPr bwMode="auto">
          <a:xfrm>
            <a:off x="6858000" y="6434138"/>
            <a:ext cx="1752600" cy="457200"/>
          </a:xfrm>
          <a:prstGeom prst="rect">
            <a:avLst/>
          </a:prstGeom>
          <a:noFill/>
          <a:ln w="9525">
            <a:noFill/>
            <a:miter lim="800000"/>
            <a:headEnd/>
            <a:tailEnd/>
          </a:ln>
        </p:spPr>
        <p:txBody>
          <a:bodyPr>
            <a:spAutoFit/>
          </a:bodyPr>
          <a:lstStyle/>
          <a:p>
            <a:pPr>
              <a:spcBef>
                <a:spcPct val="50000"/>
              </a:spcBef>
            </a:pPr>
            <a:r>
              <a:rPr lang="en-US" altLang="en-US" sz="2400" b="1"/>
              <a:t>Rau lang</a:t>
            </a:r>
          </a:p>
        </p:txBody>
      </p:sp>
      <p:sp>
        <p:nvSpPr>
          <p:cNvPr id="29708" name="Title 1"/>
          <p:cNvSpPr>
            <a:spLocks noGrp="1"/>
          </p:cNvSpPr>
          <p:nvPr>
            <p:ph type="title"/>
          </p:nvPr>
        </p:nvSpPr>
        <p:spPr>
          <a:xfrm>
            <a:off x="990600" y="304800"/>
            <a:ext cx="7124700" cy="1223963"/>
          </a:xfrm>
        </p:spPr>
        <p:txBody>
          <a:bodyPr>
            <a:normAutofit/>
          </a:bodyPr>
          <a:lstStyle/>
          <a:p>
            <a:r>
              <a:rPr lang="en-US" altLang="en-US" sz="4000" b="1" smtClean="0">
                <a:latin typeface="Times New Roman" pitchFamily="18" charset="0"/>
                <a:ea typeface="Trebuchet MS" pitchFamily="34" charset="0"/>
                <a:cs typeface="Trebuchet MS" pitchFamily="34" charset="0"/>
              </a:rPr>
              <a:t>Một số thân cây dùng làm thức ăn </a:t>
            </a:r>
            <a:br>
              <a:rPr lang="en-US" altLang="en-US" sz="4000" b="1" smtClean="0">
                <a:latin typeface="Times New Roman" pitchFamily="18" charset="0"/>
                <a:ea typeface="Trebuchet MS" pitchFamily="34" charset="0"/>
                <a:cs typeface="Trebuchet MS" pitchFamily="34" charset="0"/>
              </a:rPr>
            </a:br>
            <a:r>
              <a:rPr lang="en-US" altLang="en-US" sz="4000" b="1" smtClean="0">
                <a:latin typeface="Times New Roman" pitchFamily="18" charset="0"/>
                <a:ea typeface="Trebuchet MS" pitchFamily="34" charset="0"/>
                <a:cs typeface="Trebuchet MS" pitchFamily="34" charset="0"/>
              </a:rPr>
              <a:t>cho người và động vật:</a:t>
            </a:r>
            <a:br>
              <a:rPr lang="en-US" altLang="en-US" sz="4000" b="1" smtClean="0">
                <a:latin typeface="Times New Roman" pitchFamily="18" charset="0"/>
                <a:ea typeface="Trebuchet MS" pitchFamily="34" charset="0"/>
                <a:cs typeface="Trebuchet MS" pitchFamily="34" charset="0"/>
              </a:rPr>
            </a:br>
            <a:endParaRPr lang="en-US" altLang="en-US" sz="4000" b="1" smtClean="0">
              <a:ea typeface="Trebuchet MS" pitchFamily="34" charset="0"/>
              <a:cs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diamond(in)">
                                      <p:cBhvr>
                                        <p:cTn id="7" dur="2000"/>
                                        <p:tgtEl>
                                          <p:spTgt spid="15364"/>
                                        </p:tgtEl>
                                      </p:cBhvr>
                                    </p:animEffect>
                                  </p:childTnLst>
                                </p:cTn>
                              </p:par>
                              <p:par>
                                <p:cTn id="8" presetID="8" presetClass="entr" presetSubtype="16" fill="hold" nodeType="withEffect">
                                  <p:stCondLst>
                                    <p:cond delay="0"/>
                                  </p:stCondLst>
                                  <p:childTnLst>
                                    <p:set>
                                      <p:cBhvr>
                                        <p:cTn id="9" dur="1" fill="hold">
                                          <p:stCondLst>
                                            <p:cond delay="0"/>
                                          </p:stCondLst>
                                        </p:cTn>
                                        <p:tgtEl>
                                          <p:spTgt spid="15369">
                                            <p:txEl>
                                              <p:pRg st="0" end="0"/>
                                            </p:txEl>
                                          </p:spTgt>
                                        </p:tgtEl>
                                        <p:attrNameLst>
                                          <p:attrName>style.visibility</p:attrName>
                                        </p:attrNameLst>
                                      </p:cBhvr>
                                      <p:to>
                                        <p:strVal val="visible"/>
                                      </p:to>
                                    </p:set>
                                    <p:animEffect transition="in" filter="diamond(in)">
                                      <p:cBhvr>
                                        <p:cTn id="10" dur="2000"/>
                                        <p:tgtEl>
                                          <p:spTgt spid="15369">
                                            <p:txEl>
                                              <p:pRg st="0" end="0"/>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5363"/>
                                        </p:tgtEl>
                                        <p:attrNameLst>
                                          <p:attrName>style.visibility</p:attrName>
                                        </p:attrNameLst>
                                      </p:cBhvr>
                                      <p:to>
                                        <p:strVal val="visible"/>
                                      </p:to>
                                    </p:set>
                                    <p:animEffect transition="in" filter="diamond(in)">
                                      <p:cBhvr>
                                        <p:cTn id="13" dur="2000"/>
                                        <p:tgtEl>
                                          <p:spTgt spid="15363"/>
                                        </p:tgtEl>
                                      </p:cBhvr>
                                    </p:animEffect>
                                  </p:childTnLst>
                                </p:cTn>
                              </p:par>
                              <p:par>
                                <p:cTn id="14" presetID="8" presetClass="entr" presetSubtype="16" fill="hold" nodeType="withEffect">
                                  <p:stCondLst>
                                    <p:cond delay="0"/>
                                  </p:stCondLst>
                                  <p:childTnLst>
                                    <p:set>
                                      <p:cBhvr>
                                        <p:cTn id="15" dur="1" fill="hold">
                                          <p:stCondLst>
                                            <p:cond delay="0"/>
                                          </p:stCondLst>
                                        </p:cTn>
                                        <p:tgtEl>
                                          <p:spTgt spid="15372"/>
                                        </p:tgtEl>
                                        <p:attrNameLst>
                                          <p:attrName>style.visibility</p:attrName>
                                        </p:attrNameLst>
                                      </p:cBhvr>
                                      <p:to>
                                        <p:strVal val="visible"/>
                                      </p:to>
                                    </p:set>
                                    <p:animEffect transition="in" filter="diamond(in)">
                                      <p:cBhvr>
                                        <p:cTn id="16" dur="2000"/>
                                        <p:tgtEl>
                                          <p:spTgt spid="15372"/>
                                        </p:tgtEl>
                                      </p:cBhvr>
                                    </p:animEffect>
                                  </p:childTnLst>
                                </p:cTn>
                              </p:par>
                              <p:par>
                                <p:cTn id="17" presetID="8" presetClass="entr" presetSubtype="16" fill="hold" nodeType="withEffect">
                                  <p:stCondLst>
                                    <p:cond delay="0"/>
                                  </p:stCondLst>
                                  <p:childTnLst>
                                    <p:set>
                                      <p:cBhvr>
                                        <p:cTn id="18" dur="1" fill="hold">
                                          <p:stCondLst>
                                            <p:cond delay="0"/>
                                          </p:stCondLst>
                                        </p:cTn>
                                        <p:tgtEl>
                                          <p:spTgt spid="15365"/>
                                        </p:tgtEl>
                                        <p:attrNameLst>
                                          <p:attrName>style.visibility</p:attrName>
                                        </p:attrNameLst>
                                      </p:cBhvr>
                                      <p:to>
                                        <p:strVal val="visible"/>
                                      </p:to>
                                    </p:set>
                                    <p:animEffect transition="in" filter="diamond(in)">
                                      <p:cBhvr>
                                        <p:cTn id="19" dur="2000"/>
                                        <p:tgtEl>
                                          <p:spTgt spid="15365"/>
                                        </p:tgtEl>
                                      </p:cBhvr>
                                    </p:animEffect>
                                  </p:childTnLst>
                                </p:cTn>
                              </p:par>
                              <p:par>
                                <p:cTn id="20" presetID="8" presetClass="entr" presetSubtype="16" fill="hold" nodeType="with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diamond(in)">
                                      <p:cBhvr>
                                        <p:cTn id="22" dur="2000"/>
                                        <p:tgtEl>
                                          <p:spTgt spid="15370"/>
                                        </p:tgtEl>
                                      </p:cBhvr>
                                    </p:animEffect>
                                  </p:childTnLst>
                                </p:cTn>
                              </p:par>
                              <p:par>
                                <p:cTn id="23" presetID="8" presetClass="entr" presetSubtype="16" fill="hold" nodeType="withEffect">
                                  <p:stCondLst>
                                    <p:cond delay="0"/>
                                  </p:stCondLst>
                                  <p:childTnLst>
                                    <p:set>
                                      <p:cBhvr>
                                        <p:cTn id="24" dur="1" fill="hold">
                                          <p:stCondLst>
                                            <p:cond delay="0"/>
                                          </p:stCondLst>
                                        </p:cTn>
                                        <p:tgtEl>
                                          <p:spTgt spid="15367"/>
                                        </p:tgtEl>
                                        <p:attrNameLst>
                                          <p:attrName>style.visibility</p:attrName>
                                        </p:attrNameLst>
                                      </p:cBhvr>
                                      <p:to>
                                        <p:strVal val="visible"/>
                                      </p:to>
                                    </p:set>
                                    <p:animEffect transition="in" filter="diamond(in)">
                                      <p:cBhvr>
                                        <p:cTn id="25" dur="2000"/>
                                        <p:tgtEl>
                                          <p:spTgt spid="15367"/>
                                        </p:tgtEl>
                                      </p:cBhvr>
                                    </p:animEffect>
                                  </p:childTnLst>
                                </p:cTn>
                              </p:par>
                              <p:par>
                                <p:cTn id="26" presetID="8" presetClass="entr" presetSubtype="16" fill="hold" nodeType="withEffect">
                                  <p:stCondLst>
                                    <p:cond delay="0"/>
                                  </p:stCondLst>
                                  <p:childTnLst>
                                    <p:set>
                                      <p:cBhvr>
                                        <p:cTn id="27" dur="1" fill="hold">
                                          <p:stCondLst>
                                            <p:cond delay="0"/>
                                          </p:stCondLst>
                                        </p:cTn>
                                        <p:tgtEl>
                                          <p:spTgt spid="15371"/>
                                        </p:tgtEl>
                                        <p:attrNameLst>
                                          <p:attrName>style.visibility</p:attrName>
                                        </p:attrNameLst>
                                      </p:cBhvr>
                                      <p:to>
                                        <p:strVal val="visible"/>
                                      </p:to>
                                    </p:set>
                                    <p:animEffect transition="in" filter="diamond(in)">
                                      <p:cBhvr>
                                        <p:cTn id="28" dur="2000"/>
                                        <p:tgtEl>
                                          <p:spTgt spid="15371"/>
                                        </p:tgtEl>
                                      </p:cBhvr>
                                    </p:animEffect>
                                  </p:childTnLst>
                                </p:cTn>
                              </p:par>
                              <p:par>
                                <p:cTn id="29" presetID="8" presetClass="entr" presetSubtype="16" fill="hold" nodeType="withEffect">
                                  <p:stCondLst>
                                    <p:cond delay="0"/>
                                  </p:stCondLst>
                                  <p:childTnLst>
                                    <p:set>
                                      <p:cBhvr>
                                        <p:cTn id="30" dur="1" fill="hold">
                                          <p:stCondLst>
                                            <p:cond delay="0"/>
                                          </p:stCondLst>
                                        </p:cTn>
                                        <p:tgtEl>
                                          <p:spTgt spid="15368"/>
                                        </p:tgtEl>
                                        <p:attrNameLst>
                                          <p:attrName>style.visibility</p:attrName>
                                        </p:attrNameLst>
                                      </p:cBhvr>
                                      <p:to>
                                        <p:strVal val="visible"/>
                                      </p:to>
                                    </p:set>
                                    <p:animEffect transition="in" filter="diamond(in)">
                                      <p:cBhvr>
                                        <p:cTn id="31" dur="2000"/>
                                        <p:tgtEl>
                                          <p:spTgt spid="15368"/>
                                        </p:tgtEl>
                                      </p:cBhvr>
                                    </p:animEffect>
                                  </p:childTnLst>
                                </p:cTn>
                              </p:par>
                              <p:par>
                                <p:cTn id="32" presetID="8" presetClass="entr" presetSubtype="16" fill="hold" nodeType="withEffect">
                                  <p:stCondLst>
                                    <p:cond delay="0"/>
                                  </p:stCondLst>
                                  <p:childTnLst>
                                    <p:set>
                                      <p:cBhvr>
                                        <p:cTn id="33" dur="1" fill="hold">
                                          <p:stCondLst>
                                            <p:cond delay="0"/>
                                          </p:stCondLst>
                                        </p:cTn>
                                        <p:tgtEl>
                                          <p:spTgt spid="15373"/>
                                        </p:tgtEl>
                                        <p:attrNameLst>
                                          <p:attrName>style.visibility</p:attrName>
                                        </p:attrNameLst>
                                      </p:cBhvr>
                                      <p:to>
                                        <p:strVal val="visible"/>
                                      </p:to>
                                    </p:set>
                                    <p:animEffect transition="in" filter="diamond(in)">
                                      <p:cBhvr>
                                        <p:cTn id="34" dur="2000"/>
                                        <p:tgtEl>
                                          <p:spTgt spid="15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6" descr="http://us.123rf.com/450wm/blueringmedia/blueringmedia1310/blueringmedia131000078/22730334-minh-ha-a-cho-tha-y-ca-c-ba--pha-n-ca-a-ma-t-ca-y-ca-chua.jpg"/>
          <p:cNvPicPr>
            <a:picLocks noChangeAspect="1" noChangeArrowheads="1"/>
          </p:cNvPicPr>
          <p:nvPr/>
        </p:nvPicPr>
        <p:blipFill>
          <a:blip r:embed="rId2"/>
          <a:srcRect/>
          <a:stretch>
            <a:fillRect/>
          </a:stretch>
        </p:blipFill>
        <p:spPr bwMode="auto">
          <a:xfrm>
            <a:off x="2057400" y="1371600"/>
            <a:ext cx="5105400" cy="5410200"/>
          </a:xfrm>
          <a:prstGeom prst="rect">
            <a:avLst/>
          </a:prstGeom>
          <a:noFill/>
          <a:ln w="9525">
            <a:noFill/>
            <a:miter lim="800000"/>
            <a:headEnd/>
            <a:tailEnd/>
          </a:ln>
        </p:spPr>
      </p:pic>
      <p:sp>
        <p:nvSpPr>
          <p:cNvPr id="6" name="Rectangle 5"/>
          <p:cNvSpPr/>
          <p:nvPr/>
        </p:nvSpPr>
        <p:spPr>
          <a:xfrm>
            <a:off x="6248400" y="61722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tx1"/>
                </a:solidFill>
                <a:latin typeface="Times New Roman" pitchFamily="18" charset="0"/>
                <a:cs typeface="Times New Roman" pitchFamily="18" charset="0"/>
              </a:rPr>
              <a:t>RỄ</a:t>
            </a:r>
          </a:p>
        </p:txBody>
      </p:sp>
      <p:cxnSp>
        <p:nvCxnSpPr>
          <p:cNvPr id="8" name="Straight Connector 7"/>
          <p:cNvCxnSpPr/>
          <p:nvPr/>
        </p:nvCxnSpPr>
        <p:spPr>
          <a:xfrm>
            <a:off x="4191000" y="6477000"/>
            <a:ext cx="2057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20" idx="1"/>
          </p:cNvCxnSpPr>
          <p:nvPr/>
        </p:nvCxnSpPr>
        <p:spPr>
          <a:xfrm>
            <a:off x="4191000" y="5256213"/>
            <a:ext cx="2057400"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19" idx="1"/>
          </p:cNvCxnSpPr>
          <p:nvPr/>
        </p:nvCxnSpPr>
        <p:spPr>
          <a:xfrm>
            <a:off x="4953000" y="4037013"/>
            <a:ext cx="1295400"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86200" y="3201988"/>
            <a:ext cx="2514600" cy="746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81600" y="2514600"/>
            <a:ext cx="990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72200" y="22860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tx1"/>
                </a:solidFill>
                <a:latin typeface="Times New Roman" pitchFamily="18" charset="0"/>
                <a:cs typeface="Times New Roman" pitchFamily="18" charset="0"/>
              </a:rPr>
              <a:t>LÁ</a:t>
            </a:r>
          </a:p>
        </p:txBody>
      </p:sp>
      <p:sp>
        <p:nvSpPr>
          <p:cNvPr id="18" name="Rectangle 17"/>
          <p:cNvSpPr/>
          <p:nvPr/>
        </p:nvSpPr>
        <p:spPr>
          <a:xfrm>
            <a:off x="6248400" y="3048000"/>
            <a:ext cx="9144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tx1"/>
                </a:solidFill>
                <a:latin typeface="Times New Roman" pitchFamily="18" charset="0"/>
                <a:cs typeface="Times New Roman" pitchFamily="18" charset="0"/>
              </a:rPr>
              <a:t>QUẢ</a:t>
            </a:r>
          </a:p>
        </p:txBody>
      </p:sp>
      <p:sp>
        <p:nvSpPr>
          <p:cNvPr id="19" name="Rectangle 18"/>
          <p:cNvSpPr/>
          <p:nvPr/>
        </p:nvSpPr>
        <p:spPr>
          <a:xfrm>
            <a:off x="6248400" y="3810000"/>
            <a:ext cx="8382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tx1"/>
                </a:solidFill>
                <a:latin typeface="Times New Roman" pitchFamily="18" charset="0"/>
                <a:cs typeface="Times New Roman" pitchFamily="18" charset="0"/>
              </a:rPr>
              <a:t>HOA</a:t>
            </a:r>
          </a:p>
        </p:txBody>
      </p:sp>
      <p:sp>
        <p:nvSpPr>
          <p:cNvPr id="20" name="Rectangle 19"/>
          <p:cNvSpPr/>
          <p:nvPr/>
        </p:nvSpPr>
        <p:spPr>
          <a:xfrm>
            <a:off x="6248400" y="50292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tx1"/>
                </a:solidFill>
                <a:latin typeface="Times New Roman" pitchFamily="18" charset="0"/>
                <a:cs typeface="Times New Roman" pitchFamily="18" charset="0"/>
              </a:rPr>
              <a:t>THÂN</a:t>
            </a:r>
          </a:p>
        </p:txBody>
      </p:sp>
      <p:sp>
        <p:nvSpPr>
          <p:cNvPr id="21" name="Rectangle 20"/>
          <p:cNvSpPr/>
          <p:nvPr/>
        </p:nvSpPr>
        <p:spPr>
          <a:xfrm>
            <a:off x="1676400" y="1371600"/>
            <a:ext cx="5867400" cy="4572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400" b="1" dirty="0">
                <a:solidFill>
                  <a:srgbClr val="0000CC"/>
                </a:solidFill>
                <a:latin typeface="Times New Roman" pitchFamily="18" charset="0"/>
                <a:cs typeface="Times New Roman" pitchFamily="18" charset="0"/>
              </a:rPr>
              <a:t>CÁC BỘ PHẬN THƯỜNG CÓ CỦA CÂY</a:t>
            </a:r>
            <a:endParaRPr lang="vi-VN" sz="2000" b="1"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par>
                                <p:cTn id="10" presetID="22" presetClass="emph" presetSubtype="0" fill="hold" grpId="0" nodeType="withEffect">
                                  <p:stCondLst>
                                    <p:cond delay="0"/>
                                  </p:stCondLst>
                                  <p:childTnLst>
                                    <p:animClr clrSpc="hsl" dir="cw">
                                      <p:cBhvr override="childStyle">
                                        <p:cTn id="11" dur="500" fill="hold"/>
                                        <p:tgtEl>
                                          <p:spTgt spid="20"/>
                                        </p:tgtEl>
                                        <p:attrNameLst>
                                          <p:attrName>style.color</p:attrName>
                                        </p:attrNameLst>
                                      </p:cBhvr>
                                      <p:by>
                                        <p:hsl h="-7200000" s="0" l="0"/>
                                      </p:by>
                                    </p:animClr>
                                    <p:animClr clrSpc="hsl" dir="cw">
                                      <p:cBhvr>
                                        <p:cTn id="12" dur="500" fill="hold"/>
                                        <p:tgtEl>
                                          <p:spTgt spid="20"/>
                                        </p:tgtEl>
                                        <p:attrNameLst>
                                          <p:attrName>fillcolor</p:attrName>
                                        </p:attrNameLst>
                                      </p:cBhvr>
                                      <p:by>
                                        <p:hsl h="-7200000" s="0" l="0"/>
                                      </p:by>
                                    </p:animClr>
                                    <p:animClr clrSpc="hsl" dir="cw">
                                      <p:cBhvr>
                                        <p:cTn id="13" dur="500" fill="hold"/>
                                        <p:tgtEl>
                                          <p:spTgt spid="20"/>
                                        </p:tgtEl>
                                        <p:attrNameLst>
                                          <p:attrName>stroke.color</p:attrName>
                                        </p:attrNameLst>
                                      </p:cBhvr>
                                      <p:by>
                                        <p:hsl h="-7200000" s="0" l="0"/>
                                      </p:by>
                                    </p:animClr>
                                    <p:set>
                                      <p:cBhvr>
                                        <p:cTn id="14"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WordArt 2"/>
          <p:cNvSpPr>
            <a:spLocks noChangeArrowheads="1" noChangeShapeType="1" noTextEdit="1"/>
          </p:cNvSpPr>
          <p:nvPr/>
        </p:nvSpPr>
        <p:spPr bwMode="auto">
          <a:xfrm>
            <a:off x="1651000" y="457200"/>
            <a:ext cx="6248400" cy="1238250"/>
          </a:xfrm>
          <a:prstGeom prst="rect">
            <a:avLst/>
          </a:prstGeom>
        </p:spPr>
        <p:txBody>
          <a:bodyPr wrap="none" fromWordArt="1">
            <a:prstTxWarp prst="textPlain">
              <a:avLst>
                <a:gd name="adj" fmla="val 50000"/>
              </a:avLst>
            </a:prstTxWarp>
          </a:bodyPr>
          <a:lstStyle/>
          <a:p>
            <a:pPr algn="ctr"/>
            <a:r>
              <a:rPr lang="vi-VN" sz="5400" b="1"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Trò chơi </a:t>
            </a:r>
            <a:endParaRPr lang="en-US" sz="5400" b="1"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
        <p:nvSpPr>
          <p:cNvPr id="89090" name="Content Placeholder 4"/>
          <p:cNvSpPr>
            <a:spLocks noGrp="1"/>
          </p:cNvSpPr>
          <p:nvPr>
            <p:ph idx="1"/>
          </p:nvPr>
        </p:nvSpPr>
        <p:spPr>
          <a:xfrm>
            <a:off x="1066800" y="1695450"/>
            <a:ext cx="7124700" cy="3649663"/>
          </a:xfrm>
        </p:spPr>
        <p:txBody>
          <a:bodyPr/>
          <a:lstStyle/>
          <a:p>
            <a:pPr marL="0" indent="0" algn="ctr">
              <a:buFont typeface="Wingdings 2" pitchFamily="18" charset="2"/>
              <a:buNone/>
            </a:pPr>
            <a:r>
              <a:rPr lang="en-US" altLang="en-US" sz="4800" b="1" smtClean="0">
                <a:latin typeface="Times New Roman" pitchFamily="18" charset="0"/>
                <a:cs typeface="Times New Roman" pitchFamily="18" charset="0"/>
              </a:rPr>
              <a:t>Thi ai tìm nhiều nhất?</a:t>
            </a:r>
            <a:endParaRPr lang="en-US" altLang="en-US" sz="3600" smtClean="0">
              <a:latin typeface="Times New Roman" pitchFamily="18" charset="0"/>
            </a:endParaRPr>
          </a:p>
          <a:p>
            <a:pPr marL="0" indent="0" algn="ctr">
              <a:buFont typeface="Wingdings 2" pitchFamily="18" charset="2"/>
              <a:buNone/>
            </a:pPr>
            <a:endParaRPr lang="en-US" altLang="en-US" sz="3600" smtClean="0">
              <a:latin typeface="Times New Roman" pitchFamily="18" charset="0"/>
            </a:endParaRPr>
          </a:p>
          <a:p>
            <a:pPr marL="0" indent="0" algn="ctr">
              <a:buFont typeface="Wingdings 2" pitchFamily="18" charset="2"/>
              <a:buNone/>
            </a:pPr>
            <a:r>
              <a:rPr lang="en-US" altLang="en-US" sz="3600" smtClean="0">
                <a:latin typeface="Times New Roman" pitchFamily="18" charset="0"/>
              </a:rPr>
              <a:t>3. Tìm đồ dùng làm từ nhựa cây?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21506"/>
                                        </p:tgtEl>
                                        <p:attrNameLst>
                                          <p:attrName>style.color</p:attrName>
                                        </p:attrNameLst>
                                      </p:cBhvr>
                                      <p:by>
                                        <p:hsl h="-7200000" s="0" l="0"/>
                                      </p:by>
                                    </p:animClr>
                                    <p:animClr clrSpc="hsl" dir="cw">
                                      <p:cBhvr>
                                        <p:cTn id="7" dur="500" fill="hold"/>
                                        <p:tgtEl>
                                          <p:spTgt spid="21506"/>
                                        </p:tgtEl>
                                        <p:attrNameLst>
                                          <p:attrName>fillcolor</p:attrName>
                                        </p:attrNameLst>
                                      </p:cBhvr>
                                      <p:by>
                                        <p:hsl h="-7200000" s="0" l="0"/>
                                      </p:by>
                                    </p:animClr>
                                    <p:animClr clrSpc="hsl" dir="cw">
                                      <p:cBhvr>
                                        <p:cTn id="8" dur="500" fill="hold"/>
                                        <p:tgtEl>
                                          <p:spTgt spid="21506"/>
                                        </p:tgtEl>
                                        <p:attrNameLst>
                                          <p:attrName>stroke.color</p:attrName>
                                        </p:attrNameLst>
                                      </p:cBhvr>
                                      <p:by>
                                        <p:hsl h="-7200000" s="0" l="0"/>
                                      </p:by>
                                    </p:animClr>
                                    <p:set>
                                      <p:cBhvr>
                                        <p:cTn id="9" dur="500" fill="hold"/>
                                        <p:tgtEl>
                                          <p:spTgt spid="2150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809625" y="5638800"/>
            <a:ext cx="2133600" cy="396875"/>
          </a:xfrm>
          <a:prstGeom prst="rect">
            <a:avLst/>
          </a:prstGeom>
          <a:noFill/>
          <a:ln w="9525">
            <a:noFill/>
            <a:miter lim="800000"/>
            <a:headEnd/>
            <a:tailEnd/>
          </a:ln>
        </p:spPr>
        <p:txBody>
          <a:bodyPr>
            <a:spAutoFit/>
          </a:bodyPr>
          <a:lstStyle/>
          <a:p>
            <a:pPr>
              <a:spcBef>
                <a:spcPct val="50000"/>
              </a:spcBef>
            </a:pPr>
            <a:r>
              <a:rPr lang="en-US" altLang="en-US" sz="2000" b="1"/>
              <a:t>Lốp xe</a:t>
            </a:r>
          </a:p>
        </p:txBody>
      </p:sp>
      <p:pic>
        <p:nvPicPr>
          <p:cNvPr id="19460" name="Picture 4" descr="lốp xe"/>
          <p:cNvPicPr>
            <a:picLocks noChangeAspect="1" noChangeArrowheads="1"/>
          </p:cNvPicPr>
          <p:nvPr/>
        </p:nvPicPr>
        <p:blipFill>
          <a:blip r:embed="rId2"/>
          <a:srcRect/>
          <a:stretch>
            <a:fillRect/>
          </a:stretch>
        </p:blipFill>
        <p:spPr bwMode="auto">
          <a:xfrm>
            <a:off x="117475" y="2543175"/>
            <a:ext cx="2825750" cy="2743200"/>
          </a:xfrm>
          <a:prstGeom prst="rect">
            <a:avLst/>
          </a:prstGeom>
          <a:noFill/>
          <a:ln w="9525">
            <a:noFill/>
            <a:miter lim="800000"/>
            <a:headEnd/>
            <a:tailEnd/>
          </a:ln>
        </p:spPr>
      </p:pic>
      <p:pic>
        <p:nvPicPr>
          <p:cNvPr id="19461" name="Picture 5" descr="ghe"/>
          <p:cNvPicPr>
            <a:picLocks noChangeAspect="1" noChangeArrowheads="1"/>
          </p:cNvPicPr>
          <p:nvPr/>
        </p:nvPicPr>
        <p:blipFill>
          <a:blip r:embed="rId3"/>
          <a:srcRect/>
          <a:stretch>
            <a:fillRect/>
          </a:stretch>
        </p:blipFill>
        <p:spPr bwMode="auto">
          <a:xfrm>
            <a:off x="6172200" y="2547938"/>
            <a:ext cx="2819400" cy="2743200"/>
          </a:xfrm>
          <a:prstGeom prst="rect">
            <a:avLst/>
          </a:prstGeom>
          <a:noFill/>
          <a:ln w="9525">
            <a:noFill/>
            <a:miter lim="800000"/>
            <a:headEnd/>
            <a:tailEnd/>
          </a:ln>
        </p:spPr>
      </p:pic>
      <p:pic>
        <p:nvPicPr>
          <p:cNvPr id="19462" name="Picture 6" descr="trai bóng"/>
          <p:cNvPicPr>
            <a:picLocks noChangeAspect="1" noChangeArrowheads="1"/>
          </p:cNvPicPr>
          <p:nvPr/>
        </p:nvPicPr>
        <p:blipFill>
          <a:blip r:embed="rId4"/>
          <a:srcRect/>
          <a:stretch>
            <a:fillRect/>
          </a:stretch>
        </p:blipFill>
        <p:spPr bwMode="auto">
          <a:xfrm>
            <a:off x="3200400" y="2547938"/>
            <a:ext cx="2743200" cy="2738437"/>
          </a:xfrm>
          <a:prstGeom prst="rect">
            <a:avLst/>
          </a:prstGeom>
          <a:noFill/>
          <a:ln w="9525">
            <a:noFill/>
            <a:miter lim="800000"/>
            <a:headEnd/>
            <a:tailEnd/>
          </a:ln>
        </p:spPr>
      </p:pic>
      <p:sp>
        <p:nvSpPr>
          <p:cNvPr id="19463" name="Text Box 7"/>
          <p:cNvSpPr txBox="1">
            <a:spLocks noChangeArrowheads="1"/>
          </p:cNvSpPr>
          <p:nvPr/>
        </p:nvSpPr>
        <p:spPr bwMode="auto">
          <a:xfrm>
            <a:off x="3519488" y="5643563"/>
            <a:ext cx="1752600" cy="396875"/>
          </a:xfrm>
          <a:prstGeom prst="rect">
            <a:avLst/>
          </a:prstGeom>
          <a:noFill/>
          <a:ln w="9525">
            <a:noFill/>
            <a:miter lim="800000"/>
            <a:headEnd/>
            <a:tailEnd/>
          </a:ln>
        </p:spPr>
        <p:txBody>
          <a:bodyPr>
            <a:spAutoFit/>
          </a:bodyPr>
          <a:lstStyle/>
          <a:p>
            <a:pPr>
              <a:spcBef>
                <a:spcPct val="50000"/>
              </a:spcBef>
            </a:pPr>
            <a:r>
              <a:rPr lang="en-US" altLang="en-US" sz="2000" b="1"/>
              <a:t>Trái bóng</a:t>
            </a:r>
          </a:p>
        </p:txBody>
      </p:sp>
      <p:sp>
        <p:nvSpPr>
          <p:cNvPr id="19464" name="Text Box 8"/>
          <p:cNvSpPr txBox="1">
            <a:spLocks noChangeArrowheads="1"/>
          </p:cNvSpPr>
          <p:nvPr/>
        </p:nvSpPr>
        <p:spPr bwMode="auto">
          <a:xfrm>
            <a:off x="6724650" y="5586413"/>
            <a:ext cx="2133600" cy="396875"/>
          </a:xfrm>
          <a:prstGeom prst="rect">
            <a:avLst/>
          </a:prstGeom>
          <a:noFill/>
          <a:ln w="9525">
            <a:noFill/>
            <a:miter lim="800000"/>
            <a:headEnd/>
            <a:tailEnd/>
          </a:ln>
        </p:spPr>
        <p:txBody>
          <a:bodyPr>
            <a:spAutoFit/>
          </a:bodyPr>
          <a:lstStyle/>
          <a:p>
            <a:pPr>
              <a:spcBef>
                <a:spcPct val="50000"/>
              </a:spcBef>
            </a:pPr>
            <a:r>
              <a:rPr lang="en-US" altLang="en-US" sz="2000" b="1"/>
              <a:t>Sơn tàu</a:t>
            </a:r>
          </a:p>
        </p:txBody>
      </p:sp>
      <p:sp>
        <p:nvSpPr>
          <p:cNvPr id="31752" name="Title 1"/>
          <p:cNvSpPr>
            <a:spLocks noGrp="1"/>
          </p:cNvSpPr>
          <p:nvPr>
            <p:ph type="title"/>
          </p:nvPr>
        </p:nvSpPr>
        <p:spPr/>
        <p:txBody>
          <a:bodyPr>
            <a:normAutofit/>
          </a:bodyPr>
          <a:lstStyle/>
          <a:p>
            <a:r>
              <a:rPr lang="en-US" altLang="en-US" sz="4000" b="1" smtClean="0">
                <a:latin typeface="Times New Roman" pitchFamily="18" charset="0"/>
                <a:ea typeface="Trebuchet MS" pitchFamily="34" charset="0"/>
                <a:cs typeface="Trebuchet MS" pitchFamily="34" charset="0"/>
              </a:rPr>
              <a:t>Một số thân cây cho nhựa dùng để làm</a:t>
            </a:r>
            <a:endParaRPr lang="en-US" altLang="en-US" sz="4000" b="1" smtClean="0">
              <a:ea typeface="Trebuchet MS" pitchFamily="34" charset="0"/>
              <a:cs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amond(in)">
                                      <p:cBhvr>
                                        <p:cTn id="7" dur="1000"/>
                                        <p:tgtEl>
                                          <p:spTgt spid="1946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9459"/>
                                        </p:tgtEl>
                                        <p:attrNameLst>
                                          <p:attrName>style.visibility</p:attrName>
                                        </p:attrNameLst>
                                      </p:cBhvr>
                                      <p:to>
                                        <p:strVal val="visible"/>
                                      </p:to>
                                    </p:set>
                                    <p:animEffect transition="in" filter="diamond(in)">
                                      <p:cBhvr>
                                        <p:cTn id="10" dur="1000"/>
                                        <p:tgtEl>
                                          <p:spTgt spid="1945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9463"/>
                                        </p:tgtEl>
                                        <p:attrNameLst>
                                          <p:attrName>style.visibility</p:attrName>
                                        </p:attrNameLst>
                                      </p:cBhvr>
                                      <p:to>
                                        <p:strVal val="visible"/>
                                      </p:to>
                                    </p:set>
                                    <p:animEffect transition="in" filter="diamond(in)">
                                      <p:cBhvr>
                                        <p:cTn id="13" dur="1000"/>
                                        <p:tgtEl>
                                          <p:spTgt spid="19463"/>
                                        </p:tgtEl>
                                      </p:cBhvr>
                                    </p:animEffect>
                                  </p:childTnLst>
                                </p:cTn>
                              </p:par>
                              <p:par>
                                <p:cTn id="14" presetID="8" presetClass="entr" presetSubtype="16" fill="hold" nodeType="withEffect">
                                  <p:stCondLst>
                                    <p:cond delay="0"/>
                                  </p:stCondLst>
                                  <p:childTnLst>
                                    <p:set>
                                      <p:cBhvr>
                                        <p:cTn id="15" dur="1" fill="hold">
                                          <p:stCondLst>
                                            <p:cond delay="0"/>
                                          </p:stCondLst>
                                        </p:cTn>
                                        <p:tgtEl>
                                          <p:spTgt spid="19461"/>
                                        </p:tgtEl>
                                        <p:attrNameLst>
                                          <p:attrName>style.visibility</p:attrName>
                                        </p:attrNameLst>
                                      </p:cBhvr>
                                      <p:to>
                                        <p:strVal val="visible"/>
                                      </p:to>
                                    </p:set>
                                    <p:animEffect transition="in" filter="diamond(in)">
                                      <p:cBhvr>
                                        <p:cTn id="16" dur="1000"/>
                                        <p:tgtEl>
                                          <p:spTgt spid="19461"/>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9464"/>
                                        </p:tgtEl>
                                        <p:attrNameLst>
                                          <p:attrName>style.visibility</p:attrName>
                                        </p:attrNameLst>
                                      </p:cBhvr>
                                      <p:to>
                                        <p:strVal val="visible"/>
                                      </p:to>
                                    </p:set>
                                    <p:animEffect transition="in" filter="diamond(in)">
                                      <p:cBhvr>
                                        <p:cTn id="19" dur="1000"/>
                                        <p:tgtEl>
                                          <p:spTgt spid="19464"/>
                                        </p:tgtEl>
                                      </p:cBhvr>
                                    </p:animEffect>
                                  </p:childTnLst>
                                </p:cTn>
                              </p:par>
                              <p:par>
                                <p:cTn id="20" presetID="22" presetClass="entr" presetSubtype="4" fill="hold" nodeType="withEffect">
                                  <p:stCondLst>
                                    <p:cond delay="0"/>
                                  </p:stCondLst>
                                  <p:childTnLst>
                                    <p:set>
                                      <p:cBhvr>
                                        <p:cTn id="21" dur="1" fill="hold">
                                          <p:stCondLst>
                                            <p:cond delay="0"/>
                                          </p:stCondLst>
                                        </p:cTn>
                                        <p:tgtEl>
                                          <p:spTgt spid="19462"/>
                                        </p:tgtEl>
                                        <p:attrNameLst>
                                          <p:attrName>style.visibility</p:attrName>
                                        </p:attrNameLst>
                                      </p:cBhvr>
                                      <p:to>
                                        <p:strVal val="visible"/>
                                      </p:to>
                                    </p:set>
                                    <p:animEffect transition="in" filter="wipe(down)">
                                      <p:cBhvr>
                                        <p:cTn id="22"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3" grpId="0"/>
      <p:bldP spid="19464"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endParaRPr lang="en-US" altLang="en-US" smtClean="0">
              <a:ea typeface="Trebuchet MS" pitchFamily="34" charset="0"/>
              <a:cs typeface="Trebuchet MS" pitchFamily="34" charset="0"/>
            </a:endParaRPr>
          </a:p>
        </p:txBody>
      </p:sp>
      <p:sp>
        <p:nvSpPr>
          <p:cNvPr id="4" name="Rectangle 3"/>
          <p:cNvSpPr/>
          <p:nvPr/>
        </p:nvSpPr>
        <p:spPr>
          <a:xfrm>
            <a:off x="2590800" y="2133600"/>
            <a:ext cx="44958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srgbClr val="FF0000"/>
                </a:solidFill>
              </a:rPr>
              <a:t>Bạn</a:t>
            </a:r>
            <a:r>
              <a:rPr lang="en-US" sz="2800" b="1" dirty="0">
                <a:solidFill>
                  <a:srgbClr val="FF0000"/>
                </a:solidFill>
              </a:rPr>
              <a:t> </a:t>
            </a:r>
            <a:r>
              <a:rPr lang="en-US" sz="2800" b="1" dirty="0" err="1">
                <a:solidFill>
                  <a:srgbClr val="FF0000"/>
                </a:solidFill>
              </a:rPr>
              <a:t>được</a:t>
            </a:r>
            <a:r>
              <a:rPr lang="en-US" sz="2800" b="1" dirty="0">
                <a:solidFill>
                  <a:srgbClr val="FF0000"/>
                </a:solidFill>
              </a:rPr>
              <a:t> </a:t>
            </a:r>
            <a:r>
              <a:rPr lang="en-US" sz="2800" b="1" dirty="0" err="1">
                <a:solidFill>
                  <a:srgbClr val="FF0000"/>
                </a:solidFill>
              </a:rPr>
              <a:t>cô</a:t>
            </a:r>
            <a:r>
              <a:rPr lang="en-US" sz="2800" b="1" dirty="0">
                <a:solidFill>
                  <a:srgbClr val="FF0000"/>
                </a:solidFill>
              </a:rPr>
              <a:t> </a:t>
            </a:r>
            <a:r>
              <a:rPr lang="en-US" sz="2800" b="1" dirty="0" err="1">
                <a:solidFill>
                  <a:srgbClr val="FF0000"/>
                </a:solidFill>
              </a:rPr>
              <a:t>giáo</a:t>
            </a:r>
            <a:r>
              <a:rPr lang="en-US" sz="2800" b="1" dirty="0">
                <a:solidFill>
                  <a:srgbClr val="FF0000"/>
                </a:solidFill>
              </a:rPr>
              <a:t> </a:t>
            </a:r>
            <a:r>
              <a:rPr lang="en-US" sz="2800" b="1" dirty="0" err="1">
                <a:solidFill>
                  <a:srgbClr val="FF0000"/>
                </a:solidFill>
              </a:rPr>
              <a:t>lì</a:t>
            </a:r>
            <a:r>
              <a:rPr lang="en-US" sz="2800" b="1" dirty="0">
                <a:solidFill>
                  <a:srgbClr val="FF0000"/>
                </a:solidFill>
              </a:rPr>
              <a:t> </a:t>
            </a:r>
            <a:r>
              <a:rPr lang="en-US" sz="2800" b="1" dirty="0" err="1">
                <a:solidFill>
                  <a:srgbClr val="FF0000"/>
                </a:solidFill>
              </a:rPr>
              <a:t>xì</a:t>
            </a:r>
            <a:endParaRPr lang="en-US" sz="2800" b="1" dirty="0">
              <a:solidFill>
                <a:srgbClr val="FF0000"/>
              </a:solidFill>
            </a:endParaRPr>
          </a:p>
        </p:txBody>
      </p:sp>
      <p:sp>
        <p:nvSpPr>
          <p:cNvPr id="6" name="Arrow: Left 5">
            <a:hlinkClick r:id="rId2" action="ppaction://hlinksldjump"/>
          </p:cNvPr>
          <p:cNvSpPr/>
          <p:nvPr/>
        </p:nvSpPr>
        <p:spPr>
          <a:xfrm>
            <a:off x="6629400" y="5383213"/>
            <a:ext cx="2133600" cy="1447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Theme427128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6803" name="Oval 3"/>
          <p:cNvSpPr>
            <a:spLocks noChangeArrowheads="1"/>
          </p:cNvSpPr>
          <p:nvPr/>
        </p:nvSpPr>
        <p:spPr bwMode="auto">
          <a:xfrm>
            <a:off x="609600" y="381000"/>
            <a:ext cx="7467600" cy="1676400"/>
          </a:xfrm>
          <a:prstGeom prst="ellipse">
            <a:avLst/>
          </a:prstGeom>
          <a:solidFill>
            <a:srgbClr val="FFFF66"/>
          </a:solidFill>
          <a:ln w="9525">
            <a:solidFill>
              <a:srgbClr val="FFFF00"/>
            </a:solidFill>
            <a:round/>
            <a:headEnd/>
            <a:tailEnd/>
          </a:ln>
        </p:spPr>
        <p:txBody>
          <a:bodyPr wrap="none" anchor="ctr"/>
          <a:lstStyle/>
          <a:p>
            <a:pPr algn="ctr"/>
            <a:r>
              <a:rPr lang="en-US" sz="6600" b="1">
                <a:solidFill>
                  <a:srgbClr val="000099"/>
                </a:solidFill>
                <a:latin typeface="Times New Roman" pitchFamily="18" charset="0"/>
              </a:rPr>
              <a:t>TRÒ CHƠI</a:t>
            </a:r>
          </a:p>
        </p:txBody>
      </p:sp>
      <p:pic>
        <p:nvPicPr>
          <p:cNvPr id="92163" name="Picture 29" descr="6"/>
          <p:cNvPicPr>
            <a:picLocks noChangeAspect="1" noChangeArrowheads="1" noCrop="1"/>
          </p:cNvPicPr>
          <p:nvPr/>
        </p:nvPicPr>
        <p:blipFill>
          <a:blip r:embed="rId4"/>
          <a:srcRect/>
          <a:stretch>
            <a:fillRect/>
          </a:stretch>
        </p:blipFill>
        <p:spPr bwMode="auto">
          <a:xfrm>
            <a:off x="11963400" y="2286000"/>
            <a:ext cx="914400" cy="774700"/>
          </a:xfrm>
          <a:prstGeom prst="rect">
            <a:avLst/>
          </a:prstGeom>
          <a:noFill/>
          <a:ln w="9525">
            <a:noFill/>
            <a:miter lim="800000"/>
            <a:headEnd/>
            <a:tailEnd/>
          </a:ln>
        </p:spPr>
      </p:pic>
      <p:sp>
        <p:nvSpPr>
          <p:cNvPr id="51" name="WordArt 2"/>
          <p:cNvSpPr>
            <a:spLocks noChangeArrowheads="1" noChangeShapeType="1"/>
          </p:cNvSpPr>
          <p:nvPr/>
        </p:nvSpPr>
        <p:spPr bwMode="auto">
          <a:xfrm>
            <a:off x="76200" y="2133600"/>
            <a:ext cx="8991600" cy="3154363"/>
          </a:xfrm>
          <a:prstGeom prst="rect">
            <a:avLst/>
          </a:prstGeom>
        </p:spPr>
        <p:txBody>
          <a:bodyPr wrap="none" fromWordArt="1">
            <a:prstTxWarp prst="textDoubleWave1">
              <a:avLst>
                <a:gd name="adj1" fmla="val 6500"/>
                <a:gd name="adj2" fmla="val 0"/>
              </a:avLst>
            </a:prstTxWarp>
          </a:bodyPr>
          <a:lstStyle/>
          <a:p>
            <a:pPr algn="ctr"/>
            <a:r>
              <a:rPr lang="en-US" sz="6000" kern="10" spc="-600">
                <a:ln w="12700">
                  <a:solidFill>
                    <a:srgbClr val="000099"/>
                  </a:solidFill>
                  <a:round/>
                  <a:headEnd/>
                  <a:tailEnd/>
                </a:ln>
                <a:solidFill>
                  <a:srgbClr val="FF0000"/>
                </a:solidFill>
                <a:effectLst>
                  <a:outerShdw dist="125724" dir="18900000" algn="ctr" rotWithShape="0">
                    <a:srgbClr val="000099"/>
                  </a:outerShdw>
                </a:effectLst>
                <a:latin typeface="Times New Roman"/>
                <a:cs typeface="Times New Roman"/>
              </a:rPr>
              <a:t>Ô chữ kỳ diệu</a:t>
            </a:r>
          </a:p>
        </p:txBody>
      </p:sp>
      <p:sp>
        <p:nvSpPr>
          <p:cNvPr id="7" name="Right Arrow 6">
            <a:hlinkClick r:id="rId5" action="ppaction://hlinksldjump"/>
          </p:cNvPr>
          <p:cNvSpPr/>
          <p:nvPr/>
        </p:nvSpPr>
        <p:spPr>
          <a:xfrm>
            <a:off x="7467600" y="5562600"/>
            <a:ext cx="10668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80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ro choi am nhac.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diamond(in)">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5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Group 2"/>
          <p:cNvGraphicFramePr>
            <a:graphicFrameLocks noGrp="1"/>
          </p:cNvGraphicFramePr>
          <p:nvPr/>
        </p:nvGraphicFramePr>
        <p:xfrm>
          <a:off x="2411413" y="301625"/>
          <a:ext cx="4325937" cy="639763"/>
        </p:xfrm>
        <a:graphic>
          <a:graphicData uri="http://schemas.openxmlformats.org/drawingml/2006/table">
            <a:tbl>
              <a:tblPr/>
              <a:tblGrid>
                <a:gridCol w="720725"/>
                <a:gridCol w="722312"/>
                <a:gridCol w="720725"/>
                <a:gridCol w="720725"/>
                <a:gridCol w="720725"/>
                <a:gridCol w="720725"/>
              </a:tblGrid>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marT="45697" marB="456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66"/>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r>
            </a:tbl>
          </a:graphicData>
        </a:graphic>
      </p:graphicFrame>
      <p:graphicFrame>
        <p:nvGraphicFramePr>
          <p:cNvPr id="17426" name="Group 18"/>
          <p:cNvGraphicFramePr>
            <a:graphicFrameLocks noGrp="1"/>
          </p:cNvGraphicFramePr>
          <p:nvPr/>
        </p:nvGraphicFramePr>
        <p:xfrm>
          <a:off x="250825" y="908050"/>
          <a:ext cx="6488113" cy="608013"/>
        </p:xfrm>
        <a:graphic>
          <a:graphicData uri="http://schemas.openxmlformats.org/drawingml/2006/table">
            <a:tbl>
              <a:tblPr/>
              <a:tblGrid>
                <a:gridCol w="720725"/>
                <a:gridCol w="722313"/>
                <a:gridCol w="720725"/>
                <a:gridCol w="720725"/>
                <a:gridCol w="720725"/>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r>
            </a:tbl>
          </a:graphicData>
        </a:graphic>
      </p:graphicFrame>
      <p:graphicFrame>
        <p:nvGraphicFramePr>
          <p:cNvPr id="17448" name="Group 40"/>
          <p:cNvGraphicFramePr>
            <a:graphicFrameLocks noGrp="1"/>
          </p:cNvGraphicFramePr>
          <p:nvPr/>
        </p:nvGraphicFramePr>
        <p:xfrm>
          <a:off x="3859213" y="1525588"/>
          <a:ext cx="3605212" cy="608012"/>
        </p:xfrm>
        <a:graphic>
          <a:graphicData uri="http://schemas.openxmlformats.org/drawingml/2006/table">
            <a:tbl>
              <a:tblPr/>
              <a:tblGrid>
                <a:gridCol w="720725"/>
                <a:gridCol w="722312"/>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r>
            </a:tbl>
          </a:graphicData>
        </a:graphic>
      </p:graphicFrame>
      <p:graphicFrame>
        <p:nvGraphicFramePr>
          <p:cNvPr id="17462" name="Group 54"/>
          <p:cNvGraphicFramePr>
            <a:graphicFrameLocks noGrp="1"/>
          </p:cNvGraphicFramePr>
          <p:nvPr/>
        </p:nvGraphicFramePr>
        <p:xfrm>
          <a:off x="1692275" y="2133600"/>
          <a:ext cx="5767388" cy="608013"/>
        </p:xfrm>
        <a:graphic>
          <a:graphicData uri="http://schemas.openxmlformats.org/drawingml/2006/table">
            <a:tbl>
              <a:tblPr/>
              <a:tblGrid>
                <a:gridCol w="720725"/>
                <a:gridCol w="722313"/>
                <a:gridCol w="720725"/>
                <a:gridCol w="720725"/>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r>
            </a:tbl>
          </a:graphicData>
        </a:graphic>
      </p:graphicFrame>
      <p:graphicFrame>
        <p:nvGraphicFramePr>
          <p:cNvPr id="17482" name="Group 74"/>
          <p:cNvGraphicFramePr>
            <a:graphicFrameLocks noGrp="1"/>
          </p:cNvGraphicFramePr>
          <p:nvPr/>
        </p:nvGraphicFramePr>
        <p:xfrm>
          <a:off x="4567238" y="2749550"/>
          <a:ext cx="4325937" cy="608013"/>
        </p:xfrm>
        <a:graphic>
          <a:graphicData uri="http://schemas.openxmlformats.org/drawingml/2006/table">
            <a:tbl>
              <a:tblPr/>
              <a:tblGrid>
                <a:gridCol w="720725"/>
                <a:gridCol w="722312"/>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r>
            </a:tbl>
          </a:graphicData>
        </a:graphic>
      </p:graphicFrame>
      <p:graphicFrame>
        <p:nvGraphicFramePr>
          <p:cNvPr id="17498" name="Group 90"/>
          <p:cNvGraphicFramePr>
            <a:graphicFrameLocks noGrp="1"/>
          </p:cNvGraphicFramePr>
          <p:nvPr/>
        </p:nvGraphicFramePr>
        <p:xfrm>
          <a:off x="1685925" y="3357563"/>
          <a:ext cx="4325938" cy="608012"/>
        </p:xfrm>
        <a:graphic>
          <a:graphicData uri="http://schemas.openxmlformats.org/drawingml/2006/table">
            <a:tbl>
              <a:tblPr/>
              <a:tblGrid>
                <a:gridCol w="720725"/>
                <a:gridCol w="722313"/>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r>
            </a:tbl>
          </a:graphicData>
        </a:graphic>
      </p:graphicFrame>
      <p:graphicFrame>
        <p:nvGraphicFramePr>
          <p:cNvPr id="17514" name="Group 106"/>
          <p:cNvGraphicFramePr>
            <a:graphicFrameLocks noGrp="1"/>
          </p:cNvGraphicFramePr>
          <p:nvPr/>
        </p:nvGraphicFramePr>
        <p:xfrm>
          <a:off x="3125788" y="3973513"/>
          <a:ext cx="4325937" cy="608012"/>
        </p:xfrm>
        <a:graphic>
          <a:graphicData uri="http://schemas.openxmlformats.org/drawingml/2006/table">
            <a:tbl>
              <a:tblPr/>
              <a:tblGrid>
                <a:gridCol w="720725"/>
                <a:gridCol w="722312"/>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r>
            </a:tbl>
          </a:graphicData>
        </a:graphic>
      </p:graphicFrame>
      <p:grpSp>
        <p:nvGrpSpPr>
          <p:cNvPr id="2" name="Group 122"/>
          <p:cNvGrpSpPr>
            <a:grpSpLocks/>
          </p:cNvGrpSpPr>
          <p:nvPr/>
        </p:nvGrpSpPr>
        <p:grpSpPr bwMode="auto">
          <a:xfrm>
            <a:off x="455613" y="5429250"/>
            <a:ext cx="8569325" cy="1368425"/>
            <a:chOff x="242" y="3066"/>
            <a:chExt cx="5398" cy="1089"/>
          </a:xfrm>
        </p:grpSpPr>
        <p:sp>
          <p:nvSpPr>
            <p:cNvPr id="93531" name="Rectangle 123"/>
            <p:cNvSpPr>
              <a:spLocks noChangeArrowheads="1"/>
            </p:cNvSpPr>
            <p:nvPr/>
          </p:nvSpPr>
          <p:spPr bwMode="auto">
            <a:xfrm>
              <a:off x="242" y="3066"/>
              <a:ext cx="5398" cy="1089"/>
            </a:xfrm>
            <a:prstGeom prst="rect">
              <a:avLst/>
            </a:prstGeom>
            <a:solidFill>
              <a:schemeClr val="accent1"/>
            </a:solidFill>
            <a:ln w="9525">
              <a:solidFill>
                <a:srgbClr val="000099"/>
              </a:solidFill>
              <a:miter lim="800000"/>
              <a:headEnd/>
              <a:tailEnd/>
            </a:ln>
          </p:spPr>
          <p:txBody>
            <a:bodyPr wrap="none" anchor="ctr"/>
            <a:lstStyle/>
            <a:p>
              <a:pPr algn="ctr" eaLnBrk="0" hangingPunct="0"/>
              <a:r>
                <a:rPr lang="vi-VN" sz="2000" b="1">
                  <a:solidFill>
                    <a:srgbClr val="0000CC"/>
                  </a:solidFill>
                  <a:latin typeface="Times New Roman" pitchFamily="18" charset="0"/>
                  <a:cs typeface="Times New Roman" pitchFamily="18" charset="0"/>
                </a:rPr>
                <a:t>“ Cây </a:t>
              </a:r>
              <a:r>
                <a:rPr lang="en-US" sz="2000" b="1">
                  <a:solidFill>
                    <a:srgbClr val="0000CC"/>
                  </a:solidFill>
                  <a:latin typeface="Times New Roman" pitchFamily="18" charset="0"/>
                  <a:cs typeface="Times New Roman" pitchFamily="18" charset="0"/>
                </a:rPr>
                <a:t>gì </a:t>
              </a:r>
              <a:r>
                <a:rPr lang="vi-VN" sz="2000" b="1">
                  <a:solidFill>
                    <a:srgbClr val="0000CC"/>
                  </a:solidFill>
                  <a:latin typeface="Times New Roman" pitchFamily="18" charset="0"/>
                  <a:cs typeface="Times New Roman" pitchFamily="18" charset="0"/>
                </a:rPr>
                <a:t>mang dáng quê hương</a:t>
              </a:r>
            </a:p>
            <a:p>
              <a:pPr algn="ctr" eaLnBrk="0" hangingPunct="0"/>
              <a:r>
                <a:rPr lang="vi-VN" sz="2000" b="1">
                  <a:solidFill>
                    <a:srgbClr val="0000CC"/>
                  </a:solidFill>
                  <a:latin typeface="Times New Roman" pitchFamily="18" charset="0"/>
                  <a:cs typeface="Times New Roman" pitchFamily="18" charset="0"/>
                </a:rPr>
                <a:t>Thân chia từng đốt rợp đường em đi</a:t>
              </a:r>
            </a:p>
            <a:p>
              <a:pPr algn="ctr" eaLnBrk="0" hangingPunct="0"/>
              <a:r>
                <a:rPr lang="en-US" sz="2000" b="1">
                  <a:solidFill>
                    <a:srgbClr val="0000CC"/>
                  </a:solidFill>
                  <a:latin typeface="Times New Roman" pitchFamily="18" charset="0"/>
                  <a:cs typeface="Times New Roman" pitchFamily="18" charset="0"/>
                </a:rPr>
                <a:t>Mầm non dành tặng Thiếu nhi</a:t>
              </a:r>
            </a:p>
            <a:p>
              <a:pPr algn="ctr" eaLnBrk="0" hangingPunct="0"/>
              <a:r>
                <a:rPr lang="en-US" sz="2000" b="1">
                  <a:solidFill>
                    <a:srgbClr val="0000CC"/>
                  </a:solidFill>
                  <a:latin typeface="Times New Roman" pitchFamily="18" charset="0"/>
                  <a:cs typeface="Times New Roman" pitchFamily="18" charset="0"/>
                </a:rPr>
                <a:t>Gắn vào huy hiệu, em ghi tạc lòng! ”</a:t>
              </a:r>
            </a:p>
          </p:txBody>
        </p:sp>
        <p:sp>
          <p:nvSpPr>
            <p:cNvPr id="93532" name="Oval 124"/>
            <p:cNvSpPr>
              <a:spLocks noChangeArrowheads="1"/>
            </p:cNvSpPr>
            <p:nvPr/>
          </p:nvSpPr>
          <p:spPr bwMode="auto">
            <a:xfrm>
              <a:off x="423" y="3170"/>
              <a:ext cx="454" cy="524"/>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1</a:t>
              </a:r>
            </a:p>
          </p:txBody>
        </p:sp>
      </p:grpSp>
      <p:sp>
        <p:nvSpPr>
          <p:cNvPr id="17533" name="Oval 125"/>
          <p:cNvSpPr>
            <a:spLocks noChangeArrowheads="1"/>
          </p:cNvSpPr>
          <p:nvPr/>
        </p:nvSpPr>
        <p:spPr bwMode="auto">
          <a:xfrm>
            <a:off x="1763713" y="333375"/>
            <a:ext cx="503237" cy="504825"/>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1</a:t>
            </a:r>
          </a:p>
        </p:txBody>
      </p:sp>
      <p:sp>
        <p:nvSpPr>
          <p:cNvPr id="17534" name="Oval 126"/>
          <p:cNvSpPr>
            <a:spLocks noChangeArrowheads="1"/>
          </p:cNvSpPr>
          <p:nvPr/>
        </p:nvSpPr>
        <p:spPr bwMode="auto">
          <a:xfrm>
            <a:off x="6877050" y="908050"/>
            <a:ext cx="503238" cy="504825"/>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2</a:t>
            </a:r>
          </a:p>
        </p:txBody>
      </p:sp>
      <p:sp>
        <p:nvSpPr>
          <p:cNvPr id="17535" name="Oval 127"/>
          <p:cNvSpPr>
            <a:spLocks noChangeArrowheads="1"/>
          </p:cNvSpPr>
          <p:nvPr/>
        </p:nvSpPr>
        <p:spPr bwMode="auto">
          <a:xfrm>
            <a:off x="3203575" y="1557338"/>
            <a:ext cx="503238" cy="504825"/>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3</a:t>
            </a:r>
          </a:p>
        </p:txBody>
      </p:sp>
      <p:sp>
        <p:nvSpPr>
          <p:cNvPr id="17536" name="Oval 128"/>
          <p:cNvSpPr>
            <a:spLocks noChangeArrowheads="1"/>
          </p:cNvSpPr>
          <p:nvPr/>
        </p:nvSpPr>
        <p:spPr bwMode="auto">
          <a:xfrm>
            <a:off x="1042988" y="2203450"/>
            <a:ext cx="503237" cy="504825"/>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4</a:t>
            </a:r>
          </a:p>
        </p:txBody>
      </p:sp>
      <p:sp>
        <p:nvSpPr>
          <p:cNvPr id="17537" name="Oval 129"/>
          <p:cNvSpPr>
            <a:spLocks noChangeArrowheads="1"/>
          </p:cNvSpPr>
          <p:nvPr/>
        </p:nvSpPr>
        <p:spPr bwMode="auto">
          <a:xfrm>
            <a:off x="3924300" y="2781300"/>
            <a:ext cx="503238" cy="504825"/>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5</a:t>
            </a:r>
          </a:p>
        </p:txBody>
      </p:sp>
      <p:sp>
        <p:nvSpPr>
          <p:cNvPr id="17538" name="Oval 130"/>
          <p:cNvSpPr>
            <a:spLocks noChangeArrowheads="1"/>
          </p:cNvSpPr>
          <p:nvPr/>
        </p:nvSpPr>
        <p:spPr bwMode="auto">
          <a:xfrm>
            <a:off x="1042988" y="3357563"/>
            <a:ext cx="503237" cy="504825"/>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6</a:t>
            </a:r>
          </a:p>
        </p:txBody>
      </p:sp>
      <p:sp>
        <p:nvSpPr>
          <p:cNvPr id="17539" name="Oval 131"/>
          <p:cNvSpPr>
            <a:spLocks noChangeArrowheads="1"/>
          </p:cNvSpPr>
          <p:nvPr/>
        </p:nvSpPr>
        <p:spPr bwMode="auto">
          <a:xfrm>
            <a:off x="2484438" y="4076700"/>
            <a:ext cx="503237" cy="504825"/>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7</a:t>
            </a:r>
          </a:p>
        </p:txBody>
      </p:sp>
      <p:sp>
        <p:nvSpPr>
          <p:cNvPr id="17540" name="Text Box 132"/>
          <p:cNvSpPr txBox="1">
            <a:spLocks noChangeArrowheads="1"/>
          </p:cNvSpPr>
          <p:nvPr/>
        </p:nvSpPr>
        <p:spPr bwMode="auto">
          <a:xfrm>
            <a:off x="3924300" y="1557338"/>
            <a:ext cx="504825" cy="519112"/>
          </a:xfrm>
          <a:prstGeom prst="rect">
            <a:avLst/>
          </a:prstGeom>
          <a:gradFill rotWithShape="1">
            <a:gsLst>
              <a:gs pos="0">
                <a:schemeClr val="bg1"/>
              </a:gs>
              <a:gs pos="100000">
                <a:schemeClr val="folHlink"/>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graphicFrame>
        <p:nvGraphicFramePr>
          <p:cNvPr id="17541" name="Group 133"/>
          <p:cNvGraphicFramePr>
            <a:graphicFrameLocks noGrp="1"/>
          </p:cNvGraphicFramePr>
          <p:nvPr/>
        </p:nvGraphicFramePr>
        <p:xfrm>
          <a:off x="250825" y="908050"/>
          <a:ext cx="6488113" cy="944563"/>
        </p:xfrm>
        <a:graphic>
          <a:graphicData uri="http://schemas.openxmlformats.org/drawingml/2006/table">
            <a:tbl>
              <a:tblPr/>
              <a:tblGrid>
                <a:gridCol w="720725"/>
                <a:gridCol w="722313"/>
                <a:gridCol w="720725"/>
                <a:gridCol w="720725"/>
                <a:gridCol w="720725"/>
                <a:gridCol w="720725"/>
                <a:gridCol w="720725"/>
                <a:gridCol w="720725"/>
                <a:gridCol w="720725"/>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D</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Ư­</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A</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H</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Ê</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u</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r>
            </a:tbl>
          </a:graphicData>
        </a:graphic>
      </p:graphicFrame>
      <p:sp>
        <p:nvSpPr>
          <p:cNvPr id="17563" name="Text Box 155"/>
          <p:cNvSpPr txBox="1">
            <a:spLocks noChangeArrowheads="1"/>
          </p:cNvSpPr>
          <p:nvPr/>
        </p:nvSpPr>
        <p:spPr bwMode="auto">
          <a:xfrm>
            <a:off x="4714875" y="1557338"/>
            <a:ext cx="504825" cy="519112"/>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64" name="Text Box 156"/>
          <p:cNvSpPr txBox="1">
            <a:spLocks noChangeArrowheads="1"/>
          </p:cNvSpPr>
          <p:nvPr/>
        </p:nvSpPr>
        <p:spPr bwMode="auto">
          <a:xfrm>
            <a:off x="323850" y="965200"/>
            <a:ext cx="504825" cy="519113"/>
          </a:xfrm>
          <a:prstGeom prst="rect">
            <a:avLst/>
          </a:prstGeom>
          <a:gradFill rotWithShape="1">
            <a:gsLst>
              <a:gs pos="0">
                <a:schemeClr val="bg1"/>
              </a:gs>
              <a:gs pos="100000">
                <a:srgbClr val="00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65" name="Text Box 157"/>
          <p:cNvSpPr txBox="1">
            <a:spLocks noChangeArrowheads="1"/>
          </p:cNvSpPr>
          <p:nvPr/>
        </p:nvSpPr>
        <p:spPr bwMode="auto">
          <a:xfrm>
            <a:off x="1042988" y="965200"/>
            <a:ext cx="504825" cy="519113"/>
          </a:xfrm>
          <a:prstGeom prst="rect">
            <a:avLst/>
          </a:prstGeom>
          <a:gradFill rotWithShape="1">
            <a:gsLst>
              <a:gs pos="0">
                <a:schemeClr val="bg1"/>
              </a:gs>
              <a:gs pos="100000">
                <a:srgbClr val="00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66" name="Text Box 158"/>
          <p:cNvSpPr txBox="1">
            <a:spLocks noChangeArrowheads="1"/>
          </p:cNvSpPr>
          <p:nvPr/>
        </p:nvSpPr>
        <p:spPr bwMode="auto">
          <a:xfrm>
            <a:off x="1763713" y="965200"/>
            <a:ext cx="504825" cy="519113"/>
          </a:xfrm>
          <a:prstGeom prst="rect">
            <a:avLst/>
          </a:prstGeom>
          <a:gradFill rotWithShape="1">
            <a:gsLst>
              <a:gs pos="0">
                <a:schemeClr val="bg1"/>
              </a:gs>
              <a:gs pos="100000">
                <a:srgbClr val="00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67" name="Text Box 159"/>
          <p:cNvSpPr txBox="1">
            <a:spLocks noChangeArrowheads="1"/>
          </p:cNvSpPr>
          <p:nvPr/>
        </p:nvSpPr>
        <p:spPr bwMode="auto">
          <a:xfrm>
            <a:off x="2484438" y="931863"/>
            <a:ext cx="504825" cy="519112"/>
          </a:xfrm>
          <a:prstGeom prst="rect">
            <a:avLst/>
          </a:prstGeom>
          <a:gradFill rotWithShape="1">
            <a:gsLst>
              <a:gs pos="0">
                <a:schemeClr val="bg1"/>
              </a:gs>
              <a:gs pos="100000">
                <a:srgbClr val="00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68" name="Text Box 160"/>
          <p:cNvSpPr txBox="1">
            <a:spLocks noChangeArrowheads="1"/>
          </p:cNvSpPr>
          <p:nvPr/>
        </p:nvSpPr>
        <p:spPr bwMode="auto">
          <a:xfrm>
            <a:off x="3209925" y="914400"/>
            <a:ext cx="504825" cy="519113"/>
          </a:xfrm>
          <a:prstGeom prst="rect">
            <a:avLst/>
          </a:prstGeom>
          <a:gradFill rotWithShape="1">
            <a:gsLst>
              <a:gs pos="0">
                <a:schemeClr val="bg1"/>
              </a:gs>
              <a:gs pos="100000">
                <a:srgbClr val="00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69" name="Text Box 161"/>
          <p:cNvSpPr txBox="1">
            <a:spLocks noChangeArrowheads="1"/>
          </p:cNvSpPr>
          <p:nvPr/>
        </p:nvSpPr>
        <p:spPr bwMode="auto">
          <a:xfrm>
            <a:off x="3924300" y="965200"/>
            <a:ext cx="504825" cy="519113"/>
          </a:xfrm>
          <a:prstGeom prst="rect">
            <a:avLst/>
          </a:prstGeom>
          <a:gradFill rotWithShape="1">
            <a:gsLst>
              <a:gs pos="0">
                <a:schemeClr val="bg1"/>
              </a:gs>
              <a:gs pos="100000">
                <a:srgbClr val="00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70" name="Text Box 162"/>
          <p:cNvSpPr txBox="1">
            <a:spLocks noChangeArrowheads="1"/>
          </p:cNvSpPr>
          <p:nvPr/>
        </p:nvSpPr>
        <p:spPr bwMode="auto">
          <a:xfrm>
            <a:off x="5364163" y="965200"/>
            <a:ext cx="504825" cy="519113"/>
          </a:xfrm>
          <a:prstGeom prst="rect">
            <a:avLst/>
          </a:prstGeom>
          <a:gradFill rotWithShape="1">
            <a:gsLst>
              <a:gs pos="0">
                <a:schemeClr val="bg1"/>
              </a:gs>
              <a:gs pos="100000">
                <a:srgbClr val="00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71" name="Text Box 163"/>
          <p:cNvSpPr txBox="1">
            <a:spLocks noChangeArrowheads="1"/>
          </p:cNvSpPr>
          <p:nvPr/>
        </p:nvSpPr>
        <p:spPr bwMode="auto">
          <a:xfrm>
            <a:off x="6154738" y="965200"/>
            <a:ext cx="504825" cy="519113"/>
          </a:xfrm>
          <a:prstGeom prst="rect">
            <a:avLst/>
          </a:prstGeom>
          <a:gradFill rotWithShape="1">
            <a:gsLst>
              <a:gs pos="0">
                <a:schemeClr val="bg1"/>
              </a:gs>
              <a:gs pos="100000">
                <a:srgbClr val="00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72" name="Text Box 164"/>
          <p:cNvSpPr txBox="1">
            <a:spLocks noChangeArrowheads="1"/>
          </p:cNvSpPr>
          <p:nvPr/>
        </p:nvSpPr>
        <p:spPr bwMode="auto">
          <a:xfrm>
            <a:off x="4716463" y="965200"/>
            <a:ext cx="504825" cy="519113"/>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grpSp>
        <p:nvGrpSpPr>
          <p:cNvPr id="3" name="Group 165"/>
          <p:cNvGrpSpPr>
            <a:grpSpLocks/>
          </p:cNvGrpSpPr>
          <p:nvPr/>
        </p:nvGrpSpPr>
        <p:grpSpPr bwMode="auto">
          <a:xfrm>
            <a:off x="455613" y="5341938"/>
            <a:ext cx="8569325" cy="1484312"/>
            <a:chOff x="242" y="3084"/>
            <a:chExt cx="5398" cy="1089"/>
          </a:xfrm>
        </p:grpSpPr>
        <p:sp>
          <p:nvSpPr>
            <p:cNvPr id="93529" name="Rectangle 166"/>
            <p:cNvSpPr>
              <a:spLocks noChangeArrowheads="1"/>
            </p:cNvSpPr>
            <p:nvPr/>
          </p:nvSpPr>
          <p:spPr bwMode="auto">
            <a:xfrm>
              <a:off x="242" y="3084"/>
              <a:ext cx="5398" cy="1089"/>
            </a:xfrm>
            <a:prstGeom prst="rect">
              <a:avLst/>
            </a:prstGeom>
            <a:solidFill>
              <a:schemeClr val="accent1"/>
            </a:solidFill>
            <a:ln w="9525">
              <a:solidFill>
                <a:srgbClr val="000099"/>
              </a:solidFill>
              <a:miter lim="800000"/>
              <a:headEnd/>
              <a:tailEnd/>
            </a:ln>
          </p:spPr>
          <p:txBody>
            <a:bodyPr wrap="none" anchor="ctr"/>
            <a:lstStyle/>
            <a:p>
              <a:pPr algn="ctr" eaLnBrk="0" hangingPunct="0"/>
              <a:r>
                <a:rPr lang="en-US" sz="2000" b="1">
                  <a:solidFill>
                    <a:srgbClr val="0000CC"/>
                  </a:solidFill>
                  <a:latin typeface="Times New Roman" pitchFamily="18" charset="0"/>
                  <a:cs typeface="Times New Roman" pitchFamily="18" charset="0"/>
                </a:rPr>
                <a:t>“ Cây bò trên đất</a:t>
              </a:r>
            </a:p>
            <a:p>
              <a:pPr algn="ctr" eaLnBrk="0" hangingPunct="0"/>
              <a:r>
                <a:rPr lang="en-US" sz="2000" b="1">
                  <a:solidFill>
                    <a:srgbClr val="0000CC"/>
                  </a:solidFill>
                  <a:latin typeface="Times New Roman" pitchFamily="18" charset="0"/>
                  <a:cs typeface="Times New Roman" pitchFamily="18" charset="0"/>
                </a:rPr>
                <a:t>    Lá ráp quả tròn</a:t>
              </a:r>
            </a:p>
            <a:p>
              <a:pPr algn="ctr" eaLnBrk="0" hangingPunct="0"/>
              <a:r>
                <a:rPr lang="vi-VN" sz="2000" b="1">
                  <a:solidFill>
                    <a:srgbClr val="0000CC"/>
                  </a:solidFill>
                  <a:latin typeface="Times New Roman" pitchFamily="18" charset="0"/>
                  <a:cs typeface="Times New Roman" pitchFamily="18" charset="0"/>
                </a:rPr>
                <a:t>       Ruột đỏ như son</a:t>
              </a:r>
            </a:p>
            <a:p>
              <a:pPr algn="ctr" eaLnBrk="0" hangingPunct="0"/>
              <a:r>
                <a:rPr lang="en-US" sz="2000" b="1">
                  <a:solidFill>
                    <a:srgbClr val="0000CC"/>
                  </a:solidFill>
                  <a:latin typeface="Times New Roman" pitchFamily="18" charset="0"/>
                  <a:cs typeface="Times New Roman" pitchFamily="18" charset="0"/>
                </a:rPr>
                <a:t>                Vỏ ngoài xanh thẫm. ”</a:t>
              </a:r>
            </a:p>
          </p:txBody>
        </p:sp>
        <p:sp>
          <p:nvSpPr>
            <p:cNvPr id="93530" name="Oval 167"/>
            <p:cNvSpPr>
              <a:spLocks noChangeArrowheads="1"/>
            </p:cNvSpPr>
            <p:nvPr/>
          </p:nvSpPr>
          <p:spPr bwMode="auto">
            <a:xfrm>
              <a:off x="423" y="3220"/>
              <a:ext cx="454" cy="454"/>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2</a:t>
              </a:r>
            </a:p>
          </p:txBody>
        </p:sp>
      </p:grpSp>
      <p:grpSp>
        <p:nvGrpSpPr>
          <p:cNvPr id="4" name="Group 168"/>
          <p:cNvGrpSpPr>
            <a:grpSpLocks/>
          </p:cNvGrpSpPr>
          <p:nvPr/>
        </p:nvGrpSpPr>
        <p:grpSpPr bwMode="auto">
          <a:xfrm>
            <a:off x="455613" y="5341938"/>
            <a:ext cx="8569325" cy="1484312"/>
            <a:chOff x="287" y="3084"/>
            <a:chExt cx="5398" cy="1089"/>
          </a:xfrm>
        </p:grpSpPr>
        <p:sp>
          <p:nvSpPr>
            <p:cNvPr id="93527" name="Rectangle 169"/>
            <p:cNvSpPr>
              <a:spLocks noChangeArrowheads="1"/>
            </p:cNvSpPr>
            <p:nvPr/>
          </p:nvSpPr>
          <p:spPr bwMode="auto">
            <a:xfrm>
              <a:off x="287" y="3084"/>
              <a:ext cx="5398" cy="1089"/>
            </a:xfrm>
            <a:prstGeom prst="rect">
              <a:avLst/>
            </a:prstGeom>
            <a:solidFill>
              <a:schemeClr val="accent1"/>
            </a:solidFill>
            <a:ln w="9525">
              <a:solidFill>
                <a:srgbClr val="000099"/>
              </a:solidFill>
              <a:miter lim="800000"/>
              <a:headEnd/>
              <a:tailEnd/>
            </a:ln>
          </p:spPr>
          <p:txBody>
            <a:bodyPr wrap="none" anchor="ctr"/>
            <a:lstStyle/>
            <a:p>
              <a:pPr algn="ctr" eaLnBrk="0" hangingPunct="0"/>
              <a:r>
                <a:rPr lang="en-US" sz="2000" b="1"/>
                <a:t> </a:t>
              </a:r>
              <a:r>
                <a:rPr lang="en-US" sz="2000" b="1">
                  <a:solidFill>
                    <a:srgbClr val="0000CC"/>
                  </a:solidFill>
                  <a:latin typeface="Times New Roman" pitchFamily="18" charset="0"/>
                  <a:cs typeface="Times New Roman" pitchFamily="18" charset="0"/>
                </a:rPr>
                <a:t>Đây là loài cây có tên trong bài hát “Đi học” </a:t>
              </a:r>
            </a:p>
            <a:p>
              <a:pPr algn="ctr" eaLnBrk="0" hangingPunct="0"/>
              <a:r>
                <a:rPr lang="en-US" sz="2000" b="1">
                  <a:solidFill>
                    <a:srgbClr val="0000CC"/>
                  </a:solidFill>
                  <a:latin typeface="Times New Roman" pitchFamily="18" charset="0"/>
                  <a:cs typeface="Times New Roman" pitchFamily="18" charset="0"/>
                </a:rPr>
                <a:t>của nhạc sĩ Bùi Đình Thảo.</a:t>
              </a:r>
            </a:p>
          </p:txBody>
        </p:sp>
        <p:sp>
          <p:nvSpPr>
            <p:cNvPr id="93528" name="Oval 170"/>
            <p:cNvSpPr>
              <a:spLocks noChangeArrowheads="1"/>
            </p:cNvSpPr>
            <p:nvPr/>
          </p:nvSpPr>
          <p:spPr bwMode="auto">
            <a:xfrm>
              <a:off x="468" y="3295"/>
              <a:ext cx="454" cy="454"/>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3</a:t>
              </a:r>
            </a:p>
          </p:txBody>
        </p:sp>
      </p:grpSp>
      <p:sp>
        <p:nvSpPr>
          <p:cNvPr id="17579" name="Text Box 171"/>
          <p:cNvSpPr txBox="1">
            <a:spLocks noChangeArrowheads="1"/>
          </p:cNvSpPr>
          <p:nvPr/>
        </p:nvSpPr>
        <p:spPr bwMode="auto">
          <a:xfrm>
            <a:off x="4714875" y="981075"/>
            <a:ext cx="504825" cy="519113"/>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h</a:t>
            </a:r>
          </a:p>
        </p:txBody>
      </p:sp>
      <p:graphicFrame>
        <p:nvGraphicFramePr>
          <p:cNvPr id="17580" name="Group 172"/>
          <p:cNvGraphicFramePr>
            <a:graphicFrameLocks noGrp="1"/>
          </p:cNvGraphicFramePr>
          <p:nvPr/>
        </p:nvGraphicFramePr>
        <p:xfrm>
          <a:off x="3859213" y="1525588"/>
          <a:ext cx="3605212" cy="608012"/>
        </p:xfrm>
        <a:graphic>
          <a:graphicData uri="http://schemas.openxmlformats.org/drawingml/2006/table">
            <a:tbl>
              <a:tblPr/>
              <a:tblGrid>
                <a:gridCol w="720725"/>
                <a:gridCol w="722312"/>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660066"/>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rPr>
                        <a:t>C</a:t>
                      </a:r>
                      <a:endParaRPr kumimoji="0" lang="en-GB"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rPr>
                        <a:t>ä</a:t>
                      </a:r>
                      <a:endParaRPr kumimoji="0" lang="en-GB" sz="2800" b="1" i="0" u="none" strike="noStrike" cap="none" normalizeH="0" baseline="0" smtClean="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r>
            </a:tbl>
          </a:graphicData>
        </a:graphic>
      </p:graphicFrame>
      <p:sp>
        <p:nvSpPr>
          <p:cNvPr id="17594" name="Text Box 186"/>
          <p:cNvSpPr txBox="1">
            <a:spLocks noChangeArrowheads="1"/>
          </p:cNvSpPr>
          <p:nvPr/>
        </p:nvSpPr>
        <p:spPr bwMode="auto">
          <a:xfrm>
            <a:off x="5364163" y="1557338"/>
            <a:ext cx="504825" cy="519112"/>
          </a:xfrm>
          <a:prstGeom prst="rect">
            <a:avLst/>
          </a:prstGeom>
          <a:gradFill rotWithShape="1">
            <a:gsLst>
              <a:gs pos="0">
                <a:schemeClr val="bg1"/>
              </a:gs>
              <a:gs pos="100000">
                <a:schemeClr val="folHlink"/>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95" name="Text Box 187"/>
          <p:cNvSpPr txBox="1">
            <a:spLocks noChangeArrowheads="1"/>
          </p:cNvSpPr>
          <p:nvPr/>
        </p:nvSpPr>
        <p:spPr bwMode="auto">
          <a:xfrm>
            <a:off x="6084888" y="1557338"/>
            <a:ext cx="504825" cy="519112"/>
          </a:xfrm>
          <a:prstGeom prst="rect">
            <a:avLst/>
          </a:prstGeom>
          <a:gradFill rotWithShape="1">
            <a:gsLst>
              <a:gs pos="0">
                <a:schemeClr val="bg1"/>
              </a:gs>
              <a:gs pos="100000">
                <a:schemeClr val="folHlink"/>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96" name="Text Box 188"/>
          <p:cNvSpPr txBox="1">
            <a:spLocks noChangeArrowheads="1"/>
          </p:cNvSpPr>
          <p:nvPr/>
        </p:nvSpPr>
        <p:spPr bwMode="auto">
          <a:xfrm>
            <a:off x="6875463" y="1557338"/>
            <a:ext cx="504825" cy="519112"/>
          </a:xfrm>
          <a:prstGeom prst="rect">
            <a:avLst/>
          </a:prstGeom>
          <a:gradFill rotWithShape="1">
            <a:gsLst>
              <a:gs pos="0">
                <a:schemeClr val="bg1"/>
              </a:gs>
              <a:gs pos="100000">
                <a:schemeClr val="folHlink"/>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97" name="Text Box 189"/>
          <p:cNvSpPr txBox="1">
            <a:spLocks noChangeArrowheads="1"/>
          </p:cNvSpPr>
          <p:nvPr/>
        </p:nvSpPr>
        <p:spPr bwMode="auto">
          <a:xfrm>
            <a:off x="4714875" y="1557338"/>
            <a:ext cx="504825" cy="519112"/>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98" name="Text Box 190"/>
          <p:cNvSpPr txBox="1">
            <a:spLocks noChangeArrowheads="1"/>
          </p:cNvSpPr>
          <p:nvPr/>
        </p:nvSpPr>
        <p:spPr bwMode="auto">
          <a:xfrm>
            <a:off x="4643438" y="2205038"/>
            <a:ext cx="576262" cy="519112"/>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599" name="Text Box 191"/>
          <p:cNvSpPr txBox="1">
            <a:spLocks noChangeArrowheads="1"/>
          </p:cNvSpPr>
          <p:nvPr/>
        </p:nvSpPr>
        <p:spPr bwMode="auto">
          <a:xfrm>
            <a:off x="1763713"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00" name="Text Box 192"/>
          <p:cNvSpPr txBox="1">
            <a:spLocks noChangeArrowheads="1"/>
          </p:cNvSpPr>
          <p:nvPr/>
        </p:nvSpPr>
        <p:spPr bwMode="auto">
          <a:xfrm>
            <a:off x="2484438"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01" name="Text Box 193"/>
          <p:cNvSpPr txBox="1">
            <a:spLocks noChangeArrowheads="1"/>
          </p:cNvSpPr>
          <p:nvPr/>
        </p:nvSpPr>
        <p:spPr bwMode="auto">
          <a:xfrm>
            <a:off x="3203575"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02" name="Text Box 194"/>
          <p:cNvSpPr txBox="1">
            <a:spLocks noChangeArrowheads="1"/>
          </p:cNvSpPr>
          <p:nvPr/>
        </p:nvSpPr>
        <p:spPr bwMode="auto">
          <a:xfrm>
            <a:off x="3924300"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03" name="Text Box 195"/>
          <p:cNvSpPr txBox="1">
            <a:spLocks noChangeArrowheads="1"/>
          </p:cNvSpPr>
          <p:nvPr/>
        </p:nvSpPr>
        <p:spPr bwMode="auto">
          <a:xfrm>
            <a:off x="5437188"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04" name="Text Box 196"/>
          <p:cNvSpPr txBox="1">
            <a:spLocks noChangeArrowheads="1"/>
          </p:cNvSpPr>
          <p:nvPr/>
        </p:nvSpPr>
        <p:spPr bwMode="auto">
          <a:xfrm>
            <a:off x="6156325"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05" name="Text Box 197"/>
          <p:cNvSpPr txBox="1">
            <a:spLocks noChangeArrowheads="1"/>
          </p:cNvSpPr>
          <p:nvPr/>
        </p:nvSpPr>
        <p:spPr bwMode="auto">
          <a:xfrm>
            <a:off x="6877050"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grpSp>
        <p:nvGrpSpPr>
          <p:cNvPr id="5" name="Group 198"/>
          <p:cNvGrpSpPr>
            <a:grpSpLocks/>
          </p:cNvGrpSpPr>
          <p:nvPr/>
        </p:nvGrpSpPr>
        <p:grpSpPr bwMode="auto">
          <a:xfrm>
            <a:off x="457200" y="5364163"/>
            <a:ext cx="8569325" cy="1484312"/>
            <a:chOff x="288" y="3100"/>
            <a:chExt cx="5398" cy="1089"/>
          </a:xfrm>
        </p:grpSpPr>
        <p:sp>
          <p:nvSpPr>
            <p:cNvPr id="93525" name="Rectangle 199"/>
            <p:cNvSpPr>
              <a:spLocks noChangeArrowheads="1"/>
            </p:cNvSpPr>
            <p:nvPr/>
          </p:nvSpPr>
          <p:spPr bwMode="auto">
            <a:xfrm>
              <a:off x="288" y="3100"/>
              <a:ext cx="5398" cy="1089"/>
            </a:xfrm>
            <a:prstGeom prst="rect">
              <a:avLst/>
            </a:prstGeom>
            <a:solidFill>
              <a:schemeClr val="accent1"/>
            </a:solidFill>
            <a:ln w="9525">
              <a:solidFill>
                <a:srgbClr val="000099"/>
              </a:solidFill>
              <a:miter lim="800000"/>
              <a:headEnd/>
              <a:tailEnd/>
            </a:ln>
          </p:spPr>
          <p:txBody>
            <a:bodyPr wrap="none" anchor="ctr"/>
            <a:lstStyle/>
            <a:p>
              <a:pPr algn="ctr" eaLnBrk="0" hangingPunct="0"/>
              <a:r>
                <a:rPr lang="vi-VN" sz="2000" b="1">
                  <a:solidFill>
                    <a:srgbClr val="0000CC"/>
                  </a:solidFill>
                  <a:latin typeface="Times New Roman" pitchFamily="18" charset="0"/>
                  <a:cs typeface="Times New Roman" pitchFamily="18" charset="0"/>
                </a:rPr>
                <a:t>“ Cây g</a:t>
              </a:r>
              <a:r>
                <a:rPr lang="en-US" sz="2000" b="1">
                  <a:solidFill>
                    <a:srgbClr val="0000CC"/>
                  </a:solidFill>
                  <a:latin typeface="Times New Roman" pitchFamily="18" charset="0"/>
                  <a:cs typeface="Times New Roman" pitchFamily="18" charset="0"/>
                </a:rPr>
                <a:t>ì </a:t>
              </a:r>
              <a:r>
                <a:rPr lang="vi-VN" sz="2000" b="1">
                  <a:solidFill>
                    <a:srgbClr val="0000CC"/>
                  </a:solidFill>
                  <a:latin typeface="Times New Roman" pitchFamily="18" charset="0"/>
                  <a:cs typeface="Times New Roman" pitchFamily="18" charset="0"/>
                </a:rPr>
                <a:t>mọc ở sân trường</a:t>
              </a:r>
            </a:p>
            <a:p>
              <a:pPr algn="ctr" eaLnBrk="0" hangingPunct="0"/>
              <a:r>
                <a:rPr lang="vi-VN" sz="2000" b="1">
                  <a:solidFill>
                    <a:srgbClr val="0000CC"/>
                  </a:solidFill>
                  <a:latin typeface="Times New Roman" pitchFamily="18" charset="0"/>
                  <a:cs typeface="Times New Roman" pitchFamily="18" charset="0"/>
                </a:rPr>
                <a:t>    Cùng em năm tháng thân thương bạn bè</a:t>
              </a:r>
            </a:p>
            <a:p>
              <a:pPr algn="ctr" eaLnBrk="0" hangingPunct="0"/>
              <a:r>
                <a:rPr lang="pt-BR" sz="2000" b="1">
                  <a:solidFill>
                    <a:srgbClr val="0000CC"/>
                  </a:solidFill>
                  <a:latin typeface="Times New Roman" pitchFamily="18" charset="0"/>
                  <a:cs typeface="Times New Roman" pitchFamily="18" charset="0"/>
                </a:rPr>
                <a:t>       Nấp trong tán lá tiếng ve</a:t>
              </a:r>
            </a:p>
            <a:p>
              <a:pPr algn="ctr" eaLnBrk="0" hangingPunct="0"/>
              <a:r>
                <a:rPr lang="en-US" sz="2000" b="1">
                  <a:solidFill>
                    <a:srgbClr val="0000CC"/>
                  </a:solidFill>
                  <a:latin typeface="Times New Roman" pitchFamily="18" charset="0"/>
                  <a:cs typeface="Times New Roman" pitchFamily="18" charset="0"/>
                </a:rPr>
                <a:t>Sắc hoa đỏ rực gọi hè đến mau. ”</a:t>
              </a:r>
            </a:p>
          </p:txBody>
        </p:sp>
        <p:sp>
          <p:nvSpPr>
            <p:cNvPr id="93526" name="Oval 200"/>
            <p:cNvSpPr>
              <a:spLocks noChangeArrowheads="1"/>
            </p:cNvSpPr>
            <p:nvPr/>
          </p:nvSpPr>
          <p:spPr bwMode="auto">
            <a:xfrm>
              <a:off x="469" y="3236"/>
              <a:ext cx="454" cy="454"/>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4</a:t>
              </a:r>
            </a:p>
          </p:txBody>
        </p:sp>
      </p:grpSp>
      <p:graphicFrame>
        <p:nvGraphicFramePr>
          <p:cNvPr id="17609" name="Group 201"/>
          <p:cNvGraphicFramePr>
            <a:graphicFrameLocks noGrp="1"/>
          </p:cNvGraphicFramePr>
          <p:nvPr/>
        </p:nvGraphicFramePr>
        <p:xfrm>
          <a:off x="1684338" y="2100263"/>
          <a:ext cx="5767387" cy="944562"/>
        </p:xfrm>
        <a:graphic>
          <a:graphicData uri="http://schemas.openxmlformats.org/drawingml/2006/table">
            <a:tbl>
              <a:tblPr/>
              <a:tblGrid>
                <a:gridCol w="720725"/>
                <a:gridCol w="722312"/>
                <a:gridCol w="720725"/>
                <a:gridCol w="720725"/>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P</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H</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rPr>
                        <a:t>­Ư</a:t>
                      </a:r>
                      <a:endParaRPr kumimoji="0" lang="en-GB" sz="2800" b="1" i="0" u="none" strike="noStrike" cap="none" normalizeH="0" baseline="0" dirty="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î</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N</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G</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V</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rPr>
                        <a:t>Ü</a:t>
                      </a:r>
                      <a:endParaRPr kumimoji="0" lang="en-GB" sz="2800" b="1" i="0" u="none" strike="noStrike" cap="none" normalizeH="0" baseline="0" smtClean="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r>
            </a:tbl>
          </a:graphicData>
        </a:graphic>
      </p:graphicFrame>
      <p:sp>
        <p:nvSpPr>
          <p:cNvPr id="17629" name="Text Box 221"/>
          <p:cNvSpPr txBox="1">
            <a:spLocks noChangeArrowheads="1"/>
          </p:cNvSpPr>
          <p:nvPr/>
        </p:nvSpPr>
        <p:spPr bwMode="auto">
          <a:xfrm>
            <a:off x="4572000" y="2133600"/>
            <a:ext cx="685800" cy="519113"/>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n</a:t>
            </a:r>
          </a:p>
        </p:txBody>
      </p:sp>
      <p:sp>
        <p:nvSpPr>
          <p:cNvPr id="17630" name="Text Box 222"/>
          <p:cNvSpPr txBox="1">
            <a:spLocks noChangeArrowheads="1"/>
          </p:cNvSpPr>
          <p:nvPr/>
        </p:nvSpPr>
        <p:spPr bwMode="auto">
          <a:xfrm>
            <a:off x="4714875" y="2781300"/>
            <a:ext cx="504825" cy="519113"/>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31" name="Text Box 223"/>
          <p:cNvSpPr txBox="1">
            <a:spLocks noChangeArrowheads="1"/>
          </p:cNvSpPr>
          <p:nvPr/>
        </p:nvSpPr>
        <p:spPr bwMode="auto">
          <a:xfrm>
            <a:off x="5435600" y="2781300"/>
            <a:ext cx="504825" cy="519113"/>
          </a:xfrm>
          <a:prstGeom prst="rect">
            <a:avLst/>
          </a:prstGeom>
          <a:gradFill rotWithShape="1">
            <a:gsLst>
              <a:gs pos="0">
                <a:schemeClr val="bg1"/>
              </a:gs>
              <a:gs pos="100000">
                <a:srgbClr val="9933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32" name="Text Box 224"/>
          <p:cNvSpPr txBox="1">
            <a:spLocks noChangeArrowheads="1"/>
          </p:cNvSpPr>
          <p:nvPr/>
        </p:nvSpPr>
        <p:spPr bwMode="auto">
          <a:xfrm>
            <a:off x="6084888" y="2781300"/>
            <a:ext cx="504825" cy="519113"/>
          </a:xfrm>
          <a:prstGeom prst="rect">
            <a:avLst/>
          </a:prstGeom>
          <a:gradFill rotWithShape="1">
            <a:gsLst>
              <a:gs pos="0">
                <a:schemeClr val="bg1"/>
              </a:gs>
              <a:gs pos="100000">
                <a:srgbClr val="9933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33" name="Text Box 225"/>
          <p:cNvSpPr txBox="1">
            <a:spLocks noChangeArrowheads="1"/>
          </p:cNvSpPr>
          <p:nvPr/>
        </p:nvSpPr>
        <p:spPr bwMode="auto">
          <a:xfrm>
            <a:off x="6804025" y="2781300"/>
            <a:ext cx="504825" cy="519113"/>
          </a:xfrm>
          <a:prstGeom prst="rect">
            <a:avLst/>
          </a:prstGeom>
          <a:gradFill rotWithShape="1">
            <a:gsLst>
              <a:gs pos="0">
                <a:schemeClr val="bg1"/>
              </a:gs>
              <a:gs pos="100000">
                <a:srgbClr val="9933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34" name="Text Box 226"/>
          <p:cNvSpPr txBox="1">
            <a:spLocks noChangeArrowheads="1"/>
          </p:cNvSpPr>
          <p:nvPr/>
        </p:nvSpPr>
        <p:spPr bwMode="auto">
          <a:xfrm>
            <a:off x="7524750" y="2781300"/>
            <a:ext cx="504825" cy="519113"/>
          </a:xfrm>
          <a:prstGeom prst="rect">
            <a:avLst/>
          </a:prstGeom>
          <a:gradFill rotWithShape="1">
            <a:gsLst>
              <a:gs pos="0">
                <a:schemeClr val="bg1"/>
              </a:gs>
              <a:gs pos="100000">
                <a:srgbClr val="9933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35" name="Text Box 227"/>
          <p:cNvSpPr txBox="1">
            <a:spLocks noChangeArrowheads="1"/>
          </p:cNvSpPr>
          <p:nvPr/>
        </p:nvSpPr>
        <p:spPr bwMode="auto">
          <a:xfrm>
            <a:off x="8243888" y="2781300"/>
            <a:ext cx="504825" cy="519113"/>
          </a:xfrm>
          <a:prstGeom prst="rect">
            <a:avLst/>
          </a:prstGeom>
          <a:gradFill rotWithShape="1">
            <a:gsLst>
              <a:gs pos="0">
                <a:schemeClr val="bg1"/>
              </a:gs>
              <a:gs pos="100000">
                <a:srgbClr val="9933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grpSp>
        <p:nvGrpSpPr>
          <p:cNvPr id="6" name="Group 228"/>
          <p:cNvGrpSpPr>
            <a:grpSpLocks/>
          </p:cNvGrpSpPr>
          <p:nvPr/>
        </p:nvGrpSpPr>
        <p:grpSpPr bwMode="auto">
          <a:xfrm>
            <a:off x="527050" y="5381625"/>
            <a:ext cx="8569325" cy="1484313"/>
            <a:chOff x="287" y="3113"/>
            <a:chExt cx="5398" cy="1089"/>
          </a:xfrm>
        </p:grpSpPr>
        <p:sp>
          <p:nvSpPr>
            <p:cNvPr id="93523" name="Rectangle 229"/>
            <p:cNvSpPr>
              <a:spLocks noChangeArrowheads="1"/>
            </p:cNvSpPr>
            <p:nvPr/>
          </p:nvSpPr>
          <p:spPr bwMode="auto">
            <a:xfrm>
              <a:off x="287" y="3113"/>
              <a:ext cx="5398" cy="1089"/>
            </a:xfrm>
            <a:prstGeom prst="rect">
              <a:avLst/>
            </a:prstGeom>
            <a:solidFill>
              <a:schemeClr val="accent1"/>
            </a:solidFill>
            <a:ln w="9525">
              <a:solidFill>
                <a:srgbClr val="000099"/>
              </a:solidFill>
              <a:miter lim="800000"/>
              <a:headEnd/>
              <a:tailEnd/>
            </a:ln>
          </p:spPr>
          <p:txBody>
            <a:bodyPr wrap="none" anchor="ctr"/>
            <a:lstStyle/>
            <a:p>
              <a:pPr algn="ctr" eaLnBrk="0" hangingPunct="0"/>
              <a:r>
                <a:rPr lang="en-US" sz="2000" b="1">
                  <a:solidFill>
                    <a:srgbClr val="0000CC"/>
                  </a:solidFill>
                  <a:latin typeface="Times New Roman" pitchFamily="18" charset="0"/>
                  <a:cs typeface="Times New Roman" pitchFamily="18" charset="0"/>
                </a:rPr>
                <a:t>“ Cây gì bé nhỏ</a:t>
              </a:r>
            </a:p>
            <a:p>
              <a:pPr algn="ctr" eaLnBrk="0" hangingPunct="0"/>
              <a:r>
                <a:rPr lang="vi-VN" sz="2000" b="1">
                  <a:solidFill>
                    <a:srgbClr val="0000CC"/>
                  </a:solidFill>
                  <a:latin typeface="Times New Roman" pitchFamily="18" charset="0"/>
                  <a:cs typeface="Times New Roman" pitchFamily="18" charset="0"/>
                </a:rPr>
                <a:t>          Hạt nó nuôi người</a:t>
              </a:r>
            </a:p>
            <a:p>
              <a:pPr algn="ctr" eaLnBrk="0" hangingPunct="0"/>
              <a:r>
                <a:rPr lang="vi-VN" sz="2000" b="1">
                  <a:solidFill>
                    <a:srgbClr val="0000CC"/>
                  </a:solidFill>
                  <a:latin typeface="Times New Roman" pitchFamily="18" charset="0"/>
                  <a:cs typeface="Times New Roman" pitchFamily="18" charset="0"/>
                </a:rPr>
                <a:t>                    Tháng Năm, tháng Mười</a:t>
              </a:r>
            </a:p>
            <a:p>
              <a:pPr algn="ctr" eaLnBrk="0" hangingPunct="0"/>
              <a:r>
                <a:rPr lang="en-US" sz="2000" b="1">
                  <a:solidFill>
                    <a:srgbClr val="0000CC"/>
                  </a:solidFill>
                  <a:latin typeface="Times New Roman" pitchFamily="18" charset="0"/>
                  <a:cs typeface="Times New Roman" pitchFamily="18" charset="0"/>
                </a:rPr>
                <a:t>       Cả làng đi gặt. ”</a:t>
              </a:r>
            </a:p>
          </p:txBody>
        </p:sp>
        <p:sp>
          <p:nvSpPr>
            <p:cNvPr id="93524" name="Oval 230"/>
            <p:cNvSpPr>
              <a:spLocks noChangeArrowheads="1"/>
            </p:cNvSpPr>
            <p:nvPr/>
          </p:nvSpPr>
          <p:spPr bwMode="auto">
            <a:xfrm>
              <a:off x="468" y="3249"/>
              <a:ext cx="454" cy="454"/>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5</a:t>
              </a:r>
            </a:p>
          </p:txBody>
        </p:sp>
      </p:grpSp>
      <p:graphicFrame>
        <p:nvGraphicFramePr>
          <p:cNvPr id="17639" name="Group 231"/>
          <p:cNvGraphicFramePr>
            <a:graphicFrameLocks noGrp="1"/>
          </p:cNvGraphicFramePr>
          <p:nvPr/>
        </p:nvGraphicFramePr>
        <p:xfrm>
          <a:off x="4572000" y="2781300"/>
          <a:ext cx="4325938" cy="576263"/>
        </p:xfrm>
        <a:graphic>
          <a:graphicData uri="http://schemas.openxmlformats.org/drawingml/2006/table">
            <a:tbl>
              <a:tblPr/>
              <a:tblGrid>
                <a:gridCol w="720725"/>
                <a:gridCol w="722313"/>
                <a:gridCol w="720725"/>
                <a:gridCol w="720725"/>
                <a:gridCol w="720725"/>
                <a:gridCol w="720725"/>
              </a:tblGrid>
              <a:tr h="5762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C</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L</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ó</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rPr>
                        <a:t>a</a:t>
                      </a:r>
                      <a:endParaRPr kumimoji="0" lang="en-GB" sz="2800" b="1" i="0" u="none" strike="noStrike" cap="none" normalizeH="0" baseline="0" smtClean="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r>
            </a:tbl>
          </a:graphicData>
        </a:graphic>
      </p:graphicFrame>
      <p:sp>
        <p:nvSpPr>
          <p:cNvPr id="17655" name="Text Box 247"/>
          <p:cNvSpPr txBox="1">
            <a:spLocks noChangeArrowheads="1"/>
          </p:cNvSpPr>
          <p:nvPr/>
        </p:nvSpPr>
        <p:spPr bwMode="auto">
          <a:xfrm>
            <a:off x="4572000" y="2743200"/>
            <a:ext cx="647700" cy="519113"/>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c</a:t>
            </a:r>
          </a:p>
        </p:txBody>
      </p:sp>
      <p:sp>
        <p:nvSpPr>
          <p:cNvPr id="17656" name="Text Box 248"/>
          <p:cNvSpPr txBox="1">
            <a:spLocks noChangeArrowheads="1"/>
          </p:cNvSpPr>
          <p:nvPr/>
        </p:nvSpPr>
        <p:spPr bwMode="auto">
          <a:xfrm>
            <a:off x="4714875" y="3414713"/>
            <a:ext cx="504825" cy="519112"/>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57" name="Text Box 249"/>
          <p:cNvSpPr txBox="1">
            <a:spLocks noChangeArrowheads="1"/>
          </p:cNvSpPr>
          <p:nvPr/>
        </p:nvSpPr>
        <p:spPr bwMode="auto">
          <a:xfrm>
            <a:off x="1763713" y="3414713"/>
            <a:ext cx="504825" cy="519112"/>
          </a:xfrm>
          <a:prstGeom prst="rect">
            <a:avLst/>
          </a:prstGeom>
          <a:gradFill rotWithShape="1">
            <a:gsLst>
              <a:gs pos="0">
                <a:schemeClr val="bg1"/>
              </a:gs>
              <a:gs pos="100000">
                <a:srgbClr val="00FFCC"/>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58" name="Text Box 250"/>
          <p:cNvSpPr txBox="1">
            <a:spLocks noChangeArrowheads="1"/>
          </p:cNvSpPr>
          <p:nvPr/>
        </p:nvSpPr>
        <p:spPr bwMode="auto">
          <a:xfrm>
            <a:off x="2484438" y="3414713"/>
            <a:ext cx="504825" cy="519112"/>
          </a:xfrm>
          <a:prstGeom prst="rect">
            <a:avLst/>
          </a:prstGeom>
          <a:gradFill rotWithShape="1">
            <a:gsLst>
              <a:gs pos="0">
                <a:schemeClr val="bg1"/>
              </a:gs>
              <a:gs pos="100000">
                <a:srgbClr val="00FFCC"/>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59" name="Text Box 251"/>
          <p:cNvSpPr txBox="1">
            <a:spLocks noChangeArrowheads="1"/>
          </p:cNvSpPr>
          <p:nvPr/>
        </p:nvSpPr>
        <p:spPr bwMode="auto">
          <a:xfrm>
            <a:off x="3203575" y="3414713"/>
            <a:ext cx="504825" cy="519112"/>
          </a:xfrm>
          <a:prstGeom prst="rect">
            <a:avLst/>
          </a:prstGeom>
          <a:gradFill rotWithShape="1">
            <a:gsLst>
              <a:gs pos="0">
                <a:schemeClr val="bg1"/>
              </a:gs>
              <a:gs pos="100000">
                <a:srgbClr val="00FFCC"/>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60" name="Text Box 252"/>
          <p:cNvSpPr txBox="1">
            <a:spLocks noChangeArrowheads="1"/>
          </p:cNvSpPr>
          <p:nvPr/>
        </p:nvSpPr>
        <p:spPr bwMode="auto">
          <a:xfrm>
            <a:off x="3924300" y="3414713"/>
            <a:ext cx="504825" cy="519112"/>
          </a:xfrm>
          <a:prstGeom prst="rect">
            <a:avLst/>
          </a:prstGeom>
          <a:gradFill rotWithShape="1">
            <a:gsLst>
              <a:gs pos="0">
                <a:schemeClr val="bg1"/>
              </a:gs>
              <a:gs pos="100000">
                <a:srgbClr val="00FFCC"/>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61" name="Text Box 253"/>
          <p:cNvSpPr txBox="1">
            <a:spLocks noChangeArrowheads="1"/>
          </p:cNvSpPr>
          <p:nvPr/>
        </p:nvSpPr>
        <p:spPr bwMode="auto">
          <a:xfrm>
            <a:off x="5364163" y="3414713"/>
            <a:ext cx="504825" cy="519112"/>
          </a:xfrm>
          <a:prstGeom prst="rect">
            <a:avLst/>
          </a:prstGeom>
          <a:gradFill rotWithShape="1">
            <a:gsLst>
              <a:gs pos="0">
                <a:schemeClr val="bg1"/>
              </a:gs>
              <a:gs pos="100000">
                <a:srgbClr val="00FFCC"/>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grpSp>
        <p:nvGrpSpPr>
          <p:cNvPr id="7" name="Group 254"/>
          <p:cNvGrpSpPr>
            <a:grpSpLocks/>
          </p:cNvGrpSpPr>
          <p:nvPr/>
        </p:nvGrpSpPr>
        <p:grpSpPr bwMode="auto">
          <a:xfrm>
            <a:off x="530225" y="5340350"/>
            <a:ext cx="8569325" cy="1484313"/>
            <a:chOff x="334" y="2997"/>
            <a:chExt cx="5398" cy="1089"/>
          </a:xfrm>
        </p:grpSpPr>
        <p:sp>
          <p:nvSpPr>
            <p:cNvPr id="93521" name="Rectangle 255"/>
            <p:cNvSpPr>
              <a:spLocks noChangeArrowheads="1"/>
            </p:cNvSpPr>
            <p:nvPr/>
          </p:nvSpPr>
          <p:spPr bwMode="auto">
            <a:xfrm>
              <a:off x="334" y="2997"/>
              <a:ext cx="5398" cy="1089"/>
            </a:xfrm>
            <a:prstGeom prst="rect">
              <a:avLst/>
            </a:prstGeom>
            <a:solidFill>
              <a:schemeClr val="accent1"/>
            </a:solidFill>
            <a:ln w="9525">
              <a:solidFill>
                <a:srgbClr val="000099"/>
              </a:solidFill>
              <a:miter lim="800000"/>
              <a:headEnd/>
              <a:tailEnd/>
            </a:ln>
          </p:spPr>
          <p:txBody>
            <a:bodyPr wrap="none" anchor="ctr"/>
            <a:lstStyle/>
            <a:p>
              <a:pPr algn="ctr" eaLnBrk="0" hangingPunct="0"/>
              <a:r>
                <a:rPr lang="en-US" sz="2000" b="1">
                  <a:solidFill>
                    <a:srgbClr val="0000CC"/>
                  </a:solidFill>
                  <a:latin typeface="Times New Roman" pitchFamily="18" charset="0"/>
                  <a:cs typeface="Times New Roman" pitchFamily="18" charset="0"/>
                </a:rPr>
                <a:t>“Suốt đời trôi nổi ao sông</a:t>
              </a:r>
            </a:p>
            <a:p>
              <a:pPr algn="ctr" eaLnBrk="0" hangingPunct="0"/>
              <a:r>
                <a:rPr lang="vi-VN" sz="2000" b="1">
                  <a:solidFill>
                    <a:srgbClr val="0000CC"/>
                  </a:solidFill>
                  <a:latin typeface="Times New Roman" pitchFamily="18" charset="0"/>
                  <a:cs typeface="Times New Roman" pitchFamily="18" charset="0"/>
                </a:rPr>
                <a:t>    Lọc nước, nuôi lợn góp công với người</a:t>
              </a:r>
            </a:p>
            <a:p>
              <a:pPr algn="ctr" eaLnBrk="0" hangingPunct="0"/>
              <a:r>
                <a:rPr lang="en-US" sz="2000" b="1">
                  <a:solidFill>
                    <a:srgbClr val="0000CC"/>
                  </a:solidFill>
                  <a:latin typeface="Times New Roman" pitchFamily="18" charset="0"/>
                  <a:cs typeface="Times New Roman" pitchFamily="18" charset="0"/>
                </a:rPr>
                <a:t>       Bị chê là rẻ nhất đời</a:t>
              </a:r>
            </a:p>
            <a:p>
              <a:pPr algn="ctr" eaLnBrk="0" hangingPunct="0"/>
              <a:r>
                <a:rPr lang="pt-BR" sz="2000" b="1">
                  <a:solidFill>
                    <a:srgbClr val="0000CC"/>
                  </a:solidFill>
                  <a:latin typeface="Times New Roman" pitchFamily="18" charset="0"/>
                  <a:cs typeface="Times New Roman" pitchFamily="18" charset="0"/>
                </a:rPr>
                <a:t>                Mùa hoa nở tím sáng ngời ao quê. ”</a:t>
              </a:r>
            </a:p>
          </p:txBody>
        </p:sp>
        <p:sp>
          <p:nvSpPr>
            <p:cNvPr id="93522" name="Oval 256"/>
            <p:cNvSpPr>
              <a:spLocks noChangeArrowheads="1"/>
            </p:cNvSpPr>
            <p:nvPr/>
          </p:nvSpPr>
          <p:spPr bwMode="auto">
            <a:xfrm>
              <a:off x="506" y="3193"/>
              <a:ext cx="454" cy="454"/>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6</a:t>
              </a:r>
            </a:p>
          </p:txBody>
        </p:sp>
      </p:grpSp>
      <p:graphicFrame>
        <p:nvGraphicFramePr>
          <p:cNvPr id="17665" name="Group 257"/>
          <p:cNvGraphicFramePr>
            <a:graphicFrameLocks noGrp="1"/>
          </p:cNvGraphicFramePr>
          <p:nvPr/>
        </p:nvGraphicFramePr>
        <p:xfrm>
          <a:off x="1685925" y="3357563"/>
          <a:ext cx="4325938" cy="608012"/>
        </p:xfrm>
        <a:graphic>
          <a:graphicData uri="http://schemas.openxmlformats.org/drawingml/2006/table">
            <a:tbl>
              <a:tblPr/>
              <a:tblGrid>
                <a:gridCol w="720725"/>
                <a:gridCol w="722313"/>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B</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Ì</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O</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T</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r>
            </a:tbl>
          </a:graphicData>
        </a:graphic>
      </p:graphicFrame>
      <p:sp>
        <p:nvSpPr>
          <p:cNvPr id="17681" name="Text Box 273"/>
          <p:cNvSpPr txBox="1">
            <a:spLocks noChangeArrowheads="1"/>
          </p:cNvSpPr>
          <p:nvPr/>
        </p:nvSpPr>
        <p:spPr bwMode="auto">
          <a:xfrm>
            <a:off x="4714875" y="3429000"/>
            <a:ext cx="504825" cy="519113"/>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82" name="Text Box 274"/>
          <p:cNvSpPr txBox="1">
            <a:spLocks noChangeArrowheads="1"/>
          </p:cNvSpPr>
          <p:nvPr/>
        </p:nvSpPr>
        <p:spPr bwMode="auto">
          <a:xfrm>
            <a:off x="4714875" y="4005263"/>
            <a:ext cx="504825" cy="519112"/>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83" name="Text Box 275"/>
          <p:cNvSpPr txBox="1">
            <a:spLocks noChangeArrowheads="1"/>
          </p:cNvSpPr>
          <p:nvPr/>
        </p:nvSpPr>
        <p:spPr bwMode="auto">
          <a:xfrm>
            <a:off x="3203575" y="4005263"/>
            <a:ext cx="504825" cy="519112"/>
          </a:xfrm>
          <a:prstGeom prst="rect">
            <a:avLst/>
          </a:prstGeom>
          <a:gradFill rotWithShape="1">
            <a:gsLst>
              <a:gs pos="0">
                <a:schemeClr val="bg1"/>
              </a:gs>
              <a:gs pos="100000">
                <a:srgbClr val="FF66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84" name="Text Box 276"/>
          <p:cNvSpPr txBox="1">
            <a:spLocks noChangeArrowheads="1"/>
          </p:cNvSpPr>
          <p:nvPr/>
        </p:nvSpPr>
        <p:spPr bwMode="auto">
          <a:xfrm>
            <a:off x="3924300" y="4005263"/>
            <a:ext cx="504825" cy="519112"/>
          </a:xfrm>
          <a:prstGeom prst="rect">
            <a:avLst/>
          </a:prstGeom>
          <a:gradFill rotWithShape="1">
            <a:gsLst>
              <a:gs pos="0">
                <a:schemeClr val="bg1"/>
              </a:gs>
              <a:gs pos="100000">
                <a:srgbClr val="FF66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85" name="Text Box 277"/>
          <p:cNvSpPr txBox="1">
            <a:spLocks noChangeArrowheads="1"/>
          </p:cNvSpPr>
          <p:nvPr/>
        </p:nvSpPr>
        <p:spPr bwMode="auto">
          <a:xfrm>
            <a:off x="5364163" y="4005263"/>
            <a:ext cx="504825" cy="519112"/>
          </a:xfrm>
          <a:prstGeom prst="rect">
            <a:avLst/>
          </a:prstGeom>
          <a:gradFill rotWithShape="1">
            <a:gsLst>
              <a:gs pos="0">
                <a:schemeClr val="bg1"/>
              </a:gs>
              <a:gs pos="100000">
                <a:srgbClr val="FF66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86" name="Text Box 278"/>
          <p:cNvSpPr txBox="1">
            <a:spLocks noChangeArrowheads="1"/>
          </p:cNvSpPr>
          <p:nvPr/>
        </p:nvSpPr>
        <p:spPr bwMode="auto">
          <a:xfrm>
            <a:off x="6154738" y="4005263"/>
            <a:ext cx="504825" cy="519112"/>
          </a:xfrm>
          <a:prstGeom prst="rect">
            <a:avLst/>
          </a:prstGeom>
          <a:gradFill rotWithShape="1">
            <a:gsLst>
              <a:gs pos="0">
                <a:schemeClr val="bg1"/>
              </a:gs>
              <a:gs pos="100000">
                <a:srgbClr val="FF66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687" name="Text Box 279"/>
          <p:cNvSpPr txBox="1">
            <a:spLocks noChangeArrowheads="1"/>
          </p:cNvSpPr>
          <p:nvPr/>
        </p:nvSpPr>
        <p:spPr bwMode="auto">
          <a:xfrm>
            <a:off x="6804025" y="4005263"/>
            <a:ext cx="504825" cy="519112"/>
          </a:xfrm>
          <a:prstGeom prst="rect">
            <a:avLst/>
          </a:prstGeom>
          <a:gradFill rotWithShape="1">
            <a:gsLst>
              <a:gs pos="0">
                <a:schemeClr val="bg1"/>
              </a:gs>
              <a:gs pos="100000">
                <a:srgbClr val="FF66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grpSp>
        <p:nvGrpSpPr>
          <p:cNvPr id="8" name="Group 280"/>
          <p:cNvGrpSpPr>
            <a:grpSpLocks/>
          </p:cNvGrpSpPr>
          <p:nvPr/>
        </p:nvGrpSpPr>
        <p:grpSpPr bwMode="auto">
          <a:xfrm>
            <a:off x="519113" y="5448300"/>
            <a:ext cx="8569325" cy="1181100"/>
            <a:chOff x="3526" y="6862"/>
            <a:chExt cx="5398" cy="1089"/>
          </a:xfrm>
        </p:grpSpPr>
        <p:sp>
          <p:nvSpPr>
            <p:cNvPr id="5456" name="Rectangle 281"/>
            <p:cNvSpPr>
              <a:spLocks noChangeArrowheads="1"/>
            </p:cNvSpPr>
            <p:nvPr/>
          </p:nvSpPr>
          <p:spPr bwMode="auto">
            <a:xfrm>
              <a:off x="3526" y="6862"/>
              <a:ext cx="5398" cy="1089"/>
            </a:xfrm>
            <a:prstGeom prst="rect">
              <a:avLst/>
            </a:prstGeom>
            <a:solidFill>
              <a:schemeClr val="accent1"/>
            </a:solidFill>
            <a:ln w="9525">
              <a:solidFill>
                <a:srgbClr val="000099"/>
              </a:solidFill>
              <a:miter lim="800000"/>
              <a:headEnd/>
              <a:tailEnd/>
            </a:ln>
            <a:effectLst/>
            <a:extLst>
              <a:ext uri="{AF507438-7753-43E0-B8FC-AC1667EBCBE1}"/>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0" hangingPunct="0">
                <a:defRPr/>
              </a:pPr>
              <a:r>
                <a:rPr lang="vi-VN" sz="2000" b="1" dirty="0">
                  <a:solidFill>
                    <a:srgbClr val="0000CC"/>
                  </a:solidFill>
                  <a:latin typeface="+mn-lt"/>
                </a:rPr>
                <a:t>Cây </a:t>
              </a:r>
              <a:r>
                <a:rPr lang="en-US" sz="2000" b="1" dirty="0" err="1" smtClean="0">
                  <a:solidFill>
                    <a:srgbClr val="0000CC"/>
                  </a:solidFill>
                  <a:latin typeface="+mn-lt"/>
                </a:rPr>
                <a:t>gì</a:t>
              </a:r>
              <a:r>
                <a:rPr lang="en-US" sz="2000" b="1" dirty="0" smtClean="0">
                  <a:solidFill>
                    <a:srgbClr val="0000CC"/>
                  </a:solidFill>
                  <a:latin typeface="+mn-lt"/>
                </a:rPr>
                <a:t> </a:t>
              </a:r>
              <a:r>
                <a:rPr lang="vi-VN" sz="2000" b="1" dirty="0" smtClean="0">
                  <a:solidFill>
                    <a:srgbClr val="0000CC"/>
                  </a:solidFill>
                  <a:latin typeface="+mn-lt"/>
                </a:rPr>
                <a:t>cùng </a:t>
              </a:r>
              <a:r>
                <a:rPr lang="vi-VN" sz="2000" b="1" dirty="0">
                  <a:solidFill>
                    <a:srgbClr val="0000CC"/>
                  </a:solidFill>
                  <a:latin typeface="+mn-lt"/>
                </a:rPr>
                <a:t>họ với cây bí, tuy rằng khác giống nhưng chung một </a:t>
              </a:r>
              <a:r>
                <a:rPr lang="vi-VN" sz="2000" b="1" dirty="0" smtClean="0">
                  <a:solidFill>
                    <a:srgbClr val="0000CC"/>
                  </a:solidFill>
                  <a:latin typeface="+mn-lt"/>
                </a:rPr>
                <a:t>giàn</a:t>
              </a:r>
              <a:r>
                <a:rPr lang="en-US" sz="2000" b="1" dirty="0" smtClean="0">
                  <a:solidFill>
                    <a:srgbClr val="0000CC"/>
                  </a:solidFill>
                  <a:latin typeface="+mn-lt"/>
                </a:rPr>
                <a:t> </a:t>
              </a:r>
              <a:endParaRPr lang="vi-VN" sz="2000" b="1" dirty="0">
                <a:solidFill>
                  <a:srgbClr val="0000CC"/>
                </a:solidFill>
                <a:latin typeface="+mn-lt"/>
              </a:endParaRPr>
            </a:p>
          </p:txBody>
        </p:sp>
        <p:sp>
          <p:nvSpPr>
            <p:cNvPr id="93520" name="Oval 282"/>
            <p:cNvSpPr>
              <a:spLocks noChangeArrowheads="1"/>
            </p:cNvSpPr>
            <p:nvPr/>
          </p:nvSpPr>
          <p:spPr bwMode="auto">
            <a:xfrm>
              <a:off x="3707" y="6998"/>
              <a:ext cx="454" cy="454"/>
            </a:xfrm>
            <a:prstGeom prst="ellipse">
              <a:avLst/>
            </a:prstGeom>
            <a:solidFill>
              <a:srgbClr val="000099"/>
            </a:solidFill>
            <a:ln w="28575">
              <a:solidFill>
                <a:srgbClr val="FF0066"/>
              </a:solidFill>
              <a:round/>
              <a:headEnd/>
              <a:tailEnd/>
            </a:ln>
          </p:spPr>
          <p:txBody>
            <a:bodyPr wrap="none" anchor="ctr"/>
            <a:lstStyle/>
            <a:p>
              <a:pPr algn="ctr" eaLnBrk="0" hangingPunct="0"/>
              <a:r>
                <a:rPr lang="en-US" sz="3600" b="1">
                  <a:solidFill>
                    <a:srgbClr val="00FFCC"/>
                  </a:solidFill>
                </a:rPr>
                <a:t>7</a:t>
              </a:r>
            </a:p>
          </p:txBody>
        </p:sp>
      </p:grpSp>
      <p:graphicFrame>
        <p:nvGraphicFramePr>
          <p:cNvPr id="17691" name="Group 283"/>
          <p:cNvGraphicFramePr>
            <a:graphicFrameLocks noGrp="1"/>
          </p:cNvGraphicFramePr>
          <p:nvPr/>
        </p:nvGraphicFramePr>
        <p:xfrm>
          <a:off x="3125788" y="3973513"/>
          <a:ext cx="4325937" cy="608012"/>
        </p:xfrm>
        <a:graphic>
          <a:graphicData uri="http://schemas.openxmlformats.org/drawingml/2006/table">
            <a:tbl>
              <a:tblPr/>
              <a:tblGrid>
                <a:gridCol w="720725"/>
                <a:gridCol w="722312"/>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C</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Y</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B</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Ç</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rPr>
                        <a:t>u</a:t>
                      </a:r>
                      <a:endParaRPr kumimoji="0" lang="en-GB" sz="2800" b="1" i="0" u="none" strike="noStrike" cap="none" normalizeH="0" baseline="0" smtClean="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r>
            </a:tbl>
          </a:graphicData>
        </a:graphic>
      </p:graphicFrame>
      <p:sp>
        <p:nvSpPr>
          <p:cNvPr id="17707" name="Text Box 299"/>
          <p:cNvSpPr txBox="1">
            <a:spLocks noChangeArrowheads="1"/>
          </p:cNvSpPr>
          <p:nvPr/>
        </p:nvSpPr>
        <p:spPr bwMode="auto">
          <a:xfrm>
            <a:off x="4714875" y="4005263"/>
            <a:ext cx="504825" cy="519112"/>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y</a:t>
            </a:r>
          </a:p>
        </p:txBody>
      </p:sp>
      <p:sp>
        <p:nvSpPr>
          <p:cNvPr id="17708" name="Text Box 300"/>
          <p:cNvSpPr txBox="1">
            <a:spLocks noChangeArrowheads="1"/>
          </p:cNvSpPr>
          <p:nvPr/>
        </p:nvSpPr>
        <p:spPr bwMode="auto">
          <a:xfrm>
            <a:off x="2484438" y="333375"/>
            <a:ext cx="504825" cy="519113"/>
          </a:xfrm>
          <a:prstGeom prst="rect">
            <a:avLst/>
          </a:prstGeom>
          <a:gradFill rotWithShape="1">
            <a:gsLst>
              <a:gs pos="0">
                <a:schemeClr val="bg1"/>
              </a:gs>
              <a:gs pos="100000">
                <a:srgbClr val="00FF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709" name="Text Box 301"/>
          <p:cNvSpPr txBox="1">
            <a:spLocks noChangeArrowheads="1"/>
          </p:cNvSpPr>
          <p:nvPr/>
        </p:nvSpPr>
        <p:spPr bwMode="auto">
          <a:xfrm>
            <a:off x="3203575" y="333375"/>
            <a:ext cx="504825" cy="519113"/>
          </a:xfrm>
          <a:prstGeom prst="rect">
            <a:avLst/>
          </a:prstGeom>
          <a:gradFill rotWithShape="1">
            <a:gsLst>
              <a:gs pos="0">
                <a:schemeClr val="bg1"/>
              </a:gs>
              <a:gs pos="100000">
                <a:srgbClr val="00FF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710" name="Text Box 302"/>
          <p:cNvSpPr txBox="1">
            <a:spLocks noChangeArrowheads="1"/>
          </p:cNvSpPr>
          <p:nvPr/>
        </p:nvSpPr>
        <p:spPr bwMode="auto">
          <a:xfrm>
            <a:off x="3924300" y="333375"/>
            <a:ext cx="504825" cy="519113"/>
          </a:xfrm>
          <a:prstGeom prst="rect">
            <a:avLst/>
          </a:prstGeom>
          <a:gradFill rotWithShape="1">
            <a:gsLst>
              <a:gs pos="0">
                <a:schemeClr val="bg1"/>
              </a:gs>
              <a:gs pos="100000">
                <a:srgbClr val="00FF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711" name="Text Box 303"/>
          <p:cNvSpPr txBox="1">
            <a:spLocks noChangeArrowheads="1"/>
          </p:cNvSpPr>
          <p:nvPr/>
        </p:nvSpPr>
        <p:spPr bwMode="auto">
          <a:xfrm>
            <a:off x="5364163" y="333375"/>
            <a:ext cx="504825" cy="519113"/>
          </a:xfrm>
          <a:prstGeom prst="rect">
            <a:avLst/>
          </a:prstGeom>
          <a:gradFill rotWithShape="1">
            <a:gsLst>
              <a:gs pos="0">
                <a:schemeClr val="bg1"/>
              </a:gs>
              <a:gs pos="100000">
                <a:srgbClr val="00FF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712" name="Text Box 304"/>
          <p:cNvSpPr txBox="1">
            <a:spLocks noChangeArrowheads="1"/>
          </p:cNvSpPr>
          <p:nvPr/>
        </p:nvSpPr>
        <p:spPr bwMode="auto">
          <a:xfrm>
            <a:off x="6084888" y="333375"/>
            <a:ext cx="504825" cy="519113"/>
          </a:xfrm>
          <a:prstGeom prst="rect">
            <a:avLst/>
          </a:prstGeom>
          <a:gradFill rotWithShape="1">
            <a:gsLst>
              <a:gs pos="0">
                <a:schemeClr val="bg1"/>
              </a:gs>
              <a:gs pos="100000">
                <a:srgbClr val="00FFFF"/>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sp>
        <p:nvSpPr>
          <p:cNvPr id="17713" name="Text Box 305"/>
          <p:cNvSpPr txBox="1">
            <a:spLocks noChangeArrowheads="1"/>
          </p:cNvSpPr>
          <p:nvPr/>
        </p:nvSpPr>
        <p:spPr bwMode="auto">
          <a:xfrm>
            <a:off x="4716463" y="333375"/>
            <a:ext cx="504825" cy="519113"/>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a:t>
            </a:r>
          </a:p>
        </p:txBody>
      </p:sp>
      <p:graphicFrame>
        <p:nvGraphicFramePr>
          <p:cNvPr id="17714" name="Group 306"/>
          <p:cNvGraphicFramePr>
            <a:graphicFrameLocks noGrp="1"/>
          </p:cNvGraphicFramePr>
          <p:nvPr/>
        </p:nvGraphicFramePr>
        <p:xfrm>
          <a:off x="2411413" y="300038"/>
          <a:ext cx="4325937" cy="608012"/>
        </p:xfrm>
        <a:graphic>
          <a:graphicData uri="http://schemas.openxmlformats.org/drawingml/2006/table">
            <a:tbl>
              <a:tblPr/>
              <a:tblGrid>
                <a:gridCol w="720725"/>
                <a:gridCol w="722312"/>
                <a:gridCol w="720725"/>
                <a:gridCol w="720725"/>
                <a:gridCol w="720725"/>
                <a:gridCol w="720725"/>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rPr>
                        <a:t>Y</a:t>
                      </a:r>
                      <a:endParaRPr kumimoji="0" lang="en-GB"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VnTimeH" panose="020B7200000000000000" pitchFamily="34" charset="0"/>
                          <a:cs typeface="Arial" panose="020B0604020202020204" pitchFamily="34" charset="0"/>
                        </a:rPr>
                        <a:t>R</a:t>
                      </a:r>
                      <a:endParaRPr kumimoji="0" lang="en-GB" sz="2800" b="1" i="0" u="none" strike="noStrike" cap="none" normalizeH="0" baseline="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rPr>
                        <a:t>E</a:t>
                      </a:r>
                      <a:endParaRPr kumimoji="0" lang="en-GB" sz="2800" b="1" i="0" u="none" strike="noStrike" cap="none" normalizeH="0" baseline="0" dirty="0" smtClean="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r>
            </a:tbl>
          </a:graphicData>
        </a:graphic>
      </p:graphicFrame>
      <p:sp>
        <p:nvSpPr>
          <p:cNvPr id="17730" name="Text Box 322"/>
          <p:cNvSpPr txBox="1">
            <a:spLocks noChangeArrowheads="1"/>
          </p:cNvSpPr>
          <p:nvPr/>
        </p:nvSpPr>
        <p:spPr bwMode="auto">
          <a:xfrm>
            <a:off x="4714875" y="333375"/>
            <a:ext cx="504825" cy="519113"/>
          </a:xfrm>
          <a:prstGeom prst="rect">
            <a:avLst/>
          </a:prstGeom>
          <a:gradFill rotWithShape="1">
            <a:gsLst>
              <a:gs pos="0">
                <a:schemeClr val="bg1"/>
              </a:gs>
              <a:gs pos="100000">
                <a:srgbClr val="FFFF00"/>
              </a:gs>
            </a:gsLst>
            <a:path path="shape">
              <a:fillToRect l="50000" t="50000" r="50000" b="50000"/>
            </a:path>
          </a:gradFill>
          <a:ln w="9525">
            <a:noFill/>
            <a:miter lim="800000"/>
            <a:headEnd/>
            <a:tailEnd/>
          </a:ln>
        </p:spPr>
        <p:txBody>
          <a:bodyPr>
            <a:spAutoFit/>
          </a:bodyPr>
          <a:lstStyle/>
          <a:p>
            <a:pPr algn="ctr" eaLnBrk="0" hangingPunct="0">
              <a:spcBef>
                <a:spcPct val="50000"/>
              </a:spcBef>
            </a:pPr>
            <a:r>
              <a:rPr lang="en-US" sz="2800" b="1">
                <a:solidFill>
                  <a:srgbClr val="FF0066"/>
                </a:solidFill>
                <a:latin typeface=".VnTimeH" pitchFamily="34" charset="0"/>
              </a:rPr>
              <a:t>t</a:t>
            </a:r>
          </a:p>
        </p:txBody>
      </p:sp>
      <p:graphicFrame>
        <p:nvGraphicFramePr>
          <p:cNvPr id="17731" name="Group 323"/>
          <p:cNvGraphicFramePr>
            <a:graphicFrameLocks noGrp="1"/>
          </p:cNvGraphicFramePr>
          <p:nvPr/>
        </p:nvGraphicFramePr>
        <p:xfrm>
          <a:off x="2868613" y="5764213"/>
          <a:ext cx="5048250" cy="560387"/>
        </p:xfrm>
        <a:graphic>
          <a:graphicData uri="http://schemas.openxmlformats.org/drawingml/2006/table">
            <a:tbl>
              <a:tblPr/>
              <a:tblGrid>
                <a:gridCol w="720952"/>
                <a:gridCol w="722539"/>
                <a:gridCol w="720952"/>
                <a:gridCol w="720952"/>
                <a:gridCol w="720952"/>
                <a:gridCol w="720952"/>
                <a:gridCol w="720952"/>
              </a:tblGrid>
              <a:tr h="5603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T</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H</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N</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C</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rPr>
                        <a:t>y</a:t>
                      </a:r>
                      <a:endParaRPr kumimoji="0" lang="en-GB" sz="2800" b="1" i="0" u="none" strike="noStrike" cap="none" normalizeH="0" baseline="0" dirty="0" smtClean="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r>
            </a:tbl>
          </a:graphicData>
        </a:graphic>
      </p:graphicFrame>
      <p:pic>
        <p:nvPicPr>
          <p:cNvPr id="17751" name="Picture 343" descr="bamboo-forest-1[1]"/>
          <p:cNvPicPr>
            <a:picLocks noChangeAspect="1" noChangeArrowheads="1"/>
          </p:cNvPicPr>
          <p:nvPr/>
        </p:nvPicPr>
        <p:blipFill>
          <a:blip r:embed="rId4"/>
          <a:srcRect/>
          <a:stretch>
            <a:fillRect/>
          </a:stretch>
        </p:blipFill>
        <p:spPr bwMode="auto">
          <a:xfrm>
            <a:off x="1193800" y="241300"/>
            <a:ext cx="7272338" cy="5194300"/>
          </a:xfrm>
          <a:prstGeom prst="rect">
            <a:avLst/>
          </a:prstGeom>
          <a:noFill/>
          <a:ln w="9525">
            <a:solidFill>
              <a:srgbClr val="00CCFF"/>
            </a:solidFill>
            <a:miter lim="800000"/>
            <a:headEnd/>
            <a:tailEnd/>
          </a:ln>
        </p:spPr>
      </p:pic>
      <p:pic>
        <p:nvPicPr>
          <p:cNvPr id="17752" name="Picture 344" descr="SAM_0158"/>
          <p:cNvPicPr>
            <a:picLocks noChangeAspect="1" noChangeArrowheads="1"/>
          </p:cNvPicPr>
          <p:nvPr/>
        </p:nvPicPr>
        <p:blipFill>
          <a:blip r:embed="rId5"/>
          <a:srcRect/>
          <a:stretch>
            <a:fillRect/>
          </a:stretch>
        </p:blipFill>
        <p:spPr bwMode="auto">
          <a:xfrm>
            <a:off x="1220788" y="287338"/>
            <a:ext cx="7345362" cy="4633912"/>
          </a:xfrm>
          <a:prstGeom prst="rect">
            <a:avLst/>
          </a:prstGeom>
          <a:noFill/>
          <a:ln w="28575">
            <a:solidFill>
              <a:srgbClr val="FF0000"/>
            </a:solidFill>
            <a:miter lim="800000"/>
            <a:headEnd/>
            <a:tailEnd/>
          </a:ln>
        </p:spPr>
      </p:pic>
      <p:pic>
        <p:nvPicPr>
          <p:cNvPr id="17753" name="Picture 345" descr="20-02-08_1906"/>
          <p:cNvPicPr>
            <a:picLocks noChangeAspect="1" noChangeArrowheads="1"/>
          </p:cNvPicPr>
          <p:nvPr/>
        </p:nvPicPr>
        <p:blipFill>
          <a:blip r:embed="rId6"/>
          <a:srcRect/>
          <a:stretch>
            <a:fillRect/>
          </a:stretch>
        </p:blipFill>
        <p:spPr bwMode="auto">
          <a:xfrm>
            <a:off x="1198563" y="227013"/>
            <a:ext cx="7308850" cy="4957762"/>
          </a:xfrm>
          <a:prstGeom prst="rect">
            <a:avLst/>
          </a:prstGeom>
          <a:noFill/>
          <a:ln w="9525">
            <a:noFill/>
            <a:miter lim="800000"/>
            <a:headEnd/>
            <a:tailEnd/>
          </a:ln>
        </p:spPr>
      </p:pic>
      <p:pic>
        <p:nvPicPr>
          <p:cNvPr id="17754" name="Picture 346" descr="Royal_Poinciana"/>
          <p:cNvPicPr>
            <a:picLocks noChangeAspect="1" noChangeArrowheads="1"/>
          </p:cNvPicPr>
          <p:nvPr/>
        </p:nvPicPr>
        <p:blipFill>
          <a:blip r:embed="rId7"/>
          <a:srcRect/>
          <a:stretch>
            <a:fillRect/>
          </a:stretch>
        </p:blipFill>
        <p:spPr bwMode="auto">
          <a:xfrm>
            <a:off x="1266825" y="209550"/>
            <a:ext cx="7308850" cy="5149850"/>
          </a:xfrm>
          <a:prstGeom prst="rect">
            <a:avLst/>
          </a:prstGeom>
          <a:noFill/>
          <a:ln w="28575">
            <a:solidFill>
              <a:srgbClr val="FF0000"/>
            </a:solidFill>
            <a:miter lim="800000"/>
            <a:headEnd/>
            <a:tailEnd/>
          </a:ln>
        </p:spPr>
      </p:pic>
      <p:pic>
        <p:nvPicPr>
          <p:cNvPr id="17755" name="Picture 347" descr="1348460786_news"/>
          <p:cNvPicPr>
            <a:picLocks noChangeAspect="1" noChangeArrowheads="1"/>
          </p:cNvPicPr>
          <p:nvPr/>
        </p:nvPicPr>
        <p:blipFill>
          <a:blip r:embed="rId8"/>
          <a:srcRect/>
          <a:stretch>
            <a:fillRect/>
          </a:stretch>
        </p:blipFill>
        <p:spPr bwMode="auto">
          <a:xfrm>
            <a:off x="1284288" y="163513"/>
            <a:ext cx="7308850" cy="5000625"/>
          </a:xfrm>
          <a:prstGeom prst="rect">
            <a:avLst/>
          </a:prstGeom>
          <a:noFill/>
          <a:ln w="28575">
            <a:solidFill>
              <a:srgbClr val="FF0000"/>
            </a:solidFill>
            <a:miter lim="800000"/>
            <a:headEnd/>
            <a:tailEnd/>
          </a:ln>
        </p:spPr>
      </p:pic>
      <p:pic>
        <p:nvPicPr>
          <p:cNvPr id="17759" name="Picture 351" descr="cây beo"/>
          <p:cNvPicPr>
            <a:picLocks noChangeAspect="1" noChangeArrowheads="1"/>
          </p:cNvPicPr>
          <p:nvPr/>
        </p:nvPicPr>
        <p:blipFill>
          <a:blip r:embed="rId9"/>
          <a:srcRect l="7813" t="5206" r="6265" b="6291"/>
          <a:stretch>
            <a:fillRect/>
          </a:stretch>
        </p:blipFill>
        <p:spPr bwMode="auto">
          <a:xfrm>
            <a:off x="1274763" y="160338"/>
            <a:ext cx="7272337" cy="4673600"/>
          </a:xfrm>
          <a:prstGeom prst="rect">
            <a:avLst/>
          </a:prstGeom>
          <a:noFill/>
          <a:ln w="9525">
            <a:noFill/>
            <a:miter lim="800000"/>
            <a:headEnd/>
            <a:tailEnd/>
          </a:ln>
        </p:spPr>
      </p:pic>
      <p:grpSp>
        <p:nvGrpSpPr>
          <p:cNvPr id="9" name="Group 352"/>
          <p:cNvGrpSpPr>
            <a:grpSpLocks/>
          </p:cNvGrpSpPr>
          <p:nvPr/>
        </p:nvGrpSpPr>
        <p:grpSpPr bwMode="auto">
          <a:xfrm>
            <a:off x="1079500" y="77788"/>
            <a:ext cx="7419975" cy="4645025"/>
            <a:chOff x="192" y="2304"/>
            <a:chExt cx="2583" cy="2750"/>
          </a:xfrm>
        </p:grpSpPr>
        <p:pic>
          <p:nvPicPr>
            <p:cNvPr id="93517" name="Picture 353" descr="Bau"/>
            <p:cNvPicPr>
              <a:picLocks noChangeAspect="1" noChangeArrowheads="1"/>
            </p:cNvPicPr>
            <p:nvPr/>
          </p:nvPicPr>
          <p:blipFill>
            <a:blip r:embed="rId10"/>
            <a:srcRect/>
            <a:stretch>
              <a:fillRect/>
            </a:stretch>
          </p:blipFill>
          <p:spPr bwMode="auto">
            <a:xfrm>
              <a:off x="192" y="2304"/>
              <a:ext cx="2583" cy="2750"/>
            </a:xfrm>
            <a:prstGeom prst="rect">
              <a:avLst/>
            </a:prstGeom>
            <a:noFill/>
            <a:ln w="9525">
              <a:noFill/>
              <a:miter lim="800000"/>
              <a:headEnd/>
              <a:tailEnd/>
            </a:ln>
          </p:spPr>
        </p:pic>
        <p:sp>
          <p:nvSpPr>
            <p:cNvPr id="93518" name="Text Box 354"/>
            <p:cNvSpPr txBox="1">
              <a:spLocks noChangeArrowheads="1"/>
            </p:cNvSpPr>
            <p:nvPr/>
          </p:nvSpPr>
          <p:spPr bwMode="auto">
            <a:xfrm>
              <a:off x="578" y="3937"/>
              <a:ext cx="1920" cy="211"/>
            </a:xfrm>
            <a:prstGeom prst="rect">
              <a:avLst/>
            </a:prstGeom>
            <a:noFill/>
            <a:ln w="9525">
              <a:noFill/>
              <a:miter lim="800000"/>
              <a:headEnd/>
              <a:tailEnd/>
            </a:ln>
          </p:spPr>
          <p:txBody>
            <a:bodyPr>
              <a:spAutoFit/>
            </a:bodyPr>
            <a:lstStyle/>
            <a:p>
              <a:pPr eaLnBrk="0" hangingPunct="0">
                <a:spcBef>
                  <a:spcPct val="50000"/>
                </a:spcBef>
              </a:pPr>
              <a:endParaRPr lang="en-US" sz="2400">
                <a:solidFill>
                  <a:srgbClr val="0000FF"/>
                </a:solidFill>
                <a:latin typeface=".VnTime"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1" nodeType="clickEffect">
                                  <p:stCondLst>
                                    <p:cond delay="0"/>
                                  </p:stCondLst>
                                  <p:childTnLst>
                                    <p:animRot by="43200000">
                                      <p:cBhvr>
                                        <p:cTn id="6" dur="1000" fill="hold"/>
                                        <p:tgtEl>
                                          <p:spTgt spid="17713"/>
                                        </p:tgtEl>
                                        <p:attrNameLst>
                                          <p:attrName>r</p:attrName>
                                        </p:attrNameLst>
                                      </p:cBhvr>
                                    </p:animRot>
                                  </p:childTnLst>
                                </p:cTn>
                              </p:par>
                              <p:par>
                                <p:cTn id="7" presetID="8" presetClass="emph" presetSubtype="0" fill="hold" grpId="3" nodeType="withEffect">
                                  <p:stCondLst>
                                    <p:cond delay="0"/>
                                  </p:stCondLst>
                                  <p:childTnLst>
                                    <p:animRot by="43200000">
                                      <p:cBhvr>
                                        <p:cTn id="8" dur="1000" fill="hold"/>
                                        <p:tgtEl>
                                          <p:spTgt spid="17572"/>
                                        </p:tgtEl>
                                        <p:attrNameLst>
                                          <p:attrName>r</p:attrName>
                                        </p:attrNameLst>
                                      </p:cBhvr>
                                    </p:animRot>
                                  </p:childTnLst>
                                </p:cTn>
                              </p:par>
                              <p:par>
                                <p:cTn id="9" presetID="8" presetClass="emph" presetSubtype="0" fill="hold" grpId="2" nodeType="withEffect">
                                  <p:stCondLst>
                                    <p:cond delay="0"/>
                                  </p:stCondLst>
                                  <p:childTnLst>
                                    <p:animRot by="43200000">
                                      <p:cBhvr>
                                        <p:cTn id="10" dur="1000" fill="hold"/>
                                        <p:tgtEl>
                                          <p:spTgt spid="17563"/>
                                        </p:tgtEl>
                                        <p:attrNameLst>
                                          <p:attrName>r</p:attrName>
                                        </p:attrNameLst>
                                      </p:cBhvr>
                                    </p:animRot>
                                  </p:childTnLst>
                                </p:cTn>
                              </p:par>
                              <p:par>
                                <p:cTn id="11" presetID="8" presetClass="emph" presetSubtype="0" fill="hold" grpId="2" nodeType="withEffect">
                                  <p:stCondLst>
                                    <p:cond delay="0"/>
                                  </p:stCondLst>
                                  <p:childTnLst>
                                    <p:animRot by="43200000">
                                      <p:cBhvr>
                                        <p:cTn id="12" dur="1000" fill="hold"/>
                                        <p:tgtEl>
                                          <p:spTgt spid="17598"/>
                                        </p:tgtEl>
                                        <p:attrNameLst>
                                          <p:attrName>r</p:attrName>
                                        </p:attrNameLst>
                                      </p:cBhvr>
                                    </p:animRot>
                                  </p:childTnLst>
                                </p:cTn>
                              </p:par>
                              <p:par>
                                <p:cTn id="13" presetID="8" presetClass="emph" presetSubtype="0" fill="hold" grpId="2" nodeType="withEffect">
                                  <p:stCondLst>
                                    <p:cond delay="0"/>
                                  </p:stCondLst>
                                  <p:childTnLst>
                                    <p:animRot by="43200000">
                                      <p:cBhvr>
                                        <p:cTn id="14" dur="1000" fill="hold"/>
                                        <p:tgtEl>
                                          <p:spTgt spid="17630"/>
                                        </p:tgtEl>
                                        <p:attrNameLst>
                                          <p:attrName>r</p:attrName>
                                        </p:attrNameLst>
                                      </p:cBhvr>
                                    </p:animRot>
                                  </p:childTnLst>
                                </p:cTn>
                              </p:par>
                              <p:par>
                                <p:cTn id="15" presetID="8" presetClass="emph" presetSubtype="0" fill="hold" grpId="2" nodeType="withEffect">
                                  <p:stCondLst>
                                    <p:cond delay="0"/>
                                  </p:stCondLst>
                                  <p:childTnLst>
                                    <p:animRot by="43200000">
                                      <p:cBhvr>
                                        <p:cTn id="16" dur="1000" fill="hold"/>
                                        <p:tgtEl>
                                          <p:spTgt spid="17656"/>
                                        </p:tgtEl>
                                        <p:attrNameLst>
                                          <p:attrName>r</p:attrName>
                                        </p:attrNameLst>
                                      </p:cBhvr>
                                    </p:animRot>
                                  </p:childTnLst>
                                </p:cTn>
                              </p:par>
                              <p:par>
                                <p:cTn id="17" presetID="8" presetClass="emph" presetSubtype="0" fill="hold" grpId="1" nodeType="withEffect">
                                  <p:stCondLst>
                                    <p:cond delay="0"/>
                                  </p:stCondLst>
                                  <p:childTnLst>
                                    <p:animRot by="43200000">
                                      <p:cBhvr>
                                        <p:cTn id="18" dur="1000" fill="hold"/>
                                        <p:tgtEl>
                                          <p:spTgt spid="17682"/>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8" presetClass="entr" presetSubtype="16" fill="hold" grpId="0" nodeType="withEffect">
                                  <p:stCondLst>
                                    <p:cond delay="0"/>
                                  </p:stCondLst>
                                  <p:childTnLst>
                                    <p:set>
                                      <p:cBhvr>
                                        <p:cTn id="26" dur="1" fill="hold">
                                          <p:stCondLst>
                                            <p:cond delay="0"/>
                                          </p:stCondLst>
                                        </p:cTn>
                                        <p:tgtEl>
                                          <p:spTgt spid="17708"/>
                                        </p:tgtEl>
                                        <p:attrNameLst>
                                          <p:attrName>style.visibility</p:attrName>
                                        </p:attrNameLst>
                                      </p:cBhvr>
                                      <p:to>
                                        <p:strVal val="visible"/>
                                      </p:to>
                                    </p:set>
                                    <p:animEffect transition="in" filter="diamond(in)">
                                      <p:cBhvr>
                                        <p:cTn id="27" dur="500"/>
                                        <p:tgtEl>
                                          <p:spTgt spid="17708"/>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7709"/>
                                        </p:tgtEl>
                                        <p:attrNameLst>
                                          <p:attrName>style.visibility</p:attrName>
                                        </p:attrNameLst>
                                      </p:cBhvr>
                                      <p:to>
                                        <p:strVal val="visible"/>
                                      </p:to>
                                    </p:set>
                                    <p:animEffect transition="in" filter="diamond(in)">
                                      <p:cBhvr>
                                        <p:cTn id="30" dur="500"/>
                                        <p:tgtEl>
                                          <p:spTgt spid="17709"/>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7710"/>
                                        </p:tgtEl>
                                        <p:attrNameLst>
                                          <p:attrName>style.visibility</p:attrName>
                                        </p:attrNameLst>
                                      </p:cBhvr>
                                      <p:to>
                                        <p:strVal val="visible"/>
                                      </p:to>
                                    </p:set>
                                    <p:animEffect transition="in" filter="diamond(in)">
                                      <p:cBhvr>
                                        <p:cTn id="33" dur="500"/>
                                        <p:tgtEl>
                                          <p:spTgt spid="17710"/>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7711"/>
                                        </p:tgtEl>
                                        <p:attrNameLst>
                                          <p:attrName>style.visibility</p:attrName>
                                        </p:attrNameLst>
                                      </p:cBhvr>
                                      <p:to>
                                        <p:strVal val="visible"/>
                                      </p:to>
                                    </p:set>
                                    <p:animEffect transition="in" filter="diamond(in)">
                                      <p:cBhvr>
                                        <p:cTn id="36" dur="500"/>
                                        <p:tgtEl>
                                          <p:spTgt spid="17711"/>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7712"/>
                                        </p:tgtEl>
                                        <p:attrNameLst>
                                          <p:attrName>style.visibility</p:attrName>
                                        </p:attrNameLst>
                                      </p:cBhvr>
                                      <p:to>
                                        <p:strVal val="visible"/>
                                      </p:to>
                                    </p:set>
                                    <p:animEffect transition="in" filter="diamond(in)">
                                      <p:cBhvr>
                                        <p:cTn id="39" dur="500"/>
                                        <p:tgtEl>
                                          <p:spTgt spid="17712"/>
                                        </p:tgtEl>
                                      </p:cBhvr>
                                    </p:animEffect>
                                  </p:childTnLst>
                                </p:cTn>
                              </p:par>
                              <p:par>
                                <p:cTn id="40" presetID="8" presetClass="emph" presetSubtype="0" fill="hold" grpId="1" nodeType="withEffect">
                                  <p:stCondLst>
                                    <p:cond delay="0"/>
                                  </p:stCondLst>
                                  <p:childTnLst>
                                    <p:animRot by="43200000">
                                      <p:cBhvr>
                                        <p:cTn id="41" dur="1000" fill="hold"/>
                                        <p:tgtEl>
                                          <p:spTgt spid="17708">
                                            <p:txEl>
                                              <p:charRg st="4294967295" end="4294967295"/>
                                            </p:txEl>
                                          </p:spTgt>
                                        </p:tgtEl>
                                        <p:attrNameLst>
                                          <p:attrName>r</p:attrName>
                                        </p:attrNameLst>
                                      </p:cBhvr>
                                    </p:animRot>
                                  </p:childTnLst>
                                </p:cTn>
                              </p:par>
                              <p:par>
                                <p:cTn id="42" presetID="8" presetClass="emph" presetSubtype="0" fill="hold" grpId="1" nodeType="withEffect">
                                  <p:stCondLst>
                                    <p:cond delay="0"/>
                                  </p:stCondLst>
                                  <p:childTnLst>
                                    <p:animRot by="43200000">
                                      <p:cBhvr>
                                        <p:cTn id="43" dur="1000" fill="hold"/>
                                        <p:tgtEl>
                                          <p:spTgt spid="17709">
                                            <p:txEl>
                                              <p:charRg st="4294967295" end="4294967295"/>
                                            </p:txEl>
                                          </p:spTgt>
                                        </p:tgtEl>
                                        <p:attrNameLst>
                                          <p:attrName>r</p:attrName>
                                        </p:attrNameLst>
                                      </p:cBhvr>
                                    </p:animRot>
                                  </p:childTnLst>
                                </p:cTn>
                              </p:par>
                              <p:par>
                                <p:cTn id="44" presetID="8" presetClass="emph" presetSubtype="0" fill="hold" grpId="1" nodeType="withEffect">
                                  <p:stCondLst>
                                    <p:cond delay="0"/>
                                  </p:stCondLst>
                                  <p:childTnLst>
                                    <p:animRot by="43200000">
                                      <p:cBhvr>
                                        <p:cTn id="45" dur="1000" fill="hold"/>
                                        <p:tgtEl>
                                          <p:spTgt spid="17710">
                                            <p:txEl>
                                              <p:charRg st="4294967295" end="4294967295"/>
                                            </p:txEl>
                                          </p:spTgt>
                                        </p:tgtEl>
                                        <p:attrNameLst>
                                          <p:attrName>r</p:attrName>
                                        </p:attrNameLst>
                                      </p:cBhvr>
                                    </p:animRot>
                                  </p:childTnLst>
                                </p:cTn>
                              </p:par>
                              <p:par>
                                <p:cTn id="46" presetID="8" presetClass="emph" presetSubtype="0" fill="hold" grpId="0" nodeType="withEffect">
                                  <p:stCondLst>
                                    <p:cond delay="0"/>
                                  </p:stCondLst>
                                  <p:childTnLst>
                                    <p:animRot by="43200000">
                                      <p:cBhvr>
                                        <p:cTn id="47" dur="1000" fill="hold"/>
                                        <p:tgtEl>
                                          <p:spTgt spid="17713">
                                            <p:txEl>
                                              <p:charRg st="4294967295" end="4294967295"/>
                                            </p:txEl>
                                          </p:spTgt>
                                        </p:tgtEl>
                                        <p:attrNameLst>
                                          <p:attrName>r</p:attrName>
                                        </p:attrNameLst>
                                      </p:cBhvr>
                                    </p:animRot>
                                  </p:childTnLst>
                                </p:cTn>
                              </p:par>
                              <p:par>
                                <p:cTn id="48" presetID="8" presetClass="emph" presetSubtype="0" fill="hold" grpId="1" nodeType="withEffect">
                                  <p:stCondLst>
                                    <p:cond delay="0"/>
                                  </p:stCondLst>
                                  <p:childTnLst>
                                    <p:animRot by="43200000">
                                      <p:cBhvr>
                                        <p:cTn id="49" dur="1000" fill="hold"/>
                                        <p:tgtEl>
                                          <p:spTgt spid="17711">
                                            <p:txEl>
                                              <p:charRg st="4294967295" end="4294967295"/>
                                            </p:txEl>
                                          </p:spTgt>
                                        </p:tgtEl>
                                        <p:attrNameLst>
                                          <p:attrName>r</p:attrName>
                                        </p:attrNameLst>
                                      </p:cBhvr>
                                    </p:animRot>
                                  </p:childTnLst>
                                </p:cTn>
                              </p:par>
                              <p:par>
                                <p:cTn id="50" presetID="8" presetClass="emph" presetSubtype="0" fill="hold" grpId="1" nodeType="withEffect">
                                  <p:stCondLst>
                                    <p:cond delay="0"/>
                                  </p:stCondLst>
                                  <p:childTnLst>
                                    <p:animRot by="43200000">
                                      <p:cBhvr>
                                        <p:cTn id="51" dur="1000" fill="hold"/>
                                        <p:tgtEl>
                                          <p:spTgt spid="17712">
                                            <p:txEl>
                                              <p:charRg st="4294967295" end="4294967295"/>
                                            </p:txEl>
                                          </p:spTgt>
                                        </p:tgtEl>
                                        <p:attrNameLst>
                                          <p:attrName>r</p:attrName>
                                        </p:attrNameLst>
                                      </p:cBhvr>
                                    </p:animRot>
                                  </p:childTnLst>
                                </p:cTn>
                              </p:par>
                              <p:par>
                                <p:cTn id="52" presetID="22" presetClass="emph" presetSubtype="0" fill="hold" grpId="0" nodeType="withEffect">
                                  <p:stCondLst>
                                    <p:cond delay="0"/>
                                  </p:stCondLst>
                                  <p:childTnLst>
                                    <p:animClr clrSpc="hsl" dir="cw">
                                      <p:cBhvr override="childStyle">
                                        <p:cTn id="53" dur="2000" fill="hold"/>
                                        <p:tgtEl>
                                          <p:spTgt spid="17533"/>
                                        </p:tgtEl>
                                        <p:attrNameLst>
                                          <p:attrName>style.color</p:attrName>
                                        </p:attrNameLst>
                                      </p:cBhvr>
                                      <p:by>
                                        <p:hsl h="-7200000" s="0" l="0"/>
                                      </p:by>
                                    </p:animClr>
                                    <p:animClr clrSpc="hsl" dir="cw">
                                      <p:cBhvr>
                                        <p:cTn id="54" dur="2000" fill="hold"/>
                                        <p:tgtEl>
                                          <p:spTgt spid="17533"/>
                                        </p:tgtEl>
                                        <p:attrNameLst>
                                          <p:attrName>fillcolor</p:attrName>
                                        </p:attrNameLst>
                                      </p:cBhvr>
                                      <p:by>
                                        <p:hsl h="-7200000" s="0" l="0"/>
                                      </p:by>
                                    </p:animClr>
                                    <p:animClr clrSpc="hsl" dir="cw">
                                      <p:cBhvr>
                                        <p:cTn id="55" dur="2000" fill="hold"/>
                                        <p:tgtEl>
                                          <p:spTgt spid="17533"/>
                                        </p:tgtEl>
                                        <p:attrNameLst>
                                          <p:attrName>stroke.color</p:attrName>
                                        </p:attrNameLst>
                                      </p:cBhvr>
                                      <p:by>
                                        <p:hsl h="-7200000" s="0" l="0"/>
                                      </p:by>
                                    </p:animClr>
                                    <p:set>
                                      <p:cBhvr>
                                        <p:cTn id="56" dur="2000" fill="hold"/>
                                        <p:tgtEl>
                                          <p:spTgt spid="17533"/>
                                        </p:tgtEl>
                                        <p:attrNameLst>
                                          <p:attrName>fill.type</p:attrName>
                                        </p:attrNameLst>
                                      </p:cBhvr>
                                      <p:to>
                                        <p:strVal val="solid"/>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xit" presetSubtype="0" fill="hold" nodeType="clickEffect">
                                  <p:stCondLst>
                                    <p:cond delay="0"/>
                                  </p:stCondLst>
                                  <p:childTnLst>
                                    <p:anim calcmode="lin" valueType="num">
                                      <p:cBhvr>
                                        <p:cTn id="60" dur="500"/>
                                        <p:tgtEl>
                                          <p:spTgt spid="2"/>
                                        </p:tgtEl>
                                        <p:attrNameLst>
                                          <p:attrName>ppt_w</p:attrName>
                                        </p:attrNameLst>
                                      </p:cBhvr>
                                      <p:tavLst>
                                        <p:tav tm="0">
                                          <p:val>
                                            <p:strVal val="ppt_w"/>
                                          </p:val>
                                        </p:tav>
                                        <p:tav tm="100000">
                                          <p:val>
                                            <p:fltVal val="0"/>
                                          </p:val>
                                        </p:tav>
                                      </p:tavLst>
                                    </p:anim>
                                    <p:anim calcmode="lin" valueType="num">
                                      <p:cBhvr>
                                        <p:cTn id="61" dur="500"/>
                                        <p:tgtEl>
                                          <p:spTgt spid="2"/>
                                        </p:tgtEl>
                                        <p:attrNameLst>
                                          <p:attrName>ppt_h</p:attrName>
                                        </p:attrNameLst>
                                      </p:cBhvr>
                                      <p:tavLst>
                                        <p:tav tm="0">
                                          <p:val>
                                            <p:strVal val="ppt_h"/>
                                          </p:val>
                                        </p:tav>
                                        <p:tav tm="100000">
                                          <p:val>
                                            <p:fltVal val="0"/>
                                          </p:val>
                                        </p:tav>
                                      </p:tavLst>
                                    </p:anim>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17714"/>
                                        </p:tgtEl>
                                        <p:attrNameLst>
                                          <p:attrName>style.visibility</p:attrName>
                                        </p:attrNameLst>
                                      </p:cBhvr>
                                      <p:to>
                                        <p:strVal val="visible"/>
                                      </p:to>
                                    </p:set>
                                    <p:anim calcmode="lin" valueType="num">
                                      <p:cBhvr>
                                        <p:cTn id="66" dur="500" fill="hold"/>
                                        <p:tgtEl>
                                          <p:spTgt spid="17714"/>
                                        </p:tgtEl>
                                        <p:attrNameLst>
                                          <p:attrName>ppt_w</p:attrName>
                                        </p:attrNameLst>
                                      </p:cBhvr>
                                      <p:tavLst>
                                        <p:tav tm="0">
                                          <p:val>
                                            <p:fltVal val="0"/>
                                          </p:val>
                                        </p:tav>
                                        <p:tav tm="100000">
                                          <p:val>
                                            <p:strVal val="#ppt_w"/>
                                          </p:val>
                                        </p:tav>
                                      </p:tavLst>
                                    </p:anim>
                                    <p:anim calcmode="lin" valueType="num">
                                      <p:cBhvr>
                                        <p:cTn id="67" dur="500" fill="hold"/>
                                        <p:tgtEl>
                                          <p:spTgt spid="17714"/>
                                        </p:tgtEl>
                                        <p:attrNameLst>
                                          <p:attrName>ppt_h</p:attrName>
                                        </p:attrNameLst>
                                      </p:cBhvr>
                                      <p:tavLst>
                                        <p:tav tm="0">
                                          <p:val>
                                            <p:fltVal val="0"/>
                                          </p:val>
                                        </p:tav>
                                        <p:tav tm="100000">
                                          <p:val>
                                            <p:strVal val="#ppt_h"/>
                                          </p:val>
                                        </p:tav>
                                      </p:tavLst>
                                    </p:anim>
                                    <p:animEffect transition="in" filter="fade">
                                      <p:cBhvr>
                                        <p:cTn id="68" dur="500"/>
                                        <p:tgtEl>
                                          <p:spTgt spid="17714"/>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9" presetID="4" presetClass="entr" presetSubtype="16" fill="hold" nodeType="withEffect">
                                  <p:stCondLst>
                                    <p:cond delay="0"/>
                                  </p:stCondLst>
                                  <p:childTnLst>
                                    <p:set>
                                      <p:cBhvr>
                                        <p:cTn id="70" dur="1" fill="hold">
                                          <p:stCondLst>
                                            <p:cond delay="0"/>
                                          </p:stCondLst>
                                        </p:cTn>
                                        <p:tgtEl>
                                          <p:spTgt spid="17751"/>
                                        </p:tgtEl>
                                        <p:attrNameLst>
                                          <p:attrName>style.visibility</p:attrName>
                                        </p:attrNameLst>
                                      </p:cBhvr>
                                      <p:to>
                                        <p:strVal val="visible"/>
                                      </p:to>
                                    </p:set>
                                    <p:animEffect transition="in" filter="box(in)">
                                      <p:cBhvr>
                                        <p:cTn id="71" dur="3000"/>
                                        <p:tgtEl>
                                          <p:spTgt spid="1775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5" presetClass="exit" presetSubtype="0" fill="hold" nodeType="clickEffect">
                                  <p:stCondLst>
                                    <p:cond delay="0"/>
                                  </p:stCondLst>
                                  <p:childTnLst>
                                    <p:animEffect transition="out" filter="fade">
                                      <p:cBhvr>
                                        <p:cTn id="75" dur="500" accel="50000">
                                          <p:stCondLst>
                                            <p:cond delay="0"/>
                                          </p:stCondLst>
                                        </p:cTn>
                                        <p:tgtEl>
                                          <p:spTgt spid="17751"/>
                                        </p:tgtEl>
                                      </p:cBhvr>
                                    </p:animEffect>
                                    <p:anim calcmode="lin" valueType="num">
                                      <p:cBhvr>
                                        <p:cTn id="76" dur="250" accel="50000">
                                          <p:stCondLst>
                                            <p:cond delay="0"/>
                                          </p:stCondLst>
                                        </p:cTn>
                                        <p:tgtEl>
                                          <p:spTgt spid="17751"/>
                                        </p:tgtEl>
                                        <p:attrNameLst>
                                          <p:attrName>ppt_y</p:attrName>
                                        </p:attrNameLst>
                                      </p:cBhvr>
                                      <p:tavLst>
                                        <p:tav tm="0">
                                          <p:val>
                                            <p:strVal val="ppt_y"/>
                                          </p:val>
                                        </p:tav>
                                        <p:tav tm="100000">
                                          <p:val>
                                            <p:strVal val="ppt_y+.1"/>
                                          </p:val>
                                        </p:tav>
                                      </p:tavLst>
                                    </p:anim>
                                    <p:anim calcmode="lin" valueType="num">
                                      <p:cBhvr>
                                        <p:cTn id="77" dur="250" decel="50000">
                                          <p:stCondLst>
                                            <p:cond delay="250"/>
                                          </p:stCondLst>
                                        </p:cTn>
                                        <p:tgtEl>
                                          <p:spTgt spid="17751"/>
                                        </p:tgtEl>
                                        <p:attrNameLst>
                                          <p:attrName>ppt_y</p:attrName>
                                        </p:attrNameLst>
                                      </p:cBhvr>
                                      <p:tavLst>
                                        <p:tav tm="0">
                                          <p:val>
                                            <p:strVal val="ppt_y"/>
                                          </p:val>
                                        </p:tav>
                                        <p:tav tm="100000">
                                          <p:val>
                                            <p:strVal val="ppt_y-.1"/>
                                          </p:val>
                                        </p:tav>
                                      </p:tavLst>
                                    </p:anim>
                                    <p:anim calcmode="lin" valueType="num">
                                      <p:cBhvr>
                                        <p:cTn id="78" dur="250" accel="50000">
                                          <p:stCondLst>
                                            <p:cond delay="250"/>
                                          </p:stCondLst>
                                        </p:cTn>
                                        <p:tgtEl>
                                          <p:spTgt spid="17751"/>
                                        </p:tgtEl>
                                        <p:attrNameLst>
                                          <p:attrName>ppt_x</p:attrName>
                                        </p:attrNameLst>
                                      </p:cBhvr>
                                      <p:tavLst>
                                        <p:tav tm="0">
                                          <p:val>
                                            <p:strVal val="ppt_x"/>
                                          </p:val>
                                        </p:tav>
                                        <p:tav tm="100000">
                                          <p:val>
                                            <p:strVal val="ppt_x+.4"/>
                                          </p:val>
                                        </p:tav>
                                      </p:tavLst>
                                    </p:anim>
                                    <p:anim calcmode="lin" valueType="num">
                                      <p:cBhvr>
                                        <p:cTn id="79" dur="500"/>
                                        <p:tgtEl>
                                          <p:spTgt spid="17751"/>
                                        </p:tgtEl>
                                        <p:attrNameLst>
                                          <p:attrName>ppt_h</p:attrName>
                                        </p:attrNameLst>
                                      </p:cBhvr>
                                      <p:tavLst>
                                        <p:tav tm="0">
                                          <p:val>
                                            <p:strVal val="ppt_h"/>
                                          </p:val>
                                        </p:tav>
                                        <p:tav tm="100000">
                                          <p:val>
                                            <p:strVal val="ppt_h"/>
                                          </p:val>
                                        </p:tav>
                                      </p:tavLst>
                                    </p:anim>
                                    <p:anim calcmode="lin" valueType="num">
                                      <p:cBhvr>
                                        <p:cTn id="80" dur="250" accel="50000">
                                          <p:stCondLst>
                                            <p:cond delay="0"/>
                                          </p:stCondLst>
                                        </p:cTn>
                                        <p:tgtEl>
                                          <p:spTgt spid="17751"/>
                                        </p:tgtEl>
                                        <p:attrNameLst>
                                          <p:attrName>ppt_w</p:attrName>
                                        </p:attrNameLst>
                                      </p:cBhvr>
                                      <p:tavLst>
                                        <p:tav tm="0">
                                          <p:val>
                                            <p:strVal val="ppt_w"/>
                                          </p:val>
                                        </p:tav>
                                        <p:tav tm="100000">
                                          <p:val>
                                            <p:strVal val="ppt_w*.05"/>
                                          </p:val>
                                        </p:tav>
                                      </p:tavLst>
                                    </p:anim>
                                    <p:anim calcmode="lin" valueType="num">
                                      <p:cBhvr>
                                        <p:cTn id="81" dur="250" decel="50000">
                                          <p:stCondLst>
                                            <p:cond delay="250"/>
                                          </p:stCondLst>
                                        </p:cTn>
                                        <p:tgtEl>
                                          <p:spTgt spid="17751"/>
                                        </p:tgtEl>
                                        <p:attrNameLst>
                                          <p:attrName>ppt_w</p:attrName>
                                        </p:attrNameLst>
                                      </p:cBhvr>
                                      <p:tavLst>
                                        <p:tav tm="0">
                                          <p:val>
                                            <p:strVal val="ppt_w"/>
                                          </p:val>
                                        </p:tav>
                                        <p:tav tm="100000">
                                          <p:val>
                                            <p:strVal val="ppt_w/.05"/>
                                          </p:val>
                                        </p:tav>
                                      </p:tavLst>
                                    </p:anim>
                                    <p:anim calcmode="lin" valueType="num">
                                      <p:cBhvr>
                                        <p:cTn id="82" dur="250" accel="50000">
                                          <p:stCondLst>
                                            <p:cond delay="250"/>
                                          </p:stCondLst>
                                        </p:cTn>
                                        <p:tgtEl>
                                          <p:spTgt spid="17751"/>
                                        </p:tgtEl>
                                        <p:attrNameLst>
                                          <p:attrName>style.rotation</p:attrName>
                                        </p:attrNameLst>
                                      </p:cBhvr>
                                      <p:tavLst>
                                        <p:tav tm="0">
                                          <p:val>
                                            <p:fltVal val="0"/>
                                          </p:val>
                                        </p:tav>
                                        <p:tav tm="100000">
                                          <p:val>
                                            <p:fltVal val="-90"/>
                                          </p:val>
                                        </p:tav>
                                      </p:tavLst>
                                    </p:anim>
                                    <p:set>
                                      <p:cBhvr>
                                        <p:cTn id="83" dur="1" fill="hold">
                                          <p:stCondLst>
                                            <p:cond delay="499"/>
                                          </p:stCondLst>
                                        </p:cTn>
                                        <p:tgtEl>
                                          <p:spTgt spid="17751"/>
                                        </p:tgtEl>
                                        <p:attrNameLst>
                                          <p:attrName>style.visibility</p:attrName>
                                        </p:attrNameLst>
                                      </p:cBhvr>
                                      <p:to>
                                        <p:strVal val="hidden"/>
                                      </p:to>
                                    </p:set>
                                  </p:childTnLst>
                                </p:cTn>
                              </p:par>
                              <p:par>
                                <p:cTn id="84" presetID="8" presetClass="entr" presetSubtype="16" fill="hold" grpId="0" nodeType="withEffect">
                                  <p:stCondLst>
                                    <p:cond delay="0"/>
                                  </p:stCondLst>
                                  <p:childTnLst>
                                    <p:set>
                                      <p:cBhvr>
                                        <p:cTn id="85" dur="1" fill="hold">
                                          <p:stCondLst>
                                            <p:cond delay="0"/>
                                          </p:stCondLst>
                                        </p:cTn>
                                        <p:tgtEl>
                                          <p:spTgt spid="17730"/>
                                        </p:tgtEl>
                                        <p:attrNameLst>
                                          <p:attrName>style.visibility</p:attrName>
                                        </p:attrNameLst>
                                      </p:cBhvr>
                                      <p:to>
                                        <p:strVal val="visible"/>
                                      </p:to>
                                    </p:set>
                                    <p:animEffect transition="in" filter="diamond(in)">
                                      <p:cBhvr>
                                        <p:cTn id="86" dur="500"/>
                                        <p:tgtEl>
                                          <p:spTgt spid="17730"/>
                                        </p:tgtEl>
                                      </p:cBhvr>
                                    </p:animEffect>
                                  </p:childTnLst>
                                </p:cTn>
                              </p:par>
                              <p:par>
                                <p:cTn id="87" presetID="8" presetClass="emph" presetSubtype="0" fill="hold" grpId="1" nodeType="withEffect">
                                  <p:stCondLst>
                                    <p:cond delay="0"/>
                                  </p:stCondLst>
                                  <p:childTnLst>
                                    <p:animRot by="43200000">
                                      <p:cBhvr>
                                        <p:cTn id="88" dur="2000" fill="hold"/>
                                        <p:tgtEl>
                                          <p:spTgt spid="17730"/>
                                        </p:tgtEl>
                                        <p:attrNameLst>
                                          <p:attrName>r</p:attrName>
                                        </p:attrNameLst>
                                      </p:cBhvr>
                                    </p:animRo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mph" presetSubtype="0" fill="hold" grpId="0" nodeType="clickEffect">
                                  <p:stCondLst>
                                    <p:cond delay="0"/>
                                  </p:stCondLst>
                                  <p:childTnLst>
                                    <p:animClr clrSpc="hsl" dir="cw">
                                      <p:cBhvr override="childStyle">
                                        <p:cTn id="92" dur="2000" fill="hold"/>
                                        <p:tgtEl>
                                          <p:spTgt spid="17534"/>
                                        </p:tgtEl>
                                        <p:attrNameLst>
                                          <p:attrName>style.color</p:attrName>
                                        </p:attrNameLst>
                                      </p:cBhvr>
                                      <p:by>
                                        <p:hsl h="-7200000" s="0" l="0"/>
                                      </p:by>
                                    </p:animClr>
                                    <p:animClr clrSpc="hsl" dir="cw">
                                      <p:cBhvr>
                                        <p:cTn id="93" dur="2000" fill="hold"/>
                                        <p:tgtEl>
                                          <p:spTgt spid="17534"/>
                                        </p:tgtEl>
                                        <p:attrNameLst>
                                          <p:attrName>fillcolor</p:attrName>
                                        </p:attrNameLst>
                                      </p:cBhvr>
                                      <p:by>
                                        <p:hsl h="-7200000" s="0" l="0"/>
                                      </p:by>
                                    </p:animClr>
                                    <p:animClr clrSpc="hsl" dir="cw">
                                      <p:cBhvr>
                                        <p:cTn id="94" dur="2000" fill="hold"/>
                                        <p:tgtEl>
                                          <p:spTgt spid="17534"/>
                                        </p:tgtEl>
                                        <p:attrNameLst>
                                          <p:attrName>stroke.color</p:attrName>
                                        </p:attrNameLst>
                                      </p:cBhvr>
                                      <p:by>
                                        <p:hsl h="-7200000" s="0" l="0"/>
                                      </p:by>
                                    </p:animClr>
                                    <p:set>
                                      <p:cBhvr>
                                        <p:cTn id="95" dur="2000" fill="hold"/>
                                        <p:tgtEl>
                                          <p:spTgt spid="17534"/>
                                        </p:tgtEl>
                                        <p:attrNameLst>
                                          <p:attrName>fill.type</p:attrName>
                                        </p:attrNameLst>
                                      </p:cBhvr>
                                      <p:to>
                                        <p:strVal val="solid"/>
                                      </p:to>
                                    </p:set>
                                  </p:childTnLst>
                                </p:cTn>
                              </p:par>
                              <p:par>
                                <p:cTn id="96" presetID="8" presetClass="entr" presetSubtype="16" fill="hold" grpId="0" nodeType="withEffect">
                                  <p:stCondLst>
                                    <p:cond delay="0"/>
                                  </p:stCondLst>
                                  <p:childTnLst>
                                    <p:set>
                                      <p:cBhvr>
                                        <p:cTn id="97" dur="1" fill="hold">
                                          <p:stCondLst>
                                            <p:cond delay="0"/>
                                          </p:stCondLst>
                                        </p:cTn>
                                        <p:tgtEl>
                                          <p:spTgt spid="17564"/>
                                        </p:tgtEl>
                                        <p:attrNameLst>
                                          <p:attrName>style.visibility</p:attrName>
                                        </p:attrNameLst>
                                      </p:cBhvr>
                                      <p:to>
                                        <p:strVal val="visible"/>
                                      </p:to>
                                    </p:set>
                                    <p:animEffect transition="in" filter="diamond(in)">
                                      <p:cBhvr>
                                        <p:cTn id="98" dur="500"/>
                                        <p:tgtEl>
                                          <p:spTgt spid="17564"/>
                                        </p:tgtEl>
                                      </p:cBhvr>
                                    </p:animEffect>
                                  </p:childTnLst>
                                </p:cTn>
                              </p:par>
                              <p:par>
                                <p:cTn id="99" presetID="8" presetClass="entr" presetSubtype="16" fill="hold" grpId="0" nodeType="withEffect">
                                  <p:stCondLst>
                                    <p:cond delay="0"/>
                                  </p:stCondLst>
                                  <p:childTnLst>
                                    <p:set>
                                      <p:cBhvr>
                                        <p:cTn id="100" dur="1" fill="hold">
                                          <p:stCondLst>
                                            <p:cond delay="0"/>
                                          </p:stCondLst>
                                        </p:cTn>
                                        <p:tgtEl>
                                          <p:spTgt spid="17565"/>
                                        </p:tgtEl>
                                        <p:attrNameLst>
                                          <p:attrName>style.visibility</p:attrName>
                                        </p:attrNameLst>
                                      </p:cBhvr>
                                      <p:to>
                                        <p:strVal val="visible"/>
                                      </p:to>
                                    </p:set>
                                    <p:animEffect transition="in" filter="diamond(in)">
                                      <p:cBhvr>
                                        <p:cTn id="101" dur="500"/>
                                        <p:tgtEl>
                                          <p:spTgt spid="17565"/>
                                        </p:tgtEl>
                                      </p:cBhvr>
                                    </p:animEffect>
                                  </p:childTnLst>
                                </p:cTn>
                              </p:par>
                              <p:par>
                                <p:cTn id="102" presetID="8" presetClass="entr" presetSubtype="16" fill="hold" grpId="0" nodeType="withEffect">
                                  <p:stCondLst>
                                    <p:cond delay="0"/>
                                  </p:stCondLst>
                                  <p:childTnLst>
                                    <p:set>
                                      <p:cBhvr>
                                        <p:cTn id="103" dur="1" fill="hold">
                                          <p:stCondLst>
                                            <p:cond delay="0"/>
                                          </p:stCondLst>
                                        </p:cTn>
                                        <p:tgtEl>
                                          <p:spTgt spid="17566"/>
                                        </p:tgtEl>
                                        <p:attrNameLst>
                                          <p:attrName>style.visibility</p:attrName>
                                        </p:attrNameLst>
                                      </p:cBhvr>
                                      <p:to>
                                        <p:strVal val="visible"/>
                                      </p:to>
                                    </p:set>
                                    <p:animEffect transition="in" filter="diamond(in)">
                                      <p:cBhvr>
                                        <p:cTn id="104" dur="500"/>
                                        <p:tgtEl>
                                          <p:spTgt spid="17566"/>
                                        </p:tgtEl>
                                      </p:cBhvr>
                                    </p:animEffect>
                                  </p:childTnLst>
                                </p:cTn>
                              </p:par>
                              <p:par>
                                <p:cTn id="105" presetID="8" presetClass="entr" presetSubtype="16" fill="hold" grpId="0" nodeType="withEffect">
                                  <p:stCondLst>
                                    <p:cond delay="0"/>
                                  </p:stCondLst>
                                  <p:childTnLst>
                                    <p:set>
                                      <p:cBhvr>
                                        <p:cTn id="106" dur="1" fill="hold">
                                          <p:stCondLst>
                                            <p:cond delay="0"/>
                                          </p:stCondLst>
                                        </p:cTn>
                                        <p:tgtEl>
                                          <p:spTgt spid="17567"/>
                                        </p:tgtEl>
                                        <p:attrNameLst>
                                          <p:attrName>style.visibility</p:attrName>
                                        </p:attrNameLst>
                                      </p:cBhvr>
                                      <p:to>
                                        <p:strVal val="visible"/>
                                      </p:to>
                                    </p:set>
                                    <p:animEffect transition="in" filter="diamond(in)">
                                      <p:cBhvr>
                                        <p:cTn id="107" dur="500"/>
                                        <p:tgtEl>
                                          <p:spTgt spid="17567"/>
                                        </p:tgtEl>
                                      </p:cBhvr>
                                    </p:animEffect>
                                  </p:childTnLst>
                                </p:cTn>
                              </p:par>
                              <p:par>
                                <p:cTn id="108" presetID="8" presetClass="entr" presetSubtype="16" fill="hold" grpId="0" nodeType="withEffect">
                                  <p:stCondLst>
                                    <p:cond delay="0"/>
                                  </p:stCondLst>
                                  <p:childTnLst>
                                    <p:set>
                                      <p:cBhvr>
                                        <p:cTn id="109" dur="1" fill="hold">
                                          <p:stCondLst>
                                            <p:cond delay="0"/>
                                          </p:stCondLst>
                                        </p:cTn>
                                        <p:tgtEl>
                                          <p:spTgt spid="17568"/>
                                        </p:tgtEl>
                                        <p:attrNameLst>
                                          <p:attrName>style.visibility</p:attrName>
                                        </p:attrNameLst>
                                      </p:cBhvr>
                                      <p:to>
                                        <p:strVal val="visible"/>
                                      </p:to>
                                    </p:set>
                                    <p:animEffect transition="in" filter="diamond(in)">
                                      <p:cBhvr>
                                        <p:cTn id="110" dur="500"/>
                                        <p:tgtEl>
                                          <p:spTgt spid="17568"/>
                                        </p:tgtEl>
                                      </p:cBhvr>
                                    </p:animEffect>
                                  </p:childTnLst>
                                </p:cTn>
                              </p:par>
                              <p:par>
                                <p:cTn id="111" presetID="8" presetClass="entr" presetSubtype="16" fill="hold" grpId="0" nodeType="withEffect">
                                  <p:stCondLst>
                                    <p:cond delay="0"/>
                                  </p:stCondLst>
                                  <p:childTnLst>
                                    <p:set>
                                      <p:cBhvr>
                                        <p:cTn id="112" dur="1" fill="hold">
                                          <p:stCondLst>
                                            <p:cond delay="0"/>
                                          </p:stCondLst>
                                        </p:cTn>
                                        <p:tgtEl>
                                          <p:spTgt spid="17569"/>
                                        </p:tgtEl>
                                        <p:attrNameLst>
                                          <p:attrName>style.visibility</p:attrName>
                                        </p:attrNameLst>
                                      </p:cBhvr>
                                      <p:to>
                                        <p:strVal val="visible"/>
                                      </p:to>
                                    </p:set>
                                    <p:animEffect transition="in" filter="diamond(in)">
                                      <p:cBhvr>
                                        <p:cTn id="113" dur="500"/>
                                        <p:tgtEl>
                                          <p:spTgt spid="17569"/>
                                        </p:tgtEl>
                                      </p:cBhvr>
                                    </p:animEffect>
                                  </p:childTnLst>
                                </p:cTn>
                              </p:par>
                              <p:par>
                                <p:cTn id="114" presetID="8" presetClass="entr" presetSubtype="16" fill="hold" grpId="0" nodeType="withEffect">
                                  <p:stCondLst>
                                    <p:cond delay="0"/>
                                  </p:stCondLst>
                                  <p:childTnLst>
                                    <p:set>
                                      <p:cBhvr>
                                        <p:cTn id="115" dur="1" fill="hold">
                                          <p:stCondLst>
                                            <p:cond delay="0"/>
                                          </p:stCondLst>
                                        </p:cTn>
                                        <p:tgtEl>
                                          <p:spTgt spid="17572"/>
                                        </p:tgtEl>
                                        <p:attrNameLst>
                                          <p:attrName>style.visibility</p:attrName>
                                        </p:attrNameLst>
                                      </p:cBhvr>
                                      <p:to>
                                        <p:strVal val="visible"/>
                                      </p:to>
                                    </p:set>
                                    <p:animEffect transition="in" filter="diamond(in)">
                                      <p:cBhvr>
                                        <p:cTn id="116" dur="500"/>
                                        <p:tgtEl>
                                          <p:spTgt spid="17572"/>
                                        </p:tgtEl>
                                      </p:cBhvr>
                                    </p:animEffect>
                                  </p:childTnLst>
                                </p:cTn>
                              </p:par>
                              <p:par>
                                <p:cTn id="117" presetID="8" presetClass="entr" presetSubtype="16" fill="hold" grpId="0" nodeType="withEffect">
                                  <p:stCondLst>
                                    <p:cond delay="0"/>
                                  </p:stCondLst>
                                  <p:childTnLst>
                                    <p:set>
                                      <p:cBhvr>
                                        <p:cTn id="118" dur="1" fill="hold">
                                          <p:stCondLst>
                                            <p:cond delay="0"/>
                                          </p:stCondLst>
                                        </p:cTn>
                                        <p:tgtEl>
                                          <p:spTgt spid="17570"/>
                                        </p:tgtEl>
                                        <p:attrNameLst>
                                          <p:attrName>style.visibility</p:attrName>
                                        </p:attrNameLst>
                                      </p:cBhvr>
                                      <p:to>
                                        <p:strVal val="visible"/>
                                      </p:to>
                                    </p:set>
                                    <p:animEffect transition="in" filter="diamond(in)">
                                      <p:cBhvr>
                                        <p:cTn id="119" dur="500"/>
                                        <p:tgtEl>
                                          <p:spTgt spid="17570"/>
                                        </p:tgtEl>
                                      </p:cBhvr>
                                    </p:animEffect>
                                  </p:childTnLst>
                                </p:cTn>
                              </p:par>
                              <p:par>
                                <p:cTn id="120" presetID="8" presetClass="entr" presetSubtype="16" fill="hold" grpId="0" nodeType="withEffect">
                                  <p:stCondLst>
                                    <p:cond delay="0"/>
                                  </p:stCondLst>
                                  <p:childTnLst>
                                    <p:set>
                                      <p:cBhvr>
                                        <p:cTn id="121" dur="1" fill="hold">
                                          <p:stCondLst>
                                            <p:cond delay="0"/>
                                          </p:stCondLst>
                                        </p:cTn>
                                        <p:tgtEl>
                                          <p:spTgt spid="17571"/>
                                        </p:tgtEl>
                                        <p:attrNameLst>
                                          <p:attrName>style.visibility</p:attrName>
                                        </p:attrNameLst>
                                      </p:cBhvr>
                                      <p:to>
                                        <p:strVal val="visible"/>
                                      </p:to>
                                    </p:set>
                                    <p:animEffect transition="in" filter="diamond(in)">
                                      <p:cBhvr>
                                        <p:cTn id="122" dur="500"/>
                                        <p:tgtEl>
                                          <p:spTgt spid="17571"/>
                                        </p:tgtEl>
                                      </p:cBhvr>
                                    </p:animEffect>
                                  </p:childTnLst>
                                </p:cTn>
                              </p:par>
                              <p:par>
                                <p:cTn id="123" presetID="2" presetClass="entr" presetSubtype="4" fill="hold" nodeType="withEffect">
                                  <p:stCondLst>
                                    <p:cond delay="0"/>
                                  </p:stCondLst>
                                  <p:childTnLst>
                                    <p:set>
                                      <p:cBhvr>
                                        <p:cTn id="124" dur="1" fill="hold">
                                          <p:stCondLst>
                                            <p:cond delay="0"/>
                                          </p:stCondLst>
                                        </p:cTn>
                                        <p:tgtEl>
                                          <p:spTgt spid="3"/>
                                        </p:tgtEl>
                                        <p:attrNameLst>
                                          <p:attrName>style.visibility</p:attrName>
                                        </p:attrNameLst>
                                      </p:cBhvr>
                                      <p:to>
                                        <p:strVal val="visible"/>
                                      </p:to>
                                    </p:set>
                                    <p:anim calcmode="lin" valueType="num">
                                      <p:cBhvr additive="base">
                                        <p:cTn id="125" dur="500" fill="hold"/>
                                        <p:tgtEl>
                                          <p:spTgt spid="3"/>
                                        </p:tgtEl>
                                        <p:attrNameLst>
                                          <p:attrName>ppt_x</p:attrName>
                                        </p:attrNameLst>
                                      </p:cBhvr>
                                      <p:tavLst>
                                        <p:tav tm="0">
                                          <p:val>
                                            <p:strVal val="#ppt_x"/>
                                          </p:val>
                                        </p:tav>
                                        <p:tav tm="100000">
                                          <p:val>
                                            <p:strVal val="#ppt_x"/>
                                          </p:val>
                                        </p:tav>
                                      </p:tavLst>
                                    </p:anim>
                                    <p:anim calcmode="lin" valueType="num">
                                      <p:cBhvr additive="base">
                                        <p:cTn id="126" dur="500" fill="hold"/>
                                        <p:tgtEl>
                                          <p:spTgt spid="3"/>
                                        </p:tgtEl>
                                        <p:attrNameLst>
                                          <p:attrName>ppt_y</p:attrName>
                                        </p:attrNameLst>
                                      </p:cBhvr>
                                      <p:tavLst>
                                        <p:tav tm="0">
                                          <p:val>
                                            <p:strVal val="1+#ppt_h/2"/>
                                          </p:val>
                                        </p:tav>
                                        <p:tav tm="100000">
                                          <p:val>
                                            <p:strVal val="#ppt_y"/>
                                          </p:val>
                                        </p:tav>
                                      </p:tavLst>
                                    </p:anim>
                                  </p:childTnLst>
                                </p:cTn>
                              </p:par>
                              <p:par>
                                <p:cTn id="127" presetID="8" presetClass="emph" presetSubtype="0" fill="hold" grpId="1" nodeType="withEffect">
                                  <p:stCondLst>
                                    <p:cond delay="0"/>
                                  </p:stCondLst>
                                  <p:childTnLst>
                                    <p:animRot by="21600000">
                                      <p:cBhvr>
                                        <p:cTn id="128" dur="2000" fill="hold"/>
                                        <p:tgtEl>
                                          <p:spTgt spid="17564"/>
                                        </p:tgtEl>
                                        <p:attrNameLst>
                                          <p:attrName>r</p:attrName>
                                        </p:attrNameLst>
                                      </p:cBhvr>
                                    </p:animRot>
                                  </p:childTnLst>
                                </p:cTn>
                              </p:par>
                              <p:par>
                                <p:cTn id="129" presetID="8" presetClass="emph" presetSubtype="0" fill="hold" grpId="1" nodeType="withEffect">
                                  <p:stCondLst>
                                    <p:cond delay="0"/>
                                  </p:stCondLst>
                                  <p:childTnLst>
                                    <p:animRot by="21600000">
                                      <p:cBhvr>
                                        <p:cTn id="130" dur="2000" fill="hold"/>
                                        <p:tgtEl>
                                          <p:spTgt spid="17565"/>
                                        </p:tgtEl>
                                        <p:attrNameLst>
                                          <p:attrName>r</p:attrName>
                                        </p:attrNameLst>
                                      </p:cBhvr>
                                    </p:animRot>
                                  </p:childTnLst>
                                </p:cTn>
                              </p:par>
                              <p:par>
                                <p:cTn id="131" presetID="8" presetClass="emph" presetSubtype="0" fill="hold" grpId="1" nodeType="withEffect">
                                  <p:stCondLst>
                                    <p:cond delay="0"/>
                                  </p:stCondLst>
                                  <p:childTnLst>
                                    <p:animRot by="21600000">
                                      <p:cBhvr>
                                        <p:cTn id="132" dur="2000" fill="hold"/>
                                        <p:tgtEl>
                                          <p:spTgt spid="17566"/>
                                        </p:tgtEl>
                                        <p:attrNameLst>
                                          <p:attrName>r</p:attrName>
                                        </p:attrNameLst>
                                      </p:cBhvr>
                                    </p:animRot>
                                  </p:childTnLst>
                                </p:cTn>
                              </p:par>
                              <p:par>
                                <p:cTn id="133" presetID="8" presetClass="emph" presetSubtype="0" fill="hold" grpId="1" nodeType="withEffect">
                                  <p:stCondLst>
                                    <p:cond delay="0"/>
                                  </p:stCondLst>
                                  <p:childTnLst>
                                    <p:animRot by="21600000">
                                      <p:cBhvr>
                                        <p:cTn id="134" dur="2000" fill="hold"/>
                                        <p:tgtEl>
                                          <p:spTgt spid="17567"/>
                                        </p:tgtEl>
                                        <p:attrNameLst>
                                          <p:attrName>r</p:attrName>
                                        </p:attrNameLst>
                                      </p:cBhvr>
                                    </p:animRot>
                                  </p:childTnLst>
                                </p:cTn>
                              </p:par>
                              <p:par>
                                <p:cTn id="135" presetID="8" presetClass="emph" presetSubtype="0" fill="hold" grpId="1" nodeType="withEffect">
                                  <p:stCondLst>
                                    <p:cond delay="0"/>
                                  </p:stCondLst>
                                  <p:childTnLst>
                                    <p:animRot by="21600000">
                                      <p:cBhvr>
                                        <p:cTn id="136" dur="2000" fill="hold"/>
                                        <p:tgtEl>
                                          <p:spTgt spid="17568"/>
                                        </p:tgtEl>
                                        <p:attrNameLst>
                                          <p:attrName>r</p:attrName>
                                        </p:attrNameLst>
                                      </p:cBhvr>
                                    </p:animRot>
                                  </p:childTnLst>
                                </p:cTn>
                              </p:par>
                              <p:par>
                                <p:cTn id="137" presetID="8" presetClass="emph" presetSubtype="0" fill="hold" grpId="1" nodeType="withEffect">
                                  <p:stCondLst>
                                    <p:cond delay="0"/>
                                  </p:stCondLst>
                                  <p:childTnLst>
                                    <p:animRot by="21600000">
                                      <p:cBhvr>
                                        <p:cTn id="138" dur="2000" fill="hold"/>
                                        <p:tgtEl>
                                          <p:spTgt spid="17569"/>
                                        </p:tgtEl>
                                        <p:attrNameLst>
                                          <p:attrName>r</p:attrName>
                                        </p:attrNameLst>
                                      </p:cBhvr>
                                    </p:animRot>
                                  </p:childTnLst>
                                </p:cTn>
                              </p:par>
                              <p:par>
                                <p:cTn id="139" presetID="8" presetClass="emph" presetSubtype="0" fill="hold" grpId="1" nodeType="withEffect">
                                  <p:stCondLst>
                                    <p:cond delay="0"/>
                                  </p:stCondLst>
                                  <p:childTnLst>
                                    <p:animRot by="21600000">
                                      <p:cBhvr>
                                        <p:cTn id="140" dur="2000" fill="hold"/>
                                        <p:tgtEl>
                                          <p:spTgt spid="17572"/>
                                        </p:tgtEl>
                                        <p:attrNameLst>
                                          <p:attrName>r</p:attrName>
                                        </p:attrNameLst>
                                      </p:cBhvr>
                                    </p:animRot>
                                  </p:childTnLst>
                                </p:cTn>
                              </p:par>
                              <p:par>
                                <p:cTn id="141" presetID="8" presetClass="emph" presetSubtype="0" fill="hold" grpId="1" nodeType="withEffect">
                                  <p:stCondLst>
                                    <p:cond delay="0"/>
                                  </p:stCondLst>
                                  <p:childTnLst>
                                    <p:animRot by="21600000">
                                      <p:cBhvr>
                                        <p:cTn id="142" dur="2000" fill="hold"/>
                                        <p:tgtEl>
                                          <p:spTgt spid="17570"/>
                                        </p:tgtEl>
                                        <p:attrNameLst>
                                          <p:attrName>r</p:attrName>
                                        </p:attrNameLst>
                                      </p:cBhvr>
                                    </p:animRot>
                                  </p:childTnLst>
                                </p:cTn>
                              </p:par>
                              <p:par>
                                <p:cTn id="143" presetID="8" presetClass="emph" presetSubtype="0" fill="hold" grpId="1" nodeType="withEffect">
                                  <p:stCondLst>
                                    <p:cond delay="0"/>
                                  </p:stCondLst>
                                  <p:childTnLst>
                                    <p:animRot by="21600000">
                                      <p:cBhvr>
                                        <p:cTn id="144" dur="2000" fill="hold"/>
                                        <p:tgtEl>
                                          <p:spTgt spid="17571"/>
                                        </p:tgtEl>
                                        <p:attrNameLst>
                                          <p:attrName>r</p:attrName>
                                        </p:attrNameLst>
                                      </p:cBhvr>
                                    </p:animRo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53" presetClass="exit" presetSubtype="0" fill="hold" grpId="2" nodeType="clickEffect">
                                  <p:stCondLst>
                                    <p:cond delay="0"/>
                                  </p:stCondLst>
                                  <p:childTnLst>
                                    <p:anim calcmode="lin" valueType="num">
                                      <p:cBhvr>
                                        <p:cTn id="148" dur="500"/>
                                        <p:tgtEl>
                                          <p:spTgt spid="17564"/>
                                        </p:tgtEl>
                                        <p:attrNameLst>
                                          <p:attrName>ppt_w</p:attrName>
                                        </p:attrNameLst>
                                      </p:cBhvr>
                                      <p:tavLst>
                                        <p:tav tm="0">
                                          <p:val>
                                            <p:strVal val="ppt_w"/>
                                          </p:val>
                                        </p:tav>
                                        <p:tav tm="100000">
                                          <p:val>
                                            <p:fltVal val="0"/>
                                          </p:val>
                                        </p:tav>
                                      </p:tavLst>
                                    </p:anim>
                                    <p:anim calcmode="lin" valueType="num">
                                      <p:cBhvr>
                                        <p:cTn id="149" dur="500"/>
                                        <p:tgtEl>
                                          <p:spTgt spid="17564"/>
                                        </p:tgtEl>
                                        <p:attrNameLst>
                                          <p:attrName>ppt_h</p:attrName>
                                        </p:attrNameLst>
                                      </p:cBhvr>
                                      <p:tavLst>
                                        <p:tav tm="0">
                                          <p:val>
                                            <p:strVal val="ppt_h"/>
                                          </p:val>
                                        </p:tav>
                                        <p:tav tm="100000">
                                          <p:val>
                                            <p:fltVal val="0"/>
                                          </p:val>
                                        </p:tav>
                                      </p:tavLst>
                                    </p:anim>
                                    <p:animEffect transition="out" filter="fade">
                                      <p:cBhvr>
                                        <p:cTn id="150" dur="500"/>
                                        <p:tgtEl>
                                          <p:spTgt spid="17564"/>
                                        </p:tgtEl>
                                      </p:cBhvr>
                                    </p:animEffect>
                                    <p:set>
                                      <p:cBhvr>
                                        <p:cTn id="151" dur="1" fill="hold">
                                          <p:stCondLst>
                                            <p:cond delay="499"/>
                                          </p:stCondLst>
                                        </p:cTn>
                                        <p:tgtEl>
                                          <p:spTgt spid="17564"/>
                                        </p:tgtEl>
                                        <p:attrNameLst>
                                          <p:attrName>style.visibility</p:attrName>
                                        </p:attrNameLst>
                                      </p:cBhvr>
                                      <p:to>
                                        <p:strVal val="hidden"/>
                                      </p:to>
                                    </p:set>
                                  </p:childTnLst>
                                </p:cTn>
                              </p:par>
                              <p:par>
                                <p:cTn id="152" presetID="53" presetClass="exit" presetSubtype="0" fill="hold" grpId="2" nodeType="withEffect">
                                  <p:stCondLst>
                                    <p:cond delay="0"/>
                                  </p:stCondLst>
                                  <p:childTnLst>
                                    <p:anim calcmode="lin" valueType="num">
                                      <p:cBhvr>
                                        <p:cTn id="153" dur="500"/>
                                        <p:tgtEl>
                                          <p:spTgt spid="17565"/>
                                        </p:tgtEl>
                                        <p:attrNameLst>
                                          <p:attrName>ppt_w</p:attrName>
                                        </p:attrNameLst>
                                      </p:cBhvr>
                                      <p:tavLst>
                                        <p:tav tm="0">
                                          <p:val>
                                            <p:strVal val="ppt_w"/>
                                          </p:val>
                                        </p:tav>
                                        <p:tav tm="100000">
                                          <p:val>
                                            <p:fltVal val="0"/>
                                          </p:val>
                                        </p:tav>
                                      </p:tavLst>
                                    </p:anim>
                                    <p:anim calcmode="lin" valueType="num">
                                      <p:cBhvr>
                                        <p:cTn id="154" dur="500"/>
                                        <p:tgtEl>
                                          <p:spTgt spid="17565"/>
                                        </p:tgtEl>
                                        <p:attrNameLst>
                                          <p:attrName>ppt_h</p:attrName>
                                        </p:attrNameLst>
                                      </p:cBhvr>
                                      <p:tavLst>
                                        <p:tav tm="0">
                                          <p:val>
                                            <p:strVal val="ppt_h"/>
                                          </p:val>
                                        </p:tav>
                                        <p:tav tm="100000">
                                          <p:val>
                                            <p:fltVal val="0"/>
                                          </p:val>
                                        </p:tav>
                                      </p:tavLst>
                                    </p:anim>
                                    <p:animEffect transition="out" filter="fade">
                                      <p:cBhvr>
                                        <p:cTn id="155" dur="500"/>
                                        <p:tgtEl>
                                          <p:spTgt spid="17565"/>
                                        </p:tgtEl>
                                      </p:cBhvr>
                                    </p:animEffect>
                                    <p:set>
                                      <p:cBhvr>
                                        <p:cTn id="156" dur="1" fill="hold">
                                          <p:stCondLst>
                                            <p:cond delay="499"/>
                                          </p:stCondLst>
                                        </p:cTn>
                                        <p:tgtEl>
                                          <p:spTgt spid="17565"/>
                                        </p:tgtEl>
                                        <p:attrNameLst>
                                          <p:attrName>style.visibility</p:attrName>
                                        </p:attrNameLst>
                                      </p:cBhvr>
                                      <p:to>
                                        <p:strVal val="hidden"/>
                                      </p:to>
                                    </p:set>
                                  </p:childTnLst>
                                </p:cTn>
                              </p:par>
                              <p:par>
                                <p:cTn id="157" presetID="53" presetClass="exit" presetSubtype="0" fill="hold" grpId="2" nodeType="withEffect">
                                  <p:stCondLst>
                                    <p:cond delay="0"/>
                                  </p:stCondLst>
                                  <p:childTnLst>
                                    <p:anim calcmode="lin" valueType="num">
                                      <p:cBhvr>
                                        <p:cTn id="158" dur="500"/>
                                        <p:tgtEl>
                                          <p:spTgt spid="17566"/>
                                        </p:tgtEl>
                                        <p:attrNameLst>
                                          <p:attrName>ppt_w</p:attrName>
                                        </p:attrNameLst>
                                      </p:cBhvr>
                                      <p:tavLst>
                                        <p:tav tm="0">
                                          <p:val>
                                            <p:strVal val="ppt_w"/>
                                          </p:val>
                                        </p:tav>
                                        <p:tav tm="100000">
                                          <p:val>
                                            <p:fltVal val="0"/>
                                          </p:val>
                                        </p:tav>
                                      </p:tavLst>
                                    </p:anim>
                                    <p:anim calcmode="lin" valueType="num">
                                      <p:cBhvr>
                                        <p:cTn id="159" dur="500"/>
                                        <p:tgtEl>
                                          <p:spTgt spid="17566"/>
                                        </p:tgtEl>
                                        <p:attrNameLst>
                                          <p:attrName>ppt_h</p:attrName>
                                        </p:attrNameLst>
                                      </p:cBhvr>
                                      <p:tavLst>
                                        <p:tav tm="0">
                                          <p:val>
                                            <p:strVal val="ppt_h"/>
                                          </p:val>
                                        </p:tav>
                                        <p:tav tm="100000">
                                          <p:val>
                                            <p:fltVal val="0"/>
                                          </p:val>
                                        </p:tav>
                                      </p:tavLst>
                                    </p:anim>
                                    <p:animEffect transition="out" filter="fade">
                                      <p:cBhvr>
                                        <p:cTn id="160" dur="500"/>
                                        <p:tgtEl>
                                          <p:spTgt spid="17566"/>
                                        </p:tgtEl>
                                      </p:cBhvr>
                                    </p:animEffect>
                                    <p:set>
                                      <p:cBhvr>
                                        <p:cTn id="161" dur="1" fill="hold">
                                          <p:stCondLst>
                                            <p:cond delay="499"/>
                                          </p:stCondLst>
                                        </p:cTn>
                                        <p:tgtEl>
                                          <p:spTgt spid="17566"/>
                                        </p:tgtEl>
                                        <p:attrNameLst>
                                          <p:attrName>style.visibility</p:attrName>
                                        </p:attrNameLst>
                                      </p:cBhvr>
                                      <p:to>
                                        <p:strVal val="hidden"/>
                                      </p:to>
                                    </p:set>
                                  </p:childTnLst>
                                </p:cTn>
                              </p:par>
                              <p:par>
                                <p:cTn id="162" presetID="53" presetClass="exit" presetSubtype="0" fill="hold" grpId="2" nodeType="withEffect">
                                  <p:stCondLst>
                                    <p:cond delay="0"/>
                                  </p:stCondLst>
                                  <p:childTnLst>
                                    <p:anim calcmode="lin" valueType="num">
                                      <p:cBhvr>
                                        <p:cTn id="163" dur="500"/>
                                        <p:tgtEl>
                                          <p:spTgt spid="17567"/>
                                        </p:tgtEl>
                                        <p:attrNameLst>
                                          <p:attrName>ppt_w</p:attrName>
                                        </p:attrNameLst>
                                      </p:cBhvr>
                                      <p:tavLst>
                                        <p:tav tm="0">
                                          <p:val>
                                            <p:strVal val="ppt_w"/>
                                          </p:val>
                                        </p:tav>
                                        <p:tav tm="100000">
                                          <p:val>
                                            <p:fltVal val="0"/>
                                          </p:val>
                                        </p:tav>
                                      </p:tavLst>
                                    </p:anim>
                                    <p:anim calcmode="lin" valueType="num">
                                      <p:cBhvr>
                                        <p:cTn id="164" dur="500"/>
                                        <p:tgtEl>
                                          <p:spTgt spid="17567"/>
                                        </p:tgtEl>
                                        <p:attrNameLst>
                                          <p:attrName>ppt_h</p:attrName>
                                        </p:attrNameLst>
                                      </p:cBhvr>
                                      <p:tavLst>
                                        <p:tav tm="0">
                                          <p:val>
                                            <p:strVal val="ppt_h"/>
                                          </p:val>
                                        </p:tav>
                                        <p:tav tm="100000">
                                          <p:val>
                                            <p:fltVal val="0"/>
                                          </p:val>
                                        </p:tav>
                                      </p:tavLst>
                                    </p:anim>
                                    <p:animEffect transition="out" filter="fade">
                                      <p:cBhvr>
                                        <p:cTn id="165" dur="500"/>
                                        <p:tgtEl>
                                          <p:spTgt spid="17567"/>
                                        </p:tgtEl>
                                      </p:cBhvr>
                                    </p:animEffect>
                                    <p:set>
                                      <p:cBhvr>
                                        <p:cTn id="166" dur="1" fill="hold">
                                          <p:stCondLst>
                                            <p:cond delay="499"/>
                                          </p:stCondLst>
                                        </p:cTn>
                                        <p:tgtEl>
                                          <p:spTgt spid="17567"/>
                                        </p:tgtEl>
                                        <p:attrNameLst>
                                          <p:attrName>style.visibility</p:attrName>
                                        </p:attrNameLst>
                                      </p:cBhvr>
                                      <p:to>
                                        <p:strVal val="hidden"/>
                                      </p:to>
                                    </p:set>
                                  </p:childTnLst>
                                </p:cTn>
                              </p:par>
                              <p:par>
                                <p:cTn id="167" presetID="53" presetClass="exit" presetSubtype="0" fill="hold" grpId="2" nodeType="withEffect">
                                  <p:stCondLst>
                                    <p:cond delay="0"/>
                                  </p:stCondLst>
                                  <p:childTnLst>
                                    <p:anim calcmode="lin" valueType="num">
                                      <p:cBhvr>
                                        <p:cTn id="168" dur="500"/>
                                        <p:tgtEl>
                                          <p:spTgt spid="17568"/>
                                        </p:tgtEl>
                                        <p:attrNameLst>
                                          <p:attrName>ppt_w</p:attrName>
                                        </p:attrNameLst>
                                      </p:cBhvr>
                                      <p:tavLst>
                                        <p:tav tm="0">
                                          <p:val>
                                            <p:strVal val="ppt_w"/>
                                          </p:val>
                                        </p:tav>
                                        <p:tav tm="100000">
                                          <p:val>
                                            <p:fltVal val="0"/>
                                          </p:val>
                                        </p:tav>
                                      </p:tavLst>
                                    </p:anim>
                                    <p:anim calcmode="lin" valueType="num">
                                      <p:cBhvr>
                                        <p:cTn id="169" dur="500"/>
                                        <p:tgtEl>
                                          <p:spTgt spid="17568"/>
                                        </p:tgtEl>
                                        <p:attrNameLst>
                                          <p:attrName>ppt_h</p:attrName>
                                        </p:attrNameLst>
                                      </p:cBhvr>
                                      <p:tavLst>
                                        <p:tav tm="0">
                                          <p:val>
                                            <p:strVal val="ppt_h"/>
                                          </p:val>
                                        </p:tav>
                                        <p:tav tm="100000">
                                          <p:val>
                                            <p:fltVal val="0"/>
                                          </p:val>
                                        </p:tav>
                                      </p:tavLst>
                                    </p:anim>
                                    <p:animEffect transition="out" filter="fade">
                                      <p:cBhvr>
                                        <p:cTn id="170" dur="500"/>
                                        <p:tgtEl>
                                          <p:spTgt spid="17568"/>
                                        </p:tgtEl>
                                      </p:cBhvr>
                                    </p:animEffect>
                                    <p:set>
                                      <p:cBhvr>
                                        <p:cTn id="171" dur="1" fill="hold">
                                          <p:stCondLst>
                                            <p:cond delay="499"/>
                                          </p:stCondLst>
                                        </p:cTn>
                                        <p:tgtEl>
                                          <p:spTgt spid="17568"/>
                                        </p:tgtEl>
                                        <p:attrNameLst>
                                          <p:attrName>style.visibility</p:attrName>
                                        </p:attrNameLst>
                                      </p:cBhvr>
                                      <p:to>
                                        <p:strVal val="hidden"/>
                                      </p:to>
                                    </p:set>
                                  </p:childTnLst>
                                </p:cTn>
                              </p:par>
                              <p:par>
                                <p:cTn id="172" presetID="53" presetClass="exit" presetSubtype="0" fill="hold" grpId="2" nodeType="withEffect">
                                  <p:stCondLst>
                                    <p:cond delay="0"/>
                                  </p:stCondLst>
                                  <p:childTnLst>
                                    <p:anim calcmode="lin" valueType="num">
                                      <p:cBhvr>
                                        <p:cTn id="173" dur="500"/>
                                        <p:tgtEl>
                                          <p:spTgt spid="17569"/>
                                        </p:tgtEl>
                                        <p:attrNameLst>
                                          <p:attrName>ppt_w</p:attrName>
                                        </p:attrNameLst>
                                      </p:cBhvr>
                                      <p:tavLst>
                                        <p:tav tm="0">
                                          <p:val>
                                            <p:strVal val="ppt_w"/>
                                          </p:val>
                                        </p:tav>
                                        <p:tav tm="100000">
                                          <p:val>
                                            <p:fltVal val="0"/>
                                          </p:val>
                                        </p:tav>
                                      </p:tavLst>
                                    </p:anim>
                                    <p:anim calcmode="lin" valueType="num">
                                      <p:cBhvr>
                                        <p:cTn id="174" dur="500"/>
                                        <p:tgtEl>
                                          <p:spTgt spid="17569"/>
                                        </p:tgtEl>
                                        <p:attrNameLst>
                                          <p:attrName>ppt_h</p:attrName>
                                        </p:attrNameLst>
                                      </p:cBhvr>
                                      <p:tavLst>
                                        <p:tav tm="0">
                                          <p:val>
                                            <p:strVal val="ppt_h"/>
                                          </p:val>
                                        </p:tav>
                                        <p:tav tm="100000">
                                          <p:val>
                                            <p:fltVal val="0"/>
                                          </p:val>
                                        </p:tav>
                                      </p:tavLst>
                                    </p:anim>
                                    <p:animEffect transition="out" filter="fade">
                                      <p:cBhvr>
                                        <p:cTn id="175" dur="500"/>
                                        <p:tgtEl>
                                          <p:spTgt spid="17569"/>
                                        </p:tgtEl>
                                      </p:cBhvr>
                                    </p:animEffect>
                                    <p:set>
                                      <p:cBhvr>
                                        <p:cTn id="176" dur="1" fill="hold">
                                          <p:stCondLst>
                                            <p:cond delay="499"/>
                                          </p:stCondLst>
                                        </p:cTn>
                                        <p:tgtEl>
                                          <p:spTgt spid="17569"/>
                                        </p:tgtEl>
                                        <p:attrNameLst>
                                          <p:attrName>style.visibility</p:attrName>
                                        </p:attrNameLst>
                                      </p:cBhvr>
                                      <p:to>
                                        <p:strVal val="hidden"/>
                                      </p:to>
                                    </p:set>
                                  </p:childTnLst>
                                </p:cTn>
                              </p:par>
                              <p:par>
                                <p:cTn id="177" presetID="53" presetClass="exit" presetSubtype="0" fill="hold" grpId="2" nodeType="withEffect">
                                  <p:stCondLst>
                                    <p:cond delay="0"/>
                                  </p:stCondLst>
                                  <p:childTnLst>
                                    <p:anim calcmode="lin" valueType="num">
                                      <p:cBhvr>
                                        <p:cTn id="178" dur="500"/>
                                        <p:tgtEl>
                                          <p:spTgt spid="17572"/>
                                        </p:tgtEl>
                                        <p:attrNameLst>
                                          <p:attrName>ppt_w</p:attrName>
                                        </p:attrNameLst>
                                      </p:cBhvr>
                                      <p:tavLst>
                                        <p:tav tm="0">
                                          <p:val>
                                            <p:strVal val="ppt_w"/>
                                          </p:val>
                                        </p:tav>
                                        <p:tav tm="100000">
                                          <p:val>
                                            <p:fltVal val="0"/>
                                          </p:val>
                                        </p:tav>
                                      </p:tavLst>
                                    </p:anim>
                                    <p:anim calcmode="lin" valueType="num">
                                      <p:cBhvr>
                                        <p:cTn id="179" dur="500"/>
                                        <p:tgtEl>
                                          <p:spTgt spid="17572"/>
                                        </p:tgtEl>
                                        <p:attrNameLst>
                                          <p:attrName>ppt_h</p:attrName>
                                        </p:attrNameLst>
                                      </p:cBhvr>
                                      <p:tavLst>
                                        <p:tav tm="0">
                                          <p:val>
                                            <p:strVal val="ppt_h"/>
                                          </p:val>
                                        </p:tav>
                                        <p:tav tm="100000">
                                          <p:val>
                                            <p:fltVal val="0"/>
                                          </p:val>
                                        </p:tav>
                                      </p:tavLst>
                                    </p:anim>
                                    <p:animEffect transition="out" filter="fade">
                                      <p:cBhvr>
                                        <p:cTn id="180" dur="500"/>
                                        <p:tgtEl>
                                          <p:spTgt spid="17572"/>
                                        </p:tgtEl>
                                      </p:cBhvr>
                                    </p:animEffect>
                                    <p:set>
                                      <p:cBhvr>
                                        <p:cTn id="181" dur="1" fill="hold">
                                          <p:stCondLst>
                                            <p:cond delay="499"/>
                                          </p:stCondLst>
                                        </p:cTn>
                                        <p:tgtEl>
                                          <p:spTgt spid="17572"/>
                                        </p:tgtEl>
                                        <p:attrNameLst>
                                          <p:attrName>style.visibility</p:attrName>
                                        </p:attrNameLst>
                                      </p:cBhvr>
                                      <p:to>
                                        <p:strVal val="hidden"/>
                                      </p:to>
                                    </p:set>
                                  </p:childTnLst>
                                </p:cTn>
                              </p:par>
                              <p:par>
                                <p:cTn id="182" presetID="53" presetClass="exit" presetSubtype="0" fill="hold" grpId="2" nodeType="withEffect">
                                  <p:stCondLst>
                                    <p:cond delay="0"/>
                                  </p:stCondLst>
                                  <p:childTnLst>
                                    <p:anim calcmode="lin" valueType="num">
                                      <p:cBhvr>
                                        <p:cTn id="183" dur="500"/>
                                        <p:tgtEl>
                                          <p:spTgt spid="17570"/>
                                        </p:tgtEl>
                                        <p:attrNameLst>
                                          <p:attrName>ppt_w</p:attrName>
                                        </p:attrNameLst>
                                      </p:cBhvr>
                                      <p:tavLst>
                                        <p:tav tm="0">
                                          <p:val>
                                            <p:strVal val="ppt_w"/>
                                          </p:val>
                                        </p:tav>
                                        <p:tav tm="100000">
                                          <p:val>
                                            <p:fltVal val="0"/>
                                          </p:val>
                                        </p:tav>
                                      </p:tavLst>
                                    </p:anim>
                                    <p:anim calcmode="lin" valueType="num">
                                      <p:cBhvr>
                                        <p:cTn id="184" dur="500"/>
                                        <p:tgtEl>
                                          <p:spTgt spid="17570"/>
                                        </p:tgtEl>
                                        <p:attrNameLst>
                                          <p:attrName>ppt_h</p:attrName>
                                        </p:attrNameLst>
                                      </p:cBhvr>
                                      <p:tavLst>
                                        <p:tav tm="0">
                                          <p:val>
                                            <p:strVal val="ppt_h"/>
                                          </p:val>
                                        </p:tav>
                                        <p:tav tm="100000">
                                          <p:val>
                                            <p:fltVal val="0"/>
                                          </p:val>
                                        </p:tav>
                                      </p:tavLst>
                                    </p:anim>
                                    <p:animEffect transition="out" filter="fade">
                                      <p:cBhvr>
                                        <p:cTn id="185" dur="500"/>
                                        <p:tgtEl>
                                          <p:spTgt spid="17570"/>
                                        </p:tgtEl>
                                      </p:cBhvr>
                                    </p:animEffect>
                                    <p:set>
                                      <p:cBhvr>
                                        <p:cTn id="186" dur="1" fill="hold">
                                          <p:stCondLst>
                                            <p:cond delay="499"/>
                                          </p:stCondLst>
                                        </p:cTn>
                                        <p:tgtEl>
                                          <p:spTgt spid="17570"/>
                                        </p:tgtEl>
                                        <p:attrNameLst>
                                          <p:attrName>style.visibility</p:attrName>
                                        </p:attrNameLst>
                                      </p:cBhvr>
                                      <p:to>
                                        <p:strVal val="hidden"/>
                                      </p:to>
                                    </p:set>
                                  </p:childTnLst>
                                </p:cTn>
                              </p:par>
                              <p:par>
                                <p:cTn id="187" presetID="53" presetClass="exit" presetSubtype="0" fill="hold" grpId="2" nodeType="withEffect">
                                  <p:stCondLst>
                                    <p:cond delay="0"/>
                                  </p:stCondLst>
                                  <p:childTnLst>
                                    <p:anim calcmode="lin" valueType="num">
                                      <p:cBhvr>
                                        <p:cTn id="188" dur="500"/>
                                        <p:tgtEl>
                                          <p:spTgt spid="17571"/>
                                        </p:tgtEl>
                                        <p:attrNameLst>
                                          <p:attrName>ppt_w</p:attrName>
                                        </p:attrNameLst>
                                      </p:cBhvr>
                                      <p:tavLst>
                                        <p:tav tm="0">
                                          <p:val>
                                            <p:strVal val="ppt_w"/>
                                          </p:val>
                                        </p:tav>
                                        <p:tav tm="100000">
                                          <p:val>
                                            <p:fltVal val="0"/>
                                          </p:val>
                                        </p:tav>
                                      </p:tavLst>
                                    </p:anim>
                                    <p:anim calcmode="lin" valueType="num">
                                      <p:cBhvr>
                                        <p:cTn id="189" dur="500"/>
                                        <p:tgtEl>
                                          <p:spTgt spid="17571"/>
                                        </p:tgtEl>
                                        <p:attrNameLst>
                                          <p:attrName>ppt_h</p:attrName>
                                        </p:attrNameLst>
                                      </p:cBhvr>
                                      <p:tavLst>
                                        <p:tav tm="0">
                                          <p:val>
                                            <p:strVal val="ppt_h"/>
                                          </p:val>
                                        </p:tav>
                                        <p:tav tm="100000">
                                          <p:val>
                                            <p:fltVal val="0"/>
                                          </p:val>
                                        </p:tav>
                                      </p:tavLst>
                                    </p:anim>
                                    <p:animEffect transition="out" filter="fade">
                                      <p:cBhvr>
                                        <p:cTn id="190" dur="500"/>
                                        <p:tgtEl>
                                          <p:spTgt spid="17571"/>
                                        </p:tgtEl>
                                      </p:cBhvr>
                                    </p:animEffect>
                                    <p:set>
                                      <p:cBhvr>
                                        <p:cTn id="191" dur="1" fill="hold">
                                          <p:stCondLst>
                                            <p:cond delay="499"/>
                                          </p:stCondLst>
                                        </p:cTn>
                                        <p:tgtEl>
                                          <p:spTgt spid="17571"/>
                                        </p:tgtEl>
                                        <p:attrNameLst>
                                          <p:attrName>style.visibility</p:attrName>
                                        </p:attrNameLst>
                                      </p:cBhvr>
                                      <p:to>
                                        <p:strVal val="hidden"/>
                                      </p:to>
                                    </p:set>
                                  </p:childTnLst>
                                </p:cTn>
                              </p:par>
                              <p:par>
                                <p:cTn id="192" presetID="53" presetClass="entr" presetSubtype="0" fill="hold" nodeType="withEffect">
                                  <p:stCondLst>
                                    <p:cond delay="0"/>
                                  </p:stCondLst>
                                  <p:childTnLst>
                                    <p:set>
                                      <p:cBhvr>
                                        <p:cTn id="193" dur="1" fill="hold">
                                          <p:stCondLst>
                                            <p:cond delay="0"/>
                                          </p:stCondLst>
                                        </p:cTn>
                                        <p:tgtEl>
                                          <p:spTgt spid="17541"/>
                                        </p:tgtEl>
                                        <p:attrNameLst>
                                          <p:attrName>style.visibility</p:attrName>
                                        </p:attrNameLst>
                                      </p:cBhvr>
                                      <p:to>
                                        <p:strVal val="visible"/>
                                      </p:to>
                                    </p:set>
                                    <p:anim calcmode="lin" valueType="num">
                                      <p:cBhvr>
                                        <p:cTn id="194" dur="500" fill="hold"/>
                                        <p:tgtEl>
                                          <p:spTgt spid="17541"/>
                                        </p:tgtEl>
                                        <p:attrNameLst>
                                          <p:attrName>ppt_w</p:attrName>
                                        </p:attrNameLst>
                                      </p:cBhvr>
                                      <p:tavLst>
                                        <p:tav tm="0">
                                          <p:val>
                                            <p:fltVal val="0"/>
                                          </p:val>
                                        </p:tav>
                                        <p:tav tm="100000">
                                          <p:val>
                                            <p:strVal val="#ppt_w"/>
                                          </p:val>
                                        </p:tav>
                                      </p:tavLst>
                                    </p:anim>
                                    <p:anim calcmode="lin" valueType="num">
                                      <p:cBhvr>
                                        <p:cTn id="195" dur="500" fill="hold"/>
                                        <p:tgtEl>
                                          <p:spTgt spid="17541"/>
                                        </p:tgtEl>
                                        <p:attrNameLst>
                                          <p:attrName>ppt_h</p:attrName>
                                        </p:attrNameLst>
                                      </p:cBhvr>
                                      <p:tavLst>
                                        <p:tav tm="0">
                                          <p:val>
                                            <p:fltVal val="0"/>
                                          </p:val>
                                        </p:tav>
                                        <p:tav tm="100000">
                                          <p:val>
                                            <p:strVal val="#ppt_h"/>
                                          </p:val>
                                        </p:tav>
                                      </p:tavLst>
                                    </p:anim>
                                    <p:animEffect transition="in" filter="fade">
                                      <p:cBhvr>
                                        <p:cTn id="196" dur="500"/>
                                        <p:tgtEl>
                                          <p:spTgt spid="17541"/>
                                        </p:tgtEl>
                                      </p:cBhvr>
                                    </p:animEffect>
                                  </p:childTnLst>
                                  <p:subTnLst>
                                    <p:audio>
                                      <p:cMediaNode>
                                        <p:cTn display="0" masterRel="sameClick">
                                          <p:stCondLst>
                                            <p:cond evt="begin" delay="0">
                                              <p:tn val="192"/>
                                            </p:cond>
                                          </p:stCondLst>
                                          <p:endCondLst>
                                            <p:cond evt="onStopAudio" delay="0">
                                              <p:tgtEl>
                                                <p:sldTgt/>
                                              </p:tgtEl>
                                            </p:cond>
                                          </p:endCondLst>
                                        </p:cTn>
                                        <p:tgtEl>
                                          <p:sndTgt r:embed="rId3" name="applause.wav"/>
                                        </p:tgtEl>
                                      </p:cMediaNode>
                                    </p:audio>
                                  </p:subTnLst>
                                </p:cTn>
                              </p:par>
                              <p:par>
                                <p:cTn id="197" presetID="3" presetClass="entr" presetSubtype="10" fill="hold" nodeType="withEffect">
                                  <p:stCondLst>
                                    <p:cond delay="0"/>
                                  </p:stCondLst>
                                  <p:childTnLst>
                                    <p:set>
                                      <p:cBhvr>
                                        <p:cTn id="198" dur="1" fill="hold">
                                          <p:stCondLst>
                                            <p:cond delay="0"/>
                                          </p:stCondLst>
                                        </p:cTn>
                                        <p:tgtEl>
                                          <p:spTgt spid="17752"/>
                                        </p:tgtEl>
                                        <p:attrNameLst>
                                          <p:attrName>style.visibility</p:attrName>
                                        </p:attrNameLst>
                                      </p:cBhvr>
                                      <p:to>
                                        <p:strVal val="visible"/>
                                      </p:to>
                                    </p:set>
                                    <p:animEffect transition="in" filter="blinds(horizontal)">
                                      <p:cBhvr>
                                        <p:cTn id="199" dur="3000"/>
                                        <p:tgtEl>
                                          <p:spTgt spid="17752"/>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4" presetClass="exit" presetSubtype="16" fill="hold" nodeType="clickEffect">
                                  <p:stCondLst>
                                    <p:cond delay="0"/>
                                  </p:stCondLst>
                                  <p:childTnLst>
                                    <p:animEffect transition="out" filter="box(in)">
                                      <p:cBhvr>
                                        <p:cTn id="203" dur="500"/>
                                        <p:tgtEl>
                                          <p:spTgt spid="17752"/>
                                        </p:tgtEl>
                                      </p:cBhvr>
                                    </p:animEffect>
                                    <p:set>
                                      <p:cBhvr>
                                        <p:cTn id="204" dur="1" fill="hold">
                                          <p:stCondLst>
                                            <p:cond delay="499"/>
                                          </p:stCondLst>
                                        </p:cTn>
                                        <p:tgtEl>
                                          <p:spTgt spid="17752"/>
                                        </p:tgtEl>
                                        <p:attrNameLst>
                                          <p:attrName>style.visibility</p:attrName>
                                        </p:attrNameLst>
                                      </p:cBhvr>
                                      <p:to>
                                        <p:strVal val="hidden"/>
                                      </p:to>
                                    </p:set>
                                  </p:childTnLst>
                                </p:cTn>
                              </p:par>
                              <p:par>
                                <p:cTn id="205" presetID="8" presetClass="entr" presetSubtype="16" fill="hold" grpId="0" nodeType="withEffect">
                                  <p:stCondLst>
                                    <p:cond delay="0"/>
                                  </p:stCondLst>
                                  <p:childTnLst>
                                    <p:set>
                                      <p:cBhvr>
                                        <p:cTn id="206" dur="1" fill="hold">
                                          <p:stCondLst>
                                            <p:cond delay="0"/>
                                          </p:stCondLst>
                                        </p:cTn>
                                        <p:tgtEl>
                                          <p:spTgt spid="17579"/>
                                        </p:tgtEl>
                                        <p:attrNameLst>
                                          <p:attrName>style.visibility</p:attrName>
                                        </p:attrNameLst>
                                      </p:cBhvr>
                                      <p:to>
                                        <p:strVal val="visible"/>
                                      </p:to>
                                    </p:set>
                                    <p:animEffect transition="in" filter="diamond(in)">
                                      <p:cBhvr>
                                        <p:cTn id="207" dur="500"/>
                                        <p:tgtEl>
                                          <p:spTgt spid="17579"/>
                                        </p:tgtEl>
                                      </p:cBhvr>
                                    </p:animEffect>
                                  </p:childTnLst>
                                </p:cTn>
                              </p:par>
                              <p:par>
                                <p:cTn id="208" presetID="8" presetClass="emph" presetSubtype="0" fill="hold" grpId="1" nodeType="withEffect">
                                  <p:stCondLst>
                                    <p:cond delay="0"/>
                                  </p:stCondLst>
                                  <p:childTnLst>
                                    <p:animRot by="43200000">
                                      <p:cBhvr>
                                        <p:cTn id="209" dur="1000" fill="hold"/>
                                        <p:tgtEl>
                                          <p:spTgt spid="17579"/>
                                        </p:tgtEl>
                                        <p:attrNameLst>
                                          <p:attrName>r</p:attrName>
                                        </p:attrNameLst>
                                      </p:cBhvr>
                                    </p:animRot>
                                  </p:childTnLst>
                                </p:cTn>
                              </p:par>
                              <p:par>
                                <p:cTn id="210" presetID="53" presetClass="exit" presetSubtype="0" fill="hold" nodeType="withEffect">
                                  <p:stCondLst>
                                    <p:cond delay="0"/>
                                  </p:stCondLst>
                                  <p:childTnLst>
                                    <p:anim calcmode="lin" valueType="num">
                                      <p:cBhvr>
                                        <p:cTn id="211" dur="500"/>
                                        <p:tgtEl>
                                          <p:spTgt spid="3"/>
                                        </p:tgtEl>
                                        <p:attrNameLst>
                                          <p:attrName>ppt_w</p:attrName>
                                        </p:attrNameLst>
                                      </p:cBhvr>
                                      <p:tavLst>
                                        <p:tav tm="0">
                                          <p:val>
                                            <p:strVal val="ppt_w"/>
                                          </p:val>
                                        </p:tav>
                                        <p:tav tm="100000">
                                          <p:val>
                                            <p:fltVal val="0"/>
                                          </p:val>
                                        </p:tav>
                                      </p:tavLst>
                                    </p:anim>
                                    <p:anim calcmode="lin" valueType="num">
                                      <p:cBhvr>
                                        <p:cTn id="212" dur="500"/>
                                        <p:tgtEl>
                                          <p:spTgt spid="3"/>
                                        </p:tgtEl>
                                        <p:attrNameLst>
                                          <p:attrName>ppt_h</p:attrName>
                                        </p:attrNameLst>
                                      </p:cBhvr>
                                      <p:tavLst>
                                        <p:tav tm="0">
                                          <p:val>
                                            <p:strVal val="ppt_h"/>
                                          </p:val>
                                        </p:tav>
                                        <p:tav tm="100000">
                                          <p:val>
                                            <p:fltVal val="0"/>
                                          </p:val>
                                        </p:tav>
                                      </p:tavLst>
                                    </p:anim>
                                    <p:animEffect transition="out" filter="fade">
                                      <p:cBhvr>
                                        <p:cTn id="213" dur="500"/>
                                        <p:tgtEl>
                                          <p:spTgt spid="3"/>
                                        </p:tgtEl>
                                      </p:cBhvr>
                                    </p:animEffect>
                                    <p:set>
                                      <p:cBhvr>
                                        <p:cTn id="214" dur="1" fill="hold">
                                          <p:stCondLst>
                                            <p:cond delay="499"/>
                                          </p:stCondLst>
                                        </p:cTn>
                                        <p:tgtEl>
                                          <p:spTgt spid="3"/>
                                        </p:tgtEl>
                                        <p:attrNameLst>
                                          <p:attrName>style.visibility</p:attrName>
                                        </p:attrNameLst>
                                      </p:cBhvr>
                                      <p:to>
                                        <p:strVal val="hidden"/>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22" presetClass="emph" presetSubtype="0" fill="hold" grpId="0" nodeType="clickEffect">
                                  <p:stCondLst>
                                    <p:cond delay="0"/>
                                  </p:stCondLst>
                                  <p:childTnLst>
                                    <p:animClr clrSpc="hsl" dir="cw">
                                      <p:cBhvr override="childStyle">
                                        <p:cTn id="218" dur="2000" fill="hold"/>
                                        <p:tgtEl>
                                          <p:spTgt spid="17535"/>
                                        </p:tgtEl>
                                        <p:attrNameLst>
                                          <p:attrName>style.color</p:attrName>
                                        </p:attrNameLst>
                                      </p:cBhvr>
                                      <p:by>
                                        <p:hsl h="-7200000" s="0" l="0"/>
                                      </p:by>
                                    </p:animClr>
                                    <p:animClr clrSpc="hsl" dir="cw">
                                      <p:cBhvr>
                                        <p:cTn id="219" dur="2000" fill="hold"/>
                                        <p:tgtEl>
                                          <p:spTgt spid="17535"/>
                                        </p:tgtEl>
                                        <p:attrNameLst>
                                          <p:attrName>fillcolor</p:attrName>
                                        </p:attrNameLst>
                                      </p:cBhvr>
                                      <p:by>
                                        <p:hsl h="-7200000" s="0" l="0"/>
                                      </p:by>
                                    </p:animClr>
                                    <p:animClr clrSpc="hsl" dir="cw">
                                      <p:cBhvr>
                                        <p:cTn id="220" dur="2000" fill="hold"/>
                                        <p:tgtEl>
                                          <p:spTgt spid="17535"/>
                                        </p:tgtEl>
                                        <p:attrNameLst>
                                          <p:attrName>stroke.color</p:attrName>
                                        </p:attrNameLst>
                                      </p:cBhvr>
                                      <p:by>
                                        <p:hsl h="-7200000" s="0" l="0"/>
                                      </p:by>
                                    </p:animClr>
                                    <p:set>
                                      <p:cBhvr>
                                        <p:cTn id="221" dur="2000" fill="hold"/>
                                        <p:tgtEl>
                                          <p:spTgt spid="17535"/>
                                        </p:tgtEl>
                                        <p:attrNameLst>
                                          <p:attrName>fill.type</p:attrName>
                                        </p:attrNameLst>
                                      </p:cBhvr>
                                      <p:to>
                                        <p:strVal val="solid"/>
                                      </p:to>
                                    </p:set>
                                  </p:childTnLst>
                                </p:cTn>
                              </p:par>
                              <p:par>
                                <p:cTn id="222" presetID="8" presetClass="entr" presetSubtype="16" fill="hold" grpId="0" nodeType="withEffect">
                                  <p:stCondLst>
                                    <p:cond delay="0"/>
                                  </p:stCondLst>
                                  <p:childTnLst>
                                    <p:set>
                                      <p:cBhvr>
                                        <p:cTn id="223" dur="1" fill="hold">
                                          <p:stCondLst>
                                            <p:cond delay="0"/>
                                          </p:stCondLst>
                                        </p:cTn>
                                        <p:tgtEl>
                                          <p:spTgt spid="17540"/>
                                        </p:tgtEl>
                                        <p:attrNameLst>
                                          <p:attrName>style.visibility</p:attrName>
                                        </p:attrNameLst>
                                      </p:cBhvr>
                                      <p:to>
                                        <p:strVal val="visible"/>
                                      </p:to>
                                    </p:set>
                                    <p:animEffect transition="in" filter="diamond(in)">
                                      <p:cBhvr>
                                        <p:cTn id="224" dur="500"/>
                                        <p:tgtEl>
                                          <p:spTgt spid="17540"/>
                                        </p:tgtEl>
                                      </p:cBhvr>
                                    </p:animEffect>
                                  </p:childTnLst>
                                </p:cTn>
                              </p:par>
                              <p:par>
                                <p:cTn id="225" presetID="8" presetClass="entr" presetSubtype="16" fill="hold" grpId="0" nodeType="withEffect">
                                  <p:stCondLst>
                                    <p:cond delay="0"/>
                                  </p:stCondLst>
                                  <p:childTnLst>
                                    <p:set>
                                      <p:cBhvr>
                                        <p:cTn id="226" dur="1" fill="hold">
                                          <p:stCondLst>
                                            <p:cond delay="0"/>
                                          </p:stCondLst>
                                        </p:cTn>
                                        <p:tgtEl>
                                          <p:spTgt spid="17594"/>
                                        </p:tgtEl>
                                        <p:attrNameLst>
                                          <p:attrName>style.visibility</p:attrName>
                                        </p:attrNameLst>
                                      </p:cBhvr>
                                      <p:to>
                                        <p:strVal val="visible"/>
                                      </p:to>
                                    </p:set>
                                    <p:animEffect transition="in" filter="diamond(in)">
                                      <p:cBhvr>
                                        <p:cTn id="227" dur="500"/>
                                        <p:tgtEl>
                                          <p:spTgt spid="17594"/>
                                        </p:tgtEl>
                                      </p:cBhvr>
                                    </p:animEffect>
                                  </p:childTnLst>
                                </p:cTn>
                              </p:par>
                              <p:par>
                                <p:cTn id="228" presetID="8" presetClass="entr" presetSubtype="16" fill="hold" grpId="0" nodeType="withEffect">
                                  <p:stCondLst>
                                    <p:cond delay="0"/>
                                  </p:stCondLst>
                                  <p:childTnLst>
                                    <p:set>
                                      <p:cBhvr>
                                        <p:cTn id="229" dur="1" fill="hold">
                                          <p:stCondLst>
                                            <p:cond delay="0"/>
                                          </p:stCondLst>
                                        </p:cTn>
                                        <p:tgtEl>
                                          <p:spTgt spid="17595"/>
                                        </p:tgtEl>
                                        <p:attrNameLst>
                                          <p:attrName>style.visibility</p:attrName>
                                        </p:attrNameLst>
                                      </p:cBhvr>
                                      <p:to>
                                        <p:strVal val="visible"/>
                                      </p:to>
                                    </p:set>
                                    <p:animEffect transition="in" filter="diamond(in)">
                                      <p:cBhvr>
                                        <p:cTn id="230" dur="500"/>
                                        <p:tgtEl>
                                          <p:spTgt spid="17595"/>
                                        </p:tgtEl>
                                      </p:cBhvr>
                                    </p:animEffect>
                                  </p:childTnLst>
                                </p:cTn>
                              </p:par>
                              <p:par>
                                <p:cTn id="231" presetID="8" presetClass="entr" presetSubtype="16" fill="hold" grpId="0" nodeType="withEffect">
                                  <p:stCondLst>
                                    <p:cond delay="0"/>
                                  </p:stCondLst>
                                  <p:childTnLst>
                                    <p:set>
                                      <p:cBhvr>
                                        <p:cTn id="232" dur="1" fill="hold">
                                          <p:stCondLst>
                                            <p:cond delay="0"/>
                                          </p:stCondLst>
                                        </p:cTn>
                                        <p:tgtEl>
                                          <p:spTgt spid="17596"/>
                                        </p:tgtEl>
                                        <p:attrNameLst>
                                          <p:attrName>style.visibility</p:attrName>
                                        </p:attrNameLst>
                                      </p:cBhvr>
                                      <p:to>
                                        <p:strVal val="visible"/>
                                      </p:to>
                                    </p:set>
                                    <p:animEffect transition="in" filter="diamond(in)">
                                      <p:cBhvr>
                                        <p:cTn id="233" dur="500"/>
                                        <p:tgtEl>
                                          <p:spTgt spid="17596"/>
                                        </p:tgtEl>
                                      </p:cBhvr>
                                    </p:animEffect>
                                  </p:childTnLst>
                                </p:cTn>
                              </p:par>
                              <p:par>
                                <p:cTn id="234" presetID="8" presetClass="emph" presetSubtype="0" fill="hold" grpId="1" nodeType="withEffect">
                                  <p:stCondLst>
                                    <p:cond delay="0"/>
                                  </p:stCondLst>
                                  <p:childTnLst>
                                    <p:animRot by="43200000">
                                      <p:cBhvr>
                                        <p:cTn id="235" dur="2000" fill="hold"/>
                                        <p:tgtEl>
                                          <p:spTgt spid="17540"/>
                                        </p:tgtEl>
                                        <p:attrNameLst>
                                          <p:attrName>r</p:attrName>
                                        </p:attrNameLst>
                                      </p:cBhvr>
                                    </p:animRot>
                                  </p:childTnLst>
                                </p:cTn>
                              </p:par>
                              <p:par>
                                <p:cTn id="236" presetID="8" presetClass="emph" presetSubtype="0" fill="hold" grpId="0" nodeType="withEffect">
                                  <p:stCondLst>
                                    <p:cond delay="0"/>
                                  </p:stCondLst>
                                  <p:childTnLst>
                                    <p:animRot by="43200000">
                                      <p:cBhvr>
                                        <p:cTn id="237" dur="2000" fill="hold"/>
                                        <p:tgtEl>
                                          <p:spTgt spid="17563"/>
                                        </p:tgtEl>
                                        <p:attrNameLst>
                                          <p:attrName>r</p:attrName>
                                        </p:attrNameLst>
                                      </p:cBhvr>
                                    </p:animRot>
                                  </p:childTnLst>
                                </p:cTn>
                              </p:par>
                              <p:par>
                                <p:cTn id="238" presetID="8" presetClass="emph" presetSubtype="0" fill="hold" grpId="1" nodeType="withEffect">
                                  <p:stCondLst>
                                    <p:cond delay="0"/>
                                  </p:stCondLst>
                                  <p:childTnLst>
                                    <p:animRot by="43200000">
                                      <p:cBhvr>
                                        <p:cTn id="239" dur="2000" fill="hold"/>
                                        <p:tgtEl>
                                          <p:spTgt spid="17594"/>
                                        </p:tgtEl>
                                        <p:attrNameLst>
                                          <p:attrName>r</p:attrName>
                                        </p:attrNameLst>
                                      </p:cBhvr>
                                    </p:animRot>
                                  </p:childTnLst>
                                </p:cTn>
                              </p:par>
                              <p:par>
                                <p:cTn id="240" presetID="8" presetClass="emph" presetSubtype="0" fill="hold" grpId="1" nodeType="withEffect">
                                  <p:stCondLst>
                                    <p:cond delay="0"/>
                                  </p:stCondLst>
                                  <p:childTnLst>
                                    <p:animRot by="43200000">
                                      <p:cBhvr>
                                        <p:cTn id="241" dur="2000" fill="hold"/>
                                        <p:tgtEl>
                                          <p:spTgt spid="17595"/>
                                        </p:tgtEl>
                                        <p:attrNameLst>
                                          <p:attrName>r</p:attrName>
                                        </p:attrNameLst>
                                      </p:cBhvr>
                                    </p:animRot>
                                  </p:childTnLst>
                                </p:cTn>
                              </p:par>
                              <p:par>
                                <p:cTn id="242" presetID="8" presetClass="emph" presetSubtype="0" fill="hold" grpId="1" nodeType="withEffect">
                                  <p:stCondLst>
                                    <p:cond delay="0"/>
                                  </p:stCondLst>
                                  <p:childTnLst>
                                    <p:animRot by="43200000">
                                      <p:cBhvr>
                                        <p:cTn id="243" dur="2000" fill="hold"/>
                                        <p:tgtEl>
                                          <p:spTgt spid="17596"/>
                                        </p:tgtEl>
                                        <p:attrNameLst>
                                          <p:attrName>r</p:attrName>
                                        </p:attrNameLst>
                                      </p:cBhvr>
                                    </p:animRot>
                                  </p:childTnLst>
                                </p:cTn>
                              </p:par>
                              <p:par>
                                <p:cTn id="244" presetID="53" presetClass="entr" presetSubtype="0" fill="hold" nodeType="withEffect">
                                  <p:stCondLst>
                                    <p:cond delay="0"/>
                                  </p:stCondLst>
                                  <p:childTnLst>
                                    <p:set>
                                      <p:cBhvr>
                                        <p:cTn id="245" dur="1" fill="hold">
                                          <p:stCondLst>
                                            <p:cond delay="0"/>
                                          </p:stCondLst>
                                        </p:cTn>
                                        <p:tgtEl>
                                          <p:spTgt spid="4"/>
                                        </p:tgtEl>
                                        <p:attrNameLst>
                                          <p:attrName>style.visibility</p:attrName>
                                        </p:attrNameLst>
                                      </p:cBhvr>
                                      <p:to>
                                        <p:strVal val="visible"/>
                                      </p:to>
                                    </p:set>
                                    <p:anim calcmode="lin" valueType="num">
                                      <p:cBhvr>
                                        <p:cTn id="246" dur="500" fill="hold"/>
                                        <p:tgtEl>
                                          <p:spTgt spid="4"/>
                                        </p:tgtEl>
                                        <p:attrNameLst>
                                          <p:attrName>ppt_w</p:attrName>
                                        </p:attrNameLst>
                                      </p:cBhvr>
                                      <p:tavLst>
                                        <p:tav tm="0">
                                          <p:val>
                                            <p:fltVal val="0"/>
                                          </p:val>
                                        </p:tav>
                                        <p:tav tm="100000">
                                          <p:val>
                                            <p:strVal val="#ppt_w"/>
                                          </p:val>
                                        </p:tav>
                                      </p:tavLst>
                                    </p:anim>
                                    <p:anim calcmode="lin" valueType="num">
                                      <p:cBhvr>
                                        <p:cTn id="247" dur="500" fill="hold"/>
                                        <p:tgtEl>
                                          <p:spTgt spid="4"/>
                                        </p:tgtEl>
                                        <p:attrNameLst>
                                          <p:attrName>ppt_h</p:attrName>
                                        </p:attrNameLst>
                                      </p:cBhvr>
                                      <p:tavLst>
                                        <p:tav tm="0">
                                          <p:val>
                                            <p:fltVal val="0"/>
                                          </p:val>
                                        </p:tav>
                                        <p:tav tm="100000">
                                          <p:val>
                                            <p:strVal val="#ppt_h"/>
                                          </p:val>
                                        </p:tav>
                                      </p:tavLst>
                                    </p:anim>
                                    <p:animEffect transition="in" filter="fade">
                                      <p:cBhvr>
                                        <p:cTn id="248" dur="500"/>
                                        <p:tgtEl>
                                          <p:spTgt spid="4"/>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53" presetClass="exit" presetSubtype="0" fill="hold" grpId="2" nodeType="clickEffect">
                                  <p:stCondLst>
                                    <p:cond delay="0"/>
                                  </p:stCondLst>
                                  <p:childTnLst>
                                    <p:anim calcmode="lin" valueType="num">
                                      <p:cBhvr>
                                        <p:cTn id="252" dur="500"/>
                                        <p:tgtEl>
                                          <p:spTgt spid="17540"/>
                                        </p:tgtEl>
                                        <p:attrNameLst>
                                          <p:attrName>ppt_w</p:attrName>
                                        </p:attrNameLst>
                                      </p:cBhvr>
                                      <p:tavLst>
                                        <p:tav tm="0">
                                          <p:val>
                                            <p:strVal val="ppt_w"/>
                                          </p:val>
                                        </p:tav>
                                        <p:tav tm="100000">
                                          <p:val>
                                            <p:fltVal val="0"/>
                                          </p:val>
                                        </p:tav>
                                      </p:tavLst>
                                    </p:anim>
                                    <p:anim calcmode="lin" valueType="num">
                                      <p:cBhvr>
                                        <p:cTn id="253" dur="500"/>
                                        <p:tgtEl>
                                          <p:spTgt spid="17540"/>
                                        </p:tgtEl>
                                        <p:attrNameLst>
                                          <p:attrName>ppt_h</p:attrName>
                                        </p:attrNameLst>
                                      </p:cBhvr>
                                      <p:tavLst>
                                        <p:tav tm="0">
                                          <p:val>
                                            <p:strVal val="ppt_h"/>
                                          </p:val>
                                        </p:tav>
                                        <p:tav tm="100000">
                                          <p:val>
                                            <p:fltVal val="0"/>
                                          </p:val>
                                        </p:tav>
                                      </p:tavLst>
                                    </p:anim>
                                    <p:animEffect transition="out" filter="fade">
                                      <p:cBhvr>
                                        <p:cTn id="254" dur="500"/>
                                        <p:tgtEl>
                                          <p:spTgt spid="17540"/>
                                        </p:tgtEl>
                                      </p:cBhvr>
                                    </p:animEffect>
                                    <p:set>
                                      <p:cBhvr>
                                        <p:cTn id="255" dur="1" fill="hold">
                                          <p:stCondLst>
                                            <p:cond delay="499"/>
                                          </p:stCondLst>
                                        </p:cTn>
                                        <p:tgtEl>
                                          <p:spTgt spid="17540"/>
                                        </p:tgtEl>
                                        <p:attrNameLst>
                                          <p:attrName>style.visibility</p:attrName>
                                        </p:attrNameLst>
                                      </p:cBhvr>
                                      <p:to>
                                        <p:strVal val="hidden"/>
                                      </p:to>
                                    </p:set>
                                  </p:childTnLst>
                                </p:cTn>
                              </p:par>
                              <p:par>
                                <p:cTn id="256" presetID="53" presetClass="exit" presetSubtype="0" fill="hold" grpId="1" nodeType="withEffect">
                                  <p:stCondLst>
                                    <p:cond delay="0"/>
                                  </p:stCondLst>
                                  <p:childTnLst>
                                    <p:anim calcmode="lin" valueType="num">
                                      <p:cBhvr>
                                        <p:cTn id="257" dur="500"/>
                                        <p:tgtEl>
                                          <p:spTgt spid="17563"/>
                                        </p:tgtEl>
                                        <p:attrNameLst>
                                          <p:attrName>ppt_w</p:attrName>
                                        </p:attrNameLst>
                                      </p:cBhvr>
                                      <p:tavLst>
                                        <p:tav tm="0">
                                          <p:val>
                                            <p:strVal val="ppt_w"/>
                                          </p:val>
                                        </p:tav>
                                        <p:tav tm="100000">
                                          <p:val>
                                            <p:fltVal val="0"/>
                                          </p:val>
                                        </p:tav>
                                      </p:tavLst>
                                    </p:anim>
                                    <p:anim calcmode="lin" valueType="num">
                                      <p:cBhvr>
                                        <p:cTn id="258" dur="500"/>
                                        <p:tgtEl>
                                          <p:spTgt spid="17563"/>
                                        </p:tgtEl>
                                        <p:attrNameLst>
                                          <p:attrName>ppt_h</p:attrName>
                                        </p:attrNameLst>
                                      </p:cBhvr>
                                      <p:tavLst>
                                        <p:tav tm="0">
                                          <p:val>
                                            <p:strVal val="ppt_h"/>
                                          </p:val>
                                        </p:tav>
                                        <p:tav tm="100000">
                                          <p:val>
                                            <p:fltVal val="0"/>
                                          </p:val>
                                        </p:tav>
                                      </p:tavLst>
                                    </p:anim>
                                    <p:animEffect transition="out" filter="fade">
                                      <p:cBhvr>
                                        <p:cTn id="259" dur="500"/>
                                        <p:tgtEl>
                                          <p:spTgt spid="17563"/>
                                        </p:tgtEl>
                                      </p:cBhvr>
                                    </p:animEffect>
                                    <p:set>
                                      <p:cBhvr>
                                        <p:cTn id="260" dur="1" fill="hold">
                                          <p:stCondLst>
                                            <p:cond delay="499"/>
                                          </p:stCondLst>
                                        </p:cTn>
                                        <p:tgtEl>
                                          <p:spTgt spid="17563"/>
                                        </p:tgtEl>
                                        <p:attrNameLst>
                                          <p:attrName>style.visibility</p:attrName>
                                        </p:attrNameLst>
                                      </p:cBhvr>
                                      <p:to>
                                        <p:strVal val="hidden"/>
                                      </p:to>
                                    </p:set>
                                  </p:childTnLst>
                                </p:cTn>
                              </p:par>
                              <p:par>
                                <p:cTn id="261" presetID="53" presetClass="exit" presetSubtype="0" fill="hold" grpId="2" nodeType="withEffect">
                                  <p:stCondLst>
                                    <p:cond delay="0"/>
                                  </p:stCondLst>
                                  <p:childTnLst>
                                    <p:anim calcmode="lin" valueType="num">
                                      <p:cBhvr>
                                        <p:cTn id="262" dur="500"/>
                                        <p:tgtEl>
                                          <p:spTgt spid="17594"/>
                                        </p:tgtEl>
                                        <p:attrNameLst>
                                          <p:attrName>ppt_w</p:attrName>
                                        </p:attrNameLst>
                                      </p:cBhvr>
                                      <p:tavLst>
                                        <p:tav tm="0">
                                          <p:val>
                                            <p:strVal val="ppt_w"/>
                                          </p:val>
                                        </p:tav>
                                        <p:tav tm="100000">
                                          <p:val>
                                            <p:fltVal val="0"/>
                                          </p:val>
                                        </p:tav>
                                      </p:tavLst>
                                    </p:anim>
                                    <p:anim calcmode="lin" valueType="num">
                                      <p:cBhvr>
                                        <p:cTn id="263" dur="500"/>
                                        <p:tgtEl>
                                          <p:spTgt spid="17594"/>
                                        </p:tgtEl>
                                        <p:attrNameLst>
                                          <p:attrName>ppt_h</p:attrName>
                                        </p:attrNameLst>
                                      </p:cBhvr>
                                      <p:tavLst>
                                        <p:tav tm="0">
                                          <p:val>
                                            <p:strVal val="ppt_h"/>
                                          </p:val>
                                        </p:tav>
                                        <p:tav tm="100000">
                                          <p:val>
                                            <p:fltVal val="0"/>
                                          </p:val>
                                        </p:tav>
                                      </p:tavLst>
                                    </p:anim>
                                    <p:animEffect transition="out" filter="fade">
                                      <p:cBhvr>
                                        <p:cTn id="264" dur="500"/>
                                        <p:tgtEl>
                                          <p:spTgt spid="17594"/>
                                        </p:tgtEl>
                                      </p:cBhvr>
                                    </p:animEffect>
                                    <p:set>
                                      <p:cBhvr>
                                        <p:cTn id="265" dur="1" fill="hold">
                                          <p:stCondLst>
                                            <p:cond delay="499"/>
                                          </p:stCondLst>
                                        </p:cTn>
                                        <p:tgtEl>
                                          <p:spTgt spid="17594"/>
                                        </p:tgtEl>
                                        <p:attrNameLst>
                                          <p:attrName>style.visibility</p:attrName>
                                        </p:attrNameLst>
                                      </p:cBhvr>
                                      <p:to>
                                        <p:strVal val="hidden"/>
                                      </p:to>
                                    </p:set>
                                  </p:childTnLst>
                                </p:cTn>
                              </p:par>
                              <p:par>
                                <p:cTn id="266" presetID="53" presetClass="exit" presetSubtype="0" fill="hold" grpId="2" nodeType="withEffect">
                                  <p:stCondLst>
                                    <p:cond delay="0"/>
                                  </p:stCondLst>
                                  <p:childTnLst>
                                    <p:anim calcmode="lin" valueType="num">
                                      <p:cBhvr>
                                        <p:cTn id="267" dur="500"/>
                                        <p:tgtEl>
                                          <p:spTgt spid="17595"/>
                                        </p:tgtEl>
                                        <p:attrNameLst>
                                          <p:attrName>ppt_w</p:attrName>
                                        </p:attrNameLst>
                                      </p:cBhvr>
                                      <p:tavLst>
                                        <p:tav tm="0">
                                          <p:val>
                                            <p:strVal val="ppt_w"/>
                                          </p:val>
                                        </p:tav>
                                        <p:tav tm="100000">
                                          <p:val>
                                            <p:fltVal val="0"/>
                                          </p:val>
                                        </p:tav>
                                      </p:tavLst>
                                    </p:anim>
                                    <p:anim calcmode="lin" valueType="num">
                                      <p:cBhvr>
                                        <p:cTn id="268" dur="500"/>
                                        <p:tgtEl>
                                          <p:spTgt spid="17595"/>
                                        </p:tgtEl>
                                        <p:attrNameLst>
                                          <p:attrName>ppt_h</p:attrName>
                                        </p:attrNameLst>
                                      </p:cBhvr>
                                      <p:tavLst>
                                        <p:tav tm="0">
                                          <p:val>
                                            <p:strVal val="ppt_h"/>
                                          </p:val>
                                        </p:tav>
                                        <p:tav tm="100000">
                                          <p:val>
                                            <p:fltVal val="0"/>
                                          </p:val>
                                        </p:tav>
                                      </p:tavLst>
                                    </p:anim>
                                    <p:animEffect transition="out" filter="fade">
                                      <p:cBhvr>
                                        <p:cTn id="269" dur="500"/>
                                        <p:tgtEl>
                                          <p:spTgt spid="17595"/>
                                        </p:tgtEl>
                                      </p:cBhvr>
                                    </p:animEffect>
                                    <p:set>
                                      <p:cBhvr>
                                        <p:cTn id="270" dur="1" fill="hold">
                                          <p:stCondLst>
                                            <p:cond delay="499"/>
                                          </p:stCondLst>
                                        </p:cTn>
                                        <p:tgtEl>
                                          <p:spTgt spid="17595"/>
                                        </p:tgtEl>
                                        <p:attrNameLst>
                                          <p:attrName>style.visibility</p:attrName>
                                        </p:attrNameLst>
                                      </p:cBhvr>
                                      <p:to>
                                        <p:strVal val="hidden"/>
                                      </p:to>
                                    </p:set>
                                  </p:childTnLst>
                                </p:cTn>
                              </p:par>
                              <p:par>
                                <p:cTn id="271" presetID="53" presetClass="exit" presetSubtype="0" fill="hold" grpId="2" nodeType="withEffect">
                                  <p:stCondLst>
                                    <p:cond delay="0"/>
                                  </p:stCondLst>
                                  <p:childTnLst>
                                    <p:anim calcmode="lin" valueType="num">
                                      <p:cBhvr>
                                        <p:cTn id="272" dur="500"/>
                                        <p:tgtEl>
                                          <p:spTgt spid="17596"/>
                                        </p:tgtEl>
                                        <p:attrNameLst>
                                          <p:attrName>ppt_w</p:attrName>
                                        </p:attrNameLst>
                                      </p:cBhvr>
                                      <p:tavLst>
                                        <p:tav tm="0">
                                          <p:val>
                                            <p:strVal val="ppt_w"/>
                                          </p:val>
                                        </p:tav>
                                        <p:tav tm="100000">
                                          <p:val>
                                            <p:fltVal val="0"/>
                                          </p:val>
                                        </p:tav>
                                      </p:tavLst>
                                    </p:anim>
                                    <p:anim calcmode="lin" valueType="num">
                                      <p:cBhvr>
                                        <p:cTn id="273" dur="500"/>
                                        <p:tgtEl>
                                          <p:spTgt spid="17596"/>
                                        </p:tgtEl>
                                        <p:attrNameLst>
                                          <p:attrName>ppt_h</p:attrName>
                                        </p:attrNameLst>
                                      </p:cBhvr>
                                      <p:tavLst>
                                        <p:tav tm="0">
                                          <p:val>
                                            <p:strVal val="ppt_h"/>
                                          </p:val>
                                        </p:tav>
                                        <p:tav tm="100000">
                                          <p:val>
                                            <p:fltVal val="0"/>
                                          </p:val>
                                        </p:tav>
                                      </p:tavLst>
                                    </p:anim>
                                    <p:animEffect transition="out" filter="fade">
                                      <p:cBhvr>
                                        <p:cTn id="274" dur="500"/>
                                        <p:tgtEl>
                                          <p:spTgt spid="17596"/>
                                        </p:tgtEl>
                                      </p:cBhvr>
                                    </p:animEffect>
                                    <p:set>
                                      <p:cBhvr>
                                        <p:cTn id="275" dur="1" fill="hold">
                                          <p:stCondLst>
                                            <p:cond delay="499"/>
                                          </p:stCondLst>
                                        </p:cTn>
                                        <p:tgtEl>
                                          <p:spTgt spid="17596"/>
                                        </p:tgtEl>
                                        <p:attrNameLst>
                                          <p:attrName>style.visibility</p:attrName>
                                        </p:attrNameLst>
                                      </p:cBhvr>
                                      <p:to>
                                        <p:strVal val="hidden"/>
                                      </p:to>
                                    </p:set>
                                  </p:childTnLst>
                                </p:cTn>
                              </p:par>
                              <p:par>
                                <p:cTn id="276" presetID="53" presetClass="entr" presetSubtype="0" fill="hold" nodeType="withEffect">
                                  <p:stCondLst>
                                    <p:cond delay="0"/>
                                  </p:stCondLst>
                                  <p:childTnLst>
                                    <p:set>
                                      <p:cBhvr>
                                        <p:cTn id="277" dur="1" fill="hold">
                                          <p:stCondLst>
                                            <p:cond delay="0"/>
                                          </p:stCondLst>
                                        </p:cTn>
                                        <p:tgtEl>
                                          <p:spTgt spid="17580"/>
                                        </p:tgtEl>
                                        <p:attrNameLst>
                                          <p:attrName>style.visibility</p:attrName>
                                        </p:attrNameLst>
                                      </p:cBhvr>
                                      <p:to>
                                        <p:strVal val="visible"/>
                                      </p:to>
                                    </p:set>
                                    <p:anim calcmode="lin" valueType="num">
                                      <p:cBhvr>
                                        <p:cTn id="278" dur="500" fill="hold"/>
                                        <p:tgtEl>
                                          <p:spTgt spid="17580"/>
                                        </p:tgtEl>
                                        <p:attrNameLst>
                                          <p:attrName>ppt_w</p:attrName>
                                        </p:attrNameLst>
                                      </p:cBhvr>
                                      <p:tavLst>
                                        <p:tav tm="0">
                                          <p:val>
                                            <p:fltVal val="0"/>
                                          </p:val>
                                        </p:tav>
                                        <p:tav tm="100000">
                                          <p:val>
                                            <p:strVal val="#ppt_w"/>
                                          </p:val>
                                        </p:tav>
                                      </p:tavLst>
                                    </p:anim>
                                    <p:anim calcmode="lin" valueType="num">
                                      <p:cBhvr>
                                        <p:cTn id="279" dur="500" fill="hold"/>
                                        <p:tgtEl>
                                          <p:spTgt spid="17580"/>
                                        </p:tgtEl>
                                        <p:attrNameLst>
                                          <p:attrName>ppt_h</p:attrName>
                                        </p:attrNameLst>
                                      </p:cBhvr>
                                      <p:tavLst>
                                        <p:tav tm="0">
                                          <p:val>
                                            <p:fltVal val="0"/>
                                          </p:val>
                                        </p:tav>
                                        <p:tav tm="100000">
                                          <p:val>
                                            <p:strVal val="#ppt_h"/>
                                          </p:val>
                                        </p:tav>
                                      </p:tavLst>
                                    </p:anim>
                                    <p:animEffect transition="in" filter="fade">
                                      <p:cBhvr>
                                        <p:cTn id="280" dur="500"/>
                                        <p:tgtEl>
                                          <p:spTgt spid="17580"/>
                                        </p:tgtEl>
                                      </p:cBhvr>
                                    </p:animEffect>
                                  </p:childTnLst>
                                  <p:subTnLst>
                                    <p:audio>
                                      <p:cMediaNode>
                                        <p:cTn display="0" masterRel="sameClick">
                                          <p:stCondLst>
                                            <p:cond evt="begin" delay="0">
                                              <p:tn val="276"/>
                                            </p:cond>
                                          </p:stCondLst>
                                          <p:endCondLst>
                                            <p:cond evt="onStopAudio" delay="0">
                                              <p:tgtEl>
                                                <p:sldTgt/>
                                              </p:tgtEl>
                                            </p:cond>
                                          </p:endCondLst>
                                        </p:cTn>
                                        <p:tgtEl>
                                          <p:sndTgt r:embed="rId3" name="applause.wav"/>
                                        </p:tgtEl>
                                      </p:cMediaNode>
                                    </p:audio>
                                  </p:subTnLst>
                                </p:cTn>
                              </p:par>
                              <p:par>
                                <p:cTn id="281" presetID="12" presetClass="entr" presetSubtype="4" fill="hold" nodeType="withEffect">
                                  <p:stCondLst>
                                    <p:cond delay="0"/>
                                  </p:stCondLst>
                                  <p:childTnLst>
                                    <p:set>
                                      <p:cBhvr>
                                        <p:cTn id="282" dur="1" fill="hold">
                                          <p:stCondLst>
                                            <p:cond delay="0"/>
                                          </p:stCondLst>
                                        </p:cTn>
                                        <p:tgtEl>
                                          <p:spTgt spid="17753"/>
                                        </p:tgtEl>
                                        <p:attrNameLst>
                                          <p:attrName>style.visibility</p:attrName>
                                        </p:attrNameLst>
                                      </p:cBhvr>
                                      <p:to>
                                        <p:strVal val="visible"/>
                                      </p:to>
                                    </p:set>
                                    <p:animEffect transition="in" filter="slide(fromBottom)">
                                      <p:cBhvr>
                                        <p:cTn id="283" dur="3000"/>
                                        <p:tgtEl>
                                          <p:spTgt spid="17753"/>
                                        </p:tgtEl>
                                      </p:cBhvr>
                                    </p:animEffect>
                                  </p:childTnLst>
                                </p:cTn>
                              </p:par>
                            </p:childTnLst>
                          </p:cTn>
                        </p:par>
                      </p:childTnLst>
                    </p:cTn>
                  </p:par>
                  <p:par>
                    <p:cTn id="284" fill="hold" nodeType="clickPar">
                      <p:stCondLst>
                        <p:cond delay="indefinite"/>
                      </p:stCondLst>
                      <p:childTnLst>
                        <p:par>
                          <p:cTn id="285" fill="hold" nodeType="withGroup">
                            <p:stCondLst>
                              <p:cond delay="0"/>
                            </p:stCondLst>
                            <p:childTnLst>
                              <p:par>
                                <p:cTn id="286" presetID="4" presetClass="exit" presetSubtype="16" fill="hold" nodeType="clickEffect">
                                  <p:stCondLst>
                                    <p:cond delay="0"/>
                                  </p:stCondLst>
                                  <p:childTnLst>
                                    <p:animEffect transition="out" filter="box(in)">
                                      <p:cBhvr>
                                        <p:cTn id="287" dur="500"/>
                                        <p:tgtEl>
                                          <p:spTgt spid="17753"/>
                                        </p:tgtEl>
                                      </p:cBhvr>
                                    </p:animEffect>
                                    <p:set>
                                      <p:cBhvr>
                                        <p:cTn id="288" dur="1" fill="hold">
                                          <p:stCondLst>
                                            <p:cond delay="499"/>
                                          </p:stCondLst>
                                        </p:cTn>
                                        <p:tgtEl>
                                          <p:spTgt spid="17753"/>
                                        </p:tgtEl>
                                        <p:attrNameLst>
                                          <p:attrName>style.visibility</p:attrName>
                                        </p:attrNameLst>
                                      </p:cBhvr>
                                      <p:to>
                                        <p:strVal val="hidden"/>
                                      </p:to>
                                    </p:set>
                                  </p:childTnLst>
                                </p:cTn>
                              </p:par>
                              <p:par>
                                <p:cTn id="289" presetID="8" presetClass="entr" presetSubtype="16" fill="hold" grpId="0" nodeType="withEffect">
                                  <p:stCondLst>
                                    <p:cond delay="0"/>
                                  </p:stCondLst>
                                  <p:childTnLst>
                                    <p:set>
                                      <p:cBhvr>
                                        <p:cTn id="290" dur="1" fill="hold">
                                          <p:stCondLst>
                                            <p:cond delay="0"/>
                                          </p:stCondLst>
                                        </p:cTn>
                                        <p:tgtEl>
                                          <p:spTgt spid="17597"/>
                                        </p:tgtEl>
                                        <p:attrNameLst>
                                          <p:attrName>style.visibility</p:attrName>
                                        </p:attrNameLst>
                                      </p:cBhvr>
                                      <p:to>
                                        <p:strVal val="visible"/>
                                      </p:to>
                                    </p:set>
                                    <p:animEffect transition="in" filter="diamond(in)">
                                      <p:cBhvr>
                                        <p:cTn id="291" dur="500"/>
                                        <p:tgtEl>
                                          <p:spTgt spid="17597"/>
                                        </p:tgtEl>
                                      </p:cBhvr>
                                    </p:animEffect>
                                  </p:childTnLst>
                                </p:cTn>
                              </p:par>
                              <p:par>
                                <p:cTn id="292" presetID="8" presetClass="emph" presetSubtype="0" fill="hold" grpId="1" nodeType="withEffect">
                                  <p:stCondLst>
                                    <p:cond delay="0"/>
                                  </p:stCondLst>
                                  <p:childTnLst>
                                    <p:animRot by="43200000">
                                      <p:cBhvr>
                                        <p:cTn id="293" dur="1000" fill="hold"/>
                                        <p:tgtEl>
                                          <p:spTgt spid="17597"/>
                                        </p:tgtEl>
                                        <p:attrNameLst>
                                          <p:attrName>r</p:attrName>
                                        </p:attrNameLst>
                                      </p:cBhvr>
                                    </p:animRot>
                                  </p:childTnLst>
                                </p:cTn>
                              </p:par>
                              <p:par>
                                <p:cTn id="294" presetID="53" presetClass="exit" presetSubtype="0" fill="hold" nodeType="withEffect">
                                  <p:stCondLst>
                                    <p:cond delay="0"/>
                                  </p:stCondLst>
                                  <p:childTnLst>
                                    <p:anim calcmode="lin" valueType="num">
                                      <p:cBhvr>
                                        <p:cTn id="295" dur="500"/>
                                        <p:tgtEl>
                                          <p:spTgt spid="4"/>
                                        </p:tgtEl>
                                        <p:attrNameLst>
                                          <p:attrName>ppt_w</p:attrName>
                                        </p:attrNameLst>
                                      </p:cBhvr>
                                      <p:tavLst>
                                        <p:tav tm="0">
                                          <p:val>
                                            <p:strVal val="ppt_w"/>
                                          </p:val>
                                        </p:tav>
                                        <p:tav tm="100000">
                                          <p:val>
                                            <p:fltVal val="0"/>
                                          </p:val>
                                        </p:tav>
                                      </p:tavLst>
                                    </p:anim>
                                    <p:anim calcmode="lin" valueType="num">
                                      <p:cBhvr>
                                        <p:cTn id="296" dur="500"/>
                                        <p:tgtEl>
                                          <p:spTgt spid="4"/>
                                        </p:tgtEl>
                                        <p:attrNameLst>
                                          <p:attrName>ppt_h</p:attrName>
                                        </p:attrNameLst>
                                      </p:cBhvr>
                                      <p:tavLst>
                                        <p:tav tm="0">
                                          <p:val>
                                            <p:strVal val="ppt_h"/>
                                          </p:val>
                                        </p:tav>
                                        <p:tav tm="100000">
                                          <p:val>
                                            <p:fltVal val="0"/>
                                          </p:val>
                                        </p:tav>
                                      </p:tavLst>
                                    </p:anim>
                                    <p:animEffect transition="out" filter="fade">
                                      <p:cBhvr>
                                        <p:cTn id="297" dur="500"/>
                                        <p:tgtEl>
                                          <p:spTgt spid="4"/>
                                        </p:tgtEl>
                                      </p:cBhvr>
                                    </p:animEffect>
                                    <p:set>
                                      <p:cBhvr>
                                        <p:cTn id="298" dur="1" fill="hold">
                                          <p:stCondLst>
                                            <p:cond delay="499"/>
                                          </p:stCondLst>
                                        </p:cTn>
                                        <p:tgtEl>
                                          <p:spTgt spid="4"/>
                                        </p:tgtEl>
                                        <p:attrNameLst>
                                          <p:attrName>style.visibility</p:attrName>
                                        </p:attrNameLst>
                                      </p:cBhvr>
                                      <p:to>
                                        <p:strVal val="hidden"/>
                                      </p:to>
                                    </p:set>
                                  </p:childTnLst>
                                </p:cTn>
                              </p:par>
                            </p:childTnLst>
                          </p:cTn>
                        </p:par>
                      </p:childTnLst>
                    </p:cTn>
                  </p:par>
                  <p:par>
                    <p:cTn id="299" fill="hold" nodeType="clickPar">
                      <p:stCondLst>
                        <p:cond delay="indefinite"/>
                      </p:stCondLst>
                      <p:childTnLst>
                        <p:par>
                          <p:cTn id="300" fill="hold" nodeType="withGroup">
                            <p:stCondLst>
                              <p:cond delay="0"/>
                            </p:stCondLst>
                            <p:childTnLst>
                              <p:par>
                                <p:cTn id="301" presetID="22" presetClass="emph" presetSubtype="0" fill="hold" grpId="0" nodeType="clickEffect">
                                  <p:stCondLst>
                                    <p:cond delay="0"/>
                                  </p:stCondLst>
                                  <p:childTnLst>
                                    <p:animClr clrSpc="hsl" dir="cw">
                                      <p:cBhvr override="childStyle">
                                        <p:cTn id="302" dur="2000" fill="hold"/>
                                        <p:tgtEl>
                                          <p:spTgt spid="17536"/>
                                        </p:tgtEl>
                                        <p:attrNameLst>
                                          <p:attrName>style.color</p:attrName>
                                        </p:attrNameLst>
                                      </p:cBhvr>
                                      <p:by>
                                        <p:hsl h="-7200000" s="0" l="0"/>
                                      </p:by>
                                    </p:animClr>
                                    <p:animClr clrSpc="hsl" dir="cw">
                                      <p:cBhvr>
                                        <p:cTn id="303" dur="2000" fill="hold"/>
                                        <p:tgtEl>
                                          <p:spTgt spid="17536"/>
                                        </p:tgtEl>
                                        <p:attrNameLst>
                                          <p:attrName>fillcolor</p:attrName>
                                        </p:attrNameLst>
                                      </p:cBhvr>
                                      <p:by>
                                        <p:hsl h="-7200000" s="0" l="0"/>
                                      </p:by>
                                    </p:animClr>
                                    <p:animClr clrSpc="hsl" dir="cw">
                                      <p:cBhvr>
                                        <p:cTn id="304" dur="2000" fill="hold"/>
                                        <p:tgtEl>
                                          <p:spTgt spid="17536"/>
                                        </p:tgtEl>
                                        <p:attrNameLst>
                                          <p:attrName>stroke.color</p:attrName>
                                        </p:attrNameLst>
                                      </p:cBhvr>
                                      <p:by>
                                        <p:hsl h="-7200000" s="0" l="0"/>
                                      </p:by>
                                    </p:animClr>
                                    <p:set>
                                      <p:cBhvr>
                                        <p:cTn id="305" dur="2000" fill="hold"/>
                                        <p:tgtEl>
                                          <p:spTgt spid="17536"/>
                                        </p:tgtEl>
                                        <p:attrNameLst>
                                          <p:attrName>fill.type</p:attrName>
                                        </p:attrNameLst>
                                      </p:cBhvr>
                                      <p:to>
                                        <p:strVal val="solid"/>
                                      </p:to>
                                    </p:set>
                                  </p:childTnLst>
                                </p:cTn>
                              </p:par>
                              <p:par>
                                <p:cTn id="306" presetID="8" presetClass="entr" presetSubtype="16" fill="hold" grpId="0" nodeType="withEffect">
                                  <p:stCondLst>
                                    <p:cond delay="0"/>
                                  </p:stCondLst>
                                  <p:childTnLst>
                                    <p:set>
                                      <p:cBhvr>
                                        <p:cTn id="307" dur="1" fill="hold">
                                          <p:stCondLst>
                                            <p:cond delay="0"/>
                                          </p:stCondLst>
                                        </p:cTn>
                                        <p:tgtEl>
                                          <p:spTgt spid="17599"/>
                                        </p:tgtEl>
                                        <p:attrNameLst>
                                          <p:attrName>style.visibility</p:attrName>
                                        </p:attrNameLst>
                                      </p:cBhvr>
                                      <p:to>
                                        <p:strVal val="visible"/>
                                      </p:to>
                                    </p:set>
                                    <p:animEffect transition="in" filter="diamond(in)">
                                      <p:cBhvr>
                                        <p:cTn id="308" dur="500"/>
                                        <p:tgtEl>
                                          <p:spTgt spid="17599"/>
                                        </p:tgtEl>
                                      </p:cBhvr>
                                    </p:animEffect>
                                  </p:childTnLst>
                                </p:cTn>
                              </p:par>
                              <p:par>
                                <p:cTn id="309" presetID="8" presetClass="entr" presetSubtype="16" fill="hold" grpId="0" nodeType="withEffect">
                                  <p:stCondLst>
                                    <p:cond delay="0"/>
                                  </p:stCondLst>
                                  <p:childTnLst>
                                    <p:set>
                                      <p:cBhvr>
                                        <p:cTn id="310" dur="1" fill="hold">
                                          <p:stCondLst>
                                            <p:cond delay="0"/>
                                          </p:stCondLst>
                                        </p:cTn>
                                        <p:tgtEl>
                                          <p:spTgt spid="17600"/>
                                        </p:tgtEl>
                                        <p:attrNameLst>
                                          <p:attrName>style.visibility</p:attrName>
                                        </p:attrNameLst>
                                      </p:cBhvr>
                                      <p:to>
                                        <p:strVal val="visible"/>
                                      </p:to>
                                    </p:set>
                                    <p:animEffect transition="in" filter="diamond(in)">
                                      <p:cBhvr>
                                        <p:cTn id="311" dur="500"/>
                                        <p:tgtEl>
                                          <p:spTgt spid="17600"/>
                                        </p:tgtEl>
                                      </p:cBhvr>
                                    </p:animEffect>
                                  </p:childTnLst>
                                </p:cTn>
                              </p:par>
                              <p:par>
                                <p:cTn id="312" presetID="8" presetClass="entr" presetSubtype="16" fill="hold" grpId="0" nodeType="withEffect">
                                  <p:stCondLst>
                                    <p:cond delay="0"/>
                                  </p:stCondLst>
                                  <p:childTnLst>
                                    <p:set>
                                      <p:cBhvr>
                                        <p:cTn id="313" dur="1" fill="hold">
                                          <p:stCondLst>
                                            <p:cond delay="0"/>
                                          </p:stCondLst>
                                        </p:cTn>
                                        <p:tgtEl>
                                          <p:spTgt spid="17601"/>
                                        </p:tgtEl>
                                        <p:attrNameLst>
                                          <p:attrName>style.visibility</p:attrName>
                                        </p:attrNameLst>
                                      </p:cBhvr>
                                      <p:to>
                                        <p:strVal val="visible"/>
                                      </p:to>
                                    </p:set>
                                    <p:animEffect transition="in" filter="diamond(in)">
                                      <p:cBhvr>
                                        <p:cTn id="314" dur="500"/>
                                        <p:tgtEl>
                                          <p:spTgt spid="17601"/>
                                        </p:tgtEl>
                                      </p:cBhvr>
                                    </p:animEffect>
                                  </p:childTnLst>
                                </p:cTn>
                              </p:par>
                              <p:par>
                                <p:cTn id="315" presetID="8" presetClass="entr" presetSubtype="16" fill="hold" grpId="0" nodeType="withEffect">
                                  <p:stCondLst>
                                    <p:cond delay="0"/>
                                  </p:stCondLst>
                                  <p:childTnLst>
                                    <p:set>
                                      <p:cBhvr>
                                        <p:cTn id="316" dur="1" fill="hold">
                                          <p:stCondLst>
                                            <p:cond delay="0"/>
                                          </p:stCondLst>
                                        </p:cTn>
                                        <p:tgtEl>
                                          <p:spTgt spid="17602"/>
                                        </p:tgtEl>
                                        <p:attrNameLst>
                                          <p:attrName>style.visibility</p:attrName>
                                        </p:attrNameLst>
                                      </p:cBhvr>
                                      <p:to>
                                        <p:strVal val="visible"/>
                                      </p:to>
                                    </p:set>
                                    <p:animEffect transition="in" filter="diamond(in)">
                                      <p:cBhvr>
                                        <p:cTn id="317" dur="500"/>
                                        <p:tgtEl>
                                          <p:spTgt spid="17602"/>
                                        </p:tgtEl>
                                      </p:cBhvr>
                                    </p:animEffect>
                                  </p:childTnLst>
                                </p:cTn>
                              </p:par>
                              <p:par>
                                <p:cTn id="318" presetID="8" presetClass="entr" presetSubtype="16" fill="hold" grpId="0" nodeType="withEffect">
                                  <p:stCondLst>
                                    <p:cond delay="0"/>
                                  </p:stCondLst>
                                  <p:childTnLst>
                                    <p:set>
                                      <p:cBhvr>
                                        <p:cTn id="319" dur="1" fill="hold">
                                          <p:stCondLst>
                                            <p:cond delay="0"/>
                                          </p:stCondLst>
                                        </p:cTn>
                                        <p:tgtEl>
                                          <p:spTgt spid="17603"/>
                                        </p:tgtEl>
                                        <p:attrNameLst>
                                          <p:attrName>style.visibility</p:attrName>
                                        </p:attrNameLst>
                                      </p:cBhvr>
                                      <p:to>
                                        <p:strVal val="visible"/>
                                      </p:to>
                                    </p:set>
                                    <p:animEffect transition="in" filter="diamond(in)">
                                      <p:cBhvr>
                                        <p:cTn id="320" dur="500"/>
                                        <p:tgtEl>
                                          <p:spTgt spid="17603"/>
                                        </p:tgtEl>
                                      </p:cBhvr>
                                    </p:animEffect>
                                  </p:childTnLst>
                                </p:cTn>
                              </p:par>
                              <p:par>
                                <p:cTn id="321" presetID="8" presetClass="entr" presetSubtype="16" fill="hold" grpId="0" nodeType="withEffect">
                                  <p:stCondLst>
                                    <p:cond delay="0"/>
                                  </p:stCondLst>
                                  <p:childTnLst>
                                    <p:set>
                                      <p:cBhvr>
                                        <p:cTn id="322" dur="1" fill="hold">
                                          <p:stCondLst>
                                            <p:cond delay="0"/>
                                          </p:stCondLst>
                                        </p:cTn>
                                        <p:tgtEl>
                                          <p:spTgt spid="17604"/>
                                        </p:tgtEl>
                                        <p:attrNameLst>
                                          <p:attrName>style.visibility</p:attrName>
                                        </p:attrNameLst>
                                      </p:cBhvr>
                                      <p:to>
                                        <p:strVal val="visible"/>
                                      </p:to>
                                    </p:set>
                                    <p:animEffect transition="in" filter="diamond(in)">
                                      <p:cBhvr>
                                        <p:cTn id="323" dur="500"/>
                                        <p:tgtEl>
                                          <p:spTgt spid="17604"/>
                                        </p:tgtEl>
                                      </p:cBhvr>
                                    </p:animEffect>
                                  </p:childTnLst>
                                </p:cTn>
                              </p:par>
                              <p:par>
                                <p:cTn id="324" presetID="8" presetClass="entr" presetSubtype="16" fill="hold" grpId="0" nodeType="withEffect">
                                  <p:stCondLst>
                                    <p:cond delay="0"/>
                                  </p:stCondLst>
                                  <p:childTnLst>
                                    <p:set>
                                      <p:cBhvr>
                                        <p:cTn id="325" dur="1" fill="hold">
                                          <p:stCondLst>
                                            <p:cond delay="0"/>
                                          </p:stCondLst>
                                        </p:cTn>
                                        <p:tgtEl>
                                          <p:spTgt spid="17605"/>
                                        </p:tgtEl>
                                        <p:attrNameLst>
                                          <p:attrName>style.visibility</p:attrName>
                                        </p:attrNameLst>
                                      </p:cBhvr>
                                      <p:to>
                                        <p:strVal val="visible"/>
                                      </p:to>
                                    </p:set>
                                    <p:animEffect transition="in" filter="diamond(in)">
                                      <p:cBhvr>
                                        <p:cTn id="326" dur="500"/>
                                        <p:tgtEl>
                                          <p:spTgt spid="17605"/>
                                        </p:tgtEl>
                                      </p:cBhvr>
                                    </p:animEffect>
                                  </p:childTnLst>
                                </p:cTn>
                              </p:par>
                              <p:par>
                                <p:cTn id="327" presetID="8" presetClass="emph" presetSubtype="0" fill="hold" grpId="1" nodeType="withEffect">
                                  <p:stCondLst>
                                    <p:cond delay="0"/>
                                  </p:stCondLst>
                                  <p:childTnLst>
                                    <p:animRot by="43200000">
                                      <p:cBhvr>
                                        <p:cTn id="328" dur="1000" fill="hold"/>
                                        <p:tgtEl>
                                          <p:spTgt spid="17599"/>
                                        </p:tgtEl>
                                        <p:attrNameLst>
                                          <p:attrName>r</p:attrName>
                                        </p:attrNameLst>
                                      </p:cBhvr>
                                    </p:animRot>
                                  </p:childTnLst>
                                </p:cTn>
                              </p:par>
                              <p:par>
                                <p:cTn id="329" presetID="8" presetClass="emph" presetSubtype="0" fill="hold" grpId="1" nodeType="withEffect">
                                  <p:stCondLst>
                                    <p:cond delay="0"/>
                                  </p:stCondLst>
                                  <p:childTnLst>
                                    <p:animRot by="43200000">
                                      <p:cBhvr>
                                        <p:cTn id="330" dur="1000" fill="hold"/>
                                        <p:tgtEl>
                                          <p:spTgt spid="17600"/>
                                        </p:tgtEl>
                                        <p:attrNameLst>
                                          <p:attrName>r</p:attrName>
                                        </p:attrNameLst>
                                      </p:cBhvr>
                                    </p:animRot>
                                  </p:childTnLst>
                                </p:cTn>
                              </p:par>
                              <p:par>
                                <p:cTn id="331" presetID="8" presetClass="emph" presetSubtype="0" fill="hold" grpId="1" nodeType="withEffect">
                                  <p:stCondLst>
                                    <p:cond delay="0"/>
                                  </p:stCondLst>
                                  <p:childTnLst>
                                    <p:animRot by="43200000">
                                      <p:cBhvr>
                                        <p:cTn id="332" dur="1000" fill="hold"/>
                                        <p:tgtEl>
                                          <p:spTgt spid="17601"/>
                                        </p:tgtEl>
                                        <p:attrNameLst>
                                          <p:attrName>r</p:attrName>
                                        </p:attrNameLst>
                                      </p:cBhvr>
                                    </p:animRot>
                                  </p:childTnLst>
                                </p:cTn>
                              </p:par>
                              <p:par>
                                <p:cTn id="333" presetID="8" presetClass="emph" presetSubtype="0" fill="hold" grpId="1" nodeType="withEffect">
                                  <p:stCondLst>
                                    <p:cond delay="0"/>
                                  </p:stCondLst>
                                  <p:childTnLst>
                                    <p:animRot by="43200000">
                                      <p:cBhvr>
                                        <p:cTn id="334" dur="1000" fill="hold"/>
                                        <p:tgtEl>
                                          <p:spTgt spid="17602"/>
                                        </p:tgtEl>
                                        <p:attrNameLst>
                                          <p:attrName>r</p:attrName>
                                        </p:attrNameLst>
                                      </p:cBhvr>
                                    </p:animRot>
                                  </p:childTnLst>
                                </p:cTn>
                              </p:par>
                              <p:par>
                                <p:cTn id="335" presetID="8" presetClass="emph" presetSubtype="0" fill="hold" grpId="0" nodeType="withEffect">
                                  <p:stCondLst>
                                    <p:cond delay="0"/>
                                  </p:stCondLst>
                                  <p:childTnLst>
                                    <p:animRot by="43200000">
                                      <p:cBhvr>
                                        <p:cTn id="336" dur="1000" fill="hold"/>
                                        <p:tgtEl>
                                          <p:spTgt spid="17598"/>
                                        </p:tgtEl>
                                        <p:attrNameLst>
                                          <p:attrName>r</p:attrName>
                                        </p:attrNameLst>
                                      </p:cBhvr>
                                    </p:animRot>
                                  </p:childTnLst>
                                </p:cTn>
                              </p:par>
                              <p:par>
                                <p:cTn id="337" presetID="8" presetClass="emph" presetSubtype="0" fill="hold" grpId="1" nodeType="withEffect">
                                  <p:stCondLst>
                                    <p:cond delay="0"/>
                                  </p:stCondLst>
                                  <p:childTnLst>
                                    <p:animRot by="43200000">
                                      <p:cBhvr>
                                        <p:cTn id="338" dur="1000" fill="hold"/>
                                        <p:tgtEl>
                                          <p:spTgt spid="17603"/>
                                        </p:tgtEl>
                                        <p:attrNameLst>
                                          <p:attrName>r</p:attrName>
                                        </p:attrNameLst>
                                      </p:cBhvr>
                                    </p:animRot>
                                  </p:childTnLst>
                                </p:cTn>
                              </p:par>
                              <p:par>
                                <p:cTn id="339" presetID="8" presetClass="emph" presetSubtype="0" fill="hold" grpId="1" nodeType="withEffect">
                                  <p:stCondLst>
                                    <p:cond delay="0"/>
                                  </p:stCondLst>
                                  <p:childTnLst>
                                    <p:animRot by="43200000">
                                      <p:cBhvr>
                                        <p:cTn id="340" dur="1000" fill="hold"/>
                                        <p:tgtEl>
                                          <p:spTgt spid="17604"/>
                                        </p:tgtEl>
                                        <p:attrNameLst>
                                          <p:attrName>r</p:attrName>
                                        </p:attrNameLst>
                                      </p:cBhvr>
                                    </p:animRot>
                                  </p:childTnLst>
                                </p:cTn>
                              </p:par>
                              <p:par>
                                <p:cTn id="341" presetID="8" presetClass="emph" presetSubtype="0" fill="hold" grpId="1" nodeType="withEffect">
                                  <p:stCondLst>
                                    <p:cond delay="0"/>
                                  </p:stCondLst>
                                  <p:childTnLst>
                                    <p:animRot by="43200000">
                                      <p:cBhvr>
                                        <p:cTn id="342" dur="1000" fill="hold"/>
                                        <p:tgtEl>
                                          <p:spTgt spid="17605"/>
                                        </p:tgtEl>
                                        <p:attrNameLst>
                                          <p:attrName>r</p:attrName>
                                        </p:attrNameLst>
                                      </p:cBhvr>
                                    </p:animRot>
                                  </p:childTnLst>
                                </p:cTn>
                              </p:par>
                              <p:par>
                                <p:cTn id="343" presetID="53" presetClass="entr" presetSubtype="0" fill="hold" nodeType="withEffect">
                                  <p:stCondLst>
                                    <p:cond delay="0"/>
                                  </p:stCondLst>
                                  <p:childTnLst>
                                    <p:set>
                                      <p:cBhvr>
                                        <p:cTn id="344" dur="1" fill="hold">
                                          <p:stCondLst>
                                            <p:cond delay="0"/>
                                          </p:stCondLst>
                                        </p:cTn>
                                        <p:tgtEl>
                                          <p:spTgt spid="5"/>
                                        </p:tgtEl>
                                        <p:attrNameLst>
                                          <p:attrName>style.visibility</p:attrName>
                                        </p:attrNameLst>
                                      </p:cBhvr>
                                      <p:to>
                                        <p:strVal val="visible"/>
                                      </p:to>
                                    </p:set>
                                    <p:anim calcmode="lin" valueType="num">
                                      <p:cBhvr>
                                        <p:cTn id="345" dur="500" fill="hold"/>
                                        <p:tgtEl>
                                          <p:spTgt spid="5"/>
                                        </p:tgtEl>
                                        <p:attrNameLst>
                                          <p:attrName>ppt_w</p:attrName>
                                        </p:attrNameLst>
                                      </p:cBhvr>
                                      <p:tavLst>
                                        <p:tav tm="0">
                                          <p:val>
                                            <p:fltVal val="0"/>
                                          </p:val>
                                        </p:tav>
                                        <p:tav tm="100000">
                                          <p:val>
                                            <p:strVal val="#ppt_w"/>
                                          </p:val>
                                        </p:tav>
                                      </p:tavLst>
                                    </p:anim>
                                    <p:anim calcmode="lin" valueType="num">
                                      <p:cBhvr>
                                        <p:cTn id="346" dur="500" fill="hold"/>
                                        <p:tgtEl>
                                          <p:spTgt spid="5"/>
                                        </p:tgtEl>
                                        <p:attrNameLst>
                                          <p:attrName>ppt_h</p:attrName>
                                        </p:attrNameLst>
                                      </p:cBhvr>
                                      <p:tavLst>
                                        <p:tav tm="0">
                                          <p:val>
                                            <p:fltVal val="0"/>
                                          </p:val>
                                        </p:tav>
                                        <p:tav tm="100000">
                                          <p:val>
                                            <p:strVal val="#ppt_h"/>
                                          </p:val>
                                        </p:tav>
                                      </p:tavLst>
                                    </p:anim>
                                    <p:animEffect transition="in" filter="fade">
                                      <p:cBhvr>
                                        <p:cTn id="347" dur="500"/>
                                        <p:tgtEl>
                                          <p:spTgt spid="5"/>
                                        </p:tgtEl>
                                      </p:cBhvr>
                                    </p:animEffect>
                                  </p:childTnLst>
                                </p:cTn>
                              </p:par>
                            </p:childTnLst>
                          </p:cTn>
                        </p:par>
                      </p:childTnLst>
                    </p:cTn>
                  </p:par>
                  <p:par>
                    <p:cTn id="348" fill="hold" nodeType="clickPar">
                      <p:stCondLst>
                        <p:cond delay="indefinite"/>
                      </p:stCondLst>
                      <p:childTnLst>
                        <p:par>
                          <p:cTn id="349" fill="hold" nodeType="withGroup">
                            <p:stCondLst>
                              <p:cond delay="0"/>
                            </p:stCondLst>
                            <p:childTnLst>
                              <p:par>
                                <p:cTn id="350" presetID="53" presetClass="exit" presetSubtype="0" fill="hold" grpId="2" nodeType="clickEffect">
                                  <p:stCondLst>
                                    <p:cond delay="0"/>
                                  </p:stCondLst>
                                  <p:childTnLst>
                                    <p:anim calcmode="lin" valueType="num">
                                      <p:cBhvr>
                                        <p:cTn id="351" dur="500"/>
                                        <p:tgtEl>
                                          <p:spTgt spid="17599"/>
                                        </p:tgtEl>
                                        <p:attrNameLst>
                                          <p:attrName>ppt_w</p:attrName>
                                        </p:attrNameLst>
                                      </p:cBhvr>
                                      <p:tavLst>
                                        <p:tav tm="0">
                                          <p:val>
                                            <p:strVal val="ppt_w"/>
                                          </p:val>
                                        </p:tav>
                                        <p:tav tm="100000">
                                          <p:val>
                                            <p:fltVal val="0"/>
                                          </p:val>
                                        </p:tav>
                                      </p:tavLst>
                                    </p:anim>
                                    <p:anim calcmode="lin" valueType="num">
                                      <p:cBhvr>
                                        <p:cTn id="352" dur="500"/>
                                        <p:tgtEl>
                                          <p:spTgt spid="17599"/>
                                        </p:tgtEl>
                                        <p:attrNameLst>
                                          <p:attrName>ppt_h</p:attrName>
                                        </p:attrNameLst>
                                      </p:cBhvr>
                                      <p:tavLst>
                                        <p:tav tm="0">
                                          <p:val>
                                            <p:strVal val="ppt_h"/>
                                          </p:val>
                                        </p:tav>
                                        <p:tav tm="100000">
                                          <p:val>
                                            <p:fltVal val="0"/>
                                          </p:val>
                                        </p:tav>
                                      </p:tavLst>
                                    </p:anim>
                                    <p:animEffect transition="out" filter="fade">
                                      <p:cBhvr>
                                        <p:cTn id="353" dur="500"/>
                                        <p:tgtEl>
                                          <p:spTgt spid="17599"/>
                                        </p:tgtEl>
                                      </p:cBhvr>
                                    </p:animEffect>
                                    <p:set>
                                      <p:cBhvr>
                                        <p:cTn id="354" dur="1" fill="hold">
                                          <p:stCondLst>
                                            <p:cond delay="499"/>
                                          </p:stCondLst>
                                        </p:cTn>
                                        <p:tgtEl>
                                          <p:spTgt spid="17599"/>
                                        </p:tgtEl>
                                        <p:attrNameLst>
                                          <p:attrName>style.visibility</p:attrName>
                                        </p:attrNameLst>
                                      </p:cBhvr>
                                      <p:to>
                                        <p:strVal val="hidden"/>
                                      </p:to>
                                    </p:set>
                                  </p:childTnLst>
                                </p:cTn>
                              </p:par>
                              <p:par>
                                <p:cTn id="355" presetID="53" presetClass="exit" presetSubtype="0" fill="hold" grpId="2" nodeType="withEffect">
                                  <p:stCondLst>
                                    <p:cond delay="0"/>
                                  </p:stCondLst>
                                  <p:childTnLst>
                                    <p:anim calcmode="lin" valueType="num">
                                      <p:cBhvr>
                                        <p:cTn id="356" dur="500"/>
                                        <p:tgtEl>
                                          <p:spTgt spid="17600"/>
                                        </p:tgtEl>
                                        <p:attrNameLst>
                                          <p:attrName>ppt_w</p:attrName>
                                        </p:attrNameLst>
                                      </p:cBhvr>
                                      <p:tavLst>
                                        <p:tav tm="0">
                                          <p:val>
                                            <p:strVal val="ppt_w"/>
                                          </p:val>
                                        </p:tav>
                                        <p:tav tm="100000">
                                          <p:val>
                                            <p:fltVal val="0"/>
                                          </p:val>
                                        </p:tav>
                                      </p:tavLst>
                                    </p:anim>
                                    <p:anim calcmode="lin" valueType="num">
                                      <p:cBhvr>
                                        <p:cTn id="357" dur="500"/>
                                        <p:tgtEl>
                                          <p:spTgt spid="17600"/>
                                        </p:tgtEl>
                                        <p:attrNameLst>
                                          <p:attrName>ppt_h</p:attrName>
                                        </p:attrNameLst>
                                      </p:cBhvr>
                                      <p:tavLst>
                                        <p:tav tm="0">
                                          <p:val>
                                            <p:strVal val="ppt_h"/>
                                          </p:val>
                                        </p:tav>
                                        <p:tav tm="100000">
                                          <p:val>
                                            <p:fltVal val="0"/>
                                          </p:val>
                                        </p:tav>
                                      </p:tavLst>
                                    </p:anim>
                                    <p:animEffect transition="out" filter="fade">
                                      <p:cBhvr>
                                        <p:cTn id="358" dur="500"/>
                                        <p:tgtEl>
                                          <p:spTgt spid="17600"/>
                                        </p:tgtEl>
                                      </p:cBhvr>
                                    </p:animEffect>
                                    <p:set>
                                      <p:cBhvr>
                                        <p:cTn id="359" dur="1" fill="hold">
                                          <p:stCondLst>
                                            <p:cond delay="499"/>
                                          </p:stCondLst>
                                        </p:cTn>
                                        <p:tgtEl>
                                          <p:spTgt spid="17600"/>
                                        </p:tgtEl>
                                        <p:attrNameLst>
                                          <p:attrName>style.visibility</p:attrName>
                                        </p:attrNameLst>
                                      </p:cBhvr>
                                      <p:to>
                                        <p:strVal val="hidden"/>
                                      </p:to>
                                    </p:set>
                                  </p:childTnLst>
                                </p:cTn>
                              </p:par>
                              <p:par>
                                <p:cTn id="360" presetID="53" presetClass="exit" presetSubtype="0" fill="hold" grpId="2" nodeType="withEffect">
                                  <p:stCondLst>
                                    <p:cond delay="0"/>
                                  </p:stCondLst>
                                  <p:childTnLst>
                                    <p:anim calcmode="lin" valueType="num">
                                      <p:cBhvr>
                                        <p:cTn id="361" dur="500"/>
                                        <p:tgtEl>
                                          <p:spTgt spid="17601"/>
                                        </p:tgtEl>
                                        <p:attrNameLst>
                                          <p:attrName>ppt_w</p:attrName>
                                        </p:attrNameLst>
                                      </p:cBhvr>
                                      <p:tavLst>
                                        <p:tav tm="0">
                                          <p:val>
                                            <p:strVal val="ppt_w"/>
                                          </p:val>
                                        </p:tav>
                                        <p:tav tm="100000">
                                          <p:val>
                                            <p:fltVal val="0"/>
                                          </p:val>
                                        </p:tav>
                                      </p:tavLst>
                                    </p:anim>
                                    <p:anim calcmode="lin" valueType="num">
                                      <p:cBhvr>
                                        <p:cTn id="362" dur="500"/>
                                        <p:tgtEl>
                                          <p:spTgt spid="17601"/>
                                        </p:tgtEl>
                                        <p:attrNameLst>
                                          <p:attrName>ppt_h</p:attrName>
                                        </p:attrNameLst>
                                      </p:cBhvr>
                                      <p:tavLst>
                                        <p:tav tm="0">
                                          <p:val>
                                            <p:strVal val="ppt_h"/>
                                          </p:val>
                                        </p:tav>
                                        <p:tav tm="100000">
                                          <p:val>
                                            <p:fltVal val="0"/>
                                          </p:val>
                                        </p:tav>
                                      </p:tavLst>
                                    </p:anim>
                                    <p:animEffect transition="out" filter="fade">
                                      <p:cBhvr>
                                        <p:cTn id="363" dur="500"/>
                                        <p:tgtEl>
                                          <p:spTgt spid="17601"/>
                                        </p:tgtEl>
                                      </p:cBhvr>
                                    </p:animEffect>
                                    <p:set>
                                      <p:cBhvr>
                                        <p:cTn id="364" dur="1" fill="hold">
                                          <p:stCondLst>
                                            <p:cond delay="499"/>
                                          </p:stCondLst>
                                        </p:cTn>
                                        <p:tgtEl>
                                          <p:spTgt spid="17601"/>
                                        </p:tgtEl>
                                        <p:attrNameLst>
                                          <p:attrName>style.visibility</p:attrName>
                                        </p:attrNameLst>
                                      </p:cBhvr>
                                      <p:to>
                                        <p:strVal val="hidden"/>
                                      </p:to>
                                    </p:set>
                                  </p:childTnLst>
                                </p:cTn>
                              </p:par>
                              <p:par>
                                <p:cTn id="365" presetID="53" presetClass="exit" presetSubtype="0" fill="hold" grpId="2" nodeType="withEffect">
                                  <p:stCondLst>
                                    <p:cond delay="0"/>
                                  </p:stCondLst>
                                  <p:childTnLst>
                                    <p:anim calcmode="lin" valueType="num">
                                      <p:cBhvr>
                                        <p:cTn id="366" dur="500"/>
                                        <p:tgtEl>
                                          <p:spTgt spid="17602"/>
                                        </p:tgtEl>
                                        <p:attrNameLst>
                                          <p:attrName>ppt_w</p:attrName>
                                        </p:attrNameLst>
                                      </p:cBhvr>
                                      <p:tavLst>
                                        <p:tav tm="0">
                                          <p:val>
                                            <p:strVal val="ppt_w"/>
                                          </p:val>
                                        </p:tav>
                                        <p:tav tm="100000">
                                          <p:val>
                                            <p:fltVal val="0"/>
                                          </p:val>
                                        </p:tav>
                                      </p:tavLst>
                                    </p:anim>
                                    <p:anim calcmode="lin" valueType="num">
                                      <p:cBhvr>
                                        <p:cTn id="367" dur="500"/>
                                        <p:tgtEl>
                                          <p:spTgt spid="17602"/>
                                        </p:tgtEl>
                                        <p:attrNameLst>
                                          <p:attrName>ppt_h</p:attrName>
                                        </p:attrNameLst>
                                      </p:cBhvr>
                                      <p:tavLst>
                                        <p:tav tm="0">
                                          <p:val>
                                            <p:strVal val="ppt_h"/>
                                          </p:val>
                                        </p:tav>
                                        <p:tav tm="100000">
                                          <p:val>
                                            <p:fltVal val="0"/>
                                          </p:val>
                                        </p:tav>
                                      </p:tavLst>
                                    </p:anim>
                                    <p:animEffect transition="out" filter="fade">
                                      <p:cBhvr>
                                        <p:cTn id="368" dur="500"/>
                                        <p:tgtEl>
                                          <p:spTgt spid="17602"/>
                                        </p:tgtEl>
                                      </p:cBhvr>
                                    </p:animEffect>
                                    <p:set>
                                      <p:cBhvr>
                                        <p:cTn id="369" dur="1" fill="hold">
                                          <p:stCondLst>
                                            <p:cond delay="499"/>
                                          </p:stCondLst>
                                        </p:cTn>
                                        <p:tgtEl>
                                          <p:spTgt spid="17602"/>
                                        </p:tgtEl>
                                        <p:attrNameLst>
                                          <p:attrName>style.visibility</p:attrName>
                                        </p:attrNameLst>
                                      </p:cBhvr>
                                      <p:to>
                                        <p:strVal val="hidden"/>
                                      </p:to>
                                    </p:set>
                                  </p:childTnLst>
                                </p:cTn>
                              </p:par>
                              <p:par>
                                <p:cTn id="370" presetID="53" presetClass="exit" presetSubtype="0" fill="hold" grpId="1" nodeType="withEffect">
                                  <p:stCondLst>
                                    <p:cond delay="0"/>
                                  </p:stCondLst>
                                  <p:childTnLst>
                                    <p:anim calcmode="lin" valueType="num">
                                      <p:cBhvr>
                                        <p:cTn id="371" dur="500"/>
                                        <p:tgtEl>
                                          <p:spTgt spid="17598"/>
                                        </p:tgtEl>
                                        <p:attrNameLst>
                                          <p:attrName>ppt_w</p:attrName>
                                        </p:attrNameLst>
                                      </p:cBhvr>
                                      <p:tavLst>
                                        <p:tav tm="0">
                                          <p:val>
                                            <p:strVal val="ppt_w"/>
                                          </p:val>
                                        </p:tav>
                                        <p:tav tm="100000">
                                          <p:val>
                                            <p:fltVal val="0"/>
                                          </p:val>
                                        </p:tav>
                                      </p:tavLst>
                                    </p:anim>
                                    <p:anim calcmode="lin" valueType="num">
                                      <p:cBhvr>
                                        <p:cTn id="372" dur="500"/>
                                        <p:tgtEl>
                                          <p:spTgt spid="17598"/>
                                        </p:tgtEl>
                                        <p:attrNameLst>
                                          <p:attrName>ppt_h</p:attrName>
                                        </p:attrNameLst>
                                      </p:cBhvr>
                                      <p:tavLst>
                                        <p:tav tm="0">
                                          <p:val>
                                            <p:strVal val="ppt_h"/>
                                          </p:val>
                                        </p:tav>
                                        <p:tav tm="100000">
                                          <p:val>
                                            <p:fltVal val="0"/>
                                          </p:val>
                                        </p:tav>
                                      </p:tavLst>
                                    </p:anim>
                                    <p:animEffect transition="out" filter="fade">
                                      <p:cBhvr>
                                        <p:cTn id="373" dur="500"/>
                                        <p:tgtEl>
                                          <p:spTgt spid="17598"/>
                                        </p:tgtEl>
                                      </p:cBhvr>
                                    </p:animEffect>
                                    <p:set>
                                      <p:cBhvr>
                                        <p:cTn id="374" dur="1" fill="hold">
                                          <p:stCondLst>
                                            <p:cond delay="499"/>
                                          </p:stCondLst>
                                        </p:cTn>
                                        <p:tgtEl>
                                          <p:spTgt spid="17598"/>
                                        </p:tgtEl>
                                        <p:attrNameLst>
                                          <p:attrName>style.visibility</p:attrName>
                                        </p:attrNameLst>
                                      </p:cBhvr>
                                      <p:to>
                                        <p:strVal val="hidden"/>
                                      </p:to>
                                    </p:set>
                                  </p:childTnLst>
                                </p:cTn>
                              </p:par>
                              <p:par>
                                <p:cTn id="375" presetID="53" presetClass="exit" presetSubtype="0" fill="hold" grpId="2" nodeType="withEffect">
                                  <p:stCondLst>
                                    <p:cond delay="0"/>
                                  </p:stCondLst>
                                  <p:childTnLst>
                                    <p:anim calcmode="lin" valueType="num">
                                      <p:cBhvr>
                                        <p:cTn id="376" dur="500"/>
                                        <p:tgtEl>
                                          <p:spTgt spid="17603"/>
                                        </p:tgtEl>
                                        <p:attrNameLst>
                                          <p:attrName>ppt_w</p:attrName>
                                        </p:attrNameLst>
                                      </p:cBhvr>
                                      <p:tavLst>
                                        <p:tav tm="0">
                                          <p:val>
                                            <p:strVal val="ppt_w"/>
                                          </p:val>
                                        </p:tav>
                                        <p:tav tm="100000">
                                          <p:val>
                                            <p:fltVal val="0"/>
                                          </p:val>
                                        </p:tav>
                                      </p:tavLst>
                                    </p:anim>
                                    <p:anim calcmode="lin" valueType="num">
                                      <p:cBhvr>
                                        <p:cTn id="377" dur="500"/>
                                        <p:tgtEl>
                                          <p:spTgt spid="17603"/>
                                        </p:tgtEl>
                                        <p:attrNameLst>
                                          <p:attrName>ppt_h</p:attrName>
                                        </p:attrNameLst>
                                      </p:cBhvr>
                                      <p:tavLst>
                                        <p:tav tm="0">
                                          <p:val>
                                            <p:strVal val="ppt_h"/>
                                          </p:val>
                                        </p:tav>
                                        <p:tav tm="100000">
                                          <p:val>
                                            <p:fltVal val="0"/>
                                          </p:val>
                                        </p:tav>
                                      </p:tavLst>
                                    </p:anim>
                                    <p:animEffect transition="out" filter="fade">
                                      <p:cBhvr>
                                        <p:cTn id="378" dur="500"/>
                                        <p:tgtEl>
                                          <p:spTgt spid="17603"/>
                                        </p:tgtEl>
                                      </p:cBhvr>
                                    </p:animEffect>
                                    <p:set>
                                      <p:cBhvr>
                                        <p:cTn id="379" dur="1" fill="hold">
                                          <p:stCondLst>
                                            <p:cond delay="499"/>
                                          </p:stCondLst>
                                        </p:cTn>
                                        <p:tgtEl>
                                          <p:spTgt spid="17603"/>
                                        </p:tgtEl>
                                        <p:attrNameLst>
                                          <p:attrName>style.visibility</p:attrName>
                                        </p:attrNameLst>
                                      </p:cBhvr>
                                      <p:to>
                                        <p:strVal val="hidden"/>
                                      </p:to>
                                    </p:set>
                                  </p:childTnLst>
                                </p:cTn>
                              </p:par>
                              <p:par>
                                <p:cTn id="380" presetID="53" presetClass="exit" presetSubtype="0" fill="hold" grpId="2" nodeType="withEffect">
                                  <p:stCondLst>
                                    <p:cond delay="0"/>
                                  </p:stCondLst>
                                  <p:childTnLst>
                                    <p:anim calcmode="lin" valueType="num">
                                      <p:cBhvr>
                                        <p:cTn id="381" dur="500"/>
                                        <p:tgtEl>
                                          <p:spTgt spid="17604"/>
                                        </p:tgtEl>
                                        <p:attrNameLst>
                                          <p:attrName>ppt_w</p:attrName>
                                        </p:attrNameLst>
                                      </p:cBhvr>
                                      <p:tavLst>
                                        <p:tav tm="0">
                                          <p:val>
                                            <p:strVal val="ppt_w"/>
                                          </p:val>
                                        </p:tav>
                                        <p:tav tm="100000">
                                          <p:val>
                                            <p:fltVal val="0"/>
                                          </p:val>
                                        </p:tav>
                                      </p:tavLst>
                                    </p:anim>
                                    <p:anim calcmode="lin" valueType="num">
                                      <p:cBhvr>
                                        <p:cTn id="382" dur="500"/>
                                        <p:tgtEl>
                                          <p:spTgt spid="17604"/>
                                        </p:tgtEl>
                                        <p:attrNameLst>
                                          <p:attrName>ppt_h</p:attrName>
                                        </p:attrNameLst>
                                      </p:cBhvr>
                                      <p:tavLst>
                                        <p:tav tm="0">
                                          <p:val>
                                            <p:strVal val="ppt_h"/>
                                          </p:val>
                                        </p:tav>
                                        <p:tav tm="100000">
                                          <p:val>
                                            <p:fltVal val="0"/>
                                          </p:val>
                                        </p:tav>
                                      </p:tavLst>
                                    </p:anim>
                                    <p:animEffect transition="out" filter="fade">
                                      <p:cBhvr>
                                        <p:cTn id="383" dur="500"/>
                                        <p:tgtEl>
                                          <p:spTgt spid="17604"/>
                                        </p:tgtEl>
                                      </p:cBhvr>
                                    </p:animEffect>
                                    <p:set>
                                      <p:cBhvr>
                                        <p:cTn id="384" dur="1" fill="hold">
                                          <p:stCondLst>
                                            <p:cond delay="499"/>
                                          </p:stCondLst>
                                        </p:cTn>
                                        <p:tgtEl>
                                          <p:spTgt spid="17604"/>
                                        </p:tgtEl>
                                        <p:attrNameLst>
                                          <p:attrName>style.visibility</p:attrName>
                                        </p:attrNameLst>
                                      </p:cBhvr>
                                      <p:to>
                                        <p:strVal val="hidden"/>
                                      </p:to>
                                    </p:set>
                                  </p:childTnLst>
                                </p:cTn>
                              </p:par>
                              <p:par>
                                <p:cTn id="385" presetID="53" presetClass="exit" presetSubtype="0" fill="hold" grpId="2" nodeType="withEffect">
                                  <p:stCondLst>
                                    <p:cond delay="0"/>
                                  </p:stCondLst>
                                  <p:childTnLst>
                                    <p:anim calcmode="lin" valueType="num">
                                      <p:cBhvr>
                                        <p:cTn id="386" dur="500"/>
                                        <p:tgtEl>
                                          <p:spTgt spid="17605"/>
                                        </p:tgtEl>
                                        <p:attrNameLst>
                                          <p:attrName>ppt_w</p:attrName>
                                        </p:attrNameLst>
                                      </p:cBhvr>
                                      <p:tavLst>
                                        <p:tav tm="0">
                                          <p:val>
                                            <p:strVal val="ppt_w"/>
                                          </p:val>
                                        </p:tav>
                                        <p:tav tm="100000">
                                          <p:val>
                                            <p:fltVal val="0"/>
                                          </p:val>
                                        </p:tav>
                                      </p:tavLst>
                                    </p:anim>
                                    <p:anim calcmode="lin" valueType="num">
                                      <p:cBhvr>
                                        <p:cTn id="387" dur="500"/>
                                        <p:tgtEl>
                                          <p:spTgt spid="17605"/>
                                        </p:tgtEl>
                                        <p:attrNameLst>
                                          <p:attrName>ppt_h</p:attrName>
                                        </p:attrNameLst>
                                      </p:cBhvr>
                                      <p:tavLst>
                                        <p:tav tm="0">
                                          <p:val>
                                            <p:strVal val="ppt_h"/>
                                          </p:val>
                                        </p:tav>
                                        <p:tav tm="100000">
                                          <p:val>
                                            <p:fltVal val="0"/>
                                          </p:val>
                                        </p:tav>
                                      </p:tavLst>
                                    </p:anim>
                                    <p:animEffect transition="out" filter="fade">
                                      <p:cBhvr>
                                        <p:cTn id="388" dur="500"/>
                                        <p:tgtEl>
                                          <p:spTgt spid="17605"/>
                                        </p:tgtEl>
                                      </p:cBhvr>
                                    </p:animEffect>
                                    <p:set>
                                      <p:cBhvr>
                                        <p:cTn id="389" dur="1" fill="hold">
                                          <p:stCondLst>
                                            <p:cond delay="499"/>
                                          </p:stCondLst>
                                        </p:cTn>
                                        <p:tgtEl>
                                          <p:spTgt spid="17605"/>
                                        </p:tgtEl>
                                        <p:attrNameLst>
                                          <p:attrName>style.visibility</p:attrName>
                                        </p:attrNameLst>
                                      </p:cBhvr>
                                      <p:to>
                                        <p:strVal val="hidden"/>
                                      </p:to>
                                    </p:set>
                                  </p:childTnLst>
                                </p:cTn>
                              </p:par>
                              <p:par>
                                <p:cTn id="390" presetID="53" presetClass="entr" presetSubtype="0" fill="hold" nodeType="withEffect">
                                  <p:stCondLst>
                                    <p:cond delay="0"/>
                                  </p:stCondLst>
                                  <p:childTnLst>
                                    <p:set>
                                      <p:cBhvr>
                                        <p:cTn id="391" dur="1" fill="hold">
                                          <p:stCondLst>
                                            <p:cond delay="0"/>
                                          </p:stCondLst>
                                        </p:cTn>
                                        <p:tgtEl>
                                          <p:spTgt spid="17609"/>
                                        </p:tgtEl>
                                        <p:attrNameLst>
                                          <p:attrName>style.visibility</p:attrName>
                                        </p:attrNameLst>
                                      </p:cBhvr>
                                      <p:to>
                                        <p:strVal val="visible"/>
                                      </p:to>
                                    </p:set>
                                    <p:anim calcmode="lin" valueType="num">
                                      <p:cBhvr>
                                        <p:cTn id="392" dur="500" fill="hold"/>
                                        <p:tgtEl>
                                          <p:spTgt spid="17609"/>
                                        </p:tgtEl>
                                        <p:attrNameLst>
                                          <p:attrName>ppt_w</p:attrName>
                                        </p:attrNameLst>
                                      </p:cBhvr>
                                      <p:tavLst>
                                        <p:tav tm="0">
                                          <p:val>
                                            <p:fltVal val="0"/>
                                          </p:val>
                                        </p:tav>
                                        <p:tav tm="100000">
                                          <p:val>
                                            <p:strVal val="#ppt_w"/>
                                          </p:val>
                                        </p:tav>
                                      </p:tavLst>
                                    </p:anim>
                                    <p:anim calcmode="lin" valueType="num">
                                      <p:cBhvr>
                                        <p:cTn id="393" dur="500" fill="hold"/>
                                        <p:tgtEl>
                                          <p:spTgt spid="17609"/>
                                        </p:tgtEl>
                                        <p:attrNameLst>
                                          <p:attrName>ppt_h</p:attrName>
                                        </p:attrNameLst>
                                      </p:cBhvr>
                                      <p:tavLst>
                                        <p:tav tm="0">
                                          <p:val>
                                            <p:fltVal val="0"/>
                                          </p:val>
                                        </p:tav>
                                        <p:tav tm="100000">
                                          <p:val>
                                            <p:strVal val="#ppt_h"/>
                                          </p:val>
                                        </p:tav>
                                      </p:tavLst>
                                    </p:anim>
                                    <p:animEffect transition="in" filter="fade">
                                      <p:cBhvr>
                                        <p:cTn id="394" dur="500"/>
                                        <p:tgtEl>
                                          <p:spTgt spid="17609"/>
                                        </p:tgtEl>
                                      </p:cBhvr>
                                    </p:animEffect>
                                  </p:childTnLst>
                                  <p:subTnLst>
                                    <p:audio>
                                      <p:cMediaNode>
                                        <p:cTn display="0" masterRel="sameClick">
                                          <p:stCondLst>
                                            <p:cond evt="begin" delay="0">
                                              <p:tn val="390"/>
                                            </p:cond>
                                          </p:stCondLst>
                                          <p:endCondLst>
                                            <p:cond evt="onStopAudio" delay="0">
                                              <p:tgtEl>
                                                <p:sldTgt/>
                                              </p:tgtEl>
                                            </p:cond>
                                          </p:endCondLst>
                                        </p:cTn>
                                        <p:tgtEl>
                                          <p:sndTgt r:embed="rId3" name="applause.wav"/>
                                        </p:tgtEl>
                                      </p:cMediaNode>
                                    </p:audio>
                                  </p:subTnLst>
                                </p:cTn>
                              </p:par>
                              <p:par>
                                <p:cTn id="395" presetID="4" presetClass="entr" presetSubtype="16" fill="hold" nodeType="withEffect">
                                  <p:stCondLst>
                                    <p:cond delay="0"/>
                                  </p:stCondLst>
                                  <p:childTnLst>
                                    <p:set>
                                      <p:cBhvr>
                                        <p:cTn id="396" dur="1" fill="hold">
                                          <p:stCondLst>
                                            <p:cond delay="0"/>
                                          </p:stCondLst>
                                        </p:cTn>
                                        <p:tgtEl>
                                          <p:spTgt spid="17754"/>
                                        </p:tgtEl>
                                        <p:attrNameLst>
                                          <p:attrName>style.visibility</p:attrName>
                                        </p:attrNameLst>
                                      </p:cBhvr>
                                      <p:to>
                                        <p:strVal val="visible"/>
                                      </p:to>
                                    </p:set>
                                    <p:animEffect transition="in" filter="box(in)">
                                      <p:cBhvr>
                                        <p:cTn id="397" dur="3000"/>
                                        <p:tgtEl>
                                          <p:spTgt spid="17754"/>
                                        </p:tgtEl>
                                      </p:cBhvr>
                                    </p:animEffect>
                                  </p:childTnLst>
                                </p:cTn>
                              </p:par>
                            </p:childTnLst>
                          </p:cTn>
                        </p:par>
                      </p:childTnLst>
                    </p:cTn>
                  </p:par>
                  <p:par>
                    <p:cTn id="398" fill="hold" nodeType="clickPar">
                      <p:stCondLst>
                        <p:cond delay="indefinite"/>
                      </p:stCondLst>
                      <p:childTnLst>
                        <p:par>
                          <p:cTn id="399" fill="hold" nodeType="withGroup">
                            <p:stCondLst>
                              <p:cond delay="0"/>
                            </p:stCondLst>
                            <p:childTnLst>
                              <p:par>
                                <p:cTn id="400" presetID="4" presetClass="exit" presetSubtype="16" fill="hold" nodeType="clickEffect">
                                  <p:stCondLst>
                                    <p:cond delay="0"/>
                                  </p:stCondLst>
                                  <p:childTnLst>
                                    <p:animEffect transition="out" filter="box(in)">
                                      <p:cBhvr>
                                        <p:cTn id="401" dur="500"/>
                                        <p:tgtEl>
                                          <p:spTgt spid="17754"/>
                                        </p:tgtEl>
                                      </p:cBhvr>
                                    </p:animEffect>
                                    <p:set>
                                      <p:cBhvr>
                                        <p:cTn id="402" dur="1" fill="hold">
                                          <p:stCondLst>
                                            <p:cond delay="499"/>
                                          </p:stCondLst>
                                        </p:cTn>
                                        <p:tgtEl>
                                          <p:spTgt spid="17754"/>
                                        </p:tgtEl>
                                        <p:attrNameLst>
                                          <p:attrName>style.visibility</p:attrName>
                                        </p:attrNameLst>
                                      </p:cBhvr>
                                      <p:to>
                                        <p:strVal val="hidden"/>
                                      </p:to>
                                    </p:set>
                                  </p:childTnLst>
                                </p:cTn>
                              </p:par>
                              <p:par>
                                <p:cTn id="403" presetID="8" presetClass="entr" presetSubtype="16" fill="hold" grpId="0" nodeType="withEffect">
                                  <p:stCondLst>
                                    <p:cond delay="0"/>
                                  </p:stCondLst>
                                  <p:childTnLst>
                                    <p:set>
                                      <p:cBhvr>
                                        <p:cTn id="404" dur="1" fill="hold">
                                          <p:stCondLst>
                                            <p:cond delay="0"/>
                                          </p:stCondLst>
                                        </p:cTn>
                                        <p:tgtEl>
                                          <p:spTgt spid="17629"/>
                                        </p:tgtEl>
                                        <p:attrNameLst>
                                          <p:attrName>style.visibility</p:attrName>
                                        </p:attrNameLst>
                                      </p:cBhvr>
                                      <p:to>
                                        <p:strVal val="visible"/>
                                      </p:to>
                                    </p:set>
                                    <p:animEffect transition="in" filter="diamond(in)">
                                      <p:cBhvr>
                                        <p:cTn id="405" dur="500"/>
                                        <p:tgtEl>
                                          <p:spTgt spid="17629"/>
                                        </p:tgtEl>
                                      </p:cBhvr>
                                    </p:animEffect>
                                  </p:childTnLst>
                                </p:cTn>
                              </p:par>
                              <p:par>
                                <p:cTn id="406" presetID="8" presetClass="emph" presetSubtype="0" fill="hold" grpId="1" nodeType="withEffect">
                                  <p:stCondLst>
                                    <p:cond delay="0"/>
                                  </p:stCondLst>
                                  <p:childTnLst>
                                    <p:animRot by="43200000">
                                      <p:cBhvr>
                                        <p:cTn id="407" dur="1000" fill="hold"/>
                                        <p:tgtEl>
                                          <p:spTgt spid="17629"/>
                                        </p:tgtEl>
                                        <p:attrNameLst>
                                          <p:attrName>r</p:attrName>
                                        </p:attrNameLst>
                                      </p:cBhvr>
                                    </p:animRot>
                                  </p:childTnLst>
                                </p:cTn>
                              </p:par>
                              <p:par>
                                <p:cTn id="408" presetID="53" presetClass="exit" presetSubtype="0" fill="hold" nodeType="withEffect">
                                  <p:stCondLst>
                                    <p:cond delay="0"/>
                                  </p:stCondLst>
                                  <p:childTnLst>
                                    <p:anim calcmode="lin" valueType="num">
                                      <p:cBhvr>
                                        <p:cTn id="409" dur="2000"/>
                                        <p:tgtEl>
                                          <p:spTgt spid="5"/>
                                        </p:tgtEl>
                                        <p:attrNameLst>
                                          <p:attrName>ppt_w</p:attrName>
                                        </p:attrNameLst>
                                      </p:cBhvr>
                                      <p:tavLst>
                                        <p:tav tm="0">
                                          <p:val>
                                            <p:strVal val="ppt_w"/>
                                          </p:val>
                                        </p:tav>
                                        <p:tav tm="100000">
                                          <p:val>
                                            <p:fltVal val="0"/>
                                          </p:val>
                                        </p:tav>
                                      </p:tavLst>
                                    </p:anim>
                                    <p:anim calcmode="lin" valueType="num">
                                      <p:cBhvr>
                                        <p:cTn id="410" dur="2000"/>
                                        <p:tgtEl>
                                          <p:spTgt spid="5"/>
                                        </p:tgtEl>
                                        <p:attrNameLst>
                                          <p:attrName>ppt_h</p:attrName>
                                        </p:attrNameLst>
                                      </p:cBhvr>
                                      <p:tavLst>
                                        <p:tav tm="0">
                                          <p:val>
                                            <p:strVal val="ppt_h"/>
                                          </p:val>
                                        </p:tav>
                                        <p:tav tm="100000">
                                          <p:val>
                                            <p:fltVal val="0"/>
                                          </p:val>
                                        </p:tav>
                                      </p:tavLst>
                                    </p:anim>
                                    <p:animEffect transition="out" filter="fade">
                                      <p:cBhvr>
                                        <p:cTn id="411" dur="2000"/>
                                        <p:tgtEl>
                                          <p:spTgt spid="5"/>
                                        </p:tgtEl>
                                      </p:cBhvr>
                                    </p:animEffect>
                                    <p:set>
                                      <p:cBhvr>
                                        <p:cTn id="412" dur="1" fill="hold">
                                          <p:stCondLst>
                                            <p:cond delay="1999"/>
                                          </p:stCondLst>
                                        </p:cTn>
                                        <p:tgtEl>
                                          <p:spTgt spid="5"/>
                                        </p:tgtEl>
                                        <p:attrNameLst>
                                          <p:attrName>style.visibility</p:attrName>
                                        </p:attrNameLst>
                                      </p:cBhvr>
                                      <p:to>
                                        <p:strVal val="hidden"/>
                                      </p:to>
                                    </p:set>
                                  </p:childTnLst>
                                </p:cTn>
                              </p:par>
                            </p:childTnLst>
                          </p:cTn>
                        </p:par>
                      </p:childTnLst>
                    </p:cTn>
                  </p:par>
                  <p:par>
                    <p:cTn id="413" fill="hold" nodeType="clickPar">
                      <p:stCondLst>
                        <p:cond delay="indefinite"/>
                      </p:stCondLst>
                      <p:childTnLst>
                        <p:par>
                          <p:cTn id="414" fill="hold" nodeType="withGroup">
                            <p:stCondLst>
                              <p:cond delay="0"/>
                            </p:stCondLst>
                            <p:childTnLst>
                              <p:par>
                                <p:cTn id="415" presetID="8" presetClass="entr" presetSubtype="16" fill="hold" grpId="0" nodeType="clickEffect">
                                  <p:stCondLst>
                                    <p:cond delay="0"/>
                                  </p:stCondLst>
                                  <p:childTnLst>
                                    <p:set>
                                      <p:cBhvr>
                                        <p:cTn id="416" dur="1" fill="hold">
                                          <p:stCondLst>
                                            <p:cond delay="0"/>
                                          </p:stCondLst>
                                        </p:cTn>
                                        <p:tgtEl>
                                          <p:spTgt spid="17631"/>
                                        </p:tgtEl>
                                        <p:attrNameLst>
                                          <p:attrName>style.visibility</p:attrName>
                                        </p:attrNameLst>
                                      </p:cBhvr>
                                      <p:to>
                                        <p:strVal val="visible"/>
                                      </p:to>
                                    </p:set>
                                    <p:animEffect transition="in" filter="diamond(in)">
                                      <p:cBhvr>
                                        <p:cTn id="417" dur="1000"/>
                                        <p:tgtEl>
                                          <p:spTgt spid="17631"/>
                                        </p:tgtEl>
                                      </p:cBhvr>
                                    </p:animEffect>
                                  </p:childTnLst>
                                </p:cTn>
                              </p:par>
                              <p:par>
                                <p:cTn id="418" presetID="8" presetClass="entr" presetSubtype="16" fill="hold" grpId="0" nodeType="withEffect">
                                  <p:stCondLst>
                                    <p:cond delay="0"/>
                                  </p:stCondLst>
                                  <p:childTnLst>
                                    <p:set>
                                      <p:cBhvr>
                                        <p:cTn id="419" dur="1" fill="hold">
                                          <p:stCondLst>
                                            <p:cond delay="0"/>
                                          </p:stCondLst>
                                        </p:cTn>
                                        <p:tgtEl>
                                          <p:spTgt spid="17632"/>
                                        </p:tgtEl>
                                        <p:attrNameLst>
                                          <p:attrName>style.visibility</p:attrName>
                                        </p:attrNameLst>
                                      </p:cBhvr>
                                      <p:to>
                                        <p:strVal val="visible"/>
                                      </p:to>
                                    </p:set>
                                    <p:animEffect transition="in" filter="diamond(in)">
                                      <p:cBhvr>
                                        <p:cTn id="420" dur="1000"/>
                                        <p:tgtEl>
                                          <p:spTgt spid="17632"/>
                                        </p:tgtEl>
                                      </p:cBhvr>
                                    </p:animEffect>
                                  </p:childTnLst>
                                </p:cTn>
                              </p:par>
                              <p:par>
                                <p:cTn id="421" presetID="8" presetClass="entr" presetSubtype="16" fill="hold" grpId="0" nodeType="withEffect">
                                  <p:stCondLst>
                                    <p:cond delay="0"/>
                                  </p:stCondLst>
                                  <p:childTnLst>
                                    <p:set>
                                      <p:cBhvr>
                                        <p:cTn id="422" dur="1" fill="hold">
                                          <p:stCondLst>
                                            <p:cond delay="0"/>
                                          </p:stCondLst>
                                        </p:cTn>
                                        <p:tgtEl>
                                          <p:spTgt spid="17633"/>
                                        </p:tgtEl>
                                        <p:attrNameLst>
                                          <p:attrName>style.visibility</p:attrName>
                                        </p:attrNameLst>
                                      </p:cBhvr>
                                      <p:to>
                                        <p:strVal val="visible"/>
                                      </p:to>
                                    </p:set>
                                    <p:animEffect transition="in" filter="diamond(in)">
                                      <p:cBhvr>
                                        <p:cTn id="423" dur="1000"/>
                                        <p:tgtEl>
                                          <p:spTgt spid="17633"/>
                                        </p:tgtEl>
                                      </p:cBhvr>
                                    </p:animEffect>
                                  </p:childTnLst>
                                </p:cTn>
                              </p:par>
                              <p:par>
                                <p:cTn id="424" presetID="8" presetClass="entr" presetSubtype="16" fill="hold" grpId="0" nodeType="withEffect">
                                  <p:stCondLst>
                                    <p:cond delay="0"/>
                                  </p:stCondLst>
                                  <p:childTnLst>
                                    <p:set>
                                      <p:cBhvr>
                                        <p:cTn id="425" dur="1" fill="hold">
                                          <p:stCondLst>
                                            <p:cond delay="0"/>
                                          </p:stCondLst>
                                        </p:cTn>
                                        <p:tgtEl>
                                          <p:spTgt spid="17634"/>
                                        </p:tgtEl>
                                        <p:attrNameLst>
                                          <p:attrName>style.visibility</p:attrName>
                                        </p:attrNameLst>
                                      </p:cBhvr>
                                      <p:to>
                                        <p:strVal val="visible"/>
                                      </p:to>
                                    </p:set>
                                    <p:animEffect transition="in" filter="diamond(in)">
                                      <p:cBhvr>
                                        <p:cTn id="426" dur="1000"/>
                                        <p:tgtEl>
                                          <p:spTgt spid="17634"/>
                                        </p:tgtEl>
                                      </p:cBhvr>
                                    </p:animEffect>
                                  </p:childTnLst>
                                </p:cTn>
                              </p:par>
                              <p:par>
                                <p:cTn id="427" presetID="8" presetClass="entr" presetSubtype="16" fill="hold" grpId="0" nodeType="withEffect">
                                  <p:stCondLst>
                                    <p:cond delay="0"/>
                                  </p:stCondLst>
                                  <p:childTnLst>
                                    <p:set>
                                      <p:cBhvr>
                                        <p:cTn id="428" dur="1" fill="hold">
                                          <p:stCondLst>
                                            <p:cond delay="0"/>
                                          </p:stCondLst>
                                        </p:cTn>
                                        <p:tgtEl>
                                          <p:spTgt spid="17635"/>
                                        </p:tgtEl>
                                        <p:attrNameLst>
                                          <p:attrName>style.visibility</p:attrName>
                                        </p:attrNameLst>
                                      </p:cBhvr>
                                      <p:to>
                                        <p:strVal val="visible"/>
                                      </p:to>
                                    </p:set>
                                    <p:animEffect transition="in" filter="diamond(in)">
                                      <p:cBhvr>
                                        <p:cTn id="429" dur="1000"/>
                                        <p:tgtEl>
                                          <p:spTgt spid="17635"/>
                                        </p:tgtEl>
                                      </p:cBhvr>
                                    </p:animEffect>
                                  </p:childTnLst>
                                </p:cTn>
                              </p:par>
                              <p:par>
                                <p:cTn id="430" presetID="22" presetClass="emph" presetSubtype="0" fill="hold" grpId="0" nodeType="withEffect">
                                  <p:stCondLst>
                                    <p:cond delay="0"/>
                                  </p:stCondLst>
                                  <p:childTnLst>
                                    <p:animClr clrSpc="hsl" dir="cw">
                                      <p:cBhvr override="childStyle">
                                        <p:cTn id="431" dur="2000" fill="hold"/>
                                        <p:tgtEl>
                                          <p:spTgt spid="17537"/>
                                        </p:tgtEl>
                                        <p:attrNameLst>
                                          <p:attrName>style.color</p:attrName>
                                        </p:attrNameLst>
                                      </p:cBhvr>
                                      <p:by>
                                        <p:hsl h="-7200000" s="0" l="0"/>
                                      </p:by>
                                    </p:animClr>
                                    <p:animClr clrSpc="hsl" dir="cw">
                                      <p:cBhvr>
                                        <p:cTn id="432" dur="2000" fill="hold"/>
                                        <p:tgtEl>
                                          <p:spTgt spid="17537"/>
                                        </p:tgtEl>
                                        <p:attrNameLst>
                                          <p:attrName>fillcolor</p:attrName>
                                        </p:attrNameLst>
                                      </p:cBhvr>
                                      <p:by>
                                        <p:hsl h="-7200000" s="0" l="0"/>
                                      </p:by>
                                    </p:animClr>
                                    <p:animClr clrSpc="hsl" dir="cw">
                                      <p:cBhvr>
                                        <p:cTn id="433" dur="2000" fill="hold"/>
                                        <p:tgtEl>
                                          <p:spTgt spid="17537"/>
                                        </p:tgtEl>
                                        <p:attrNameLst>
                                          <p:attrName>stroke.color</p:attrName>
                                        </p:attrNameLst>
                                      </p:cBhvr>
                                      <p:by>
                                        <p:hsl h="-7200000" s="0" l="0"/>
                                      </p:by>
                                    </p:animClr>
                                    <p:set>
                                      <p:cBhvr>
                                        <p:cTn id="434" dur="2000" fill="hold"/>
                                        <p:tgtEl>
                                          <p:spTgt spid="17537"/>
                                        </p:tgtEl>
                                        <p:attrNameLst>
                                          <p:attrName>fill.type</p:attrName>
                                        </p:attrNameLst>
                                      </p:cBhvr>
                                      <p:to>
                                        <p:strVal val="solid"/>
                                      </p:to>
                                    </p:set>
                                  </p:childTnLst>
                                </p:cTn>
                              </p:par>
                              <p:par>
                                <p:cTn id="435" presetID="8" presetClass="emph" presetSubtype="0" fill="hold" grpId="0" nodeType="withEffect">
                                  <p:stCondLst>
                                    <p:cond delay="0"/>
                                  </p:stCondLst>
                                  <p:childTnLst>
                                    <p:animRot by="43200000">
                                      <p:cBhvr>
                                        <p:cTn id="436" dur="1000" fill="hold"/>
                                        <p:tgtEl>
                                          <p:spTgt spid="17630"/>
                                        </p:tgtEl>
                                        <p:attrNameLst>
                                          <p:attrName>r</p:attrName>
                                        </p:attrNameLst>
                                      </p:cBhvr>
                                    </p:animRot>
                                  </p:childTnLst>
                                </p:cTn>
                              </p:par>
                              <p:par>
                                <p:cTn id="437" presetID="8" presetClass="emph" presetSubtype="0" fill="hold" grpId="1" nodeType="withEffect">
                                  <p:stCondLst>
                                    <p:cond delay="0"/>
                                  </p:stCondLst>
                                  <p:childTnLst>
                                    <p:animRot by="43200000">
                                      <p:cBhvr>
                                        <p:cTn id="438" dur="1000" fill="hold"/>
                                        <p:tgtEl>
                                          <p:spTgt spid="17631"/>
                                        </p:tgtEl>
                                        <p:attrNameLst>
                                          <p:attrName>r</p:attrName>
                                        </p:attrNameLst>
                                      </p:cBhvr>
                                    </p:animRot>
                                  </p:childTnLst>
                                </p:cTn>
                              </p:par>
                              <p:par>
                                <p:cTn id="439" presetID="8" presetClass="emph" presetSubtype="0" fill="hold" grpId="1" nodeType="withEffect">
                                  <p:stCondLst>
                                    <p:cond delay="0"/>
                                  </p:stCondLst>
                                  <p:childTnLst>
                                    <p:animRot by="43200000">
                                      <p:cBhvr>
                                        <p:cTn id="440" dur="1000" fill="hold"/>
                                        <p:tgtEl>
                                          <p:spTgt spid="17632"/>
                                        </p:tgtEl>
                                        <p:attrNameLst>
                                          <p:attrName>r</p:attrName>
                                        </p:attrNameLst>
                                      </p:cBhvr>
                                    </p:animRot>
                                  </p:childTnLst>
                                </p:cTn>
                              </p:par>
                              <p:par>
                                <p:cTn id="441" presetID="8" presetClass="emph" presetSubtype="0" fill="hold" grpId="1" nodeType="withEffect">
                                  <p:stCondLst>
                                    <p:cond delay="0"/>
                                  </p:stCondLst>
                                  <p:childTnLst>
                                    <p:animRot by="43200000">
                                      <p:cBhvr>
                                        <p:cTn id="442" dur="1000" fill="hold"/>
                                        <p:tgtEl>
                                          <p:spTgt spid="17633"/>
                                        </p:tgtEl>
                                        <p:attrNameLst>
                                          <p:attrName>r</p:attrName>
                                        </p:attrNameLst>
                                      </p:cBhvr>
                                    </p:animRot>
                                  </p:childTnLst>
                                </p:cTn>
                              </p:par>
                              <p:par>
                                <p:cTn id="443" presetID="8" presetClass="emph" presetSubtype="0" fill="hold" grpId="1" nodeType="withEffect">
                                  <p:stCondLst>
                                    <p:cond delay="0"/>
                                  </p:stCondLst>
                                  <p:childTnLst>
                                    <p:animRot by="43200000">
                                      <p:cBhvr>
                                        <p:cTn id="444" dur="1000" fill="hold"/>
                                        <p:tgtEl>
                                          <p:spTgt spid="17634"/>
                                        </p:tgtEl>
                                        <p:attrNameLst>
                                          <p:attrName>r</p:attrName>
                                        </p:attrNameLst>
                                      </p:cBhvr>
                                    </p:animRot>
                                  </p:childTnLst>
                                </p:cTn>
                              </p:par>
                              <p:par>
                                <p:cTn id="445" presetID="8" presetClass="emph" presetSubtype="0" fill="hold" grpId="1" nodeType="withEffect">
                                  <p:stCondLst>
                                    <p:cond delay="0"/>
                                  </p:stCondLst>
                                  <p:childTnLst>
                                    <p:animRot by="43200000">
                                      <p:cBhvr>
                                        <p:cTn id="446" dur="1000" fill="hold"/>
                                        <p:tgtEl>
                                          <p:spTgt spid="17635"/>
                                        </p:tgtEl>
                                        <p:attrNameLst>
                                          <p:attrName>r</p:attrName>
                                        </p:attrNameLst>
                                      </p:cBhvr>
                                    </p:animRot>
                                  </p:childTnLst>
                                </p:cTn>
                              </p:par>
                              <p:par>
                                <p:cTn id="447" presetID="53" presetClass="entr" presetSubtype="0" fill="hold" nodeType="withEffect">
                                  <p:stCondLst>
                                    <p:cond delay="0"/>
                                  </p:stCondLst>
                                  <p:childTnLst>
                                    <p:set>
                                      <p:cBhvr>
                                        <p:cTn id="448" dur="1" fill="hold">
                                          <p:stCondLst>
                                            <p:cond delay="0"/>
                                          </p:stCondLst>
                                        </p:cTn>
                                        <p:tgtEl>
                                          <p:spTgt spid="6"/>
                                        </p:tgtEl>
                                        <p:attrNameLst>
                                          <p:attrName>style.visibility</p:attrName>
                                        </p:attrNameLst>
                                      </p:cBhvr>
                                      <p:to>
                                        <p:strVal val="visible"/>
                                      </p:to>
                                    </p:set>
                                    <p:anim calcmode="lin" valueType="num">
                                      <p:cBhvr>
                                        <p:cTn id="449" dur="2000" fill="hold"/>
                                        <p:tgtEl>
                                          <p:spTgt spid="6"/>
                                        </p:tgtEl>
                                        <p:attrNameLst>
                                          <p:attrName>ppt_w</p:attrName>
                                        </p:attrNameLst>
                                      </p:cBhvr>
                                      <p:tavLst>
                                        <p:tav tm="0">
                                          <p:val>
                                            <p:fltVal val="0"/>
                                          </p:val>
                                        </p:tav>
                                        <p:tav tm="100000">
                                          <p:val>
                                            <p:strVal val="#ppt_w"/>
                                          </p:val>
                                        </p:tav>
                                      </p:tavLst>
                                    </p:anim>
                                    <p:anim calcmode="lin" valueType="num">
                                      <p:cBhvr>
                                        <p:cTn id="450" dur="2000" fill="hold"/>
                                        <p:tgtEl>
                                          <p:spTgt spid="6"/>
                                        </p:tgtEl>
                                        <p:attrNameLst>
                                          <p:attrName>ppt_h</p:attrName>
                                        </p:attrNameLst>
                                      </p:cBhvr>
                                      <p:tavLst>
                                        <p:tav tm="0">
                                          <p:val>
                                            <p:fltVal val="0"/>
                                          </p:val>
                                        </p:tav>
                                        <p:tav tm="100000">
                                          <p:val>
                                            <p:strVal val="#ppt_h"/>
                                          </p:val>
                                        </p:tav>
                                      </p:tavLst>
                                    </p:anim>
                                    <p:animEffect transition="in" filter="fade">
                                      <p:cBhvr>
                                        <p:cTn id="451" dur="2000"/>
                                        <p:tgtEl>
                                          <p:spTgt spid="6"/>
                                        </p:tgtEl>
                                      </p:cBhvr>
                                    </p:animEffect>
                                  </p:childTnLst>
                                </p:cTn>
                              </p:par>
                            </p:childTnLst>
                          </p:cTn>
                        </p:par>
                      </p:childTnLst>
                    </p:cTn>
                  </p:par>
                  <p:par>
                    <p:cTn id="452" fill="hold" nodeType="clickPar">
                      <p:stCondLst>
                        <p:cond delay="indefinite"/>
                      </p:stCondLst>
                      <p:childTnLst>
                        <p:par>
                          <p:cTn id="453" fill="hold" nodeType="withGroup">
                            <p:stCondLst>
                              <p:cond delay="0"/>
                            </p:stCondLst>
                            <p:childTnLst>
                              <p:par>
                                <p:cTn id="454" presetID="53" presetClass="exit" presetSubtype="0" fill="hold" grpId="1" nodeType="clickEffect">
                                  <p:stCondLst>
                                    <p:cond delay="0"/>
                                  </p:stCondLst>
                                  <p:childTnLst>
                                    <p:anim calcmode="lin" valueType="num">
                                      <p:cBhvr>
                                        <p:cTn id="455" dur="500"/>
                                        <p:tgtEl>
                                          <p:spTgt spid="17630"/>
                                        </p:tgtEl>
                                        <p:attrNameLst>
                                          <p:attrName>ppt_w</p:attrName>
                                        </p:attrNameLst>
                                      </p:cBhvr>
                                      <p:tavLst>
                                        <p:tav tm="0">
                                          <p:val>
                                            <p:strVal val="ppt_w"/>
                                          </p:val>
                                        </p:tav>
                                        <p:tav tm="100000">
                                          <p:val>
                                            <p:fltVal val="0"/>
                                          </p:val>
                                        </p:tav>
                                      </p:tavLst>
                                    </p:anim>
                                    <p:anim calcmode="lin" valueType="num">
                                      <p:cBhvr>
                                        <p:cTn id="456" dur="500"/>
                                        <p:tgtEl>
                                          <p:spTgt spid="17630"/>
                                        </p:tgtEl>
                                        <p:attrNameLst>
                                          <p:attrName>ppt_h</p:attrName>
                                        </p:attrNameLst>
                                      </p:cBhvr>
                                      <p:tavLst>
                                        <p:tav tm="0">
                                          <p:val>
                                            <p:strVal val="ppt_h"/>
                                          </p:val>
                                        </p:tav>
                                        <p:tav tm="100000">
                                          <p:val>
                                            <p:fltVal val="0"/>
                                          </p:val>
                                        </p:tav>
                                      </p:tavLst>
                                    </p:anim>
                                    <p:animEffect transition="out" filter="fade">
                                      <p:cBhvr>
                                        <p:cTn id="457" dur="500"/>
                                        <p:tgtEl>
                                          <p:spTgt spid="17630"/>
                                        </p:tgtEl>
                                      </p:cBhvr>
                                    </p:animEffect>
                                    <p:set>
                                      <p:cBhvr>
                                        <p:cTn id="458" dur="1" fill="hold">
                                          <p:stCondLst>
                                            <p:cond delay="499"/>
                                          </p:stCondLst>
                                        </p:cTn>
                                        <p:tgtEl>
                                          <p:spTgt spid="17630"/>
                                        </p:tgtEl>
                                        <p:attrNameLst>
                                          <p:attrName>style.visibility</p:attrName>
                                        </p:attrNameLst>
                                      </p:cBhvr>
                                      <p:to>
                                        <p:strVal val="hidden"/>
                                      </p:to>
                                    </p:set>
                                  </p:childTnLst>
                                </p:cTn>
                              </p:par>
                              <p:par>
                                <p:cTn id="459" presetID="53" presetClass="exit" presetSubtype="0" fill="hold" grpId="2" nodeType="withEffect">
                                  <p:stCondLst>
                                    <p:cond delay="0"/>
                                  </p:stCondLst>
                                  <p:childTnLst>
                                    <p:anim calcmode="lin" valueType="num">
                                      <p:cBhvr>
                                        <p:cTn id="460" dur="500"/>
                                        <p:tgtEl>
                                          <p:spTgt spid="17631"/>
                                        </p:tgtEl>
                                        <p:attrNameLst>
                                          <p:attrName>ppt_w</p:attrName>
                                        </p:attrNameLst>
                                      </p:cBhvr>
                                      <p:tavLst>
                                        <p:tav tm="0">
                                          <p:val>
                                            <p:strVal val="ppt_w"/>
                                          </p:val>
                                        </p:tav>
                                        <p:tav tm="100000">
                                          <p:val>
                                            <p:fltVal val="0"/>
                                          </p:val>
                                        </p:tav>
                                      </p:tavLst>
                                    </p:anim>
                                    <p:anim calcmode="lin" valueType="num">
                                      <p:cBhvr>
                                        <p:cTn id="461" dur="500"/>
                                        <p:tgtEl>
                                          <p:spTgt spid="17631"/>
                                        </p:tgtEl>
                                        <p:attrNameLst>
                                          <p:attrName>ppt_h</p:attrName>
                                        </p:attrNameLst>
                                      </p:cBhvr>
                                      <p:tavLst>
                                        <p:tav tm="0">
                                          <p:val>
                                            <p:strVal val="ppt_h"/>
                                          </p:val>
                                        </p:tav>
                                        <p:tav tm="100000">
                                          <p:val>
                                            <p:fltVal val="0"/>
                                          </p:val>
                                        </p:tav>
                                      </p:tavLst>
                                    </p:anim>
                                    <p:animEffect transition="out" filter="fade">
                                      <p:cBhvr>
                                        <p:cTn id="462" dur="500"/>
                                        <p:tgtEl>
                                          <p:spTgt spid="17631"/>
                                        </p:tgtEl>
                                      </p:cBhvr>
                                    </p:animEffect>
                                    <p:set>
                                      <p:cBhvr>
                                        <p:cTn id="463" dur="1" fill="hold">
                                          <p:stCondLst>
                                            <p:cond delay="499"/>
                                          </p:stCondLst>
                                        </p:cTn>
                                        <p:tgtEl>
                                          <p:spTgt spid="17631"/>
                                        </p:tgtEl>
                                        <p:attrNameLst>
                                          <p:attrName>style.visibility</p:attrName>
                                        </p:attrNameLst>
                                      </p:cBhvr>
                                      <p:to>
                                        <p:strVal val="hidden"/>
                                      </p:to>
                                    </p:set>
                                  </p:childTnLst>
                                </p:cTn>
                              </p:par>
                              <p:par>
                                <p:cTn id="464" presetID="53" presetClass="exit" presetSubtype="0" fill="hold" grpId="2" nodeType="withEffect">
                                  <p:stCondLst>
                                    <p:cond delay="0"/>
                                  </p:stCondLst>
                                  <p:childTnLst>
                                    <p:anim calcmode="lin" valueType="num">
                                      <p:cBhvr>
                                        <p:cTn id="465" dur="500"/>
                                        <p:tgtEl>
                                          <p:spTgt spid="17632"/>
                                        </p:tgtEl>
                                        <p:attrNameLst>
                                          <p:attrName>ppt_w</p:attrName>
                                        </p:attrNameLst>
                                      </p:cBhvr>
                                      <p:tavLst>
                                        <p:tav tm="0">
                                          <p:val>
                                            <p:strVal val="ppt_w"/>
                                          </p:val>
                                        </p:tav>
                                        <p:tav tm="100000">
                                          <p:val>
                                            <p:fltVal val="0"/>
                                          </p:val>
                                        </p:tav>
                                      </p:tavLst>
                                    </p:anim>
                                    <p:anim calcmode="lin" valueType="num">
                                      <p:cBhvr>
                                        <p:cTn id="466" dur="500"/>
                                        <p:tgtEl>
                                          <p:spTgt spid="17632"/>
                                        </p:tgtEl>
                                        <p:attrNameLst>
                                          <p:attrName>ppt_h</p:attrName>
                                        </p:attrNameLst>
                                      </p:cBhvr>
                                      <p:tavLst>
                                        <p:tav tm="0">
                                          <p:val>
                                            <p:strVal val="ppt_h"/>
                                          </p:val>
                                        </p:tav>
                                        <p:tav tm="100000">
                                          <p:val>
                                            <p:fltVal val="0"/>
                                          </p:val>
                                        </p:tav>
                                      </p:tavLst>
                                    </p:anim>
                                    <p:animEffect transition="out" filter="fade">
                                      <p:cBhvr>
                                        <p:cTn id="467" dur="500"/>
                                        <p:tgtEl>
                                          <p:spTgt spid="17632"/>
                                        </p:tgtEl>
                                      </p:cBhvr>
                                    </p:animEffect>
                                    <p:set>
                                      <p:cBhvr>
                                        <p:cTn id="468" dur="1" fill="hold">
                                          <p:stCondLst>
                                            <p:cond delay="499"/>
                                          </p:stCondLst>
                                        </p:cTn>
                                        <p:tgtEl>
                                          <p:spTgt spid="17632"/>
                                        </p:tgtEl>
                                        <p:attrNameLst>
                                          <p:attrName>style.visibility</p:attrName>
                                        </p:attrNameLst>
                                      </p:cBhvr>
                                      <p:to>
                                        <p:strVal val="hidden"/>
                                      </p:to>
                                    </p:set>
                                  </p:childTnLst>
                                </p:cTn>
                              </p:par>
                              <p:par>
                                <p:cTn id="469" presetID="53" presetClass="exit" presetSubtype="0" fill="hold" grpId="2" nodeType="withEffect">
                                  <p:stCondLst>
                                    <p:cond delay="0"/>
                                  </p:stCondLst>
                                  <p:childTnLst>
                                    <p:anim calcmode="lin" valueType="num">
                                      <p:cBhvr>
                                        <p:cTn id="470" dur="500"/>
                                        <p:tgtEl>
                                          <p:spTgt spid="17633"/>
                                        </p:tgtEl>
                                        <p:attrNameLst>
                                          <p:attrName>ppt_w</p:attrName>
                                        </p:attrNameLst>
                                      </p:cBhvr>
                                      <p:tavLst>
                                        <p:tav tm="0">
                                          <p:val>
                                            <p:strVal val="ppt_w"/>
                                          </p:val>
                                        </p:tav>
                                        <p:tav tm="100000">
                                          <p:val>
                                            <p:fltVal val="0"/>
                                          </p:val>
                                        </p:tav>
                                      </p:tavLst>
                                    </p:anim>
                                    <p:anim calcmode="lin" valueType="num">
                                      <p:cBhvr>
                                        <p:cTn id="471" dur="500"/>
                                        <p:tgtEl>
                                          <p:spTgt spid="17633"/>
                                        </p:tgtEl>
                                        <p:attrNameLst>
                                          <p:attrName>ppt_h</p:attrName>
                                        </p:attrNameLst>
                                      </p:cBhvr>
                                      <p:tavLst>
                                        <p:tav tm="0">
                                          <p:val>
                                            <p:strVal val="ppt_h"/>
                                          </p:val>
                                        </p:tav>
                                        <p:tav tm="100000">
                                          <p:val>
                                            <p:fltVal val="0"/>
                                          </p:val>
                                        </p:tav>
                                      </p:tavLst>
                                    </p:anim>
                                    <p:animEffect transition="out" filter="fade">
                                      <p:cBhvr>
                                        <p:cTn id="472" dur="500"/>
                                        <p:tgtEl>
                                          <p:spTgt spid="17633"/>
                                        </p:tgtEl>
                                      </p:cBhvr>
                                    </p:animEffect>
                                    <p:set>
                                      <p:cBhvr>
                                        <p:cTn id="473" dur="1" fill="hold">
                                          <p:stCondLst>
                                            <p:cond delay="499"/>
                                          </p:stCondLst>
                                        </p:cTn>
                                        <p:tgtEl>
                                          <p:spTgt spid="17633"/>
                                        </p:tgtEl>
                                        <p:attrNameLst>
                                          <p:attrName>style.visibility</p:attrName>
                                        </p:attrNameLst>
                                      </p:cBhvr>
                                      <p:to>
                                        <p:strVal val="hidden"/>
                                      </p:to>
                                    </p:set>
                                  </p:childTnLst>
                                </p:cTn>
                              </p:par>
                              <p:par>
                                <p:cTn id="474" presetID="53" presetClass="exit" presetSubtype="0" fill="hold" grpId="2" nodeType="withEffect">
                                  <p:stCondLst>
                                    <p:cond delay="0"/>
                                  </p:stCondLst>
                                  <p:childTnLst>
                                    <p:anim calcmode="lin" valueType="num">
                                      <p:cBhvr>
                                        <p:cTn id="475" dur="500"/>
                                        <p:tgtEl>
                                          <p:spTgt spid="17634"/>
                                        </p:tgtEl>
                                        <p:attrNameLst>
                                          <p:attrName>ppt_w</p:attrName>
                                        </p:attrNameLst>
                                      </p:cBhvr>
                                      <p:tavLst>
                                        <p:tav tm="0">
                                          <p:val>
                                            <p:strVal val="ppt_w"/>
                                          </p:val>
                                        </p:tav>
                                        <p:tav tm="100000">
                                          <p:val>
                                            <p:fltVal val="0"/>
                                          </p:val>
                                        </p:tav>
                                      </p:tavLst>
                                    </p:anim>
                                    <p:anim calcmode="lin" valueType="num">
                                      <p:cBhvr>
                                        <p:cTn id="476" dur="500"/>
                                        <p:tgtEl>
                                          <p:spTgt spid="17634"/>
                                        </p:tgtEl>
                                        <p:attrNameLst>
                                          <p:attrName>ppt_h</p:attrName>
                                        </p:attrNameLst>
                                      </p:cBhvr>
                                      <p:tavLst>
                                        <p:tav tm="0">
                                          <p:val>
                                            <p:strVal val="ppt_h"/>
                                          </p:val>
                                        </p:tav>
                                        <p:tav tm="100000">
                                          <p:val>
                                            <p:fltVal val="0"/>
                                          </p:val>
                                        </p:tav>
                                      </p:tavLst>
                                    </p:anim>
                                    <p:animEffect transition="out" filter="fade">
                                      <p:cBhvr>
                                        <p:cTn id="477" dur="500"/>
                                        <p:tgtEl>
                                          <p:spTgt spid="17634"/>
                                        </p:tgtEl>
                                      </p:cBhvr>
                                    </p:animEffect>
                                    <p:set>
                                      <p:cBhvr>
                                        <p:cTn id="478" dur="1" fill="hold">
                                          <p:stCondLst>
                                            <p:cond delay="499"/>
                                          </p:stCondLst>
                                        </p:cTn>
                                        <p:tgtEl>
                                          <p:spTgt spid="17634"/>
                                        </p:tgtEl>
                                        <p:attrNameLst>
                                          <p:attrName>style.visibility</p:attrName>
                                        </p:attrNameLst>
                                      </p:cBhvr>
                                      <p:to>
                                        <p:strVal val="hidden"/>
                                      </p:to>
                                    </p:set>
                                  </p:childTnLst>
                                </p:cTn>
                              </p:par>
                              <p:par>
                                <p:cTn id="479" presetID="53" presetClass="exit" presetSubtype="0" fill="hold" grpId="2" nodeType="withEffect">
                                  <p:stCondLst>
                                    <p:cond delay="0"/>
                                  </p:stCondLst>
                                  <p:childTnLst>
                                    <p:anim calcmode="lin" valueType="num">
                                      <p:cBhvr>
                                        <p:cTn id="480" dur="500"/>
                                        <p:tgtEl>
                                          <p:spTgt spid="17635"/>
                                        </p:tgtEl>
                                        <p:attrNameLst>
                                          <p:attrName>ppt_w</p:attrName>
                                        </p:attrNameLst>
                                      </p:cBhvr>
                                      <p:tavLst>
                                        <p:tav tm="0">
                                          <p:val>
                                            <p:strVal val="ppt_w"/>
                                          </p:val>
                                        </p:tav>
                                        <p:tav tm="100000">
                                          <p:val>
                                            <p:fltVal val="0"/>
                                          </p:val>
                                        </p:tav>
                                      </p:tavLst>
                                    </p:anim>
                                    <p:anim calcmode="lin" valueType="num">
                                      <p:cBhvr>
                                        <p:cTn id="481" dur="500"/>
                                        <p:tgtEl>
                                          <p:spTgt spid="17635"/>
                                        </p:tgtEl>
                                        <p:attrNameLst>
                                          <p:attrName>ppt_h</p:attrName>
                                        </p:attrNameLst>
                                      </p:cBhvr>
                                      <p:tavLst>
                                        <p:tav tm="0">
                                          <p:val>
                                            <p:strVal val="ppt_h"/>
                                          </p:val>
                                        </p:tav>
                                        <p:tav tm="100000">
                                          <p:val>
                                            <p:fltVal val="0"/>
                                          </p:val>
                                        </p:tav>
                                      </p:tavLst>
                                    </p:anim>
                                    <p:animEffect transition="out" filter="fade">
                                      <p:cBhvr>
                                        <p:cTn id="482" dur="500"/>
                                        <p:tgtEl>
                                          <p:spTgt spid="17635"/>
                                        </p:tgtEl>
                                      </p:cBhvr>
                                    </p:animEffect>
                                    <p:set>
                                      <p:cBhvr>
                                        <p:cTn id="483" dur="1" fill="hold">
                                          <p:stCondLst>
                                            <p:cond delay="499"/>
                                          </p:stCondLst>
                                        </p:cTn>
                                        <p:tgtEl>
                                          <p:spTgt spid="17635"/>
                                        </p:tgtEl>
                                        <p:attrNameLst>
                                          <p:attrName>style.visibility</p:attrName>
                                        </p:attrNameLst>
                                      </p:cBhvr>
                                      <p:to>
                                        <p:strVal val="hidden"/>
                                      </p:to>
                                    </p:set>
                                  </p:childTnLst>
                                </p:cTn>
                              </p:par>
                              <p:par>
                                <p:cTn id="484" presetID="53" presetClass="entr" presetSubtype="0" fill="hold" nodeType="withEffect">
                                  <p:stCondLst>
                                    <p:cond delay="0"/>
                                  </p:stCondLst>
                                  <p:childTnLst>
                                    <p:set>
                                      <p:cBhvr>
                                        <p:cTn id="485" dur="1" fill="hold">
                                          <p:stCondLst>
                                            <p:cond delay="0"/>
                                          </p:stCondLst>
                                        </p:cTn>
                                        <p:tgtEl>
                                          <p:spTgt spid="17639"/>
                                        </p:tgtEl>
                                        <p:attrNameLst>
                                          <p:attrName>style.visibility</p:attrName>
                                        </p:attrNameLst>
                                      </p:cBhvr>
                                      <p:to>
                                        <p:strVal val="visible"/>
                                      </p:to>
                                    </p:set>
                                    <p:anim calcmode="lin" valueType="num">
                                      <p:cBhvr>
                                        <p:cTn id="486" dur="500" fill="hold"/>
                                        <p:tgtEl>
                                          <p:spTgt spid="17639"/>
                                        </p:tgtEl>
                                        <p:attrNameLst>
                                          <p:attrName>ppt_w</p:attrName>
                                        </p:attrNameLst>
                                      </p:cBhvr>
                                      <p:tavLst>
                                        <p:tav tm="0">
                                          <p:val>
                                            <p:fltVal val="0"/>
                                          </p:val>
                                        </p:tav>
                                        <p:tav tm="100000">
                                          <p:val>
                                            <p:strVal val="#ppt_w"/>
                                          </p:val>
                                        </p:tav>
                                      </p:tavLst>
                                    </p:anim>
                                    <p:anim calcmode="lin" valueType="num">
                                      <p:cBhvr>
                                        <p:cTn id="487" dur="500" fill="hold"/>
                                        <p:tgtEl>
                                          <p:spTgt spid="17639"/>
                                        </p:tgtEl>
                                        <p:attrNameLst>
                                          <p:attrName>ppt_h</p:attrName>
                                        </p:attrNameLst>
                                      </p:cBhvr>
                                      <p:tavLst>
                                        <p:tav tm="0">
                                          <p:val>
                                            <p:fltVal val="0"/>
                                          </p:val>
                                        </p:tav>
                                        <p:tav tm="100000">
                                          <p:val>
                                            <p:strVal val="#ppt_h"/>
                                          </p:val>
                                        </p:tav>
                                      </p:tavLst>
                                    </p:anim>
                                    <p:animEffect transition="in" filter="fade">
                                      <p:cBhvr>
                                        <p:cTn id="488" dur="500"/>
                                        <p:tgtEl>
                                          <p:spTgt spid="17639"/>
                                        </p:tgtEl>
                                      </p:cBhvr>
                                    </p:animEffect>
                                  </p:childTnLst>
                                  <p:subTnLst>
                                    <p:audio>
                                      <p:cMediaNode>
                                        <p:cTn display="0" masterRel="sameClick">
                                          <p:stCondLst>
                                            <p:cond evt="begin" delay="0">
                                              <p:tn val="484"/>
                                            </p:cond>
                                          </p:stCondLst>
                                          <p:endCondLst>
                                            <p:cond evt="onStopAudio" delay="0">
                                              <p:tgtEl>
                                                <p:sldTgt/>
                                              </p:tgtEl>
                                            </p:cond>
                                          </p:endCondLst>
                                        </p:cTn>
                                        <p:tgtEl>
                                          <p:sndTgt r:embed="rId3" name="applause.wav"/>
                                        </p:tgtEl>
                                      </p:cMediaNode>
                                    </p:audio>
                                  </p:subTnLst>
                                </p:cTn>
                              </p:par>
                              <p:par>
                                <p:cTn id="489" presetID="4" presetClass="entr" presetSubtype="16" fill="hold" nodeType="withEffect">
                                  <p:stCondLst>
                                    <p:cond delay="0"/>
                                  </p:stCondLst>
                                  <p:childTnLst>
                                    <p:set>
                                      <p:cBhvr>
                                        <p:cTn id="490" dur="1" fill="hold">
                                          <p:stCondLst>
                                            <p:cond delay="0"/>
                                          </p:stCondLst>
                                        </p:cTn>
                                        <p:tgtEl>
                                          <p:spTgt spid="17755"/>
                                        </p:tgtEl>
                                        <p:attrNameLst>
                                          <p:attrName>style.visibility</p:attrName>
                                        </p:attrNameLst>
                                      </p:cBhvr>
                                      <p:to>
                                        <p:strVal val="visible"/>
                                      </p:to>
                                    </p:set>
                                    <p:animEffect transition="in" filter="box(in)">
                                      <p:cBhvr>
                                        <p:cTn id="491" dur="3000"/>
                                        <p:tgtEl>
                                          <p:spTgt spid="17755"/>
                                        </p:tgtEl>
                                      </p:cBhvr>
                                    </p:animEffect>
                                  </p:childTnLst>
                                </p:cTn>
                              </p:par>
                            </p:childTnLst>
                          </p:cTn>
                        </p:par>
                      </p:childTnLst>
                    </p:cTn>
                  </p:par>
                  <p:par>
                    <p:cTn id="492" fill="hold" nodeType="clickPar">
                      <p:stCondLst>
                        <p:cond delay="indefinite"/>
                      </p:stCondLst>
                      <p:childTnLst>
                        <p:par>
                          <p:cTn id="493" fill="hold" nodeType="withGroup">
                            <p:stCondLst>
                              <p:cond delay="0"/>
                            </p:stCondLst>
                            <p:childTnLst>
                              <p:par>
                                <p:cTn id="494" presetID="4" presetClass="exit" presetSubtype="16" fill="hold" nodeType="clickEffect">
                                  <p:stCondLst>
                                    <p:cond delay="0"/>
                                  </p:stCondLst>
                                  <p:childTnLst>
                                    <p:animEffect transition="out" filter="box(in)">
                                      <p:cBhvr>
                                        <p:cTn id="495" dur="500"/>
                                        <p:tgtEl>
                                          <p:spTgt spid="17755"/>
                                        </p:tgtEl>
                                      </p:cBhvr>
                                    </p:animEffect>
                                    <p:set>
                                      <p:cBhvr>
                                        <p:cTn id="496" dur="1" fill="hold">
                                          <p:stCondLst>
                                            <p:cond delay="499"/>
                                          </p:stCondLst>
                                        </p:cTn>
                                        <p:tgtEl>
                                          <p:spTgt spid="17755"/>
                                        </p:tgtEl>
                                        <p:attrNameLst>
                                          <p:attrName>style.visibility</p:attrName>
                                        </p:attrNameLst>
                                      </p:cBhvr>
                                      <p:to>
                                        <p:strVal val="hidden"/>
                                      </p:to>
                                    </p:set>
                                  </p:childTnLst>
                                </p:cTn>
                              </p:par>
                              <p:par>
                                <p:cTn id="497" presetID="8" presetClass="entr" presetSubtype="16" fill="hold" grpId="0" nodeType="withEffect">
                                  <p:stCondLst>
                                    <p:cond delay="0"/>
                                  </p:stCondLst>
                                  <p:childTnLst>
                                    <p:set>
                                      <p:cBhvr>
                                        <p:cTn id="498" dur="1" fill="hold">
                                          <p:stCondLst>
                                            <p:cond delay="0"/>
                                          </p:stCondLst>
                                        </p:cTn>
                                        <p:tgtEl>
                                          <p:spTgt spid="17655"/>
                                        </p:tgtEl>
                                        <p:attrNameLst>
                                          <p:attrName>style.visibility</p:attrName>
                                        </p:attrNameLst>
                                      </p:cBhvr>
                                      <p:to>
                                        <p:strVal val="visible"/>
                                      </p:to>
                                    </p:set>
                                    <p:animEffect transition="in" filter="diamond(in)">
                                      <p:cBhvr>
                                        <p:cTn id="499" dur="500"/>
                                        <p:tgtEl>
                                          <p:spTgt spid="17655"/>
                                        </p:tgtEl>
                                      </p:cBhvr>
                                    </p:animEffect>
                                  </p:childTnLst>
                                </p:cTn>
                              </p:par>
                              <p:par>
                                <p:cTn id="500" presetID="8" presetClass="emph" presetSubtype="0" fill="hold" grpId="1" nodeType="withEffect">
                                  <p:stCondLst>
                                    <p:cond delay="0"/>
                                  </p:stCondLst>
                                  <p:childTnLst>
                                    <p:animRot by="43200000">
                                      <p:cBhvr>
                                        <p:cTn id="501" dur="1000" fill="hold"/>
                                        <p:tgtEl>
                                          <p:spTgt spid="17655"/>
                                        </p:tgtEl>
                                        <p:attrNameLst>
                                          <p:attrName>r</p:attrName>
                                        </p:attrNameLst>
                                      </p:cBhvr>
                                    </p:animRot>
                                  </p:childTnLst>
                                </p:cTn>
                              </p:par>
                              <p:par>
                                <p:cTn id="502" presetID="53" presetClass="exit" presetSubtype="0" fill="hold" nodeType="withEffect">
                                  <p:stCondLst>
                                    <p:cond delay="0"/>
                                  </p:stCondLst>
                                  <p:childTnLst>
                                    <p:anim calcmode="lin" valueType="num">
                                      <p:cBhvr>
                                        <p:cTn id="503" dur="500"/>
                                        <p:tgtEl>
                                          <p:spTgt spid="6"/>
                                        </p:tgtEl>
                                        <p:attrNameLst>
                                          <p:attrName>ppt_w</p:attrName>
                                        </p:attrNameLst>
                                      </p:cBhvr>
                                      <p:tavLst>
                                        <p:tav tm="0">
                                          <p:val>
                                            <p:strVal val="ppt_w"/>
                                          </p:val>
                                        </p:tav>
                                        <p:tav tm="100000">
                                          <p:val>
                                            <p:fltVal val="0"/>
                                          </p:val>
                                        </p:tav>
                                      </p:tavLst>
                                    </p:anim>
                                    <p:anim calcmode="lin" valueType="num">
                                      <p:cBhvr>
                                        <p:cTn id="504" dur="500"/>
                                        <p:tgtEl>
                                          <p:spTgt spid="6"/>
                                        </p:tgtEl>
                                        <p:attrNameLst>
                                          <p:attrName>ppt_h</p:attrName>
                                        </p:attrNameLst>
                                      </p:cBhvr>
                                      <p:tavLst>
                                        <p:tav tm="0">
                                          <p:val>
                                            <p:strVal val="ppt_h"/>
                                          </p:val>
                                        </p:tav>
                                        <p:tav tm="100000">
                                          <p:val>
                                            <p:fltVal val="0"/>
                                          </p:val>
                                        </p:tav>
                                      </p:tavLst>
                                    </p:anim>
                                    <p:animEffect transition="out" filter="fade">
                                      <p:cBhvr>
                                        <p:cTn id="505" dur="500"/>
                                        <p:tgtEl>
                                          <p:spTgt spid="6"/>
                                        </p:tgtEl>
                                      </p:cBhvr>
                                    </p:animEffect>
                                    <p:set>
                                      <p:cBhvr>
                                        <p:cTn id="506" dur="1" fill="hold">
                                          <p:stCondLst>
                                            <p:cond delay="499"/>
                                          </p:stCondLst>
                                        </p:cTn>
                                        <p:tgtEl>
                                          <p:spTgt spid="6"/>
                                        </p:tgtEl>
                                        <p:attrNameLst>
                                          <p:attrName>style.visibility</p:attrName>
                                        </p:attrNameLst>
                                      </p:cBhvr>
                                      <p:to>
                                        <p:strVal val="hidden"/>
                                      </p:to>
                                    </p:set>
                                  </p:childTnLst>
                                </p:cTn>
                              </p:par>
                            </p:childTnLst>
                          </p:cTn>
                        </p:par>
                      </p:childTnLst>
                    </p:cTn>
                  </p:par>
                  <p:par>
                    <p:cTn id="507" fill="hold" nodeType="clickPar">
                      <p:stCondLst>
                        <p:cond delay="indefinite"/>
                      </p:stCondLst>
                      <p:childTnLst>
                        <p:par>
                          <p:cTn id="508" fill="hold" nodeType="withGroup">
                            <p:stCondLst>
                              <p:cond delay="0"/>
                            </p:stCondLst>
                            <p:childTnLst>
                              <p:par>
                                <p:cTn id="509" presetID="22" presetClass="emph" presetSubtype="0" fill="hold" grpId="0" nodeType="clickEffect">
                                  <p:stCondLst>
                                    <p:cond delay="0"/>
                                  </p:stCondLst>
                                  <p:childTnLst>
                                    <p:animClr clrSpc="hsl" dir="cw">
                                      <p:cBhvr override="childStyle">
                                        <p:cTn id="510" dur="3000" fill="hold"/>
                                        <p:tgtEl>
                                          <p:spTgt spid="17538"/>
                                        </p:tgtEl>
                                        <p:attrNameLst>
                                          <p:attrName>style.color</p:attrName>
                                        </p:attrNameLst>
                                      </p:cBhvr>
                                      <p:by>
                                        <p:hsl h="-7200000" s="0" l="0"/>
                                      </p:by>
                                    </p:animClr>
                                    <p:animClr clrSpc="hsl" dir="cw">
                                      <p:cBhvr>
                                        <p:cTn id="511" dur="3000" fill="hold"/>
                                        <p:tgtEl>
                                          <p:spTgt spid="17538"/>
                                        </p:tgtEl>
                                        <p:attrNameLst>
                                          <p:attrName>fillcolor</p:attrName>
                                        </p:attrNameLst>
                                      </p:cBhvr>
                                      <p:by>
                                        <p:hsl h="-7200000" s="0" l="0"/>
                                      </p:by>
                                    </p:animClr>
                                    <p:animClr clrSpc="hsl" dir="cw">
                                      <p:cBhvr>
                                        <p:cTn id="512" dur="3000" fill="hold"/>
                                        <p:tgtEl>
                                          <p:spTgt spid="17538"/>
                                        </p:tgtEl>
                                        <p:attrNameLst>
                                          <p:attrName>stroke.color</p:attrName>
                                        </p:attrNameLst>
                                      </p:cBhvr>
                                      <p:by>
                                        <p:hsl h="-7200000" s="0" l="0"/>
                                      </p:by>
                                    </p:animClr>
                                    <p:set>
                                      <p:cBhvr>
                                        <p:cTn id="513" dur="3000" fill="hold"/>
                                        <p:tgtEl>
                                          <p:spTgt spid="17538"/>
                                        </p:tgtEl>
                                        <p:attrNameLst>
                                          <p:attrName>fill.type</p:attrName>
                                        </p:attrNameLst>
                                      </p:cBhvr>
                                      <p:to>
                                        <p:strVal val="solid"/>
                                      </p:to>
                                    </p:set>
                                  </p:childTnLst>
                                </p:cTn>
                              </p:par>
                              <p:par>
                                <p:cTn id="514" presetID="8" presetClass="entr" presetSubtype="16" fill="hold" grpId="0" nodeType="withEffect">
                                  <p:stCondLst>
                                    <p:cond delay="0"/>
                                  </p:stCondLst>
                                  <p:childTnLst>
                                    <p:set>
                                      <p:cBhvr>
                                        <p:cTn id="515" dur="1" fill="hold">
                                          <p:stCondLst>
                                            <p:cond delay="0"/>
                                          </p:stCondLst>
                                        </p:cTn>
                                        <p:tgtEl>
                                          <p:spTgt spid="17657"/>
                                        </p:tgtEl>
                                        <p:attrNameLst>
                                          <p:attrName>style.visibility</p:attrName>
                                        </p:attrNameLst>
                                      </p:cBhvr>
                                      <p:to>
                                        <p:strVal val="visible"/>
                                      </p:to>
                                    </p:set>
                                    <p:animEffect transition="in" filter="diamond(in)">
                                      <p:cBhvr>
                                        <p:cTn id="516" dur="500"/>
                                        <p:tgtEl>
                                          <p:spTgt spid="17657"/>
                                        </p:tgtEl>
                                      </p:cBhvr>
                                    </p:animEffect>
                                  </p:childTnLst>
                                </p:cTn>
                              </p:par>
                              <p:par>
                                <p:cTn id="517" presetID="8" presetClass="entr" presetSubtype="16" fill="hold" grpId="0" nodeType="withEffect">
                                  <p:stCondLst>
                                    <p:cond delay="0"/>
                                  </p:stCondLst>
                                  <p:childTnLst>
                                    <p:set>
                                      <p:cBhvr>
                                        <p:cTn id="518" dur="1" fill="hold">
                                          <p:stCondLst>
                                            <p:cond delay="0"/>
                                          </p:stCondLst>
                                        </p:cTn>
                                        <p:tgtEl>
                                          <p:spTgt spid="17658"/>
                                        </p:tgtEl>
                                        <p:attrNameLst>
                                          <p:attrName>style.visibility</p:attrName>
                                        </p:attrNameLst>
                                      </p:cBhvr>
                                      <p:to>
                                        <p:strVal val="visible"/>
                                      </p:to>
                                    </p:set>
                                    <p:animEffect transition="in" filter="diamond(in)">
                                      <p:cBhvr>
                                        <p:cTn id="519" dur="500"/>
                                        <p:tgtEl>
                                          <p:spTgt spid="17658"/>
                                        </p:tgtEl>
                                      </p:cBhvr>
                                    </p:animEffect>
                                  </p:childTnLst>
                                </p:cTn>
                              </p:par>
                              <p:par>
                                <p:cTn id="520" presetID="8" presetClass="entr" presetSubtype="16" fill="hold" grpId="0" nodeType="withEffect">
                                  <p:stCondLst>
                                    <p:cond delay="0"/>
                                  </p:stCondLst>
                                  <p:childTnLst>
                                    <p:set>
                                      <p:cBhvr>
                                        <p:cTn id="521" dur="1" fill="hold">
                                          <p:stCondLst>
                                            <p:cond delay="0"/>
                                          </p:stCondLst>
                                        </p:cTn>
                                        <p:tgtEl>
                                          <p:spTgt spid="17659"/>
                                        </p:tgtEl>
                                        <p:attrNameLst>
                                          <p:attrName>style.visibility</p:attrName>
                                        </p:attrNameLst>
                                      </p:cBhvr>
                                      <p:to>
                                        <p:strVal val="visible"/>
                                      </p:to>
                                    </p:set>
                                    <p:animEffect transition="in" filter="diamond(in)">
                                      <p:cBhvr>
                                        <p:cTn id="522" dur="500"/>
                                        <p:tgtEl>
                                          <p:spTgt spid="17659"/>
                                        </p:tgtEl>
                                      </p:cBhvr>
                                    </p:animEffect>
                                  </p:childTnLst>
                                </p:cTn>
                              </p:par>
                              <p:par>
                                <p:cTn id="523" presetID="8" presetClass="entr" presetSubtype="16" fill="hold" grpId="0" nodeType="withEffect">
                                  <p:stCondLst>
                                    <p:cond delay="0"/>
                                  </p:stCondLst>
                                  <p:childTnLst>
                                    <p:set>
                                      <p:cBhvr>
                                        <p:cTn id="524" dur="1" fill="hold">
                                          <p:stCondLst>
                                            <p:cond delay="0"/>
                                          </p:stCondLst>
                                        </p:cTn>
                                        <p:tgtEl>
                                          <p:spTgt spid="17660"/>
                                        </p:tgtEl>
                                        <p:attrNameLst>
                                          <p:attrName>style.visibility</p:attrName>
                                        </p:attrNameLst>
                                      </p:cBhvr>
                                      <p:to>
                                        <p:strVal val="visible"/>
                                      </p:to>
                                    </p:set>
                                    <p:animEffect transition="in" filter="diamond(in)">
                                      <p:cBhvr>
                                        <p:cTn id="525" dur="500"/>
                                        <p:tgtEl>
                                          <p:spTgt spid="17660"/>
                                        </p:tgtEl>
                                      </p:cBhvr>
                                    </p:animEffect>
                                  </p:childTnLst>
                                </p:cTn>
                              </p:par>
                              <p:par>
                                <p:cTn id="526" presetID="8" presetClass="entr" presetSubtype="16" fill="hold" grpId="0" nodeType="withEffect">
                                  <p:stCondLst>
                                    <p:cond delay="0"/>
                                  </p:stCondLst>
                                  <p:childTnLst>
                                    <p:set>
                                      <p:cBhvr>
                                        <p:cTn id="527" dur="1" fill="hold">
                                          <p:stCondLst>
                                            <p:cond delay="0"/>
                                          </p:stCondLst>
                                        </p:cTn>
                                        <p:tgtEl>
                                          <p:spTgt spid="17661"/>
                                        </p:tgtEl>
                                        <p:attrNameLst>
                                          <p:attrName>style.visibility</p:attrName>
                                        </p:attrNameLst>
                                      </p:cBhvr>
                                      <p:to>
                                        <p:strVal val="visible"/>
                                      </p:to>
                                    </p:set>
                                    <p:animEffect transition="in" filter="diamond(in)">
                                      <p:cBhvr>
                                        <p:cTn id="528" dur="500"/>
                                        <p:tgtEl>
                                          <p:spTgt spid="17661"/>
                                        </p:tgtEl>
                                      </p:cBhvr>
                                    </p:animEffect>
                                  </p:childTnLst>
                                </p:cTn>
                              </p:par>
                              <p:par>
                                <p:cTn id="529" presetID="8" presetClass="emph" presetSubtype="0" fill="hold" grpId="1" nodeType="withEffect">
                                  <p:stCondLst>
                                    <p:cond delay="0"/>
                                  </p:stCondLst>
                                  <p:childTnLst>
                                    <p:animRot by="43200000">
                                      <p:cBhvr>
                                        <p:cTn id="530" dur="1000" fill="hold"/>
                                        <p:tgtEl>
                                          <p:spTgt spid="17657"/>
                                        </p:tgtEl>
                                        <p:attrNameLst>
                                          <p:attrName>r</p:attrName>
                                        </p:attrNameLst>
                                      </p:cBhvr>
                                    </p:animRot>
                                  </p:childTnLst>
                                </p:cTn>
                              </p:par>
                              <p:par>
                                <p:cTn id="531" presetID="8" presetClass="emph" presetSubtype="0" fill="hold" grpId="1" nodeType="withEffect">
                                  <p:stCondLst>
                                    <p:cond delay="0"/>
                                  </p:stCondLst>
                                  <p:childTnLst>
                                    <p:animRot by="43200000">
                                      <p:cBhvr>
                                        <p:cTn id="532" dur="1000" fill="hold"/>
                                        <p:tgtEl>
                                          <p:spTgt spid="17658"/>
                                        </p:tgtEl>
                                        <p:attrNameLst>
                                          <p:attrName>r</p:attrName>
                                        </p:attrNameLst>
                                      </p:cBhvr>
                                    </p:animRot>
                                  </p:childTnLst>
                                </p:cTn>
                              </p:par>
                              <p:par>
                                <p:cTn id="533" presetID="8" presetClass="emph" presetSubtype="0" fill="hold" grpId="1" nodeType="withEffect">
                                  <p:stCondLst>
                                    <p:cond delay="0"/>
                                  </p:stCondLst>
                                  <p:childTnLst>
                                    <p:animRot by="43200000">
                                      <p:cBhvr>
                                        <p:cTn id="534" dur="1000" fill="hold"/>
                                        <p:tgtEl>
                                          <p:spTgt spid="17659"/>
                                        </p:tgtEl>
                                        <p:attrNameLst>
                                          <p:attrName>r</p:attrName>
                                        </p:attrNameLst>
                                      </p:cBhvr>
                                    </p:animRot>
                                  </p:childTnLst>
                                </p:cTn>
                              </p:par>
                              <p:par>
                                <p:cTn id="535" presetID="8" presetClass="emph" presetSubtype="0" fill="hold" grpId="1" nodeType="withEffect">
                                  <p:stCondLst>
                                    <p:cond delay="0"/>
                                  </p:stCondLst>
                                  <p:childTnLst>
                                    <p:animRot by="43200000">
                                      <p:cBhvr>
                                        <p:cTn id="536" dur="1000" fill="hold"/>
                                        <p:tgtEl>
                                          <p:spTgt spid="17660"/>
                                        </p:tgtEl>
                                        <p:attrNameLst>
                                          <p:attrName>r</p:attrName>
                                        </p:attrNameLst>
                                      </p:cBhvr>
                                    </p:animRot>
                                  </p:childTnLst>
                                </p:cTn>
                              </p:par>
                              <p:par>
                                <p:cTn id="537" presetID="8" presetClass="emph" presetSubtype="0" fill="hold" grpId="1" nodeType="withEffect">
                                  <p:stCondLst>
                                    <p:cond delay="0"/>
                                  </p:stCondLst>
                                  <p:childTnLst>
                                    <p:animRot by="43200000">
                                      <p:cBhvr>
                                        <p:cTn id="538" dur="1000" fill="hold"/>
                                        <p:tgtEl>
                                          <p:spTgt spid="17661"/>
                                        </p:tgtEl>
                                        <p:attrNameLst>
                                          <p:attrName>r</p:attrName>
                                        </p:attrNameLst>
                                      </p:cBhvr>
                                    </p:animRot>
                                  </p:childTnLst>
                                </p:cTn>
                              </p:par>
                              <p:par>
                                <p:cTn id="539" presetID="8" presetClass="emph" presetSubtype="0" fill="hold" grpId="1" nodeType="withEffect">
                                  <p:stCondLst>
                                    <p:cond delay="0"/>
                                  </p:stCondLst>
                                  <p:childTnLst>
                                    <p:animRot by="43200000">
                                      <p:cBhvr>
                                        <p:cTn id="540" dur="1000" fill="hold"/>
                                        <p:tgtEl>
                                          <p:spTgt spid="17656"/>
                                        </p:tgtEl>
                                        <p:attrNameLst>
                                          <p:attrName>r</p:attrName>
                                        </p:attrNameLst>
                                      </p:cBhvr>
                                    </p:animRot>
                                  </p:childTnLst>
                                </p:cTn>
                              </p:par>
                              <p:par>
                                <p:cTn id="541" presetID="53" presetClass="entr" presetSubtype="0" fill="hold" nodeType="withEffect">
                                  <p:stCondLst>
                                    <p:cond delay="0"/>
                                  </p:stCondLst>
                                  <p:childTnLst>
                                    <p:set>
                                      <p:cBhvr>
                                        <p:cTn id="542" dur="1" fill="hold">
                                          <p:stCondLst>
                                            <p:cond delay="0"/>
                                          </p:stCondLst>
                                        </p:cTn>
                                        <p:tgtEl>
                                          <p:spTgt spid="7"/>
                                        </p:tgtEl>
                                        <p:attrNameLst>
                                          <p:attrName>style.visibility</p:attrName>
                                        </p:attrNameLst>
                                      </p:cBhvr>
                                      <p:to>
                                        <p:strVal val="visible"/>
                                      </p:to>
                                    </p:set>
                                    <p:anim calcmode="lin" valueType="num">
                                      <p:cBhvr>
                                        <p:cTn id="543" dur="500" fill="hold"/>
                                        <p:tgtEl>
                                          <p:spTgt spid="7"/>
                                        </p:tgtEl>
                                        <p:attrNameLst>
                                          <p:attrName>ppt_w</p:attrName>
                                        </p:attrNameLst>
                                      </p:cBhvr>
                                      <p:tavLst>
                                        <p:tav tm="0">
                                          <p:val>
                                            <p:fltVal val="0"/>
                                          </p:val>
                                        </p:tav>
                                        <p:tav tm="100000">
                                          <p:val>
                                            <p:strVal val="#ppt_w"/>
                                          </p:val>
                                        </p:tav>
                                      </p:tavLst>
                                    </p:anim>
                                    <p:anim calcmode="lin" valueType="num">
                                      <p:cBhvr>
                                        <p:cTn id="544" dur="500" fill="hold"/>
                                        <p:tgtEl>
                                          <p:spTgt spid="7"/>
                                        </p:tgtEl>
                                        <p:attrNameLst>
                                          <p:attrName>ppt_h</p:attrName>
                                        </p:attrNameLst>
                                      </p:cBhvr>
                                      <p:tavLst>
                                        <p:tav tm="0">
                                          <p:val>
                                            <p:fltVal val="0"/>
                                          </p:val>
                                        </p:tav>
                                        <p:tav tm="100000">
                                          <p:val>
                                            <p:strVal val="#ppt_h"/>
                                          </p:val>
                                        </p:tav>
                                      </p:tavLst>
                                    </p:anim>
                                    <p:animEffect transition="in" filter="fade">
                                      <p:cBhvr>
                                        <p:cTn id="545" dur="500"/>
                                        <p:tgtEl>
                                          <p:spTgt spid="7"/>
                                        </p:tgtEl>
                                      </p:cBhvr>
                                    </p:animEffect>
                                  </p:childTnLst>
                                </p:cTn>
                              </p:par>
                            </p:childTnLst>
                          </p:cTn>
                        </p:par>
                      </p:childTnLst>
                    </p:cTn>
                  </p:par>
                  <p:par>
                    <p:cTn id="546" fill="hold" nodeType="clickPar">
                      <p:stCondLst>
                        <p:cond delay="indefinite"/>
                      </p:stCondLst>
                      <p:childTnLst>
                        <p:par>
                          <p:cTn id="547" fill="hold" nodeType="withGroup">
                            <p:stCondLst>
                              <p:cond delay="0"/>
                            </p:stCondLst>
                            <p:childTnLst>
                              <p:par>
                                <p:cTn id="548" presetID="53" presetClass="exit" presetSubtype="0" fill="hold" grpId="2" nodeType="clickEffect">
                                  <p:stCondLst>
                                    <p:cond delay="0"/>
                                  </p:stCondLst>
                                  <p:childTnLst>
                                    <p:anim calcmode="lin" valueType="num">
                                      <p:cBhvr>
                                        <p:cTn id="549" dur="500"/>
                                        <p:tgtEl>
                                          <p:spTgt spid="17657"/>
                                        </p:tgtEl>
                                        <p:attrNameLst>
                                          <p:attrName>ppt_w</p:attrName>
                                        </p:attrNameLst>
                                      </p:cBhvr>
                                      <p:tavLst>
                                        <p:tav tm="0">
                                          <p:val>
                                            <p:strVal val="ppt_w"/>
                                          </p:val>
                                        </p:tav>
                                        <p:tav tm="100000">
                                          <p:val>
                                            <p:fltVal val="0"/>
                                          </p:val>
                                        </p:tav>
                                      </p:tavLst>
                                    </p:anim>
                                    <p:anim calcmode="lin" valueType="num">
                                      <p:cBhvr>
                                        <p:cTn id="550" dur="500"/>
                                        <p:tgtEl>
                                          <p:spTgt spid="17657"/>
                                        </p:tgtEl>
                                        <p:attrNameLst>
                                          <p:attrName>ppt_h</p:attrName>
                                        </p:attrNameLst>
                                      </p:cBhvr>
                                      <p:tavLst>
                                        <p:tav tm="0">
                                          <p:val>
                                            <p:strVal val="ppt_h"/>
                                          </p:val>
                                        </p:tav>
                                        <p:tav tm="100000">
                                          <p:val>
                                            <p:fltVal val="0"/>
                                          </p:val>
                                        </p:tav>
                                      </p:tavLst>
                                    </p:anim>
                                    <p:animEffect transition="out" filter="fade">
                                      <p:cBhvr>
                                        <p:cTn id="551" dur="500"/>
                                        <p:tgtEl>
                                          <p:spTgt spid="17657"/>
                                        </p:tgtEl>
                                      </p:cBhvr>
                                    </p:animEffect>
                                    <p:set>
                                      <p:cBhvr>
                                        <p:cTn id="552" dur="1" fill="hold">
                                          <p:stCondLst>
                                            <p:cond delay="499"/>
                                          </p:stCondLst>
                                        </p:cTn>
                                        <p:tgtEl>
                                          <p:spTgt spid="17657"/>
                                        </p:tgtEl>
                                        <p:attrNameLst>
                                          <p:attrName>style.visibility</p:attrName>
                                        </p:attrNameLst>
                                      </p:cBhvr>
                                      <p:to>
                                        <p:strVal val="hidden"/>
                                      </p:to>
                                    </p:set>
                                  </p:childTnLst>
                                </p:cTn>
                              </p:par>
                              <p:par>
                                <p:cTn id="553" presetID="53" presetClass="exit" presetSubtype="0" fill="hold" grpId="2" nodeType="withEffect">
                                  <p:stCondLst>
                                    <p:cond delay="0"/>
                                  </p:stCondLst>
                                  <p:childTnLst>
                                    <p:anim calcmode="lin" valueType="num">
                                      <p:cBhvr>
                                        <p:cTn id="554" dur="500"/>
                                        <p:tgtEl>
                                          <p:spTgt spid="17658"/>
                                        </p:tgtEl>
                                        <p:attrNameLst>
                                          <p:attrName>ppt_w</p:attrName>
                                        </p:attrNameLst>
                                      </p:cBhvr>
                                      <p:tavLst>
                                        <p:tav tm="0">
                                          <p:val>
                                            <p:strVal val="ppt_w"/>
                                          </p:val>
                                        </p:tav>
                                        <p:tav tm="100000">
                                          <p:val>
                                            <p:fltVal val="0"/>
                                          </p:val>
                                        </p:tav>
                                      </p:tavLst>
                                    </p:anim>
                                    <p:anim calcmode="lin" valueType="num">
                                      <p:cBhvr>
                                        <p:cTn id="555" dur="500"/>
                                        <p:tgtEl>
                                          <p:spTgt spid="17658"/>
                                        </p:tgtEl>
                                        <p:attrNameLst>
                                          <p:attrName>ppt_h</p:attrName>
                                        </p:attrNameLst>
                                      </p:cBhvr>
                                      <p:tavLst>
                                        <p:tav tm="0">
                                          <p:val>
                                            <p:strVal val="ppt_h"/>
                                          </p:val>
                                        </p:tav>
                                        <p:tav tm="100000">
                                          <p:val>
                                            <p:fltVal val="0"/>
                                          </p:val>
                                        </p:tav>
                                      </p:tavLst>
                                    </p:anim>
                                    <p:animEffect transition="out" filter="fade">
                                      <p:cBhvr>
                                        <p:cTn id="556" dur="500"/>
                                        <p:tgtEl>
                                          <p:spTgt spid="17658"/>
                                        </p:tgtEl>
                                      </p:cBhvr>
                                    </p:animEffect>
                                    <p:set>
                                      <p:cBhvr>
                                        <p:cTn id="557" dur="1" fill="hold">
                                          <p:stCondLst>
                                            <p:cond delay="499"/>
                                          </p:stCondLst>
                                        </p:cTn>
                                        <p:tgtEl>
                                          <p:spTgt spid="17658"/>
                                        </p:tgtEl>
                                        <p:attrNameLst>
                                          <p:attrName>style.visibility</p:attrName>
                                        </p:attrNameLst>
                                      </p:cBhvr>
                                      <p:to>
                                        <p:strVal val="hidden"/>
                                      </p:to>
                                    </p:set>
                                  </p:childTnLst>
                                </p:cTn>
                              </p:par>
                              <p:par>
                                <p:cTn id="558" presetID="53" presetClass="exit" presetSubtype="0" fill="hold" grpId="2" nodeType="withEffect">
                                  <p:stCondLst>
                                    <p:cond delay="0"/>
                                  </p:stCondLst>
                                  <p:childTnLst>
                                    <p:anim calcmode="lin" valueType="num">
                                      <p:cBhvr>
                                        <p:cTn id="559" dur="500"/>
                                        <p:tgtEl>
                                          <p:spTgt spid="17659"/>
                                        </p:tgtEl>
                                        <p:attrNameLst>
                                          <p:attrName>ppt_w</p:attrName>
                                        </p:attrNameLst>
                                      </p:cBhvr>
                                      <p:tavLst>
                                        <p:tav tm="0">
                                          <p:val>
                                            <p:strVal val="ppt_w"/>
                                          </p:val>
                                        </p:tav>
                                        <p:tav tm="100000">
                                          <p:val>
                                            <p:fltVal val="0"/>
                                          </p:val>
                                        </p:tav>
                                      </p:tavLst>
                                    </p:anim>
                                    <p:anim calcmode="lin" valueType="num">
                                      <p:cBhvr>
                                        <p:cTn id="560" dur="500"/>
                                        <p:tgtEl>
                                          <p:spTgt spid="17659"/>
                                        </p:tgtEl>
                                        <p:attrNameLst>
                                          <p:attrName>ppt_h</p:attrName>
                                        </p:attrNameLst>
                                      </p:cBhvr>
                                      <p:tavLst>
                                        <p:tav tm="0">
                                          <p:val>
                                            <p:strVal val="ppt_h"/>
                                          </p:val>
                                        </p:tav>
                                        <p:tav tm="100000">
                                          <p:val>
                                            <p:fltVal val="0"/>
                                          </p:val>
                                        </p:tav>
                                      </p:tavLst>
                                    </p:anim>
                                    <p:animEffect transition="out" filter="fade">
                                      <p:cBhvr>
                                        <p:cTn id="561" dur="500"/>
                                        <p:tgtEl>
                                          <p:spTgt spid="17659"/>
                                        </p:tgtEl>
                                      </p:cBhvr>
                                    </p:animEffect>
                                    <p:set>
                                      <p:cBhvr>
                                        <p:cTn id="562" dur="1" fill="hold">
                                          <p:stCondLst>
                                            <p:cond delay="499"/>
                                          </p:stCondLst>
                                        </p:cTn>
                                        <p:tgtEl>
                                          <p:spTgt spid="17659"/>
                                        </p:tgtEl>
                                        <p:attrNameLst>
                                          <p:attrName>style.visibility</p:attrName>
                                        </p:attrNameLst>
                                      </p:cBhvr>
                                      <p:to>
                                        <p:strVal val="hidden"/>
                                      </p:to>
                                    </p:set>
                                  </p:childTnLst>
                                </p:cTn>
                              </p:par>
                              <p:par>
                                <p:cTn id="563" presetID="53" presetClass="exit" presetSubtype="0" fill="hold" grpId="2" nodeType="withEffect">
                                  <p:stCondLst>
                                    <p:cond delay="0"/>
                                  </p:stCondLst>
                                  <p:childTnLst>
                                    <p:anim calcmode="lin" valueType="num">
                                      <p:cBhvr>
                                        <p:cTn id="564" dur="500"/>
                                        <p:tgtEl>
                                          <p:spTgt spid="17660"/>
                                        </p:tgtEl>
                                        <p:attrNameLst>
                                          <p:attrName>ppt_w</p:attrName>
                                        </p:attrNameLst>
                                      </p:cBhvr>
                                      <p:tavLst>
                                        <p:tav tm="0">
                                          <p:val>
                                            <p:strVal val="ppt_w"/>
                                          </p:val>
                                        </p:tav>
                                        <p:tav tm="100000">
                                          <p:val>
                                            <p:fltVal val="0"/>
                                          </p:val>
                                        </p:tav>
                                      </p:tavLst>
                                    </p:anim>
                                    <p:anim calcmode="lin" valueType="num">
                                      <p:cBhvr>
                                        <p:cTn id="565" dur="500"/>
                                        <p:tgtEl>
                                          <p:spTgt spid="17660"/>
                                        </p:tgtEl>
                                        <p:attrNameLst>
                                          <p:attrName>ppt_h</p:attrName>
                                        </p:attrNameLst>
                                      </p:cBhvr>
                                      <p:tavLst>
                                        <p:tav tm="0">
                                          <p:val>
                                            <p:strVal val="ppt_h"/>
                                          </p:val>
                                        </p:tav>
                                        <p:tav tm="100000">
                                          <p:val>
                                            <p:fltVal val="0"/>
                                          </p:val>
                                        </p:tav>
                                      </p:tavLst>
                                    </p:anim>
                                    <p:animEffect transition="out" filter="fade">
                                      <p:cBhvr>
                                        <p:cTn id="566" dur="500"/>
                                        <p:tgtEl>
                                          <p:spTgt spid="17660"/>
                                        </p:tgtEl>
                                      </p:cBhvr>
                                    </p:animEffect>
                                    <p:set>
                                      <p:cBhvr>
                                        <p:cTn id="567" dur="1" fill="hold">
                                          <p:stCondLst>
                                            <p:cond delay="499"/>
                                          </p:stCondLst>
                                        </p:cTn>
                                        <p:tgtEl>
                                          <p:spTgt spid="17660"/>
                                        </p:tgtEl>
                                        <p:attrNameLst>
                                          <p:attrName>style.visibility</p:attrName>
                                        </p:attrNameLst>
                                      </p:cBhvr>
                                      <p:to>
                                        <p:strVal val="hidden"/>
                                      </p:to>
                                    </p:set>
                                  </p:childTnLst>
                                </p:cTn>
                              </p:par>
                              <p:par>
                                <p:cTn id="568" presetID="53" presetClass="exit" presetSubtype="0" fill="hold" grpId="0" nodeType="withEffect">
                                  <p:stCondLst>
                                    <p:cond delay="0"/>
                                  </p:stCondLst>
                                  <p:childTnLst>
                                    <p:anim calcmode="lin" valueType="num">
                                      <p:cBhvr>
                                        <p:cTn id="569" dur="500"/>
                                        <p:tgtEl>
                                          <p:spTgt spid="17656"/>
                                        </p:tgtEl>
                                        <p:attrNameLst>
                                          <p:attrName>ppt_w</p:attrName>
                                        </p:attrNameLst>
                                      </p:cBhvr>
                                      <p:tavLst>
                                        <p:tav tm="0">
                                          <p:val>
                                            <p:strVal val="ppt_w"/>
                                          </p:val>
                                        </p:tav>
                                        <p:tav tm="100000">
                                          <p:val>
                                            <p:fltVal val="0"/>
                                          </p:val>
                                        </p:tav>
                                      </p:tavLst>
                                    </p:anim>
                                    <p:anim calcmode="lin" valueType="num">
                                      <p:cBhvr>
                                        <p:cTn id="570" dur="500"/>
                                        <p:tgtEl>
                                          <p:spTgt spid="17656"/>
                                        </p:tgtEl>
                                        <p:attrNameLst>
                                          <p:attrName>ppt_h</p:attrName>
                                        </p:attrNameLst>
                                      </p:cBhvr>
                                      <p:tavLst>
                                        <p:tav tm="0">
                                          <p:val>
                                            <p:strVal val="ppt_h"/>
                                          </p:val>
                                        </p:tav>
                                        <p:tav tm="100000">
                                          <p:val>
                                            <p:fltVal val="0"/>
                                          </p:val>
                                        </p:tav>
                                      </p:tavLst>
                                    </p:anim>
                                    <p:animEffect transition="out" filter="fade">
                                      <p:cBhvr>
                                        <p:cTn id="571" dur="500"/>
                                        <p:tgtEl>
                                          <p:spTgt spid="17656"/>
                                        </p:tgtEl>
                                      </p:cBhvr>
                                    </p:animEffect>
                                    <p:set>
                                      <p:cBhvr>
                                        <p:cTn id="572" dur="1" fill="hold">
                                          <p:stCondLst>
                                            <p:cond delay="499"/>
                                          </p:stCondLst>
                                        </p:cTn>
                                        <p:tgtEl>
                                          <p:spTgt spid="17656"/>
                                        </p:tgtEl>
                                        <p:attrNameLst>
                                          <p:attrName>style.visibility</p:attrName>
                                        </p:attrNameLst>
                                      </p:cBhvr>
                                      <p:to>
                                        <p:strVal val="hidden"/>
                                      </p:to>
                                    </p:set>
                                  </p:childTnLst>
                                </p:cTn>
                              </p:par>
                              <p:par>
                                <p:cTn id="573" presetID="53" presetClass="exit" presetSubtype="0" fill="hold" grpId="2" nodeType="withEffect">
                                  <p:stCondLst>
                                    <p:cond delay="0"/>
                                  </p:stCondLst>
                                  <p:childTnLst>
                                    <p:anim calcmode="lin" valueType="num">
                                      <p:cBhvr>
                                        <p:cTn id="574" dur="500"/>
                                        <p:tgtEl>
                                          <p:spTgt spid="17661"/>
                                        </p:tgtEl>
                                        <p:attrNameLst>
                                          <p:attrName>ppt_w</p:attrName>
                                        </p:attrNameLst>
                                      </p:cBhvr>
                                      <p:tavLst>
                                        <p:tav tm="0">
                                          <p:val>
                                            <p:strVal val="ppt_w"/>
                                          </p:val>
                                        </p:tav>
                                        <p:tav tm="100000">
                                          <p:val>
                                            <p:fltVal val="0"/>
                                          </p:val>
                                        </p:tav>
                                      </p:tavLst>
                                    </p:anim>
                                    <p:anim calcmode="lin" valueType="num">
                                      <p:cBhvr>
                                        <p:cTn id="575" dur="500"/>
                                        <p:tgtEl>
                                          <p:spTgt spid="17661"/>
                                        </p:tgtEl>
                                        <p:attrNameLst>
                                          <p:attrName>ppt_h</p:attrName>
                                        </p:attrNameLst>
                                      </p:cBhvr>
                                      <p:tavLst>
                                        <p:tav tm="0">
                                          <p:val>
                                            <p:strVal val="ppt_h"/>
                                          </p:val>
                                        </p:tav>
                                        <p:tav tm="100000">
                                          <p:val>
                                            <p:fltVal val="0"/>
                                          </p:val>
                                        </p:tav>
                                      </p:tavLst>
                                    </p:anim>
                                    <p:animEffect transition="out" filter="fade">
                                      <p:cBhvr>
                                        <p:cTn id="576" dur="500"/>
                                        <p:tgtEl>
                                          <p:spTgt spid="17661"/>
                                        </p:tgtEl>
                                      </p:cBhvr>
                                    </p:animEffect>
                                    <p:set>
                                      <p:cBhvr>
                                        <p:cTn id="577" dur="1" fill="hold">
                                          <p:stCondLst>
                                            <p:cond delay="499"/>
                                          </p:stCondLst>
                                        </p:cTn>
                                        <p:tgtEl>
                                          <p:spTgt spid="17661"/>
                                        </p:tgtEl>
                                        <p:attrNameLst>
                                          <p:attrName>style.visibility</p:attrName>
                                        </p:attrNameLst>
                                      </p:cBhvr>
                                      <p:to>
                                        <p:strVal val="hidden"/>
                                      </p:to>
                                    </p:set>
                                  </p:childTnLst>
                                </p:cTn>
                              </p:par>
                              <p:par>
                                <p:cTn id="578" presetID="53" presetClass="entr" presetSubtype="0" fill="hold" nodeType="withEffect">
                                  <p:stCondLst>
                                    <p:cond delay="0"/>
                                  </p:stCondLst>
                                  <p:childTnLst>
                                    <p:set>
                                      <p:cBhvr>
                                        <p:cTn id="579" dur="1" fill="hold">
                                          <p:stCondLst>
                                            <p:cond delay="0"/>
                                          </p:stCondLst>
                                        </p:cTn>
                                        <p:tgtEl>
                                          <p:spTgt spid="17665"/>
                                        </p:tgtEl>
                                        <p:attrNameLst>
                                          <p:attrName>style.visibility</p:attrName>
                                        </p:attrNameLst>
                                      </p:cBhvr>
                                      <p:to>
                                        <p:strVal val="visible"/>
                                      </p:to>
                                    </p:set>
                                    <p:anim calcmode="lin" valueType="num">
                                      <p:cBhvr>
                                        <p:cTn id="580" dur="500" fill="hold"/>
                                        <p:tgtEl>
                                          <p:spTgt spid="17665"/>
                                        </p:tgtEl>
                                        <p:attrNameLst>
                                          <p:attrName>ppt_w</p:attrName>
                                        </p:attrNameLst>
                                      </p:cBhvr>
                                      <p:tavLst>
                                        <p:tav tm="0">
                                          <p:val>
                                            <p:fltVal val="0"/>
                                          </p:val>
                                        </p:tav>
                                        <p:tav tm="100000">
                                          <p:val>
                                            <p:strVal val="#ppt_w"/>
                                          </p:val>
                                        </p:tav>
                                      </p:tavLst>
                                    </p:anim>
                                    <p:anim calcmode="lin" valueType="num">
                                      <p:cBhvr>
                                        <p:cTn id="581" dur="500" fill="hold"/>
                                        <p:tgtEl>
                                          <p:spTgt spid="17665"/>
                                        </p:tgtEl>
                                        <p:attrNameLst>
                                          <p:attrName>ppt_h</p:attrName>
                                        </p:attrNameLst>
                                      </p:cBhvr>
                                      <p:tavLst>
                                        <p:tav tm="0">
                                          <p:val>
                                            <p:fltVal val="0"/>
                                          </p:val>
                                        </p:tav>
                                        <p:tav tm="100000">
                                          <p:val>
                                            <p:strVal val="#ppt_h"/>
                                          </p:val>
                                        </p:tav>
                                      </p:tavLst>
                                    </p:anim>
                                    <p:animEffect transition="in" filter="fade">
                                      <p:cBhvr>
                                        <p:cTn id="582" dur="500"/>
                                        <p:tgtEl>
                                          <p:spTgt spid="17665"/>
                                        </p:tgtEl>
                                      </p:cBhvr>
                                    </p:animEffect>
                                  </p:childTnLst>
                                  <p:subTnLst>
                                    <p:audio>
                                      <p:cMediaNode>
                                        <p:cTn display="0" masterRel="sameClick">
                                          <p:stCondLst>
                                            <p:cond evt="begin" delay="0">
                                              <p:tn val="578"/>
                                            </p:cond>
                                          </p:stCondLst>
                                          <p:endCondLst>
                                            <p:cond evt="onStopAudio" delay="0">
                                              <p:tgtEl>
                                                <p:sldTgt/>
                                              </p:tgtEl>
                                            </p:cond>
                                          </p:endCondLst>
                                        </p:cTn>
                                        <p:tgtEl>
                                          <p:sndTgt r:embed="rId3" name="applause.wav"/>
                                        </p:tgtEl>
                                      </p:cMediaNode>
                                    </p:audio>
                                  </p:subTnLst>
                                </p:cTn>
                              </p:par>
                            </p:childTnLst>
                          </p:cTn>
                        </p:par>
                      </p:childTnLst>
                    </p:cTn>
                  </p:par>
                  <p:par>
                    <p:cTn id="583" fill="hold" nodeType="clickPar">
                      <p:stCondLst>
                        <p:cond delay="indefinite"/>
                      </p:stCondLst>
                      <p:childTnLst>
                        <p:par>
                          <p:cTn id="584" fill="hold" nodeType="withGroup">
                            <p:stCondLst>
                              <p:cond delay="0"/>
                            </p:stCondLst>
                            <p:childTnLst>
                              <p:par>
                                <p:cTn id="585" presetID="20" presetClass="entr" presetSubtype="0" fill="hold" nodeType="clickEffect">
                                  <p:stCondLst>
                                    <p:cond delay="0"/>
                                  </p:stCondLst>
                                  <p:childTnLst>
                                    <p:set>
                                      <p:cBhvr>
                                        <p:cTn id="586" dur="1" fill="hold">
                                          <p:stCondLst>
                                            <p:cond delay="0"/>
                                          </p:stCondLst>
                                        </p:cTn>
                                        <p:tgtEl>
                                          <p:spTgt spid="17759"/>
                                        </p:tgtEl>
                                        <p:attrNameLst>
                                          <p:attrName>style.visibility</p:attrName>
                                        </p:attrNameLst>
                                      </p:cBhvr>
                                      <p:to>
                                        <p:strVal val="visible"/>
                                      </p:to>
                                    </p:set>
                                    <p:animEffect transition="in" filter="wedge">
                                      <p:cBhvr>
                                        <p:cTn id="587" dur="5000"/>
                                        <p:tgtEl>
                                          <p:spTgt spid="17759"/>
                                        </p:tgtEl>
                                      </p:cBhvr>
                                    </p:animEffect>
                                  </p:childTnLst>
                                </p:cTn>
                              </p:par>
                              <p:par>
                                <p:cTn id="588" presetID="5" presetClass="exit" presetSubtype="10" fill="hold" nodeType="withEffect">
                                  <p:stCondLst>
                                    <p:cond delay="0"/>
                                  </p:stCondLst>
                                  <p:childTnLst>
                                    <p:animEffect transition="out" filter="checkerboard(across)">
                                      <p:cBhvr>
                                        <p:cTn id="589" dur="5000"/>
                                        <p:tgtEl>
                                          <p:spTgt spid="17759"/>
                                        </p:tgtEl>
                                      </p:cBhvr>
                                    </p:animEffect>
                                    <p:set>
                                      <p:cBhvr>
                                        <p:cTn id="590" dur="1" fill="hold">
                                          <p:stCondLst>
                                            <p:cond delay="4999"/>
                                          </p:stCondLst>
                                        </p:cTn>
                                        <p:tgtEl>
                                          <p:spTgt spid="17759"/>
                                        </p:tgtEl>
                                        <p:attrNameLst>
                                          <p:attrName>style.visibility</p:attrName>
                                        </p:attrNameLst>
                                      </p:cBhvr>
                                      <p:to>
                                        <p:strVal val="hidden"/>
                                      </p:to>
                                    </p:set>
                                  </p:childTnLst>
                                </p:cTn>
                              </p:par>
                              <p:par>
                                <p:cTn id="591" presetID="8" presetClass="entr" presetSubtype="16" fill="hold" grpId="0" nodeType="withEffect">
                                  <p:stCondLst>
                                    <p:cond delay="0"/>
                                  </p:stCondLst>
                                  <p:childTnLst>
                                    <p:set>
                                      <p:cBhvr>
                                        <p:cTn id="592" dur="1" fill="hold">
                                          <p:stCondLst>
                                            <p:cond delay="0"/>
                                          </p:stCondLst>
                                        </p:cTn>
                                        <p:tgtEl>
                                          <p:spTgt spid="17681"/>
                                        </p:tgtEl>
                                        <p:attrNameLst>
                                          <p:attrName>style.visibility</p:attrName>
                                        </p:attrNameLst>
                                      </p:cBhvr>
                                      <p:to>
                                        <p:strVal val="visible"/>
                                      </p:to>
                                    </p:set>
                                    <p:animEffect transition="in" filter="diamond(in)">
                                      <p:cBhvr>
                                        <p:cTn id="593" dur="3000"/>
                                        <p:tgtEl>
                                          <p:spTgt spid="17681"/>
                                        </p:tgtEl>
                                      </p:cBhvr>
                                    </p:animEffect>
                                  </p:childTnLst>
                                </p:cTn>
                              </p:par>
                              <p:par>
                                <p:cTn id="594" presetID="8" presetClass="emph" presetSubtype="0" fill="hold" grpId="1" nodeType="withEffect">
                                  <p:stCondLst>
                                    <p:cond delay="0"/>
                                  </p:stCondLst>
                                  <p:childTnLst>
                                    <p:animRot by="43200000">
                                      <p:cBhvr>
                                        <p:cTn id="595" dur="2000" fill="hold"/>
                                        <p:tgtEl>
                                          <p:spTgt spid="17681"/>
                                        </p:tgtEl>
                                        <p:attrNameLst>
                                          <p:attrName>r</p:attrName>
                                        </p:attrNameLst>
                                      </p:cBhvr>
                                    </p:animRot>
                                  </p:childTnLst>
                                </p:cTn>
                              </p:par>
                            </p:childTnLst>
                          </p:cTn>
                        </p:par>
                      </p:childTnLst>
                    </p:cTn>
                  </p:par>
                  <p:par>
                    <p:cTn id="596" fill="hold" nodeType="clickPar">
                      <p:stCondLst>
                        <p:cond delay="indefinite"/>
                      </p:stCondLst>
                      <p:childTnLst>
                        <p:par>
                          <p:cTn id="597" fill="hold" nodeType="withGroup">
                            <p:stCondLst>
                              <p:cond delay="0"/>
                            </p:stCondLst>
                            <p:childTnLst>
                              <p:par>
                                <p:cTn id="598" presetID="53" presetClass="exit" presetSubtype="0" fill="hold" nodeType="clickEffect">
                                  <p:stCondLst>
                                    <p:cond delay="0"/>
                                  </p:stCondLst>
                                  <p:childTnLst>
                                    <p:anim calcmode="lin" valueType="num">
                                      <p:cBhvr>
                                        <p:cTn id="599" dur="2000"/>
                                        <p:tgtEl>
                                          <p:spTgt spid="7"/>
                                        </p:tgtEl>
                                        <p:attrNameLst>
                                          <p:attrName>ppt_w</p:attrName>
                                        </p:attrNameLst>
                                      </p:cBhvr>
                                      <p:tavLst>
                                        <p:tav tm="0">
                                          <p:val>
                                            <p:strVal val="ppt_w"/>
                                          </p:val>
                                        </p:tav>
                                        <p:tav tm="100000">
                                          <p:val>
                                            <p:fltVal val="0"/>
                                          </p:val>
                                        </p:tav>
                                      </p:tavLst>
                                    </p:anim>
                                    <p:anim calcmode="lin" valueType="num">
                                      <p:cBhvr>
                                        <p:cTn id="600" dur="2000"/>
                                        <p:tgtEl>
                                          <p:spTgt spid="7"/>
                                        </p:tgtEl>
                                        <p:attrNameLst>
                                          <p:attrName>ppt_h</p:attrName>
                                        </p:attrNameLst>
                                      </p:cBhvr>
                                      <p:tavLst>
                                        <p:tav tm="0">
                                          <p:val>
                                            <p:strVal val="ppt_h"/>
                                          </p:val>
                                        </p:tav>
                                        <p:tav tm="100000">
                                          <p:val>
                                            <p:fltVal val="0"/>
                                          </p:val>
                                        </p:tav>
                                      </p:tavLst>
                                    </p:anim>
                                    <p:animEffect transition="out" filter="fade">
                                      <p:cBhvr>
                                        <p:cTn id="601" dur="2000"/>
                                        <p:tgtEl>
                                          <p:spTgt spid="7"/>
                                        </p:tgtEl>
                                      </p:cBhvr>
                                    </p:animEffect>
                                    <p:set>
                                      <p:cBhvr>
                                        <p:cTn id="602" dur="1" fill="hold">
                                          <p:stCondLst>
                                            <p:cond delay="1999"/>
                                          </p:stCondLst>
                                        </p:cTn>
                                        <p:tgtEl>
                                          <p:spTgt spid="7"/>
                                        </p:tgtEl>
                                        <p:attrNameLst>
                                          <p:attrName>style.visibility</p:attrName>
                                        </p:attrNameLst>
                                      </p:cBhvr>
                                      <p:to>
                                        <p:strVal val="hidden"/>
                                      </p:to>
                                    </p:set>
                                  </p:childTnLst>
                                </p:cTn>
                              </p:par>
                            </p:childTnLst>
                          </p:cTn>
                        </p:par>
                      </p:childTnLst>
                    </p:cTn>
                  </p:par>
                  <p:par>
                    <p:cTn id="603" fill="hold" nodeType="clickPar">
                      <p:stCondLst>
                        <p:cond delay="indefinite"/>
                      </p:stCondLst>
                      <p:childTnLst>
                        <p:par>
                          <p:cTn id="604" fill="hold" nodeType="withGroup">
                            <p:stCondLst>
                              <p:cond delay="0"/>
                            </p:stCondLst>
                            <p:childTnLst>
                              <p:par>
                                <p:cTn id="605" presetID="22" presetClass="emph" presetSubtype="0" fill="hold" grpId="0" nodeType="clickEffect">
                                  <p:stCondLst>
                                    <p:cond delay="0"/>
                                  </p:stCondLst>
                                  <p:childTnLst>
                                    <p:animClr clrSpc="hsl" dir="cw">
                                      <p:cBhvr override="childStyle">
                                        <p:cTn id="606" dur="3000" fill="hold"/>
                                        <p:tgtEl>
                                          <p:spTgt spid="17539"/>
                                        </p:tgtEl>
                                        <p:attrNameLst>
                                          <p:attrName>style.color</p:attrName>
                                        </p:attrNameLst>
                                      </p:cBhvr>
                                      <p:by>
                                        <p:hsl h="-7200000" s="0" l="0"/>
                                      </p:by>
                                    </p:animClr>
                                    <p:animClr clrSpc="hsl" dir="cw">
                                      <p:cBhvr>
                                        <p:cTn id="607" dur="3000" fill="hold"/>
                                        <p:tgtEl>
                                          <p:spTgt spid="17539"/>
                                        </p:tgtEl>
                                        <p:attrNameLst>
                                          <p:attrName>fillcolor</p:attrName>
                                        </p:attrNameLst>
                                      </p:cBhvr>
                                      <p:by>
                                        <p:hsl h="-7200000" s="0" l="0"/>
                                      </p:by>
                                    </p:animClr>
                                    <p:animClr clrSpc="hsl" dir="cw">
                                      <p:cBhvr>
                                        <p:cTn id="608" dur="3000" fill="hold"/>
                                        <p:tgtEl>
                                          <p:spTgt spid="17539"/>
                                        </p:tgtEl>
                                        <p:attrNameLst>
                                          <p:attrName>stroke.color</p:attrName>
                                        </p:attrNameLst>
                                      </p:cBhvr>
                                      <p:by>
                                        <p:hsl h="-7200000" s="0" l="0"/>
                                      </p:by>
                                    </p:animClr>
                                    <p:set>
                                      <p:cBhvr>
                                        <p:cTn id="609" dur="3000" fill="hold"/>
                                        <p:tgtEl>
                                          <p:spTgt spid="17539"/>
                                        </p:tgtEl>
                                        <p:attrNameLst>
                                          <p:attrName>fill.type</p:attrName>
                                        </p:attrNameLst>
                                      </p:cBhvr>
                                      <p:to>
                                        <p:strVal val="solid"/>
                                      </p:to>
                                    </p:set>
                                  </p:childTnLst>
                                </p:cTn>
                              </p:par>
                              <p:par>
                                <p:cTn id="610" presetID="8" presetClass="entr" presetSubtype="16" fill="hold" grpId="0" nodeType="withEffect">
                                  <p:stCondLst>
                                    <p:cond delay="0"/>
                                  </p:stCondLst>
                                  <p:childTnLst>
                                    <p:set>
                                      <p:cBhvr>
                                        <p:cTn id="611" dur="1" fill="hold">
                                          <p:stCondLst>
                                            <p:cond delay="0"/>
                                          </p:stCondLst>
                                        </p:cTn>
                                        <p:tgtEl>
                                          <p:spTgt spid="17683"/>
                                        </p:tgtEl>
                                        <p:attrNameLst>
                                          <p:attrName>style.visibility</p:attrName>
                                        </p:attrNameLst>
                                      </p:cBhvr>
                                      <p:to>
                                        <p:strVal val="visible"/>
                                      </p:to>
                                    </p:set>
                                    <p:animEffect transition="in" filter="diamond(in)">
                                      <p:cBhvr>
                                        <p:cTn id="612" dur="500"/>
                                        <p:tgtEl>
                                          <p:spTgt spid="17683"/>
                                        </p:tgtEl>
                                      </p:cBhvr>
                                    </p:animEffect>
                                  </p:childTnLst>
                                </p:cTn>
                              </p:par>
                              <p:par>
                                <p:cTn id="613" presetID="8" presetClass="entr" presetSubtype="16" fill="hold" grpId="0" nodeType="withEffect">
                                  <p:stCondLst>
                                    <p:cond delay="0"/>
                                  </p:stCondLst>
                                  <p:childTnLst>
                                    <p:set>
                                      <p:cBhvr>
                                        <p:cTn id="614" dur="1" fill="hold">
                                          <p:stCondLst>
                                            <p:cond delay="0"/>
                                          </p:stCondLst>
                                        </p:cTn>
                                        <p:tgtEl>
                                          <p:spTgt spid="17684"/>
                                        </p:tgtEl>
                                        <p:attrNameLst>
                                          <p:attrName>style.visibility</p:attrName>
                                        </p:attrNameLst>
                                      </p:cBhvr>
                                      <p:to>
                                        <p:strVal val="visible"/>
                                      </p:to>
                                    </p:set>
                                    <p:animEffect transition="in" filter="diamond(in)">
                                      <p:cBhvr>
                                        <p:cTn id="615" dur="500"/>
                                        <p:tgtEl>
                                          <p:spTgt spid="17684"/>
                                        </p:tgtEl>
                                      </p:cBhvr>
                                    </p:animEffect>
                                  </p:childTnLst>
                                </p:cTn>
                              </p:par>
                              <p:par>
                                <p:cTn id="616" presetID="8" presetClass="entr" presetSubtype="16" fill="hold" grpId="0" nodeType="withEffect">
                                  <p:stCondLst>
                                    <p:cond delay="0"/>
                                  </p:stCondLst>
                                  <p:childTnLst>
                                    <p:set>
                                      <p:cBhvr>
                                        <p:cTn id="617" dur="1" fill="hold">
                                          <p:stCondLst>
                                            <p:cond delay="0"/>
                                          </p:stCondLst>
                                        </p:cTn>
                                        <p:tgtEl>
                                          <p:spTgt spid="17685"/>
                                        </p:tgtEl>
                                        <p:attrNameLst>
                                          <p:attrName>style.visibility</p:attrName>
                                        </p:attrNameLst>
                                      </p:cBhvr>
                                      <p:to>
                                        <p:strVal val="visible"/>
                                      </p:to>
                                    </p:set>
                                    <p:animEffect transition="in" filter="diamond(in)">
                                      <p:cBhvr>
                                        <p:cTn id="618" dur="500"/>
                                        <p:tgtEl>
                                          <p:spTgt spid="17685"/>
                                        </p:tgtEl>
                                      </p:cBhvr>
                                    </p:animEffect>
                                  </p:childTnLst>
                                </p:cTn>
                              </p:par>
                              <p:par>
                                <p:cTn id="619" presetID="8" presetClass="entr" presetSubtype="16" fill="hold" grpId="0" nodeType="withEffect">
                                  <p:stCondLst>
                                    <p:cond delay="0"/>
                                  </p:stCondLst>
                                  <p:childTnLst>
                                    <p:set>
                                      <p:cBhvr>
                                        <p:cTn id="620" dur="1" fill="hold">
                                          <p:stCondLst>
                                            <p:cond delay="0"/>
                                          </p:stCondLst>
                                        </p:cTn>
                                        <p:tgtEl>
                                          <p:spTgt spid="17686"/>
                                        </p:tgtEl>
                                        <p:attrNameLst>
                                          <p:attrName>style.visibility</p:attrName>
                                        </p:attrNameLst>
                                      </p:cBhvr>
                                      <p:to>
                                        <p:strVal val="visible"/>
                                      </p:to>
                                    </p:set>
                                    <p:animEffect transition="in" filter="diamond(in)">
                                      <p:cBhvr>
                                        <p:cTn id="621" dur="500"/>
                                        <p:tgtEl>
                                          <p:spTgt spid="17686"/>
                                        </p:tgtEl>
                                      </p:cBhvr>
                                    </p:animEffect>
                                  </p:childTnLst>
                                </p:cTn>
                              </p:par>
                              <p:par>
                                <p:cTn id="622" presetID="8" presetClass="entr" presetSubtype="16" fill="hold" grpId="0" nodeType="withEffect">
                                  <p:stCondLst>
                                    <p:cond delay="0"/>
                                  </p:stCondLst>
                                  <p:childTnLst>
                                    <p:set>
                                      <p:cBhvr>
                                        <p:cTn id="623" dur="1" fill="hold">
                                          <p:stCondLst>
                                            <p:cond delay="0"/>
                                          </p:stCondLst>
                                        </p:cTn>
                                        <p:tgtEl>
                                          <p:spTgt spid="17687"/>
                                        </p:tgtEl>
                                        <p:attrNameLst>
                                          <p:attrName>style.visibility</p:attrName>
                                        </p:attrNameLst>
                                      </p:cBhvr>
                                      <p:to>
                                        <p:strVal val="visible"/>
                                      </p:to>
                                    </p:set>
                                    <p:animEffect transition="in" filter="diamond(in)">
                                      <p:cBhvr>
                                        <p:cTn id="624" dur="500"/>
                                        <p:tgtEl>
                                          <p:spTgt spid="17687"/>
                                        </p:tgtEl>
                                      </p:cBhvr>
                                    </p:animEffect>
                                  </p:childTnLst>
                                </p:cTn>
                              </p:par>
                              <p:par>
                                <p:cTn id="625" presetID="8" presetClass="emph" presetSubtype="0" fill="hold" grpId="1" nodeType="withEffect">
                                  <p:stCondLst>
                                    <p:cond delay="0"/>
                                  </p:stCondLst>
                                  <p:childTnLst>
                                    <p:animRot by="43200000">
                                      <p:cBhvr>
                                        <p:cTn id="626" dur="2000" fill="hold"/>
                                        <p:tgtEl>
                                          <p:spTgt spid="17683"/>
                                        </p:tgtEl>
                                        <p:attrNameLst>
                                          <p:attrName>r</p:attrName>
                                        </p:attrNameLst>
                                      </p:cBhvr>
                                    </p:animRot>
                                  </p:childTnLst>
                                </p:cTn>
                              </p:par>
                              <p:par>
                                <p:cTn id="627" presetID="8" presetClass="emph" presetSubtype="0" fill="hold" nodeType="withEffect">
                                  <p:stCondLst>
                                    <p:cond delay="0"/>
                                  </p:stCondLst>
                                  <p:childTnLst>
                                    <p:animRot by="43200000">
                                      <p:cBhvr>
                                        <p:cTn id="628" dur="2000" fill="hold"/>
                                        <p:tgtEl>
                                          <p:spTgt spid="17684"/>
                                        </p:tgtEl>
                                        <p:attrNameLst>
                                          <p:attrName>r</p:attrName>
                                        </p:attrNameLst>
                                      </p:cBhvr>
                                    </p:animRot>
                                  </p:childTnLst>
                                </p:cTn>
                              </p:par>
                              <p:par>
                                <p:cTn id="629" presetID="8" presetClass="emph" presetSubtype="0" fill="hold" nodeType="withEffect">
                                  <p:stCondLst>
                                    <p:cond delay="0"/>
                                  </p:stCondLst>
                                  <p:childTnLst>
                                    <p:animRot by="43200000">
                                      <p:cBhvr>
                                        <p:cTn id="630" dur="2000" fill="hold"/>
                                        <p:tgtEl>
                                          <p:spTgt spid="17682"/>
                                        </p:tgtEl>
                                        <p:attrNameLst>
                                          <p:attrName>r</p:attrName>
                                        </p:attrNameLst>
                                      </p:cBhvr>
                                    </p:animRot>
                                  </p:childTnLst>
                                </p:cTn>
                              </p:par>
                              <p:par>
                                <p:cTn id="631" presetID="8" presetClass="emph" presetSubtype="0" fill="hold" nodeType="withEffect">
                                  <p:stCondLst>
                                    <p:cond delay="0"/>
                                  </p:stCondLst>
                                  <p:childTnLst>
                                    <p:animRot by="43200000">
                                      <p:cBhvr>
                                        <p:cTn id="632" dur="2000" fill="hold"/>
                                        <p:tgtEl>
                                          <p:spTgt spid="17685"/>
                                        </p:tgtEl>
                                        <p:attrNameLst>
                                          <p:attrName>r</p:attrName>
                                        </p:attrNameLst>
                                      </p:cBhvr>
                                    </p:animRot>
                                  </p:childTnLst>
                                </p:cTn>
                              </p:par>
                              <p:par>
                                <p:cTn id="633" presetID="8" presetClass="emph" presetSubtype="0" fill="hold" nodeType="withEffect">
                                  <p:stCondLst>
                                    <p:cond delay="0"/>
                                  </p:stCondLst>
                                  <p:childTnLst>
                                    <p:animRot by="43200000">
                                      <p:cBhvr>
                                        <p:cTn id="634" dur="2000" fill="hold"/>
                                        <p:tgtEl>
                                          <p:spTgt spid="17686"/>
                                        </p:tgtEl>
                                        <p:attrNameLst>
                                          <p:attrName>r</p:attrName>
                                        </p:attrNameLst>
                                      </p:cBhvr>
                                    </p:animRot>
                                  </p:childTnLst>
                                </p:cTn>
                              </p:par>
                              <p:par>
                                <p:cTn id="635" presetID="8" presetClass="emph" presetSubtype="0" fill="hold" nodeType="withEffect">
                                  <p:stCondLst>
                                    <p:cond delay="0"/>
                                  </p:stCondLst>
                                  <p:childTnLst>
                                    <p:animRot by="43200000">
                                      <p:cBhvr>
                                        <p:cTn id="636" dur="2000" fill="hold"/>
                                        <p:tgtEl>
                                          <p:spTgt spid="17687"/>
                                        </p:tgtEl>
                                        <p:attrNameLst>
                                          <p:attrName>r</p:attrName>
                                        </p:attrNameLst>
                                      </p:cBhvr>
                                    </p:animRot>
                                  </p:childTnLst>
                                </p:cTn>
                              </p:par>
                              <p:par>
                                <p:cTn id="637" presetID="53" presetClass="entr" presetSubtype="0" fill="hold" nodeType="withEffect">
                                  <p:stCondLst>
                                    <p:cond delay="0"/>
                                  </p:stCondLst>
                                  <p:childTnLst>
                                    <p:set>
                                      <p:cBhvr>
                                        <p:cTn id="638" dur="1" fill="hold">
                                          <p:stCondLst>
                                            <p:cond delay="0"/>
                                          </p:stCondLst>
                                        </p:cTn>
                                        <p:tgtEl>
                                          <p:spTgt spid="8"/>
                                        </p:tgtEl>
                                        <p:attrNameLst>
                                          <p:attrName>style.visibility</p:attrName>
                                        </p:attrNameLst>
                                      </p:cBhvr>
                                      <p:to>
                                        <p:strVal val="visible"/>
                                      </p:to>
                                    </p:set>
                                    <p:anim calcmode="lin" valueType="num">
                                      <p:cBhvr>
                                        <p:cTn id="639" dur="500" fill="hold"/>
                                        <p:tgtEl>
                                          <p:spTgt spid="8"/>
                                        </p:tgtEl>
                                        <p:attrNameLst>
                                          <p:attrName>ppt_w</p:attrName>
                                        </p:attrNameLst>
                                      </p:cBhvr>
                                      <p:tavLst>
                                        <p:tav tm="0">
                                          <p:val>
                                            <p:fltVal val="0"/>
                                          </p:val>
                                        </p:tav>
                                        <p:tav tm="100000">
                                          <p:val>
                                            <p:strVal val="#ppt_w"/>
                                          </p:val>
                                        </p:tav>
                                      </p:tavLst>
                                    </p:anim>
                                    <p:anim calcmode="lin" valueType="num">
                                      <p:cBhvr>
                                        <p:cTn id="640" dur="500" fill="hold"/>
                                        <p:tgtEl>
                                          <p:spTgt spid="8"/>
                                        </p:tgtEl>
                                        <p:attrNameLst>
                                          <p:attrName>ppt_h</p:attrName>
                                        </p:attrNameLst>
                                      </p:cBhvr>
                                      <p:tavLst>
                                        <p:tav tm="0">
                                          <p:val>
                                            <p:fltVal val="0"/>
                                          </p:val>
                                        </p:tav>
                                        <p:tav tm="100000">
                                          <p:val>
                                            <p:strVal val="#ppt_h"/>
                                          </p:val>
                                        </p:tav>
                                      </p:tavLst>
                                    </p:anim>
                                    <p:animEffect transition="in" filter="fade">
                                      <p:cBhvr>
                                        <p:cTn id="641" dur="500"/>
                                        <p:tgtEl>
                                          <p:spTgt spid="8"/>
                                        </p:tgtEl>
                                      </p:cBhvr>
                                    </p:animEffect>
                                  </p:childTnLst>
                                </p:cTn>
                              </p:par>
                            </p:childTnLst>
                          </p:cTn>
                        </p:par>
                      </p:childTnLst>
                    </p:cTn>
                  </p:par>
                  <p:par>
                    <p:cTn id="642" fill="hold" nodeType="clickPar">
                      <p:stCondLst>
                        <p:cond delay="indefinite"/>
                      </p:stCondLst>
                      <p:childTnLst>
                        <p:par>
                          <p:cTn id="643" fill="hold" nodeType="withGroup">
                            <p:stCondLst>
                              <p:cond delay="0"/>
                            </p:stCondLst>
                            <p:childTnLst>
                              <p:par>
                                <p:cTn id="644" presetID="53" presetClass="exit" presetSubtype="0" fill="hold" grpId="2" nodeType="clickEffect">
                                  <p:stCondLst>
                                    <p:cond delay="0"/>
                                  </p:stCondLst>
                                  <p:childTnLst>
                                    <p:anim calcmode="lin" valueType="num">
                                      <p:cBhvr>
                                        <p:cTn id="645" dur="500"/>
                                        <p:tgtEl>
                                          <p:spTgt spid="17683"/>
                                        </p:tgtEl>
                                        <p:attrNameLst>
                                          <p:attrName>ppt_w</p:attrName>
                                        </p:attrNameLst>
                                      </p:cBhvr>
                                      <p:tavLst>
                                        <p:tav tm="0">
                                          <p:val>
                                            <p:strVal val="ppt_w"/>
                                          </p:val>
                                        </p:tav>
                                        <p:tav tm="100000">
                                          <p:val>
                                            <p:fltVal val="0"/>
                                          </p:val>
                                        </p:tav>
                                      </p:tavLst>
                                    </p:anim>
                                    <p:anim calcmode="lin" valueType="num">
                                      <p:cBhvr>
                                        <p:cTn id="646" dur="500"/>
                                        <p:tgtEl>
                                          <p:spTgt spid="17683"/>
                                        </p:tgtEl>
                                        <p:attrNameLst>
                                          <p:attrName>ppt_h</p:attrName>
                                        </p:attrNameLst>
                                      </p:cBhvr>
                                      <p:tavLst>
                                        <p:tav tm="0">
                                          <p:val>
                                            <p:strVal val="ppt_h"/>
                                          </p:val>
                                        </p:tav>
                                        <p:tav tm="100000">
                                          <p:val>
                                            <p:fltVal val="0"/>
                                          </p:val>
                                        </p:tav>
                                      </p:tavLst>
                                    </p:anim>
                                    <p:animEffect transition="out" filter="fade">
                                      <p:cBhvr>
                                        <p:cTn id="647" dur="500"/>
                                        <p:tgtEl>
                                          <p:spTgt spid="17683"/>
                                        </p:tgtEl>
                                      </p:cBhvr>
                                    </p:animEffect>
                                    <p:set>
                                      <p:cBhvr>
                                        <p:cTn id="648" dur="1" fill="hold">
                                          <p:stCondLst>
                                            <p:cond delay="499"/>
                                          </p:stCondLst>
                                        </p:cTn>
                                        <p:tgtEl>
                                          <p:spTgt spid="17683"/>
                                        </p:tgtEl>
                                        <p:attrNameLst>
                                          <p:attrName>style.visibility</p:attrName>
                                        </p:attrNameLst>
                                      </p:cBhvr>
                                      <p:to>
                                        <p:strVal val="hidden"/>
                                      </p:to>
                                    </p:set>
                                  </p:childTnLst>
                                </p:cTn>
                              </p:par>
                              <p:par>
                                <p:cTn id="649" presetID="53" presetClass="exit" presetSubtype="0" fill="hold" grpId="1" nodeType="withEffect">
                                  <p:stCondLst>
                                    <p:cond delay="0"/>
                                  </p:stCondLst>
                                  <p:childTnLst>
                                    <p:anim calcmode="lin" valueType="num">
                                      <p:cBhvr>
                                        <p:cTn id="650" dur="500"/>
                                        <p:tgtEl>
                                          <p:spTgt spid="17684"/>
                                        </p:tgtEl>
                                        <p:attrNameLst>
                                          <p:attrName>ppt_w</p:attrName>
                                        </p:attrNameLst>
                                      </p:cBhvr>
                                      <p:tavLst>
                                        <p:tav tm="0">
                                          <p:val>
                                            <p:strVal val="ppt_w"/>
                                          </p:val>
                                        </p:tav>
                                        <p:tav tm="100000">
                                          <p:val>
                                            <p:fltVal val="0"/>
                                          </p:val>
                                        </p:tav>
                                      </p:tavLst>
                                    </p:anim>
                                    <p:anim calcmode="lin" valueType="num">
                                      <p:cBhvr>
                                        <p:cTn id="651" dur="500"/>
                                        <p:tgtEl>
                                          <p:spTgt spid="17684"/>
                                        </p:tgtEl>
                                        <p:attrNameLst>
                                          <p:attrName>ppt_h</p:attrName>
                                        </p:attrNameLst>
                                      </p:cBhvr>
                                      <p:tavLst>
                                        <p:tav tm="0">
                                          <p:val>
                                            <p:strVal val="ppt_h"/>
                                          </p:val>
                                        </p:tav>
                                        <p:tav tm="100000">
                                          <p:val>
                                            <p:fltVal val="0"/>
                                          </p:val>
                                        </p:tav>
                                      </p:tavLst>
                                    </p:anim>
                                    <p:animEffect transition="out" filter="fade">
                                      <p:cBhvr>
                                        <p:cTn id="652" dur="500"/>
                                        <p:tgtEl>
                                          <p:spTgt spid="17684"/>
                                        </p:tgtEl>
                                      </p:cBhvr>
                                    </p:animEffect>
                                    <p:set>
                                      <p:cBhvr>
                                        <p:cTn id="653" dur="1" fill="hold">
                                          <p:stCondLst>
                                            <p:cond delay="499"/>
                                          </p:stCondLst>
                                        </p:cTn>
                                        <p:tgtEl>
                                          <p:spTgt spid="17684"/>
                                        </p:tgtEl>
                                        <p:attrNameLst>
                                          <p:attrName>style.visibility</p:attrName>
                                        </p:attrNameLst>
                                      </p:cBhvr>
                                      <p:to>
                                        <p:strVal val="hidden"/>
                                      </p:to>
                                    </p:set>
                                  </p:childTnLst>
                                </p:cTn>
                              </p:par>
                              <p:par>
                                <p:cTn id="654" presetID="53" presetClass="exit" presetSubtype="0" fill="hold" grpId="0" nodeType="withEffect">
                                  <p:stCondLst>
                                    <p:cond delay="0"/>
                                  </p:stCondLst>
                                  <p:childTnLst>
                                    <p:anim calcmode="lin" valueType="num">
                                      <p:cBhvr>
                                        <p:cTn id="655" dur="500"/>
                                        <p:tgtEl>
                                          <p:spTgt spid="17682"/>
                                        </p:tgtEl>
                                        <p:attrNameLst>
                                          <p:attrName>ppt_w</p:attrName>
                                        </p:attrNameLst>
                                      </p:cBhvr>
                                      <p:tavLst>
                                        <p:tav tm="0">
                                          <p:val>
                                            <p:strVal val="ppt_w"/>
                                          </p:val>
                                        </p:tav>
                                        <p:tav tm="100000">
                                          <p:val>
                                            <p:fltVal val="0"/>
                                          </p:val>
                                        </p:tav>
                                      </p:tavLst>
                                    </p:anim>
                                    <p:anim calcmode="lin" valueType="num">
                                      <p:cBhvr>
                                        <p:cTn id="656" dur="500"/>
                                        <p:tgtEl>
                                          <p:spTgt spid="17682"/>
                                        </p:tgtEl>
                                        <p:attrNameLst>
                                          <p:attrName>ppt_h</p:attrName>
                                        </p:attrNameLst>
                                      </p:cBhvr>
                                      <p:tavLst>
                                        <p:tav tm="0">
                                          <p:val>
                                            <p:strVal val="ppt_h"/>
                                          </p:val>
                                        </p:tav>
                                        <p:tav tm="100000">
                                          <p:val>
                                            <p:fltVal val="0"/>
                                          </p:val>
                                        </p:tav>
                                      </p:tavLst>
                                    </p:anim>
                                    <p:animEffect transition="out" filter="fade">
                                      <p:cBhvr>
                                        <p:cTn id="657" dur="500"/>
                                        <p:tgtEl>
                                          <p:spTgt spid="17682"/>
                                        </p:tgtEl>
                                      </p:cBhvr>
                                    </p:animEffect>
                                    <p:set>
                                      <p:cBhvr>
                                        <p:cTn id="658" dur="1" fill="hold">
                                          <p:stCondLst>
                                            <p:cond delay="499"/>
                                          </p:stCondLst>
                                        </p:cTn>
                                        <p:tgtEl>
                                          <p:spTgt spid="17682"/>
                                        </p:tgtEl>
                                        <p:attrNameLst>
                                          <p:attrName>style.visibility</p:attrName>
                                        </p:attrNameLst>
                                      </p:cBhvr>
                                      <p:to>
                                        <p:strVal val="hidden"/>
                                      </p:to>
                                    </p:set>
                                  </p:childTnLst>
                                </p:cTn>
                              </p:par>
                              <p:par>
                                <p:cTn id="659" presetID="53" presetClass="exit" presetSubtype="0" fill="hold" grpId="1" nodeType="withEffect">
                                  <p:stCondLst>
                                    <p:cond delay="0"/>
                                  </p:stCondLst>
                                  <p:childTnLst>
                                    <p:anim calcmode="lin" valueType="num">
                                      <p:cBhvr>
                                        <p:cTn id="660" dur="500"/>
                                        <p:tgtEl>
                                          <p:spTgt spid="17685"/>
                                        </p:tgtEl>
                                        <p:attrNameLst>
                                          <p:attrName>ppt_w</p:attrName>
                                        </p:attrNameLst>
                                      </p:cBhvr>
                                      <p:tavLst>
                                        <p:tav tm="0">
                                          <p:val>
                                            <p:strVal val="ppt_w"/>
                                          </p:val>
                                        </p:tav>
                                        <p:tav tm="100000">
                                          <p:val>
                                            <p:fltVal val="0"/>
                                          </p:val>
                                        </p:tav>
                                      </p:tavLst>
                                    </p:anim>
                                    <p:anim calcmode="lin" valueType="num">
                                      <p:cBhvr>
                                        <p:cTn id="661" dur="500"/>
                                        <p:tgtEl>
                                          <p:spTgt spid="17685"/>
                                        </p:tgtEl>
                                        <p:attrNameLst>
                                          <p:attrName>ppt_h</p:attrName>
                                        </p:attrNameLst>
                                      </p:cBhvr>
                                      <p:tavLst>
                                        <p:tav tm="0">
                                          <p:val>
                                            <p:strVal val="ppt_h"/>
                                          </p:val>
                                        </p:tav>
                                        <p:tav tm="100000">
                                          <p:val>
                                            <p:fltVal val="0"/>
                                          </p:val>
                                        </p:tav>
                                      </p:tavLst>
                                    </p:anim>
                                    <p:animEffect transition="out" filter="fade">
                                      <p:cBhvr>
                                        <p:cTn id="662" dur="500"/>
                                        <p:tgtEl>
                                          <p:spTgt spid="17685"/>
                                        </p:tgtEl>
                                      </p:cBhvr>
                                    </p:animEffect>
                                    <p:set>
                                      <p:cBhvr>
                                        <p:cTn id="663" dur="1" fill="hold">
                                          <p:stCondLst>
                                            <p:cond delay="499"/>
                                          </p:stCondLst>
                                        </p:cTn>
                                        <p:tgtEl>
                                          <p:spTgt spid="17685"/>
                                        </p:tgtEl>
                                        <p:attrNameLst>
                                          <p:attrName>style.visibility</p:attrName>
                                        </p:attrNameLst>
                                      </p:cBhvr>
                                      <p:to>
                                        <p:strVal val="hidden"/>
                                      </p:to>
                                    </p:set>
                                  </p:childTnLst>
                                </p:cTn>
                              </p:par>
                              <p:par>
                                <p:cTn id="664" presetID="53" presetClass="exit" presetSubtype="0" fill="hold" grpId="1" nodeType="withEffect">
                                  <p:stCondLst>
                                    <p:cond delay="0"/>
                                  </p:stCondLst>
                                  <p:childTnLst>
                                    <p:anim calcmode="lin" valueType="num">
                                      <p:cBhvr>
                                        <p:cTn id="665" dur="500"/>
                                        <p:tgtEl>
                                          <p:spTgt spid="17686"/>
                                        </p:tgtEl>
                                        <p:attrNameLst>
                                          <p:attrName>ppt_w</p:attrName>
                                        </p:attrNameLst>
                                      </p:cBhvr>
                                      <p:tavLst>
                                        <p:tav tm="0">
                                          <p:val>
                                            <p:strVal val="ppt_w"/>
                                          </p:val>
                                        </p:tav>
                                        <p:tav tm="100000">
                                          <p:val>
                                            <p:fltVal val="0"/>
                                          </p:val>
                                        </p:tav>
                                      </p:tavLst>
                                    </p:anim>
                                    <p:anim calcmode="lin" valueType="num">
                                      <p:cBhvr>
                                        <p:cTn id="666" dur="500"/>
                                        <p:tgtEl>
                                          <p:spTgt spid="17686"/>
                                        </p:tgtEl>
                                        <p:attrNameLst>
                                          <p:attrName>ppt_h</p:attrName>
                                        </p:attrNameLst>
                                      </p:cBhvr>
                                      <p:tavLst>
                                        <p:tav tm="0">
                                          <p:val>
                                            <p:strVal val="ppt_h"/>
                                          </p:val>
                                        </p:tav>
                                        <p:tav tm="100000">
                                          <p:val>
                                            <p:fltVal val="0"/>
                                          </p:val>
                                        </p:tav>
                                      </p:tavLst>
                                    </p:anim>
                                    <p:animEffect transition="out" filter="fade">
                                      <p:cBhvr>
                                        <p:cTn id="667" dur="500"/>
                                        <p:tgtEl>
                                          <p:spTgt spid="17686"/>
                                        </p:tgtEl>
                                      </p:cBhvr>
                                    </p:animEffect>
                                    <p:set>
                                      <p:cBhvr>
                                        <p:cTn id="668" dur="1" fill="hold">
                                          <p:stCondLst>
                                            <p:cond delay="499"/>
                                          </p:stCondLst>
                                        </p:cTn>
                                        <p:tgtEl>
                                          <p:spTgt spid="17686"/>
                                        </p:tgtEl>
                                        <p:attrNameLst>
                                          <p:attrName>style.visibility</p:attrName>
                                        </p:attrNameLst>
                                      </p:cBhvr>
                                      <p:to>
                                        <p:strVal val="hidden"/>
                                      </p:to>
                                    </p:set>
                                  </p:childTnLst>
                                </p:cTn>
                              </p:par>
                              <p:par>
                                <p:cTn id="669" presetID="53" presetClass="exit" presetSubtype="0" fill="hold" grpId="1" nodeType="withEffect">
                                  <p:stCondLst>
                                    <p:cond delay="0"/>
                                  </p:stCondLst>
                                  <p:childTnLst>
                                    <p:anim calcmode="lin" valueType="num">
                                      <p:cBhvr>
                                        <p:cTn id="670" dur="500"/>
                                        <p:tgtEl>
                                          <p:spTgt spid="17687"/>
                                        </p:tgtEl>
                                        <p:attrNameLst>
                                          <p:attrName>ppt_w</p:attrName>
                                        </p:attrNameLst>
                                      </p:cBhvr>
                                      <p:tavLst>
                                        <p:tav tm="0">
                                          <p:val>
                                            <p:strVal val="ppt_w"/>
                                          </p:val>
                                        </p:tav>
                                        <p:tav tm="100000">
                                          <p:val>
                                            <p:fltVal val="0"/>
                                          </p:val>
                                        </p:tav>
                                      </p:tavLst>
                                    </p:anim>
                                    <p:anim calcmode="lin" valueType="num">
                                      <p:cBhvr>
                                        <p:cTn id="671" dur="500"/>
                                        <p:tgtEl>
                                          <p:spTgt spid="17687"/>
                                        </p:tgtEl>
                                        <p:attrNameLst>
                                          <p:attrName>ppt_h</p:attrName>
                                        </p:attrNameLst>
                                      </p:cBhvr>
                                      <p:tavLst>
                                        <p:tav tm="0">
                                          <p:val>
                                            <p:strVal val="ppt_h"/>
                                          </p:val>
                                        </p:tav>
                                        <p:tav tm="100000">
                                          <p:val>
                                            <p:fltVal val="0"/>
                                          </p:val>
                                        </p:tav>
                                      </p:tavLst>
                                    </p:anim>
                                    <p:animEffect transition="out" filter="fade">
                                      <p:cBhvr>
                                        <p:cTn id="672" dur="500"/>
                                        <p:tgtEl>
                                          <p:spTgt spid="17687"/>
                                        </p:tgtEl>
                                      </p:cBhvr>
                                    </p:animEffect>
                                    <p:set>
                                      <p:cBhvr>
                                        <p:cTn id="673" dur="1" fill="hold">
                                          <p:stCondLst>
                                            <p:cond delay="499"/>
                                          </p:stCondLst>
                                        </p:cTn>
                                        <p:tgtEl>
                                          <p:spTgt spid="17687"/>
                                        </p:tgtEl>
                                        <p:attrNameLst>
                                          <p:attrName>style.visibility</p:attrName>
                                        </p:attrNameLst>
                                      </p:cBhvr>
                                      <p:to>
                                        <p:strVal val="hidden"/>
                                      </p:to>
                                    </p:set>
                                  </p:childTnLst>
                                </p:cTn>
                              </p:par>
                              <p:par>
                                <p:cTn id="674" presetID="53" presetClass="entr" presetSubtype="0" fill="hold" nodeType="withEffect">
                                  <p:stCondLst>
                                    <p:cond delay="0"/>
                                  </p:stCondLst>
                                  <p:childTnLst>
                                    <p:set>
                                      <p:cBhvr>
                                        <p:cTn id="675" dur="1" fill="hold">
                                          <p:stCondLst>
                                            <p:cond delay="0"/>
                                          </p:stCondLst>
                                        </p:cTn>
                                        <p:tgtEl>
                                          <p:spTgt spid="17691"/>
                                        </p:tgtEl>
                                        <p:attrNameLst>
                                          <p:attrName>style.visibility</p:attrName>
                                        </p:attrNameLst>
                                      </p:cBhvr>
                                      <p:to>
                                        <p:strVal val="visible"/>
                                      </p:to>
                                    </p:set>
                                    <p:anim calcmode="lin" valueType="num">
                                      <p:cBhvr>
                                        <p:cTn id="676" dur="500" fill="hold"/>
                                        <p:tgtEl>
                                          <p:spTgt spid="17691"/>
                                        </p:tgtEl>
                                        <p:attrNameLst>
                                          <p:attrName>ppt_w</p:attrName>
                                        </p:attrNameLst>
                                      </p:cBhvr>
                                      <p:tavLst>
                                        <p:tav tm="0">
                                          <p:val>
                                            <p:fltVal val="0"/>
                                          </p:val>
                                        </p:tav>
                                        <p:tav tm="100000">
                                          <p:val>
                                            <p:strVal val="#ppt_w"/>
                                          </p:val>
                                        </p:tav>
                                      </p:tavLst>
                                    </p:anim>
                                    <p:anim calcmode="lin" valueType="num">
                                      <p:cBhvr>
                                        <p:cTn id="677" dur="500" fill="hold"/>
                                        <p:tgtEl>
                                          <p:spTgt spid="17691"/>
                                        </p:tgtEl>
                                        <p:attrNameLst>
                                          <p:attrName>ppt_h</p:attrName>
                                        </p:attrNameLst>
                                      </p:cBhvr>
                                      <p:tavLst>
                                        <p:tav tm="0">
                                          <p:val>
                                            <p:fltVal val="0"/>
                                          </p:val>
                                        </p:tav>
                                        <p:tav tm="100000">
                                          <p:val>
                                            <p:strVal val="#ppt_h"/>
                                          </p:val>
                                        </p:tav>
                                      </p:tavLst>
                                    </p:anim>
                                    <p:animEffect transition="in" filter="fade">
                                      <p:cBhvr>
                                        <p:cTn id="678" dur="500"/>
                                        <p:tgtEl>
                                          <p:spTgt spid="17691"/>
                                        </p:tgtEl>
                                      </p:cBhvr>
                                    </p:animEffect>
                                  </p:childTnLst>
                                  <p:subTnLst>
                                    <p:audio>
                                      <p:cMediaNode>
                                        <p:cTn display="0" masterRel="sameClick">
                                          <p:stCondLst>
                                            <p:cond evt="begin" delay="0">
                                              <p:tn val="674"/>
                                            </p:cond>
                                          </p:stCondLst>
                                          <p:endCondLst>
                                            <p:cond evt="onStopAudio" delay="0">
                                              <p:tgtEl>
                                                <p:sldTgt/>
                                              </p:tgtEl>
                                            </p:cond>
                                          </p:endCondLst>
                                        </p:cTn>
                                        <p:tgtEl>
                                          <p:sndTgt r:embed="rId3" name="applause.wav"/>
                                        </p:tgtEl>
                                      </p:cMediaNode>
                                    </p:audio>
                                  </p:subTnLst>
                                </p:cTn>
                              </p:par>
                              <p:par>
                                <p:cTn id="679" presetID="2" presetClass="entr" presetSubtype="4" fill="hold" nodeType="withEffect">
                                  <p:stCondLst>
                                    <p:cond delay="0"/>
                                  </p:stCondLst>
                                  <p:childTnLst>
                                    <p:set>
                                      <p:cBhvr>
                                        <p:cTn id="680" dur="1" fill="hold">
                                          <p:stCondLst>
                                            <p:cond delay="0"/>
                                          </p:stCondLst>
                                        </p:cTn>
                                        <p:tgtEl>
                                          <p:spTgt spid="9"/>
                                        </p:tgtEl>
                                        <p:attrNameLst>
                                          <p:attrName>style.visibility</p:attrName>
                                        </p:attrNameLst>
                                      </p:cBhvr>
                                      <p:to>
                                        <p:strVal val="visible"/>
                                      </p:to>
                                    </p:set>
                                    <p:anim calcmode="lin" valueType="num">
                                      <p:cBhvr additive="base">
                                        <p:cTn id="681" dur="3000" fill="hold"/>
                                        <p:tgtEl>
                                          <p:spTgt spid="9"/>
                                        </p:tgtEl>
                                        <p:attrNameLst>
                                          <p:attrName>ppt_x</p:attrName>
                                        </p:attrNameLst>
                                      </p:cBhvr>
                                      <p:tavLst>
                                        <p:tav tm="0">
                                          <p:val>
                                            <p:strVal val="#ppt_x"/>
                                          </p:val>
                                        </p:tav>
                                        <p:tav tm="100000">
                                          <p:val>
                                            <p:strVal val="#ppt_x"/>
                                          </p:val>
                                        </p:tav>
                                      </p:tavLst>
                                    </p:anim>
                                    <p:anim calcmode="lin" valueType="num">
                                      <p:cBhvr additive="base">
                                        <p:cTn id="682"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83" fill="hold" nodeType="clickPar">
                      <p:stCondLst>
                        <p:cond delay="indefinite"/>
                      </p:stCondLst>
                      <p:childTnLst>
                        <p:par>
                          <p:cTn id="684" fill="hold" nodeType="withGroup">
                            <p:stCondLst>
                              <p:cond delay="0"/>
                            </p:stCondLst>
                            <p:childTnLst>
                              <p:par>
                                <p:cTn id="685" presetID="23" presetClass="exit" presetSubtype="32" fill="hold" nodeType="clickEffect">
                                  <p:stCondLst>
                                    <p:cond delay="0"/>
                                  </p:stCondLst>
                                  <p:childTnLst>
                                    <p:anim calcmode="lin" valueType="num">
                                      <p:cBhvr>
                                        <p:cTn id="686" dur="2000"/>
                                        <p:tgtEl>
                                          <p:spTgt spid="9"/>
                                        </p:tgtEl>
                                        <p:attrNameLst>
                                          <p:attrName>ppt_w</p:attrName>
                                        </p:attrNameLst>
                                      </p:cBhvr>
                                      <p:tavLst>
                                        <p:tav tm="0">
                                          <p:val>
                                            <p:strVal val="ppt_w"/>
                                          </p:val>
                                        </p:tav>
                                        <p:tav tm="100000">
                                          <p:val>
                                            <p:fltVal val="0"/>
                                          </p:val>
                                        </p:tav>
                                      </p:tavLst>
                                    </p:anim>
                                    <p:anim calcmode="lin" valueType="num">
                                      <p:cBhvr>
                                        <p:cTn id="687" dur="2000"/>
                                        <p:tgtEl>
                                          <p:spTgt spid="9"/>
                                        </p:tgtEl>
                                        <p:attrNameLst>
                                          <p:attrName>ppt_h</p:attrName>
                                        </p:attrNameLst>
                                      </p:cBhvr>
                                      <p:tavLst>
                                        <p:tav tm="0">
                                          <p:val>
                                            <p:strVal val="ppt_h"/>
                                          </p:val>
                                        </p:tav>
                                        <p:tav tm="100000">
                                          <p:val>
                                            <p:fltVal val="0"/>
                                          </p:val>
                                        </p:tav>
                                      </p:tavLst>
                                    </p:anim>
                                    <p:set>
                                      <p:cBhvr>
                                        <p:cTn id="688" dur="1" fill="hold">
                                          <p:stCondLst>
                                            <p:cond delay="1999"/>
                                          </p:stCondLst>
                                        </p:cTn>
                                        <p:tgtEl>
                                          <p:spTgt spid="9"/>
                                        </p:tgtEl>
                                        <p:attrNameLst>
                                          <p:attrName>style.visibility</p:attrName>
                                        </p:attrNameLst>
                                      </p:cBhvr>
                                      <p:to>
                                        <p:strVal val="hidden"/>
                                      </p:to>
                                    </p:set>
                                  </p:childTnLst>
                                </p:cTn>
                              </p:par>
                              <p:par>
                                <p:cTn id="689" presetID="8" presetClass="entr" presetSubtype="16" fill="hold" grpId="0" nodeType="withEffect">
                                  <p:stCondLst>
                                    <p:cond delay="0"/>
                                  </p:stCondLst>
                                  <p:childTnLst>
                                    <p:set>
                                      <p:cBhvr>
                                        <p:cTn id="690" dur="1" fill="hold">
                                          <p:stCondLst>
                                            <p:cond delay="0"/>
                                          </p:stCondLst>
                                        </p:cTn>
                                        <p:tgtEl>
                                          <p:spTgt spid="17707"/>
                                        </p:tgtEl>
                                        <p:attrNameLst>
                                          <p:attrName>style.visibility</p:attrName>
                                        </p:attrNameLst>
                                      </p:cBhvr>
                                      <p:to>
                                        <p:strVal val="visible"/>
                                      </p:to>
                                    </p:set>
                                    <p:animEffect transition="in" filter="diamond(in)">
                                      <p:cBhvr>
                                        <p:cTn id="691" dur="500"/>
                                        <p:tgtEl>
                                          <p:spTgt spid="17707"/>
                                        </p:tgtEl>
                                      </p:cBhvr>
                                    </p:animEffect>
                                  </p:childTnLst>
                                </p:cTn>
                              </p:par>
                              <p:par>
                                <p:cTn id="692" presetID="8" presetClass="emph" presetSubtype="0" fill="hold" grpId="1" nodeType="withEffect">
                                  <p:stCondLst>
                                    <p:cond delay="0"/>
                                  </p:stCondLst>
                                  <p:childTnLst>
                                    <p:animRot by="43200000">
                                      <p:cBhvr>
                                        <p:cTn id="693" dur="2000" fill="hold"/>
                                        <p:tgtEl>
                                          <p:spTgt spid="17707"/>
                                        </p:tgtEl>
                                        <p:attrNameLst>
                                          <p:attrName>r</p:attrName>
                                        </p:attrNameLst>
                                      </p:cBhvr>
                                    </p:animRot>
                                  </p:childTnLst>
                                </p:cTn>
                              </p:par>
                              <p:par>
                                <p:cTn id="694" presetID="53" presetClass="exit" presetSubtype="0" fill="hold" nodeType="withEffect">
                                  <p:stCondLst>
                                    <p:cond delay="0"/>
                                  </p:stCondLst>
                                  <p:childTnLst>
                                    <p:anim calcmode="lin" valueType="num">
                                      <p:cBhvr>
                                        <p:cTn id="695" dur="500"/>
                                        <p:tgtEl>
                                          <p:spTgt spid="8"/>
                                        </p:tgtEl>
                                        <p:attrNameLst>
                                          <p:attrName>ppt_w</p:attrName>
                                        </p:attrNameLst>
                                      </p:cBhvr>
                                      <p:tavLst>
                                        <p:tav tm="0">
                                          <p:val>
                                            <p:strVal val="ppt_w"/>
                                          </p:val>
                                        </p:tav>
                                        <p:tav tm="100000">
                                          <p:val>
                                            <p:fltVal val="0"/>
                                          </p:val>
                                        </p:tav>
                                      </p:tavLst>
                                    </p:anim>
                                    <p:anim calcmode="lin" valueType="num">
                                      <p:cBhvr>
                                        <p:cTn id="696" dur="500"/>
                                        <p:tgtEl>
                                          <p:spTgt spid="8"/>
                                        </p:tgtEl>
                                        <p:attrNameLst>
                                          <p:attrName>ppt_h</p:attrName>
                                        </p:attrNameLst>
                                      </p:cBhvr>
                                      <p:tavLst>
                                        <p:tav tm="0">
                                          <p:val>
                                            <p:strVal val="ppt_h"/>
                                          </p:val>
                                        </p:tav>
                                        <p:tav tm="100000">
                                          <p:val>
                                            <p:fltVal val="0"/>
                                          </p:val>
                                        </p:tav>
                                      </p:tavLst>
                                    </p:anim>
                                    <p:animEffect transition="out" filter="fade">
                                      <p:cBhvr>
                                        <p:cTn id="697" dur="500"/>
                                        <p:tgtEl>
                                          <p:spTgt spid="8"/>
                                        </p:tgtEl>
                                      </p:cBhvr>
                                    </p:animEffect>
                                    <p:set>
                                      <p:cBhvr>
                                        <p:cTn id="698" dur="1" fill="hold">
                                          <p:stCondLst>
                                            <p:cond delay="499"/>
                                          </p:stCondLst>
                                        </p:cTn>
                                        <p:tgtEl>
                                          <p:spTgt spid="8"/>
                                        </p:tgtEl>
                                        <p:attrNameLst>
                                          <p:attrName>style.visibility</p:attrName>
                                        </p:attrNameLst>
                                      </p:cBhvr>
                                      <p:to>
                                        <p:strVal val="hidden"/>
                                      </p:to>
                                    </p:set>
                                  </p:childTnLst>
                                </p:cTn>
                              </p:par>
                            </p:childTnLst>
                          </p:cTn>
                        </p:par>
                      </p:childTnLst>
                    </p:cTn>
                  </p:par>
                  <p:par>
                    <p:cTn id="699" fill="hold" nodeType="clickPar">
                      <p:stCondLst>
                        <p:cond delay="indefinite"/>
                      </p:stCondLst>
                      <p:childTnLst>
                        <p:par>
                          <p:cTn id="700" fill="hold" nodeType="withGroup">
                            <p:stCondLst>
                              <p:cond delay="0"/>
                            </p:stCondLst>
                            <p:childTnLst>
                              <p:par>
                                <p:cTn id="701" presetID="26" presetClass="emph" presetSubtype="0" fill="hold" grpId="2" nodeType="clickEffect">
                                  <p:stCondLst>
                                    <p:cond delay="0"/>
                                  </p:stCondLst>
                                  <p:childTnLst>
                                    <p:animEffect transition="out" filter="fade">
                                      <p:cBhvr>
                                        <p:cTn id="702" dur="500" tmFilter="0, 0; .2, .5; .8, .5; 1, 0"/>
                                        <p:tgtEl>
                                          <p:spTgt spid="17730"/>
                                        </p:tgtEl>
                                      </p:cBhvr>
                                    </p:animEffect>
                                    <p:animScale>
                                      <p:cBhvr>
                                        <p:cTn id="703" dur="250" autoRev="1" fill="hold"/>
                                        <p:tgtEl>
                                          <p:spTgt spid="17730"/>
                                        </p:tgtEl>
                                      </p:cBhvr>
                                      <p:by x="105000" y="105000"/>
                                    </p:animScale>
                                  </p:childTnLst>
                                </p:cTn>
                              </p:par>
                              <p:par>
                                <p:cTn id="704" presetID="26" presetClass="emph" presetSubtype="0" fill="hold" grpId="2" nodeType="withEffect">
                                  <p:stCondLst>
                                    <p:cond delay="0"/>
                                  </p:stCondLst>
                                  <p:childTnLst>
                                    <p:animEffect transition="out" filter="fade">
                                      <p:cBhvr>
                                        <p:cTn id="705" dur="500" tmFilter="0, 0; .2, .5; .8, .5; 1, 0"/>
                                        <p:tgtEl>
                                          <p:spTgt spid="17579"/>
                                        </p:tgtEl>
                                      </p:cBhvr>
                                    </p:animEffect>
                                    <p:animScale>
                                      <p:cBhvr>
                                        <p:cTn id="706" dur="250" autoRev="1" fill="hold"/>
                                        <p:tgtEl>
                                          <p:spTgt spid="17579"/>
                                        </p:tgtEl>
                                      </p:cBhvr>
                                      <p:by x="105000" y="105000"/>
                                    </p:animScale>
                                  </p:childTnLst>
                                </p:cTn>
                              </p:par>
                              <p:par>
                                <p:cTn id="707" presetID="26" presetClass="emph" presetSubtype="0" fill="hold" grpId="2" nodeType="withEffect">
                                  <p:stCondLst>
                                    <p:cond delay="0"/>
                                  </p:stCondLst>
                                  <p:childTnLst>
                                    <p:animEffect transition="out" filter="fade">
                                      <p:cBhvr>
                                        <p:cTn id="708" dur="500" tmFilter="0, 0; .2, .5; .8, .5; 1, 0"/>
                                        <p:tgtEl>
                                          <p:spTgt spid="17597"/>
                                        </p:tgtEl>
                                      </p:cBhvr>
                                    </p:animEffect>
                                    <p:animScale>
                                      <p:cBhvr>
                                        <p:cTn id="709" dur="250" autoRev="1" fill="hold"/>
                                        <p:tgtEl>
                                          <p:spTgt spid="17597"/>
                                        </p:tgtEl>
                                      </p:cBhvr>
                                      <p:by x="105000" y="105000"/>
                                    </p:animScale>
                                  </p:childTnLst>
                                </p:cTn>
                              </p:par>
                              <p:par>
                                <p:cTn id="710" presetID="26" presetClass="emph" presetSubtype="0" fill="hold" grpId="2" nodeType="withEffect">
                                  <p:stCondLst>
                                    <p:cond delay="0"/>
                                  </p:stCondLst>
                                  <p:childTnLst>
                                    <p:animEffect transition="out" filter="fade">
                                      <p:cBhvr>
                                        <p:cTn id="711" dur="500" tmFilter="0, 0; .2, .5; .8, .5; 1, 0"/>
                                        <p:tgtEl>
                                          <p:spTgt spid="17629"/>
                                        </p:tgtEl>
                                      </p:cBhvr>
                                    </p:animEffect>
                                    <p:animScale>
                                      <p:cBhvr>
                                        <p:cTn id="712" dur="250" autoRev="1" fill="hold"/>
                                        <p:tgtEl>
                                          <p:spTgt spid="17629"/>
                                        </p:tgtEl>
                                      </p:cBhvr>
                                      <p:by x="105000" y="105000"/>
                                    </p:animScale>
                                  </p:childTnLst>
                                </p:cTn>
                              </p:par>
                              <p:par>
                                <p:cTn id="713" presetID="26" presetClass="emph" presetSubtype="0" fill="hold" grpId="2" nodeType="withEffect">
                                  <p:stCondLst>
                                    <p:cond delay="0"/>
                                  </p:stCondLst>
                                  <p:childTnLst>
                                    <p:animEffect transition="out" filter="fade">
                                      <p:cBhvr>
                                        <p:cTn id="714" dur="500" tmFilter="0, 0; .2, .5; .8, .5; 1, 0"/>
                                        <p:tgtEl>
                                          <p:spTgt spid="17655"/>
                                        </p:tgtEl>
                                      </p:cBhvr>
                                    </p:animEffect>
                                    <p:animScale>
                                      <p:cBhvr>
                                        <p:cTn id="715" dur="250" autoRev="1" fill="hold"/>
                                        <p:tgtEl>
                                          <p:spTgt spid="17655"/>
                                        </p:tgtEl>
                                      </p:cBhvr>
                                      <p:by x="105000" y="105000"/>
                                    </p:animScale>
                                  </p:childTnLst>
                                </p:cTn>
                              </p:par>
                              <p:par>
                                <p:cTn id="716" presetID="26" presetClass="emph" presetSubtype="0" fill="hold" grpId="2" nodeType="withEffect">
                                  <p:stCondLst>
                                    <p:cond delay="0"/>
                                  </p:stCondLst>
                                  <p:childTnLst>
                                    <p:animEffect transition="out" filter="fade">
                                      <p:cBhvr>
                                        <p:cTn id="717" dur="500" tmFilter="0, 0; .2, .5; .8, .5; 1, 0"/>
                                        <p:tgtEl>
                                          <p:spTgt spid="17681"/>
                                        </p:tgtEl>
                                      </p:cBhvr>
                                    </p:animEffect>
                                    <p:animScale>
                                      <p:cBhvr>
                                        <p:cTn id="718" dur="250" autoRev="1" fill="hold"/>
                                        <p:tgtEl>
                                          <p:spTgt spid="17681"/>
                                        </p:tgtEl>
                                      </p:cBhvr>
                                      <p:by x="105000" y="105000"/>
                                    </p:animScale>
                                  </p:childTnLst>
                                </p:cTn>
                              </p:par>
                              <p:par>
                                <p:cTn id="719" presetID="26" presetClass="emph" presetSubtype="0" fill="hold" grpId="2" nodeType="withEffect">
                                  <p:stCondLst>
                                    <p:cond delay="0"/>
                                  </p:stCondLst>
                                  <p:childTnLst>
                                    <p:animEffect transition="out" filter="fade">
                                      <p:cBhvr>
                                        <p:cTn id="720" dur="500" tmFilter="0, 0; .2, .5; .8, .5; 1, 0"/>
                                        <p:tgtEl>
                                          <p:spTgt spid="17707"/>
                                        </p:tgtEl>
                                      </p:cBhvr>
                                    </p:animEffect>
                                    <p:animScale>
                                      <p:cBhvr>
                                        <p:cTn id="721" dur="250" autoRev="1" fill="hold"/>
                                        <p:tgtEl>
                                          <p:spTgt spid="17707"/>
                                        </p:tgtEl>
                                      </p:cBhvr>
                                      <p:by x="105000" y="105000"/>
                                    </p:animScale>
                                  </p:childTnLst>
                                  <p:subTnLst>
                                    <p:audio>
                                      <p:cMediaNode>
                                        <p:cTn display="0" masterRel="sameClick">
                                          <p:stCondLst>
                                            <p:cond evt="begin" delay="0">
                                              <p:tn val="719"/>
                                            </p:cond>
                                          </p:stCondLst>
                                          <p:endCondLst>
                                            <p:cond evt="onStopAudio" delay="0">
                                              <p:tgtEl>
                                                <p:sldTgt/>
                                              </p:tgtEl>
                                            </p:cond>
                                          </p:endCondLst>
                                        </p:cTn>
                                        <p:tgtEl>
                                          <p:sndTgt r:embed="rId3" name="applause.wav"/>
                                        </p:tgtEl>
                                      </p:cMediaNode>
                                    </p:audio>
                                  </p:subTnLst>
                                </p:cTn>
                              </p:par>
                              <p:par>
                                <p:cTn id="722" presetID="53" presetClass="entr" presetSubtype="0" fill="hold" nodeType="withEffect">
                                  <p:stCondLst>
                                    <p:cond delay="0"/>
                                  </p:stCondLst>
                                  <p:childTnLst>
                                    <p:set>
                                      <p:cBhvr>
                                        <p:cTn id="723" dur="1" fill="hold">
                                          <p:stCondLst>
                                            <p:cond delay="0"/>
                                          </p:stCondLst>
                                        </p:cTn>
                                        <p:tgtEl>
                                          <p:spTgt spid="17731"/>
                                        </p:tgtEl>
                                        <p:attrNameLst>
                                          <p:attrName>style.visibility</p:attrName>
                                        </p:attrNameLst>
                                      </p:cBhvr>
                                      <p:to>
                                        <p:strVal val="visible"/>
                                      </p:to>
                                    </p:set>
                                    <p:anim calcmode="lin" valueType="num">
                                      <p:cBhvr>
                                        <p:cTn id="724" dur="2000" fill="hold"/>
                                        <p:tgtEl>
                                          <p:spTgt spid="17731"/>
                                        </p:tgtEl>
                                        <p:attrNameLst>
                                          <p:attrName>ppt_w</p:attrName>
                                        </p:attrNameLst>
                                      </p:cBhvr>
                                      <p:tavLst>
                                        <p:tav tm="0">
                                          <p:val>
                                            <p:fltVal val="0"/>
                                          </p:val>
                                        </p:tav>
                                        <p:tav tm="100000">
                                          <p:val>
                                            <p:strVal val="#ppt_w"/>
                                          </p:val>
                                        </p:tav>
                                      </p:tavLst>
                                    </p:anim>
                                    <p:anim calcmode="lin" valueType="num">
                                      <p:cBhvr>
                                        <p:cTn id="725" dur="2000" fill="hold"/>
                                        <p:tgtEl>
                                          <p:spTgt spid="17731"/>
                                        </p:tgtEl>
                                        <p:attrNameLst>
                                          <p:attrName>ppt_h</p:attrName>
                                        </p:attrNameLst>
                                      </p:cBhvr>
                                      <p:tavLst>
                                        <p:tav tm="0">
                                          <p:val>
                                            <p:fltVal val="0"/>
                                          </p:val>
                                        </p:tav>
                                        <p:tav tm="100000">
                                          <p:val>
                                            <p:strVal val="#ppt_h"/>
                                          </p:val>
                                        </p:tav>
                                      </p:tavLst>
                                    </p:anim>
                                    <p:animEffect transition="in" filter="fade">
                                      <p:cBhvr>
                                        <p:cTn id="726" dur="2000"/>
                                        <p:tgtEl>
                                          <p:spTgt spid="17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33" grpId="0" animBg="1"/>
      <p:bldP spid="17534" grpId="0" animBg="1"/>
      <p:bldP spid="17535" grpId="0" animBg="1"/>
      <p:bldP spid="17536" grpId="0" animBg="1"/>
      <p:bldP spid="17537" grpId="0" animBg="1"/>
      <p:bldP spid="17538" grpId="0" animBg="1"/>
      <p:bldP spid="17539" grpId="0" animBg="1"/>
      <p:bldP spid="17540" grpId="0" animBg="1"/>
      <p:bldP spid="17540" grpId="1" animBg="1"/>
      <p:bldP spid="17540" grpId="2" animBg="1"/>
      <p:bldP spid="17563" grpId="0" animBg="1"/>
      <p:bldP spid="17563" grpId="1" animBg="1"/>
      <p:bldP spid="17563" grpId="2" animBg="1"/>
      <p:bldP spid="17564" grpId="0" animBg="1"/>
      <p:bldP spid="17564" grpId="1" animBg="1"/>
      <p:bldP spid="17564" grpId="2" animBg="1"/>
      <p:bldP spid="17565" grpId="0" animBg="1"/>
      <p:bldP spid="17565" grpId="1" animBg="1"/>
      <p:bldP spid="17565" grpId="2" animBg="1"/>
      <p:bldP spid="17566" grpId="0" animBg="1"/>
      <p:bldP spid="17566" grpId="1" animBg="1"/>
      <p:bldP spid="17566" grpId="2" animBg="1"/>
      <p:bldP spid="17567" grpId="0" animBg="1"/>
      <p:bldP spid="17567" grpId="1" animBg="1"/>
      <p:bldP spid="17567" grpId="2" animBg="1"/>
      <p:bldP spid="17568" grpId="0" animBg="1"/>
      <p:bldP spid="17568" grpId="1" animBg="1"/>
      <p:bldP spid="17568" grpId="2" animBg="1"/>
      <p:bldP spid="17569" grpId="0" animBg="1"/>
      <p:bldP spid="17569" grpId="1" animBg="1"/>
      <p:bldP spid="17569" grpId="2" animBg="1"/>
      <p:bldP spid="17570" grpId="0" animBg="1"/>
      <p:bldP spid="17570" grpId="1" animBg="1"/>
      <p:bldP spid="17570" grpId="2" animBg="1"/>
      <p:bldP spid="17571" grpId="0" animBg="1"/>
      <p:bldP spid="17571" grpId="1" animBg="1"/>
      <p:bldP spid="17571" grpId="2" animBg="1"/>
      <p:bldP spid="17572" grpId="0" animBg="1"/>
      <p:bldP spid="17572" grpId="1" animBg="1"/>
      <p:bldP spid="17572" grpId="2" animBg="1"/>
      <p:bldP spid="17572" grpId="3" animBg="1"/>
      <p:bldP spid="17579" grpId="0" animBg="1"/>
      <p:bldP spid="17579" grpId="1" animBg="1"/>
      <p:bldP spid="17579" grpId="2" animBg="1"/>
      <p:bldP spid="17594" grpId="0" animBg="1"/>
      <p:bldP spid="17594" grpId="1" animBg="1"/>
      <p:bldP spid="17594" grpId="2" animBg="1"/>
      <p:bldP spid="17595" grpId="0" animBg="1"/>
      <p:bldP spid="17595" grpId="1" animBg="1"/>
      <p:bldP spid="17595" grpId="2" animBg="1"/>
      <p:bldP spid="17596" grpId="0" animBg="1"/>
      <p:bldP spid="17596" grpId="1" animBg="1"/>
      <p:bldP spid="17596" grpId="2" animBg="1"/>
      <p:bldP spid="17597" grpId="0" animBg="1"/>
      <p:bldP spid="17597" grpId="1" animBg="1"/>
      <p:bldP spid="17597" grpId="2" animBg="1"/>
      <p:bldP spid="17598" grpId="0" animBg="1"/>
      <p:bldP spid="17598" grpId="1" animBg="1"/>
      <p:bldP spid="17598" grpId="2" animBg="1"/>
      <p:bldP spid="17599" grpId="0" animBg="1"/>
      <p:bldP spid="17599" grpId="1" animBg="1"/>
      <p:bldP spid="17599" grpId="2" animBg="1"/>
      <p:bldP spid="17600" grpId="0" animBg="1"/>
      <p:bldP spid="17600" grpId="1" animBg="1"/>
      <p:bldP spid="17600" grpId="2" animBg="1"/>
      <p:bldP spid="17601" grpId="0" animBg="1"/>
      <p:bldP spid="17601" grpId="1" animBg="1"/>
      <p:bldP spid="17601" grpId="2" animBg="1"/>
      <p:bldP spid="17602" grpId="0" animBg="1"/>
      <p:bldP spid="17602" grpId="1" animBg="1"/>
      <p:bldP spid="17602" grpId="2" animBg="1"/>
      <p:bldP spid="17603" grpId="0" animBg="1"/>
      <p:bldP spid="17603" grpId="1" animBg="1"/>
      <p:bldP spid="17603" grpId="2" animBg="1"/>
      <p:bldP spid="17604" grpId="0" animBg="1"/>
      <p:bldP spid="17604" grpId="1" animBg="1"/>
      <p:bldP spid="17604" grpId="2" animBg="1"/>
      <p:bldP spid="17605" grpId="0" animBg="1"/>
      <p:bldP spid="17605" grpId="1" animBg="1"/>
      <p:bldP spid="17605" grpId="2" animBg="1"/>
      <p:bldP spid="17629" grpId="0" animBg="1"/>
      <p:bldP spid="17629" grpId="1" animBg="1"/>
      <p:bldP spid="17629" grpId="2" animBg="1"/>
      <p:bldP spid="17630" grpId="0" animBg="1"/>
      <p:bldP spid="17630" grpId="1" animBg="1"/>
      <p:bldP spid="17630" grpId="2" animBg="1"/>
      <p:bldP spid="17631" grpId="0" animBg="1"/>
      <p:bldP spid="17631" grpId="1" animBg="1"/>
      <p:bldP spid="17631" grpId="2" animBg="1"/>
      <p:bldP spid="17632" grpId="0" animBg="1"/>
      <p:bldP spid="17632" grpId="1" animBg="1"/>
      <p:bldP spid="17632" grpId="2" animBg="1"/>
      <p:bldP spid="17633" grpId="0" animBg="1"/>
      <p:bldP spid="17633" grpId="1" animBg="1"/>
      <p:bldP spid="17633" grpId="2" animBg="1"/>
      <p:bldP spid="17634" grpId="0" animBg="1"/>
      <p:bldP spid="17634" grpId="1" animBg="1"/>
      <p:bldP spid="17634" grpId="2" animBg="1"/>
      <p:bldP spid="17635" grpId="0" animBg="1"/>
      <p:bldP spid="17635" grpId="1" animBg="1"/>
      <p:bldP spid="17635" grpId="2" animBg="1"/>
      <p:bldP spid="17655" grpId="0" animBg="1"/>
      <p:bldP spid="17655" grpId="1" animBg="1"/>
      <p:bldP spid="17655" grpId="2" animBg="1"/>
      <p:bldP spid="17656" grpId="0" animBg="1"/>
      <p:bldP spid="17656" grpId="1" animBg="1"/>
      <p:bldP spid="17656" grpId="2" animBg="1"/>
      <p:bldP spid="17657" grpId="0" animBg="1"/>
      <p:bldP spid="17657" grpId="1" animBg="1"/>
      <p:bldP spid="17657" grpId="2" animBg="1"/>
      <p:bldP spid="17658" grpId="0" animBg="1"/>
      <p:bldP spid="17658" grpId="1" animBg="1"/>
      <p:bldP spid="17658" grpId="2" animBg="1"/>
      <p:bldP spid="17659" grpId="0" animBg="1"/>
      <p:bldP spid="17659" grpId="1" animBg="1"/>
      <p:bldP spid="17659" grpId="2" animBg="1"/>
      <p:bldP spid="17660" grpId="0" animBg="1"/>
      <p:bldP spid="17660" grpId="1" animBg="1"/>
      <p:bldP spid="17660" grpId="2" animBg="1"/>
      <p:bldP spid="17661" grpId="0" animBg="1"/>
      <p:bldP spid="17661" grpId="1" animBg="1"/>
      <p:bldP spid="17661" grpId="2" animBg="1"/>
      <p:bldP spid="17681" grpId="0" animBg="1"/>
      <p:bldP spid="17681" grpId="1" animBg="1"/>
      <p:bldP spid="17681" grpId="2" animBg="1"/>
      <p:bldP spid="17682" grpId="0" animBg="1"/>
      <p:bldP spid="17682" grpId="1" animBg="1"/>
      <p:bldP spid="17683" grpId="0" animBg="1"/>
      <p:bldP spid="17683" grpId="1" animBg="1"/>
      <p:bldP spid="17683" grpId="2" animBg="1"/>
      <p:bldP spid="17684" grpId="0" animBg="1"/>
      <p:bldP spid="17684" grpId="1" animBg="1"/>
      <p:bldP spid="17685" grpId="0" animBg="1"/>
      <p:bldP spid="17685" grpId="1" animBg="1"/>
      <p:bldP spid="17686" grpId="0" animBg="1"/>
      <p:bldP spid="17686" grpId="1" animBg="1"/>
      <p:bldP spid="17687" grpId="0" animBg="1"/>
      <p:bldP spid="17687" grpId="1" animBg="1"/>
      <p:bldP spid="17707" grpId="0" animBg="1"/>
      <p:bldP spid="17707" grpId="1" animBg="1"/>
      <p:bldP spid="17707" grpId="2" animBg="1"/>
      <p:bldP spid="17708" grpId="0" animBg="1"/>
      <p:bldP spid="17708" grpId="1"/>
      <p:bldP spid="17709" grpId="0" animBg="1"/>
      <p:bldP spid="17709" grpId="1"/>
      <p:bldP spid="17710" grpId="0" animBg="1"/>
      <p:bldP spid="17710" grpId="1"/>
      <p:bldP spid="17711" grpId="0" animBg="1"/>
      <p:bldP spid="17711" grpId="1"/>
      <p:bldP spid="17712" grpId="0" animBg="1"/>
      <p:bldP spid="17712" grpId="1"/>
      <p:bldP spid="17713" grpId="0"/>
      <p:bldP spid="17713" grpId="1" animBg="1"/>
      <p:bldP spid="17730" grpId="0" animBg="1"/>
      <p:bldP spid="17730" grpId="1" animBg="1"/>
      <p:bldP spid="17730" grpId="2"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WLILIES"/>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95234" name="Picture 10" descr="Peixe_16"/>
          <p:cNvPicPr>
            <a:picLocks noChangeAspect="1" noChangeArrowheads="1" noCrop="1"/>
          </p:cNvPicPr>
          <p:nvPr/>
        </p:nvPicPr>
        <p:blipFill>
          <a:blip r:embed="rId3"/>
          <a:srcRect/>
          <a:stretch>
            <a:fillRect/>
          </a:stretch>
        </p:blipFill>
        <p:spPr bwMode="auto">
          <a:xfrm>
            <a:off x="4937125" y="6019800"/>
            <a:ext cx="2301875" cy="1038225"/>
          </a:xfrm>
          <a:prstGeom prst="rect">
            <a:avLst/>
          </a:prstGeom>
          <a:noFill/>
          <a:ln w="9525">
            <a:noFill/>
            <a:miter lim="800000"/>
            <a:headEnd/>
            <a:tailEnd/>
          </a:ln>
        </p:spPr>
      </p:pic>
      <p:pic>
        <p:nvPicPr>
          <p:cNvPr id="95235" name="Picture 11" descr="anh 3"/>
          <p:cNvPicPr>
            <a:picLocks noChangeAspect="1" noChangeArrowheads="1" noCrop="1"/>
          </p:cNvPicPr>
          <p:nvPr/>
        </p:nvPicPr>
        <p:blipFill>
          <a:blip r:embed="rId4"/>
          <a:srcRect/>
          <a:stretch>
            <a:fillRect/>
          </a:stretch>
        </p:blipFill>
        <p:spPr bwMode="auto">
          <a:xfrm rot="-1708301">
            <a:off x="7589838" y="287338"/>
            <a:ext cx="1600200" cy="1555750"/>
          </a:xfrm>
          <a:prstGeom prst="rect">
            <a:avLst/>
          </a:prstGeom>
          <a:noFill/>
          <a:ln w="9525">
            <a:noFill/>
            <a:miter lim="800000"/>
            <a:headEnd/>
            <a:tailEnd/>
          </a:ln>
        </p:spPr>
      </p:pic>
      <p:pic>
        <p:nvPicPr>
          <p:cNvPr id="95236" name="Picture 92" descr="frogCLR"/>
          <p:cNvPicPr>
            <a:picLocks noChangeAspect="1" noChangeArrowheads="1" noCrop="1"/>
          </p:cNvPicPr>
          <p:nvPr/>
        </p:nvPicPr>
        <p:blipFill>
          <a:blip r:embed="rId5"/>
          <a:srcRect/>
          <a:stretch>
            <a:fillRect/>
          </a:stretch>
        </p:blipFill>
        <p:spPr bwMode="auto">
          <a:xfrm rot="-489532">
            <a:off x="6159500" y="4587875"/>
            <a:ext cx="1722438" cy="1033463"/>
          </a:xfrm>
          <a:prstGeom prst="rect">
            <a:avLst/>
          </a:prstGeom>
          <a:noFill/>
          <a:ln w="9525">
            <a:noFill/>
            <a:miter lim="800000"/>
            <a:headEnd/>
            <a:tailEnd/>
          </a:ln>
        </p:spPr>
      </p:pic>
      <p:pic>
        <p:nvPicPr>
          <p:cNvPr id="95237" name="Picture 92" descr="frogCLR"/>
          <p:cNvPicPr>
            <a:picLocks noChangeAspect="1" noChangeArrowheads="1" noCrop="1"/>
          </p:cNvPicPr>
          <p:nvPr/>
        </p:nvPicPr>
        <p:blipFill>
          <a:blip r:embed="rId5"/>
          <a:srcRect/>
          <a:stretch>
            <a:fillRect/>
          </a:stretch>
        </p:blipFill>
        <p:spPr bwMode="auto">
          <a:xfrm rot="-489532">
            <a:off x="903288" y="4156075"/>
            <a:ext cx="1720850" cy="1033463"/>
          </a:xfrm>
          <a:prstGeom prst="rect">
            <a:avLst/>
          </a:prstGeom>
          <a:noFill/>
          <a:ln w="9525">
            <a:noFill/>
            <a:miter lim="800000"/>
            <a:headEnd/>
            <a:tailEnd/>
          </a:ln>
        </p:spPr>
      </p:pic>
      <p:sp>
        <p:nvSpPr>
          <p:cNvPr id="95238" name="WordArt 57"/>
          <p:cNvSpPr>
            <a:spLocks noChangeArrowheads="1" noChangeShapeType="1" noTextEdit="1"/>
          </p:cNvSpPr>
          <p:nvPr/>
        </p:nvSpPr>
        <p:spPr bwMode="auto">
          <a:xfrm rot="-697929">
            <a:off x="-107950" y="204788"/>
            <a:ext cx="7418388" cy="2570162"/>
          </a:xfrm>
          <a:prstGeom prst="rect">
            <a:avLst/>
          </a:prstGeom>
        </p:spPr>
        <p:txBody>
          <a:bodyPr wrap="none" fromWordArt="1">
            <a:prstTxWarp prst="textCurveDown">
              <a:avLst>
                <a:gd name="adj" fmla="val 43477"/>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160000" scaled="1"/>
                </a:gradFill>
                <a:latin typeface="Times New Roman"/>
                <a:cs typeface="Times New Roman"/>
              </a:rPr>
              <a:t>CHÀO CÁC EM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8"/>
          <p:cNvSpPr txBox="1">
            <a:spLocks noChangeArrowheads="1"/>
          </p:cNvSpPr>
          <p:nvPr/>
        </p:nvSpPr>
        <p:spPr bwMode="auto">
          <a:xfrm>
            <a:off x="4953000" y="1900238"/>
            <a:ext cx="184150" cy="366712"/>
          </a:xfrm>
          <a:prstGeom prst="rect">
            <a:avLst/>
          </a:prstGeom>
          <a:noFill/>
          <a:ln w="9525">
            <a:noFill/>
            <a:miter lim="800000"/>
            <a:headEnd/>
            <a:tailEnd/>
          </a:ln>
        </p:spPr>
        <p:txBody>
          <a:bodyPr wrap="none">
            <a:spAutoFit/>
          </a:bodyPr>
          <a:lstStyle/>
          <a:p>
            <a:endParaRPr lang="vi-VN"/>
          </a:p>
        </p:txBody>
      </p:sp>
      <p:grpSp>
        <p:nvGrpSpPr>
          <p:cNvPr id="2" name="Group 9"/>
          <p:cNvGrpSpPr>
            <a:grpSpLocks/>
          </p:cNvGrpSpPr>
          <p:nvPr/>
        </p:nvGrpSpPr>
        <p:grpSpPr bwMode="auto">
          <a:xfrm>
            <a:off x="0" y="1276350"/>
            <a:ext cx="9144000" cy="4419600"/>
            <a:chOff x="0" y="0"/>
            <a:chExt cx="5760" cy="2976"/>
          </a:xfrm>
        </p:grpSpPr>
        <p:pic>
          <p:nvPicPr>
            <p:cNvPr id="24587" name="Picture 10"/>
            <p:cNvPicPr>
              <a:picLocks noChangeAspect="1" noChangeArrowheads="1"/>
            </p:cNvPicPr>
            <p:nvPr/>
          </p:nvPicPr>
          <p:blipFill>
            <a:blip r:embed="rId2"/>
            <a:srcRect/>
            <a:stretch>
              <a:fillRect/>
            </a:stretch>
          </p:blipFill>
          <p:spPr bwMode="auto">
            <a:xfrm>
              <a:off x="0" y="0"/>
              <a:ext cx="1824" cy="1392"/>
            </a:xfrm>
            <a:prstGeom prst="rect">
              <a:avLst/>
            </a:prstGeom>
            <a:noFill/>
            <a:ln w="12700">
              <a:solidFill>
                <a:srgbClr val="0000FF"/>
              </a:solidFill>
              <a:miter lim="800000"/>
              <a:headEnd/>
              <a:tailEnd/>
            </a:ln>
          </p:spPr>
        </p:pic>
        <p:pic>
          <p:nvPicPr>
            <p:cNvPr id="24588" name="Picture 11"/>
            <p:cNvPicPr>
              <a:picLocks noChangeAspect="1" noChangeArrowheads="1"/>
            </p:cNvPicPr>
            <p:nvPr/>
          </p:nvPicPr>
          <p:blipFill>
            <a:blip r:embed="rId3"/>
            <a:srcRect/>
            <a:stretch>
              <a:fillRect/>
            </a:stretch>
          </p:blipFill>
          <p:spPr bwMode="auto">
            <a:xfrm>
              <a:off x="1872" y="0"/>
              <a:ext cx="1920" cy="1392"/>
            </a:xfrm>
            <a:prstGeom prst="rect">
              <a:avLst/>
            </a:prstGeom>
            <a:noFill/>
            <a:ln w="12700">
              <a:solidFill>
                <a:srgbClr val="0000FF"/>
              </a:solidFill>
              <a:miter lim="800000"/>
              <a:headEnd/>
              <a:tailEnd/>
            </a:ln>
          </p:spPr>
        </p:pic>
        <p:pic>
          <p:nvPicPr>
            <p:cNvPr id="24589" name="Picture 12"/>
            <p:cNvPicPr>
              <a:picLocks noChangeAspect="1" noChangeArrowheads="1"/>
            </p:cNvPicPr>
            <p:nvPr/>
          </p:nvPicPr>
          <p:blipFill>
            <a:blip r:embed="rId4"/>
            <a:srcRect/>
            <a:stretch>
              <a:fillRect/>
            </a:stretch>
          </p:blipFill>
          <p:spPr bwMode="auto">
            <a:xfrm>
              <a:off x="3840" y="0"/>
              <a:ext cx="1920" cy="1392"/>
            </a:xfrm>
            <a:prstGeom prst="rect">
              <a:avLst/>
            </a:prstGeom>
            <a:noFill/>
            <a:ln w="12700">
              <a:solidFill>
                <a:srgbClr val="0000FF"/>
              </a:solidFill>
              <a:miter lim="800000"/>
              <a:headEnd/>
              <a:tailEnd/>
            </a:ln>
          </p:spPr>
        </p:pic>
        <p:pic>
          <p:nvPicPr>
            <p:cNvPr id="24590" name="Picture 13"/>
            <p:cNvPicPr>
              <a:picLocks noChangeAspect="1" noChangeArrowheads="1"/>
            </p:cNvPicPr>
            <p:nvPr/>
          </p:nvPicPr>
          <p:blipFill>
            <a:blip r:embed="rId5"/>
            <a:srcRect/>
            <a:stretch>
              <a:fillRect/>
            </a:stretch>
          </p:blipFill>
          <p:spPr bwMode="auto">
            <a:xfrm>
              <a:off x="0" y="1440"/>
              <a:ext cx="1440" cy="1536"/>
            </a:xfrm>
            <a:prstGeom prst="rect">
              <a:avLst/>
            </a:prstGeom>
            <a:noFill/>
            <a:ln w="12700">
              <a:solidFill>
                <a:srgbClr val="0000FF"/>
              </a:solidFill>
              <a:miter lim="800000"/>
              <a:headEnd/>
              <a:tailEnd/>
            </a:ln>
          </p:spPr>
        </p:pic>
        <p:pic>
          <p:nvPicPr>
            <p:cNvPr id="24591" name="Picture 14"/>
            <p:cNvPicPr>
              <a:picLocks noChangeAspect="1" noChangeArrowheads="1"/>
            </p:cNvPicPr>
            <p:nvPr/>
          </p:nvPicPr>
          <p:blipFill>
            <a:blip r:embed="rId6"/>
            <a:srcRect/>
            <a:stretch>
              <a:fillRect/>
            </a:stretch>
          </p:blipFill>
          <p:spPr bwMode="auto">
            <a:xfrm>
              <a:off x="1488" y="1440"/>
              <a:ext cx="1344" cy="1536"/>
            </a:xfrm>
            <a:prstGeom prst="rect">
              <a:avLst/>
            </a:prstGeom>
            <a:noFill/>
            <a:ln w="12700">
              <a:solidFill>
                <a:srgbClr val="0000FF"/>
              </a:solidFill>
              <a:miter lim="800000"/>
              <a:headEnd/>
              <a:tailEnd/>
            </a:ln>
          </p:spPr>
        </p:pic>
        <p:pic>
          <p:nvPicPr>
            <p:cNvPr id="24592" name="Picture 15"/>
            <p:cNvPicPr>
              <a:picLocks noChangeAspect="1" noChangeArrowheads="1"/>
            </p:cNvPicPr>
            <p:nvPr/>
          </p:nvPicPr>
          <p:blipFill>
            <a:blip r:embed="rId7"/>
            <a:srcRect/>
            <a:stretch>
              <a:fillRect/>
            </a:stretch>
          </p:blipFill>
          <p:spPr bwMode="auto">
            <a:xfrm>
              <a:off x="2880" y="1440"/>
              <a:ext cx="1392" cy="1536"/>
            </a:xfrm>
            <a:prstGeom prst="rect">
              <a:avLst/>
            </a:prstGeom>
            <a:noFill/>
            <a:ln w="12700">
              <a:solidFill>
                <a:srgbClr val="0000FF"/>
              </a:solidFill>
              <a:miter lim="800000"/>
              <a:headEnd/>
              <a:tailEnd/>
            </a:ln>
          </p:spPr>
        </p:pic>
        <p:pic>
          <p:nvPicPr>
            <p:cNvPr id="24593" name="Picture 16"/>
            <p:cNvPicPr>
              <a:picLocks noChangeAspect="1" noChangeArrowheads="1"/>
            </p:cNvPicPr>
            <p:nvPr/>
          </p:nvPicPr>
          <p:blipFill>
            <a:blip r:embed="rId8"/>
            <a:srcRect/>
            <a:stretch>
              <a:fillRect/>
            </a:stretch>
          </p:blipFill>
          <p:spPr bwMode="auto">
            <a:xfrm>
              <a:off x="4320" y="1440"/>
              <a:ext cx="1440" cy="1536"/>
            </a:xfrm>
            <a:prstGeom prst="rect">
              <a:avLst/>
            </a:prstGeom>
            <a:noFill/>
            <a:ln w="12700">
              <a:solidFill>
                <a:srgbClr val="0000FF"/>
              </a:solidFill>
              <a:miter lim="800000"/>
              <a:headEnd/>
              <a:tailEnd/>
            </a:ln>
          </p:spPr>
        </p:pic>
        <p:sp>
          <p:nvSpPr>
            <p:cNvPr id="24594" name="Oval 17"/>
            <p:cNvSpPr>
              <a:spLocks noChangeArrowheads="1"/>
            </p:cNvSpPr>
            <p:nvPr/>
          </p:nvSpPr>
          <p:spPr bwMode="auto">
            <a:xfrm>
              <a:off x="96" y="1152"/>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1</a:t>
              </a:r>
            </a:p>
          </p:txBody>
        </p:sp>
        <p:sp>
          <p:nvSpPr>
            <p:cNvPr id="24595" name="Oval 18"/>
            <p:cNvSpPr>
              <a:spLocks noChangeArrowheads="1"/>
            </p:cNvSpPr>
            <p:nvPr/>
          </p:nvSpPr>
          <p:spPr bwMode="auto">
            <a:xfrm>
              <a:off x="0" y="2784"/>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4</a:t>
              </a:r>
            </a:p>
          </p:txBody>
        </p:sp>
        <p:sp>
          <p:nvSpPr>
            <p:cNvPr id="24596" name="Oval 19"/>
            <p:cNvSpPr>
              <a:spLocks noChangeArrowheads="1"/>
            </p:cNvSpPr>
            <p:nvPr/>
          </p:nvSpPr>
          <p:spPr bwMode="auto">
            <a:xfrm>
              <a:off x="1536" y="2784"/>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5</a:t>
              </a:r>
            </a:p>
          </p:txBody>
        </p:sp>
        <p:sp>
          <p:nvSpPr>
            <p:cNvPr id="24597" name="Oval 20"/>
            <p:cNvSpPr>
              <a:spLocks noChangeArrowheads="1"/>
            </p:cNvSpPr>
            <p:nvPr/>
          </p:nvSpPr>
          <p:spPr bwMode="auto">
            <a:xfrm>
              <a:off x="2928" y="2784"/>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6</a:t>
              </a:r>
            </a:p>
          </p:txBody>
        </p:sp>
        <p:sp>
          <p:nvSpPr>
            <p:cNvPr id="24598" name="Oval 21"/>
            <p:cNvSpPr>
              <a:spLocks noChangeArrowheads="1"/>
            </p:cNvSpPr>
            <p:nvPr/>
          </p:nvSpPr>
          <p:spPr bwMode="auto">
            <a:xfrm>
              <a:off x="4368" y="2784"/>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7</a:t>
              </a:r>
            </a:p>
          </p:txBody>
        </p:sp>
        <p:sp>
          <p:nvSpPr>
            <p:cNvPr id="24599" name="Oval 22"/>
            <p:cNvSpPr>
              <a:spLocks noChangeArrowheads="1"/>
            </p:cNvSpPr>
            <p:nvPr/>
          </p:nvSpPr>
          <p:spPr bwMode="auto">
            <a:xfrm>
              <a:off x="1920" y="1152"/>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2</a:t>
              </a:r>
            </a:p>
          </p:txBody>
        </p:sp>
        <p:sp>
          <p:nvSpPr>
            <p:cNvPr id="24600" name="Oval 23"/>
            <p:cNvSpPr>
              <a:spLocks noChangeArrowheads="1"/>
            </p:cNvSpPr>
            <p:nvPr/>
          </p:nvSpPr>
          <p:spPr bwMode="auto">
            <a:xfrm>
              <a:off x="3936" y="1152"/>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3</a:t>
              </a:r>
            </a:p>
          </p:txBody>
        </p:sp>
      </p:grpSp>
      <p:sp>
        <p:nvSpPr>
          <p:cNvPr id="24579" name="AutoShape 24">
            <a:hlinkClick r:id="rId9" action="ppaction://hlinksldjump"/>
          </p:cNvPr>
          <p:cNvSpPr>
            <a:spLocks noChangeArrowheads="1"/>
          </p:cNvSpPr>
          <p:nvPr/>
        </p:nvSpPr>
        <p:spPr bwMode="auto">
          <a:xfrm>
            <a:off x="838200" y="1519238"/>
            <a:ext cx="1600200" cy="990600"/>
          </a:xfrm>
          <a:prstGeom prst="actionButtonBackPrevious">
            <a:avLst/>
          </a:prstGeom>
          <a:noFill/>
          <a:ln w="9525">
            <a:noFill/>
            <a:miter lim="800000"/>
            <a:headEnd/>
            <a:tailEnd/>
          </a:ln>
        </p:spPr>
        <p:txBody>
          <a:bodyPr wrap="none" anchor="ctr"/>
          <a:lstStyle/>
          <a:p>
            <a:endParaRPr lang="vi-VN"/>
          </a:p>
        </p:txBody>
      </p:sp>
      <p:sp>
        <p:nvSpPr>
          <p:cNvPr id="24580" name="AutoShape 25">
            <a:hlinkClick r:id="rId10" action="ppaction://hlinksldjump"/>
          </p:cNvPr>
          <p:cNvSpPr>
            <a:spLocks noChangeArrowheads="1"/>
          </p:cNvSpPr>
          <p:nvPr/>
        </p:nvSpPr>
        <p:spPr bwMode="auto">
          <a:xfrm>
            <a:off x="3657600" y="1595438"/>
            <a:ext cx="1752600" cy="1066800"/>
          </a:xfrm>
          <a:prstGeom prst="actionButtonBackPrevious">
            <a:avLst/>
          </a:prstGeom>
          <a:noFill/>
          <a:ln w="9525">
            <a:noFill/>
            <a:miter lim="800000"/>
            <a:headEnd/>
            <a:tailEnd/>
          </a:ln>
        </p:spPr>
        <p:txBody>
          <a:bodyPr wrap="none" anchor="ctr"/>
          <a:lstStyle/>
          <a:p>
            <a:endParaRPr lang="vi-VN"/>
          </a:p>
        </p:txBody>
      </p:sp>
      <p:sp>
        <p:nvSpPr>
          <p:cNvPr id="24581" name="AutoShape 26">
            <a:hlinkClick r:id="rId11" action="ppaction://hlinksldjump"/>
          </p:cNvPr>
          <p:cNvSpPr>
            <a:spLocks noChangeArrowheads="1"/>
          </p:cNvSpPr>
          <p:nvPr/>
        </p:nvSpPr>
        <p:spPr bwMode="auto">
          <a:xfrm>
            <a:off x="7086600" y="1595438"/>
            <a:ext cx="1447800" cy="1143000"/>
          </a:xfrm>
          <a:prstGeom prst="actionButtonBackPrevious">
            <a:avLst/>
          </a:prstGeom>
          <a:noFill/>
          <a:ln w="9525">
            <a:noFill/>
            <a:miter lim="800000"/>
            <a:headEnd/>
            <a:tailEnd/>
          </a:ln>
        </p:spPr>
        <p:txBody>
          <a:bodyPr wrap="none" anchor="ctr"/>
          <a:lstStyle/>
          <a:p>
            <a:endParaRPr lang="vi-VN"/>
          </a:p>
        </p:txBody>
      </p:sp>
      <p:sp>
        <p:nvSpPr>
          <p:cNvPr id="24582" name="AutoShape 27">
            <a:hlinkClick r:id="rId12" action="ppaction://hlinksldjump"/>
          </p:cNvPr>
          <p:cNvSpPr>
            <a:spLocks noChangeArrowheads="1"/>
          </p:cNvSpPr>
          <p:nvPr/>
        </p:nvSpPr>
        <p:spPr bwMode="auto">
          <a:xfrm>
            <a:off x="685800" y="3881438"/>
            <a:ext cx="1371600" cy="1066800"/>
          </a:xfrm>
          <a:prstGeom prst="actionButtonBackPrevious">
            <a:avLst/>
          </a:prstGeom>
          <a:noFill/>
          <a:ln w="9525">
            <a:noFill/>
            <a:miter lim="800000"/>
            <a:headEnd/>
            <a:tailEnd/>
          </a:ln>
        </p:spPr>
        <p:txBody>
          <a:bodyPr wrap="none" anchor="ctr"/>
          <a:lstStyle/>
          <a:p>
            <a:endParaRPr lang="vi-VN"/>
          </a:p>
        </p:txBody>
      </p:sp>
      <p:sp>
        <p:nvSpPr>
          <p:cNvPr id="24583" name="AutoShape 28">
            <a:hlinkClick r:id="rId13" action="ppaction://hlinksldjump"/>
          </p:cNvPr>
          <p:cNvSpPr>
            <a:spLocks noChangeArrowheads="1"/>
          </p:cNvSpPr>
          <p:nvPr/>
        </p:nvSpPr>
        <p:spPr bwMode="auto">
          <a:xfrm>
            <a:off x="2895600" y="3881438"/>
            <a:ext cx="1371600" cy="1066800"/>
          </a:xfrm>
          <a:prstGeom prst="actionButtonForwardNext">
            <a:avLst/>
          </a:prstGeom>
          <a:noFill/>
          <a:ln w="9525">
            <a:noFill/>
            <a:miter lim="800000"/>
            <a:headEnd/>
            <a:tailEnd/>
          </a:ln>
        </p:spPr>
        <p:txBody>
          <a:bodyPr wrap="none" anchor="ctr"/>
          <a:lstStyle/>
          <a:p>
            <a:endParaRPr lang="vi-VN"/>
          </a:p>
        </p:txBody>
      </p:sp>
      <p:sp>
        <p:nvSpPr>
          <p:cNvPr id="24584" name="AutoShape 29">
            <a:hlinkClick r:id="rId12" action="ppaction://hlinksldjump"/>
          </p:cNvPr>
          <p:cNvSpPr>
            <a:spLocks noChangeArrowheads="1"/>
          </p:cNvSpPr>
          <p:nvPr/>
        </p:nvSpPr>
        <p:spPr bwMode="auto">
          <a:xfrm>
            <a:off x="5334000" y="3881438"/>
            <a:ext cx="1295400" cy="1066800"/>
          </a:xfrm>
          <a:prstGeom prst="actionButtonBackPrevious">
            <a:avLst/>
          </a:prstGeom>
          <a:noFill/>
          <a:ln w="9525">
            <a:noFill/>
            <a:miter lim="800000"/>
            <a:headEnd/>
            <a:tailEnd/>
          </a:ln>
        </p:spPr>
        <p:txBody>
          <a:bodyPr wrap="none" anchor="ctr"/>
          <a:lstStyle/>
          <a:p>
            <a:endParaRPr lang="vi-VN"/>
          </a:p>
        </p:txBody>
      </p:sp>
      <p:sp>
        <p:nvSpPr>
          <p:cNvPr id="24585" name="AutoShape 30">
            <a:hlinkClick r:id="rId14" action="ppaction://hlinksldjump"/>
          </p:cNvPr>
          <p:cNvSpPr>
            <a:spLocks noChangeArrowheads="1"/>
          </p:cNvSpPr>
          <p:nvPr/>
        </p:nvSpPr>
        <p:spPr bwMode="auto">
          <a:xfrm>
            <a:off x="7620000" y="3881438"/>
            <a:ext cx="1143000" cy="1219200"/>
          </a:xfrm>
          <a:prstGeom prst="actionButtonForwardNext">
            <a:avLst/>
          </a:prstGeom>
          <a:noFill/>
          <a:ln w="9525">
            <a:noFill/>
            <a:miter lim="800000"/>
            <a:headEnd/>
            <a:tailEnd/>
          </a:ln>
        </p:spPr>
        <p:txBody>
          <a:bodyPr wrap="none" anchor="ctr"/>
          <a:lstStyle/>
          <a:p>
            <a:endParaRPr lang="vi-VN"/>
          </a:p>
        </p:txBody>
      </p:sp>
      <p:sp>
        <p:nvSpPr>
          <p:cNvPr id="24586" name="Rectangle 2"/>
          <p:cNvSpPr>
            <a:spLocks noChangeArrowheads="1"/>
          </p:cNvSpPr>
          <p:nvPr/>
        </p:nvSpPr>
        <p:spPr bwMode="auto">
          <a:xfrm>
            <a:off x="0" y="1524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a:t>
            </a:r>
            <a:endParaRPr lang="vi-VN" altLang="en-US" sz="3400" b="1">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Untitled-3"/>
          <p:cNvPicPr>
            <a:picLocks noChangeAspect="1" noChangeArrowheads="1"/>
          </p:cNvPicPr>
          <p:nvPr/>
        </p:nvPicPr>
        <p:blipFill>
          <a:blip r:embed="rId2"/>
          <a:srcRect/>
          <a:stretch>
            <a:fillRect/>
          </a:stretch>
        </p:blipFill>
        <p:spPr bwMode="auto">
          <a:xfrm>
            <a:off x="685800" y="1790700"/>
            <a:ext cx="7620000" cy="4329113"/>
          </a:xfrm>
          <a:prstGeom prst="rect">
            <a:avLst/>
          </a:prstGeom>
          <a:noFill/>
          <a:ln w="19050">
            <a:solidFill>
              <a:schemeClr val="tx1"/>
            </a:solidFill>
            <a:miter lim="800000"/>
            <a:headEnd/>
            <a:tailEnd/>
          </a:ln>
        </p:spPr>
      </p:pic>
      <p:sp>
        <p:nvSpPr>
          <p:cNvPr id="13" name="Text Box 3"/>
          <p:cNvSpPr txBox="1">
            <a:spLocks noChangeArrowheads="1"/>
          </p:cNvSpPr>
          <p:nvPr/>
        </p:nvSpPr>
        <p:spPr bwMode="auto">
          <a:xfrm>
            <a:off x="3124200" y="6253163"/>
            <a:ext cx="2895600" cy="519112"/>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1.</a:t>
            </a:r>
            <a:r>
              <a:rPr lang="en-US" b="1">
                <a:solidFill>
                  <a:srgbClr val="FF000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Cây nhãn</a:t>
            </a:r>
          </a:p>
        </p:txBody>
      </p:sp>
      <p:sp>
        <p:nvSpPr>
          <p:cNvPr id="25603" name="Rectangle 2"/>
          <p:cNvSpPr>
            <a:spLocks noChangeArrowheads="1"/>
          </p:cNvSpPr>
          <p:nvPr/>
        </p:nvSpPr>
        <p:spPr bwMode="auto">
          <a:xfrm>
            <a:off x="0" y="3810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a:t>
            </a:r>
            <a:endParaRPr lang="vi-VN" altLang="en-US" sz="3400" b="1">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2756</TotalTime>
  <Words>2135</Words>
  <Application>Microsoft Office PowerPoint</Application>
  <PresentationFormat>On-screen Show (4:3)</PresentationFormat>
  <Paragraphs>677</Paragraphs>
  <Slides>75</Slides>
  <Notes>4</Notes>
  <HiddenSlides>1</HiddenSlides>
  <MMClips>0</MMClips>
  <ScaleCrop>false</ScaleCrop>
  <HeadingPairs>
    <vt:vector size="6" baseType="variant">
      <vt:variant>
        <vt:lpstr>Fonts Used</vt:lpstr>
      </vt:variant>
      <vt:variant>
        <vt:i4>10</vt:i4>
      </vt:variant>
      <vt:variant>
        <vt:lpstr>Design Template</vt:lpstr>
      </vt:variant>
      <vt:variant>
        <vt:i4>1</vt:i4>
      </vt:variant>
      <vt:variant>
        <vt:lpstr>Slide Titles</vt:lpstr>
      </vt:variant>
      <vt:variant>
        <vt:i4>75</vt:i4>
      </vt:variant>
    </vt:vector>
  </HeadingPairs>
  <TitlesOfParts>
    <vt:vector size="86" baseType="lpstr">
      <vt:lpstr>Arial</vt:lpstr>
      <vt:lpstr>Calibri</vt:lpstr>
      <vt:lpstr>Times New Roman</vt:lpstr>
      <vt:lpstr>HP001 5Ha</vt:lpstr>
      <vt:lpstr>.VnTime</vt:lpstr>
      <vt:lpstr>Wingdings</vt:lpstr>
      <vt:lpstr>Wingdings 2</vt:lpstr>
      <vt:lpstr>Trebuchet MS</vt:lpstr>
      <vt:lpstr>Verdana</vt:lpstr>
      <vt:lpstr>.VnTimeH</vt:lpstr>
      <vt:lpstr>Office Theme</vt:lpstr>
      <vt:lpstr>Slide 1</vt:lpstr>
      <vt:lpstr>Slide 2</vt:lpstr>
      <vt:lpstr>  Chọn ý em cho là đúng nhất?</vt:lpstr>
      <vt:lpstr>  Chọn ý em cho là đúng nhất?</vt:lpstr>
      <vt:lpstr>  Chọn ý em cho là đúng nhất?</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1. Chức năng của thân cây</vt:lpstr>
      <vt:lpstr>1. Chức năng của thân cây</vt:lpstr>
      <vt:lpstr>Slide 50</vt:lpstr>
      <vt:lpstr>1. Chức năng của thân cây</vt:lpstr>
      <vt:lpstr>1. Chức năng của thân cây</vt:lpstr>
      <vt:lpstr>VÌ SAO NGọN CÂY Bị HÉO? </vt:lpstr>
      <vt:lpstr>1. Chức năng của thân cây</vt:lpstr>
      <vt:lpstr>Lợi ích của thân cây đối với đời sống con người và động vật</vt:lpstr>
      <vt:lpstr>Slide 56</vt:lpstr>
      <vt:lpstr>Một số thân cây dùng làm thức ăn  cho người và động vật: </vt:lpstr>
      <vt:lpstr>Slide 58</vt:lpstr>
      <vt:lpstr>Một số thân cây cho gỗ:</vt:lpstr>
      <vt:lpstr>2. Lợi ích của thân cây đối với đời sống con người và động vật</vt:lpstr>
      <vt:lpstr>Cây cao su</vt:lpstr>
      <vt:lpstr>Một số thân cây được dùng làm thuốc</vt:lpstr>
      <vt:lpstr>2. Lợi ích của thân cây đối với đời sống con người và động vật</vt:lpstr>
      <vt:lpstr>3. Để bảo vệ thân cây ta phải:</vt:lpstr>
      <vt:lpstr>Slide 65</vt:lpstr>
      <vt:lpstr>Một số thân cây cho gỗ dùng để làm</vt:lpstr>
      <vt:lpstr>Slide 67</vt:lpstr>
      <vt:lpstr>Slide 68</vt:lpstr>
      <vt:lpstr>Một số thân cây dùng làm thức ăn  cho người và động vật: </vt:lpstr>
      <vt:lpstr>Slide 70</vt:lpstr>
      <vt:lpstr>Một số thân cây cho nhựa dùng để làm</vt:lpstr>
      <vt:lpstr>Slide 72</vt:lpstr>
      <vt:lpstr>Slide 73</vt:lpstr>
      <vt:lpstr>Slide 74</vt:lpstr>
      <vt:lpstr>Slide 75</vt:lpstr>
    </vt:vector>
  </TitlesOfParts>
  <Company>ITQuangNam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Root</dc:creator>
  <cp:lastModifiedBy>Windows User</cp:lastModifiedBy>
  <cp:revision>345</cp:revision>
  <dcterms:created xsi:type="dcterms:W3CDTF">2011-01-16T18:54:55Z</dcterms:created>
  <dcterms:modified xsi:type="dcterms:W3CDTF">2021-01-22T12:20:42Z</dcterms:modified>
</cp:coreProperties>
</file>