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5" r:id="rId2"/>
    <p:sldId id="322" r:id="rId3"/>
    <p:sldId id="276" r:id="rId4"/>
    <p:sldId id="277" r:id="rId5"/>
    <p:sldId id="278" r:id="rId6"/>
    <p:sldId id="324" r:id="rId7"/>
    <p:sldId id="325" r:id="rId8"/>
    <p:sldId id="298" r:id="rId9"/>
    <p:sldId id="319" r:id="rId10"/>
    <p:sldId id="292" r:id="rId11"/>
    <p:sldId id="296" r:id="rId12"/>
    <p:sldId id="268" r:id="rId13"/>
    <p:sldId id="269" r:id="rId14"/>
    <p:sldId id="317" r:id="rId15"/>
    <p:sldId id="309" r:id="rId16"/>
    <p:sldId id="318" r:id="rId17"/>
    <p:sldId id="316" r:id="rId18"/>
    <p:sldId id="313" r:id="rId19"/>
    <p:sldId id="323" r:id="rId20"/>
    <p:sldId id="31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FFFF"/>
    <a:srgbClr val="CCFFFF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967" y="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8527D-9C9D-4FD0-A14F-B619A49C1A1B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E2057-817D-48AC-BB6A-D8C276C7E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2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DD4B6F-8D10-4B48-A499-4847AA0A835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8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E2057-817D-48AC-BB6A-D8C276C7E6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4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04534C-F62B-42E1-B005-79D43A278F6C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810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04534C-F62B-42E1-B005-79D43A278F6C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3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04534C-F62B-42E1-B005-79D43A278F6C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9854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04534C-F62B-42E1-B005-79D43A278F6C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884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1A098D-74DE-4681-A86D-1C0AC45E1D4E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7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3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5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4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12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6.gif"/><Relationship Id="rId5" Type="http://schemas.openxmlformats.org/officeDocument/2006/relationships/audio" Target="../media/audio4.wav"/><Relationship Id="rId15" Type="http://schemas.openxmlformats.org/officeDocument/2006/relationships/image" Target="../media/image10.gif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4.gif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6.gif"/><Relationship Id="rId5" Type="http://schemas.openxmlformats.org/officeDocument/2006/relationships/audio" Target="../media/audio4.wav"/><Relationship Id="rId15" Type="http://schemas.openxmlformats.org/officeDocument/2006/relationships/image" Target="../media/image10.gif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4.gif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audio" Target="../media/audio4.wav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8.gif"/><Relationship Id="rId5" Type="http://schemas.openxmlformats.org/officeDocument/2006/relationships/image" Target="../media/image3.gif"/><Relationship Id="rId10" Type="http://schemas.openxmlformats.org/officeDocument/2006/relationships/image" Target="../media/image13.jpeg"/><Relationship Id="rId4" Type="http://schemas.openxmlformats.org/officeDocument/2006/relationships/audio" Target="../media/audio5.wav"/><Relationship Id="rId9" Type="http://schemas.openxmlformats.org/officeDocument/2006/relationships/image" Target="../media/image6.gif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15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96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AutoShape 9"/>
          <p:cNvSpPr>
            <a:spLocks noChangeArrowheads="1"/>
          </p:cNvSpPr>
          <p:nvPr/>
        </p:nvSpPr>
        <p:spPr bwMode="auto">
          <a:xfrm>
            <a:off x="365125" y="914400"/>
            <a:ext cx="823913" cy="73183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62" name="AutoShape 10"/>
          <p:cNvSpPr>
            <a:spLocks noChangeArrowheads="1"/>
          </p:cNvSpPr>
          <p:nvPr/>
        </p:nvSpPr>
        <p:spPr bwMode="auto">
          <a:xfrm>
            <a:off x="365125" y="3108325"/>
            <a:ext cx="441325" cy="519113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3" name="AutoShape 11"/>
          <p:cNvSpPr>
            <a:spLocks noChangeArrowheads="1"/>
          </p:cNvSpPr>
          <p:nvPr/>
        </p:nvSpPr>
        <p:spPr bwMode="auto">
          <a:xfrm>
            <a:off x="1736725" y="471488"/>
            <a:ext cx="549275" cy="823912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1447800" y="92075"/>
            <a:ext cx="439738" cy="517525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5578475" y="457200"/>
            <a:ext cx="482600" cy="4699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66" name="AutoShape 14"/>
          <p:cNvSpPr>
            <a:spLocks noChangeArrowheads="1"/>
          </p:cNvSpPr>
          <p:nvPr/>
        </p:nvSpPr>
        <p:spPr bwMode="auto">
          <a:xfrm>
            <a:off x="6765925" y="274638"/>
            <a:ext cx="441325" cy="47942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7" name="AutoShape 15"/>
          <p:cNvSpPr>
            <a:spLocks noChangeArrowheads="1"/>
          </p:cNvSpPr>
          <p:nvPr/>
        </p:nvSpPr>
        <p:spPr bwMode="auto">
          <a:xfrm>
            <a:off x="8412163" y="990600"/>
            <a:ext cx="731837" cy="822325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1143000" y="5486400"/>
            <a:ext cx="463550" cy="5286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auto">
          <a:xfrm>
            <a:off x="7620000" y="4343400"/>
            <a:ext cx="593725" cy="6477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70" name="AutoShape 18"/>
          <p:cNvSpPr>
            <a:spLocks noChangeArrowheads="1"/>
          </p:cNvSpPr>
          <p:nvPr/>
        </p:nvSpPr>
        <p:spPr bwMode="auto">
          <a:xfrm>
            <a:off x="7239000" y="5626100"/>
            <a:ext cx="484188" cy="4699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auto">
          <a:xfrm>
            <a:off x="8229600" y="5075238"/>
            <a:ext cx="639763" cy="639762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9172" name="AutoShape 20"/>
          <p:cNvSpPr>
            <a:spLocks noChangeArrowheads="1"/>
          </p:cNvSpPr>
          <p:nvPr/>
        </p:nvSpPr>
        <p:spPr bwMode="auto">
          <a:xfrm>
            <a:off x="381000" y="4648200"/>
            <a:ext cx="547688" cy="8223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73" name="AutoShape 21"/>
          <p:cNvSpPr>
            <a:spLocks noChangeArrowheads="1"/>
          </p:cNvSpPr>
          <p:nvPr/>
        </p:nvSpPr>
        <p:spPr bwMode="auto">
          <a:xfrm>
            <a:off x="457200" y="6324600"/>
            <a:ext cx="441325" cy="47942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>
            <a:off x="2590800" y="5562600"/>
            <a:ext cx="1006475" cy="822325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6404" name="WordArt 23"/>
          <p:cNvSpPr>
            <a:spLocks noChangeArrowheads="1" noChangeShapeType="1" noTextEdit="1"/>
          </p:cNvSpPr>
          <p:nvPr/>
        </p:nvSpPr>
        <p:spPr bwMode="auto">
          <a:xfrm>
            <a:off x="639763" y="457200"/>
            <a:ext cx="8229600" cy="381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4069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5" name="WordArt 24"/>
          <p:cNvSpPr>
            <a:spLocks noChangeArrowheads="1" noChangeShapeType="1" noTextEdit="1"/>
          </p:cNvSpPr>
          <p:nvPr/>
        </p:nvSpPr>
        <p:spPr bwMode="auto">
          <a:xfrm>
            <a:off x="1941513" y="4876801"/>
            <a:ext cx="5540375" cy="168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407" name="WordArt 7"/>
          <p:cNvSpPr>
            <a:spLocks noChangeArrowheads="1" noChangeShapeType="1" noTextEdit="1"/>
          </p:cNvSpPr>
          <p:nvPr/>
        </p:nvSpPr>
        <p:spPr bwMode="auto">
          <a:xfrm>
            <a:off x="1546680" y="3748088"/>
            <a:ext cx="6264275" cy="987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408" name="Text Box 27"/>
          <p:cNvSpPr txBox="1">
            <a:spLocks noChangeArrowheads="1"/>
          </p:cNvSpPr>
          <p:nvPr/>
        </p:nvSpPr>
        <p:spPr bwMode="auto">
          <a:xfrm>
            <a:off x="1311275" y="228600"/>
            <a:ext cx="5637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45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animBg="1"/>
      <p:bldP spid="49163" grpId="0" animBg="1"/>
      <p:bldP spid="49164" grpId="0" animBg="1"/>
      <p:bldP spid="49166" grpId="0" animBg="1"/>
      <p:bldP spid="49169" grpId="0" animBg="1"/>
      <p:bldP spid="49172" grpId="0" animBg="1"/>
      <p:bldP spid="491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" y="579076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996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8" y="1370012"/>
            <a:ext cx="2469339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6" y="3370117"/>
            <a:ext cx="234203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6" y="5071887"/>
            <a:ext cx="2292154" cy="165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751512" y="1611600"/>
            <a:ext cx="3048000" cy="1031875"/>
            <a:chOff x="1248" y="1152"/>
            <a:chExt cx="2400" cy="650"/>
          </a:xfrm>
        </p:grpSpPr>
        <p:sp>
          <p:nvSpPr>
            <p:cNvPr id="1435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1248" y="1152"/>
              <a:ext cx="144" cy="6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sp>
          <p:nvSpPr>
            <p:cNvPr id="14355" name="Text Box 29"/>
            <p:cNvSpPr txBox="1">
              <a:spLocks noChangeArrowheads="1"/>
            </p:cNvSpPr>
            <p:nvPr/>
          </p:nvSpPr>
          <p:spPr bwMode="auto">
            <a:xfrm>
              <a:off x="1440" y="1248"/>
              <a:ext cx="220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Ông</a:t>
              </a: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bà</a:t>
              </a: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 Minh</a:t>
              </a:r>
            </a:p>
          </p:txBody>
        </p:sp>
      </p:grp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5791200" y="1862431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Thế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hệ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thứ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1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743947" y="3700103"/>
            <a:ext cx="2971800" cy="1031875"/>
            <a:chOff x="1248" y="2422"/>
            <a:chExt cx="2448" cy="650"/>
          </a:xfrm>
        </p:grpSpPr>
        <p:sp>
          <p:nvSpPr>
            <p:cNvPr id="1435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1248" y="2422"/>
              <a:ext cx="144" cy="6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sp>
          <p:nvSpPr>
            <p:cNvPr id="14353" name="Text Box 33"/>
            <p:cNvSpPr txBox="1">
              <a:spLocks noChangeArrowheads="1"/>
            </p:cNvSpPr>
            <p:nvPr/>
          </p:nvSpPr>
          <p:spPr bwMode="auto">
            <a:xfrm>
              <a:off x="1488" y="2476"/>
              <a:ext cx="220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Bố</a:t>
              </a: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mẹ</a:t>
              </a: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 Minh</a:t>
              </a:r>
            </a:p>
          </p:txBody>
        </p:sp>
      </p:grp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5562600" y="3921195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Thế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hệ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thứ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2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640676" y="5339049"/>
            <a:ext cx="3124200" cy="1031875"/>
            <a:chOff x="1248" y="3596"/>
            <a:chExt cx="2448" cy="650"/>
          </a:xfrm>
        </p:grpSpPr>
        <p:sp>
          <p:nvSpPr>
            <p:cNvPr id="14350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1248" y="3596"/>
              <a:ext cx="144" cy="6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sp>
          <p:nvSpPr>
            <p:cNvPr id="14351" name="Text Box 37"/>
            <p:cNvSpPr txBox="1">
              <a:spLocks noChangeArrowheads="1"/>
            </p:cNvSpPr>
            <p:nvPr/>
          </p:nvSpPr>
          <p:spPr bwMode="auto">
            <a:xfrm>
              <a:off x="1488" y="3676"/>
              <a:ext cx="220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Minh </a:t>
              </a: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3333CC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Times New Roman" pitchFamily="18" charset="0"/>
                </a:rPr>
                <a:t>em</a:t>
              </a:r>
              <a:endParaRPr lang="en-US" sz="3200" b="1" dirty="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5597236" y="5562598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Thế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hệ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thứ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761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6" grpId="0"/>
      <p:bldP spid="39970" grpId="0"/>
      <p:bldP spid="399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57200" y="238992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Lan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hệ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chung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19" name="Picture 3" descr="GiaDinh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724401" cy="553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890655" y="231414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3333CC"/>
                </a:solidFill>
                <a:latin typeface="Times New Roman" pitchFamily="18" charset="0"/>
              </a:rPr>
              <a:t>Bố</a:t>
            </a:r>
            <a:r>
              <a:rPr lang="en-US" sz="28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itchFamily="18" charset="0"/>
              </a:rPr>
              <a:t>mẹ</a:t>
            </a:r>
            <a:r>
              <a:rPr lang="en-US" sz="2800" b="1" dirty="0">
                <a:solidFill>
                  <a:srgbClr val="3333CC"/>
                </a:solidFill>
                <a:latin typeface="Times New Roman" pitchFamily="18" charset="0"/>
              </a:rPr>
              <a:t> Lan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629400" y="2307214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Thế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hệ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thứ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1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876801" y="4814454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3333CC"/>
                </a:solidFill>
                <a:latin typeface="Times New Roman" pitchFamily="18" charset="0"/>
              </a:rPr>
              <a:t>Lan </a:t>
            </a:r>
            <a:r>
              <a:rPr lang="en-US" sz="2800" b="1" dirty="0" err="1">
                <a:solidFill>
                  <a:srgbClr val="3333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itchFamily="18" charset="0"/>
              </a:rPr>
              <a:t>em</a:t>
            </a:r>
            <a:endParaRPr lang="en-US" sz="28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553200" y="4779385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Thế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hệ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thứ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 3" pitchFamily="18" charset="2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625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09800" y="-55418"/>
            <a:ext cx="647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hệ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4" descr="Trong hÃ¬nh áº£nh cÃ³ thá» cÃ³: 3 ngÆ°á»i, má»i ngÆ°á»i Äang cÆ°á»i, má»i ngÆ°á»i Äang Äá»©ng vÃ  ÄÃ¡m cÆ°á»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7805"/>
            <a:ext cx="5563428" cy="61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ết quả hình ảnh cho ảnh chụp gia đình 4 thế h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ảnh chụp gia đình 4 thế h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Kết quả hình ảnh cho ảnh chụp gia đình 4 thế h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62000"/>
            <a:ext cx="8607426" cy="59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62200" y="30396"/>
            <a:ext cx="647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2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09600"/>
            <a:ext cx="922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1828800"/>
            <a:ext cx="8153400" cy="2554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27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Gia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40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4000" b="1" dirty="0">
                <a:solidFill>
                  <a:srgbClr val="3333FF"/>
                </a:solidFill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3333FF"/>
                </a:solidFill>
              </a:rPr>
              <a:t>-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Tình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cảm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gia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đình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bạn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như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thế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nào</a:t>
            </a:r>
            <a:r>
              <a:rPr lang="en-US" altLang="en-US" sz="40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3333FF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5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.fvca1-2.fna.fbcdn.net/v/t1.15752-9/74484771_449477469030232_1004116500006567936_n.jpg?_nc_cat=110&amp;_nc_oc=AQnxcUYq-UZfttdaMZqT09G7hNGk-uCMnlOAITwqT5suRfTvyf_3ckA8AVzalVLIWXltBcSM11NkaL4wG0IxSuMA&amp;_nc_ht=scontent.fvca1-2.fna&amp;oh=60ea315ae6c1a483778fbd1b3b151375&amp;oe=5E26118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19411"/>
            <a:ext cx="54864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0"/>
            <a:ext cx="3328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Thư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0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fvca1-1.fna.fbcdn.net/v/t1.15752-9/73143803_1449174025229552_1091567574660939776_n.jpg?_nc_cat=111&amp;_nc_oc=AQlBsHGd-V7RlFXQhUD1FUoaHu5tR1zA8P4zoO6uMEWGQqPsmm8WQZXiq934kMGoEknECiK5xSLz_fzzT_bB44AM&amp;_nc_ht=scontent.fvca1-1.fna&amp;oh=cae4067e9ff9fe0f3a25de26631beb11&amp;oe=5E2A2C8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4775"/>
            <a:ext cx="6019800" cy="61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0400" y="0"/>
            <a:ext cx="3514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Tùng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2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.fvca1-1.fna.fbcdn.net/v/t1.15752-9/75258611_696098664232269_1097765242533838848_n.jpg?_nc_cat=106&amp;_nc_oc=AQk2JufDl2QRDnhaGDgrIsFKAiIuiVQvugML47Xg_fAzHrDv3TZPcvCrZuL42y0z7HwV2vwlmTUAik-ZYg1UbDkw&amp;_nc_ht=scontent.fvca1-1.fna&amp;oh=aa726dfd415925eeebb16cfbb9e7c63c&amp;oe=5E2D50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10400" cy="58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0400" y="76200"/>
            <a:ext cx="3742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4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fvca1-1.fna.fbcdn.net/v/t1.15752-9/73143803_1449174025229552_1091567574660939776_n.jpg?_nc_cat=111&amp;_nc_oc=AQlBsHGd-V7RlFXQhUD1FUoaHu5tR1zA8P4zoO6uMEWGQqPsmm8WQZXiq934kMGoEknECiK5xSLz_fzzT_bB44AM&amp;_nc_ht=scontent.fvca1-1.fna&amp;oh=cae4067e9ff9fe0f3a25de26631beb11&amp;oe=5E2A2C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381000"/>
            <a:ext cx="4419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.fvca1-1.fna.fbcdn.net/v/t1.15752-9/75258611_696098664232269_1097765242533838848_n.jpg?_nc_cat=106&amp;_nc_oc=AQk2JufDl2QRDnhaGDgrIsFKAiIuiVQvugML47Xg_fAzHrDv3TZPcvCrZuL42y0z7HwV2vwlmTUAik-ZYg1UbDkw&amp;_nc_ht=scontent.fvca1-1.fna&amp;oh=aa726dfd415925eeebb16cfbb9e7c63c&amp;oe=5E2D5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1618"/>
            <a:ext cx="4056446" cy="28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content.fvca1-2.fna.fbcdn.net/v/t1.15752-9/74484771_449477469030232_1004116500006567936_n.jpg?_nc_cat=110&amp;_nc_oc=AQnxcUYq-UZfttdaMZqT09G7hNGk-uCMnlOAITwqT5suRfTvyf_3ckA8AVzalVLIWXltBcSM11NkaL4wG0IxSuMA&amp;_nc_ht=scontent.fvca1-2.fna&amp;oh=60ea315ae6c1a483778fbd1b3b151375&amp;oe=5E26118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11055"/>
            <a:ext cx="3827846" cy="36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nghệ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sỹ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</a:t>
            </a:r>
            <a:r>
              <a:rPr lang="en-US" b="1" dirty="0" err="1" smtClean="0">
                <a:solidFill>
                  <a:srgbClr val="FF0000"/>
                </a:solidFill>
              </a:rPr>
              <a:t>uyền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Linh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Quyá»n Linh sau tuyÃªn bá» giáº£i nghá»: NhÃ  tÃ´i toÃ n thuá»c, vá»£ con xÃ³t lÃ²ng khi tháº¥y tÃ´i uá»ng thuá»c nhiá»u hÆ¡n Än cÆ¡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2416"/>
            <a:ext cx="8534400" cy="56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8585" y="551591"/>
            <a:ext cx="5562600" cy="1704614"/>
          </a:xfrm>
          <a:prstGeom prst="rect">
            <a:avLst/>
          </a:prstGeom>
          <a:noFill/>
        </p:spPr>
        <p:txBody>
          <a:bodyPr spcFirstLastPara="1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Times New Roman" pitchFamily="18" charset="0"/>
              </a:rPr>
              <a:t>HOẠT ĐỘNG KHỞI ĐỘNG</a:t>
            </a:r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1905000" y="3048000"/>
            <a:ext cx="60960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CHƠI</a:t>
            </a:r>
            <a:endParaRPr lang="en-US" sz="36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RUNG CHUÔNG VÀNG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12" descr="2 chu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5" y="551591"/>
            <a:ext cx="2927495" cy="227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44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ot HongKong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793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-85726" y="885825"/>
            <a:ext cx="8696325" cy="33051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765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IẾT HỌC ĐẾN ĐÂY LÀ KẾT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THUÙC </a:t>
            </a:r>
          </a:p>
        </p:txBody>
      </p:sp>
      <p:pic>
        <p:nvPicPr>
          <p:cNvPr id="36868" name="Picture 4" descr="3d bi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2362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3d bi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3d bi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62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peace_do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63" y="1126927"/>
            <a:ext cx="373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peace_do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373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9448800" y="6207125"/>
            <a:ext cx="11658600" cy="650875"/>
          </a:xfrm>
          <a:prstGeom prst="rect">
            <a:avLst/>
          </a:prstGeom>
          <a:noFill/>
          <a:ln w="9525">
            <a:solidFill>
              <a:srgbClr val="FFE70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66FF"/>
                </a:solidFill>
                <a:latin typeface="VNI-Times" pitchFamily="2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VNI-Times" pitchFamily="2" charset="0"/>
              </a:rPr>
              <a:t>XIN CHAÂN THAØNH CAÛM ÔN CAÙC THAÀY COÂ GIAÙO VAØ CAÙC EM HOÏC SINH</a:t>
            </a:r>
          </a:p>
        </p:txBody>
      </p:sp>
      <p:sp>
        <p:nvSpPr>
          <p:cNvPr id="61450" name="WordArt 10"/>
          <p:cNvSpPr>
            <a:spLocks noChangeArrowheads="1" noChangeShapeType="1" noTextEdit="1"/>
          </p:cNvSpPr>
          <p:nvPr/>
        </p:nvSpPr>
        <p:spPr bwMode="auto">
          <a:xfrm>
            <a:off x="304800" y="4620419"/>
            <a:ext cx="8686800" cy="166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70"/>
              </a:avLst>
            </a:prstTxWarp>
          </a:bodyPr>
          <a:lstStyle/>
          <a:p>
            <a:pPr algn="ctr"/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8749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00"/>
    </mc:Choice>
    <mc:Fallback xmlns="">
      <p:transition spd="slow" advTm="3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8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5000"/>
                                        <p:tgtEl>
                                          <p:spTgt spid="6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0"/>
                                        <p:tgtEl>
                                          <p:spTgt spid="6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6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4277999" y="1238077"/>
            <a:ext cx="4718569" cy="48767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latin typeface="Times New Roman" pitchFamily="18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496608" y="3124200"/>
            <a:ext cx="3378757" cy="23850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5092408" y="1402962"/>
            <a:ext cx="3192463" cy="8922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a)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hô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hấp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4778264" y="2393950"/>
            <a:ext cx="3886657" cy="13398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b)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hấp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endParaRPr lang="en-US" sz="2800" b="1" dirty="0">
              <a:latin typeface="Times New Roman" pitchFamily="18" charset="0"/>
            </a:endParaRPr>
          </a:p>
          <a:p>
            <a:pPr marL="342900" indent="-342900"/>
            <a:r>
              <a:rPr lang="en-US" sz="2800" b="1" dirty="0" err="1" smtClean="0">
                <a:latin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thần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kinh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4572242" y="3808774"/>
            <a:ext cx="4232793" cy="21038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c)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, </a:t>
            </a:r>
          </a:p>
          <a:p>
            <a:pPr marL="342900" indent="-342900"/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kinh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Cơ</a:t>
            </a:r>
            <a:endParaRPr lang="en-US" sz="2800" b="1" dirty="0" smtClean="0">
              <a:latin typeface="Times New Roman" pitchFamily="18" charset="0"/>
            </a:endParaRPr>
          </a:p>
          <a:p>
            <a:pPr marL="342900" indent="-342900"/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tuần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</a:endParaRPr>
          </a:p>
          <a:p>
            <a:pPr marL="342900" indent="-342900"/>
            <a:r>
              <a:rPr lang="en-US" sz="2800" b="1" dirty="0" err="1" smtClean="0">
                <a:latin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tiểu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5608" name="AutoShape 126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42111" name="AutoShape 12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8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42112" name="AutoShape 128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2113" name="AutoShape 129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42114" name="AutoShape 130"/>
          <p:cNvSpPr>
            <a:spLocks noChangeArrowheads="1"/>
          </p:cNvSpPr>
          <p:nvPr/>
        </p:nvSpPr>
        <p:spPr bwMode="auto">
          <a:xfrm>
            <a:off x="41148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42115" name="AutoShape 131"/>
          <p:cNvSpPr>
            <a:spLocks noChangeArrowheads="1"/>
          </p:cNvSpPr>
          <p:nvPr/>
        </p:nvSpPr>
        <p:spPr bwMode="auto">
          <a:xfrm>
            <a:off x="41148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42116" name="AutoShape 132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42117" name="AutoShape 133"/>
          <p:cNvSpPr>
            <a:spLocks noChangeArrowheads="1"/>
          </p:cNvSpPr>
          <p:nvPr/>
        </p:nvSpPr>
        <p:spPr bwMode="auto">
          <a:xfrm>
            <a:off x="4114800" y="6019800"/>
            <a:ext cx="9906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42118" name="AutoShape 134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42119" name="AutoShape 135"/>
          <p:cNvSpPr>
            <a:spLocks noChangeArrowheads="1"/>
          </p:cNvSpPr>
          <p:nvPr/>
        </p:nvSpPr>
        <p:spPr bwMode="auto">
          <a:xfrm>
            <a:off x="40386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42120" name="AutoShape 136"/>
          <p:cNvSpPr>
            <a:spLocks noChangeArrowheads="1"/>
          </p:cNvSpPr>
          <p:nvPr/>
        </p:nvSpPr>
        <p:spPr bwMode="auto">
          <a:xfrm>
            <a:off x="40735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42121" name="AutoShape 13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42122" name="AutoShape 138"/>
          <p:cNvSpPr>
            <a:spLocks noChangeArrowheads="1"/>
          </p:cNvSpPr>
          <p:nvPr/>
        </p:nvSpPr>
        <p:spPr bwMode="auto">
          <a:xfrm>
            <a:off x="4059238" y="5964238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42123" name="AutoShape 139"/>
          <p:cNvSpPr>
            <a:spLocks noChangeArrowheads="1"/>
          </p:cNvSpPr>
          <p:nvPr/>
        </p:nvSpPr>
        <p:spPr bwMode="auto">
          <a:xfrm>
            <a:off x="40386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13</a:t>
            </a:r>
          </a:p>
        </p:txBody>
      </p:sp>
      <p:sp>
        <p:nvSpPr>
          <p:cNvPr id="42124" name="AutoShape 140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42125" name="AutoShape 141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42140" name="AutoShape 156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pic>
        <p:nvPicPr>
          <p:cNvPr id="25625" name="Picture 25" descr="AG00174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26" descr="AG00092_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27" name="Group 27"/>
          <p:cNvGrpSpPr>
            <a:grpSpLocks/>
          </p:cNvGrpSpPr>
          <p:nvPr/>
        </p:nvGrpSpPr>
        <p:grpSpPr bwMode="auto">
          <a:xfrm>
            <a:off x="0" y="45145"/>
            <a:ext cx="9248775" cy="7122609"/>
            <a:chOff x="0" y="172"/>
            <a:chExt cx="5760" cy="3956"/>
          </a:xfrm>
        </p:grpSpPr>
        <p:grpSp>
          <p:nvGrpSpPr>
            <p:cNvPr id="25652" name="Group 28"/>
            <p:cNvGrpSpPr>
              <a:grpSpLocks/>
            </p:cNvGrpSpPr>
            <p:nvPr/>
          </p:nvGrpSpPr>
          <p:grpSpPr bwMode="auto">
            <a:xfrm>
              <a:off x="0" y="172"/>
              <a:ext cx="5760" cy="3864"/>
              <a:chOff x="0" y="172"/>
              <a:chExt cx="5760" cy="3864"/>
            </a:xfrm>
          </p:grpSpPr>
          <p:pic>
            <p:nvPicPr>
              <p:cNvPr id="25655" name="Picture 29" descr="n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56" name="Picture 30" descr="n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0" y="172"/>
                <a:ext cx="576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653" name="Picture 31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54" name="Picture 32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696888" y="3160467"/>
            <a:ext cx="3079281" cy="29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</a:rPr>
              <a:t>          </a:t>
            </a:r>
            <a:endParaRPr lang="en-US" sz="4000" b="1" dirty="0">
              <a:solidFill>
                <a:srgbClr val="FF3300"/>
              </a:solidFill>
            </a:endParaRPr>
          </a:p>
        </p:txBody>
      </p:sp>
      <p:pic>
        <p:nvPicPr>
          <p:cNvPr id="25629" name="Picture 34" descr="2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436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3" name="Picture 35" descr="55128416-thao24hA2006124108106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84150" cy="2286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940720" y="1645444"/>
            <a:ext cx="2438400" cy="9144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5587767" y="177533"/>
            <a:ext cx="2438400" cy="9144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FF3300"/>
                </a:solidFill>
                <a:latin typeface="Times New Roman" pitchFamily="18" charset="0"/>
              </a:rPr>
              <a:t>Đáp án</a:t>
            </a:r>
          </a:p>
        </p:txBody>
      </p:sp>
      <p:pic>
        <p:nvPicPr>
          <p:cNvPr id="25633" name="Picture 38" descr="Picture1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04800"/>
            <a:ext cx="1020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60"/>
          <p:cNvGrpSpPr>
            <a:grpSpLocks/>
          </p:cNvGrpSpPr>
          <p:nvPr/>
        </p:nvGrpSpPr>
        <p:grpSpPr bwMode="auto">
          <a:xfrm>
            <a:off x="4038600" y="304800"/>
            <a:ext cx="1219200" cy="1143000"/>
            <a:chOff x="2495" y="92"/>
            <a:chExt cx="627" cy="575"/>
          </a:xfrm>
        </p:grpSpPr>
        <p:grpSp>
          <p:nvGrpSpPr>
            <p:cNvPr id="25641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5643" name="Oval 162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4" name="Oval 163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5" name="Oval 164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1" cy="2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6" name="Oval 165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0" cy="2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7" name="Oval 166"/>
              <p:cNvSpPr>
                <a:spLocks noChangeArrowheads="1"/>
              </p:cNvSpPr>
              <p:nvPr/>
            </p:nvSpPr>
            <p:spPr bwMode="gray">
              <a:xfrm>
                <a:off x="980" y="2818"/>
                <a:ext cx="676" cy="2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8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49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50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5651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25642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1</a:t>
              </a:r>
            </a:p>
          </p:txBody>
        </p:sp>
      </p:grpSp>
      <p:pic>
        <p:nvPicPr>
          <p:cNvPr id="84020" name="Picture 52" descr="Comemorativo_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40" y="-98955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6" name="Picture 53" descr="Tang !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457200" y="1524000"/>
            <a:ext cx="3457575" cy="1052513"/>
            <a:chOff x="912" y="2592"/>
            <a:chExt cx="3072" cy="960"/>
          </a:xfrm>
        </p:grpSpPr>
        <p:sp>
          <p:nvSpPr>
            <p:cNvPr id="25639" name="Oval 15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57150" cmpd="thinThick">
              <a:solidFill>
                <a:srgbClr val="FB313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Calibri" pitchFamily="34" charset="0"/>
              </a:endParaRPr>
            </a:p>
          </p:txBody>
        </p:sp>
        <p:sp>
          <p:nvSpPr>
            <p:cNvPr id="25640" name="WordArt 15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B3131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99"/>
                      </a:gs>
                      <a:gs pos="50000">
                        <a:srgbClr val="FFFFFF"/>
                      </a:gs>
                      <a:gs pos="100000">
                        <a:srgbClr val="FFFF99"/>
                      </a:gs>
                    </a:gsLst>
                    <a:lin ang="5400000" scaled="1"/>
                  </a:gradFill>
                  <a:latin typeface=".VnTime"/>
                </a:rPr>
                <a:t>HÕt giê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002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12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620"/>
                            </p:stCondLst>
                            <p:childTnLst>
                              <p:par>
                                <p:cTn id="3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12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92" decel="100000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92" decel="100000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192" fill="hold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92" fill="hold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2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2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2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2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2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2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2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2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2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2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42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4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0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7" dur="1" fill="hold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104E-6 L 3.33333E-6 -0.29965 " pathEditMode="relative" rAng="0" ptsTypes="AA">
                                      <p:cBhvr>
                                        <p:cTn id="245" dur="500" fill="hold"/>
                                        <p:tgtEl>
                                          <p:spTgt spid="839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83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0.0178 L -0.00174 -0.27514 " pathEditMode="relative" rAng="0" ptsTypes="AA">
                                      <p:cBhvr>
                                        <p:cTn id="247" dur="500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659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0.0178 L -0.00174 -0.27514 " pathEditMode="relative" rAng="0" ptsTypes="AA">
                                      <p:cBhvr>
                                        <p:cTn id="249" dur="500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659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0.0178 L -0.00174 -0.27514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659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0.0178 L -0.00174 -0.27514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  <p:bldP spid="83974" grpId="0" animBg="1"/>
      <p:bldP spid="83975" grpId="0" uiExpand="1" build="allAtOnce" animBg="1"/>
      <p:bldP spid="42111" grpId="0" animBg="1"/>
      <p:bldP spid="42112" grpId="0" animBg="1"/>
      <p:bldP spid="42113" grpId="0" animBg="1"/>
      <p:bldP spid="42114" grpId="0" animBg="1"/>
      <p:bldP spid="42115" grpId="0" animBg="1"/>
      <p:bldP spid="42116" grpId="0" animBg="1"/>
      <p:bldP spid="42117" grpId="0" animBg="1"/>
      <p:bldP spid="42118" grpId="0" animBg="1"/>
      <p:bldP spid="42119" grpId="0" animBg="1"/>
      <p:bldP spid="42120" grpId="0" animBg="1"/>
      <p:bldP spid="42121" grpId="0" animBg="1"/>
      <p:bldP spid="42122" grpId="0" animBg="1"/>
      <p:bldP spid="42123" grpId="0" animBg="1"/>
      <p:bldP spid="42124" grpId="0" animBg="1"/>
      <p:bldP spid="42125" grpId="0" animBg="1"/>
      <p:bldP spid="840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4920219" y="1447800"/>
            <a:ext cx="3918981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66FF33"/>
              </a:gs>
            </a:gsLst>
            <a:lin ang="0" scaled="1"/>
          </a:gra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latin typeface="Times New Roman" pitchFamily="18" charset="0"/>
            </a:endParaRP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342698" y="2929044"/>
            <a:ext cx="4342016" cy="257164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5153543" y="1909402"/>
            <a:ext cx="3545853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a) </a:t>
            </a:r>
            <a:r>
              <a:rPr lang="en-US" sz="2800" b="1" dirty="0" err="1" smtClean="0">
                <a:latin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        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tiểu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5204619" y="3325091"/>
            <a:ext cx="3494778" cy="121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b)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>
            <a:off x="5167313" y="4800600"/>
            <a:ext cx="3532083" cy="11318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c)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kinh</a:t>
            </a:r>
            <a:r>
              <a:rPr lang="en-US" sz="28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26631" name="AutoShape 126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42111" name="AutoShape 12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8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42112" name="AutoShape 128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2113" name="AutoShape 129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42114" name="AutoShape 130"/>
          <p:cNvSpPr>
            <a:spLocks noChangeArrowheads="1"/>
          </p:cNvSpPr>
          <p:nvPr/>
        </p:nvSpPr>
        <p:spPr bwMode="auto">
          <a:xfrm>
            <a:off x="41148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42115" name="AutoShape 131"/>
          <p:cNvSpPr>
            <a:spLocks noChangeArrowheads="1"/>
          </p:cNvSpPr>
          <p:nvPr/>
        </p:nvSpPr>
        <p:spPr bwMode="auto">
          <a:xfrm>
            <a:off x="41148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42116" name="AutoShape 132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42117" name="AutoShape 133"/>
          <p:cNvSpPr>
            <a:spLocks noChangeArrowheads="1"/>
          </p:cNvSpPr>
          <p:nvPr/>
        </p:nvSpPr>
        <p:spPr bwMode="auto">
          <a:xfrm>
            <a:off x="4114800" y="6019800"/>
            <a:ext cx="9906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42118" name="AutoShape 134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42119" name="AutoShape 135"/>
          <p:cNvSpPr>
            <a:spLocks noChangeArrowheads="1"/>
          </p:cNvSpPr>
          <p:nvPr/>
        </p:nvSpPr>
        <p:spPr bwMode="auto">
          <a:xfrm>
            <a:off x="40386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42120" name="AutoShape 136"/>
          <p:cNvSpPr>
            <a:spLocks noChangeArrowheads="1"/>
          </p:cNvSpPr>
          <p:nvPr/>
        </p:nvSpPr>
        <p:spPr bwMode="auto">
          <a:xfrm>
            <a:off x="40735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42121" name="AutoShape 13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42122" name="AutoShape 138"/>
          <p:cNvSpPr>
            <a:spLocks noChangeArrowheads="1"/>
          </p:cNvSpPr>
          <p:nvPr/>
        </p:nvSpPr>
        <p:spPr bwMode="auto">
          <a:xfrm>
            <a:off x="4059238" y="5964238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42123" name="AutoShape 139"/>
          <p:cNvSpPr>
            <a:spLocks noChangeArrowheads="1"/>
          </p:cNvSpPr>
          <p:nvPr/>
        </p:nvSpPr>
        <p:spPr bwMode="auto">
          <a:xfrm>
            <a:off x="40386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13</a:t>
            </a:r>
          </a:p>
        </p:txBody>
      </p:sp>
      <p:sp>
        <p:nvSpPr>
          <p:cNvPr id="42124" name="AutoShape 140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42125" name="AutoShape 141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42140" name="AutoShape 156"/>
          <p:cNvSpPr>
            <a:spLocks noChangeArrowheads="1"/>
          </p:cNvSpPr>
          <p:nvPr/>
        </p:nvSpPr>
        <p:spPr bwMode="auto">
          <a:xfrm>
            <a:off x="4056063" y="59547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pic>
        <p:nvPicPr>
          <p:cNvPr id="26648" name="Picture 25" descr="AG00174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16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9" name="Picture 26" descr="AG00092_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0" name="Group 27"/>
          <p:cNvGrpSpPr>
            <a:grpSpLocks/>
          </p:cNvGrpSpPr>
          <p:nvPr/>
        </p:nvGrpSpPr>
        <p:grpSpPr bwMode="auto">
          <a:xfrm>
            <a:off x="-31750" y="0"/>
            <a:ext cx="9248775" cy="7086600"/>
            <a:chOff x="0" y="192"/>
            <a:chExt cx="5760" cy="3936"/>
          </a:xfrm>
        </p:grpSpPr>
        <p:grpSp>
          <p:nvGrpSpPr>
            <p:cNvPr id="2667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26678" name="Picture 29" descr="n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9" name="Picture 30" descr="n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676" name="Picture 31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77" name="Picture 32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448152" y="3133242"/>
            <a:ext cx="454709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6652" name="Picture 34" descr="2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436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7" name="Picture 35" descr="55128416-thao24hA2006124108106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0"/>
            <a:ext cx="228600" cy="1905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8" name="Oval 36"/>
          <p:cNvSpPr>
            <a:spLocks noChangeArrowheads="1"/>
          </p:cNvSpPr>
          <p:nvPr/>
        </p:nvSpPr>
        <p:spPr bwMode="auto">
          <a:xfrm>
            <a:off x="1692939" y="1587097"/>
            <a:ext cx="2438400" cy="9144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Câu hỏi</a:t>
            </a:r>
          </a:p>
        </p:txBody>
      </p:sp>
      <p:sp>
        <p:nvSpPr>
          <p:cNvPr id="85029" name="Oval 37"/>
          <p:cNvSpPr>
            <a:spLocks noChangeArrowheads="1"/>
          </p:cNvSpPr>
          <p:nvPr/>
        </p:nvSpPr>
        <p:spPr bwMode="auto">
          <a:xfrm>
            <a:off x="5562600" y="304800"/>
            <a:ext cx="2438400" cy="9144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FF3300"/>
                </a:solidFill>
                <a:latin typeface="Times New Roman" pitchFamily="18" charset="0"/>
              </a:rPr>
              <a:t>Đáp án</a:t>
            </a:r>
          </a:p>
        </p:txBody>
      </p:sp>
      <p:pic>
        <p:nvPicPr>
          <p:cNvPr id="26656" name="Picture 38" descr="Picture1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04800"/>
            <a:ext cx="1020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886200" y="304800"/>
            <a:ext cx="1219200" cy="1143000"/>
            <a:chOff x="2852" y="887"/>
            <a:chExt cx="768" cy="720"/>
          </a:xfrm>
        </p:grpSpPr>
        <p:grpSp>
          <p:nvGrpSpPr>
            <p:cNvPr id="26664" name="Group 161"/>
            <p:cNvGrpSpPr>
              <a:grpSpLocks/>
            </p:cNvGrpSpPr>
            <p:nvPr/>
          </p:nvGrpSpPr>
          <p:grpSpPr bwMode="auto">
            <a:xfrm>
              <a:off x="2852" y="887"/>
              <a:ext cx="768" cy="720"/>
              <a:chOff x="940" y="2628"/>
              <a:chExt cx="751" cy="653"/>
            </a:xfrm>
          </p:grpSpPr>
          <p:sp>
            <p:nvSpPr>
              <p:cNvPr id="26666" name="Oval 162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67" name="Oval 163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68" name="Oval 164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1" cy="2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69" name="Oval 165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0" cy="2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70" name="Oval 166"/>
              <p:cNvSpPr>
                <a:spLocks noChangeArrowheads="1"/>
              </p:cNvSpPr>
              <p:nvPr/>
            </p:nvSpPr>
            <p:spPr bwMode="gray">
              <a:xfrm>
                <a:off x="980" y="2818"/>
                <a:ext cx="676" cy="2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71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72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73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6674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6665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3120" y="1056"/>
              <a:ext cx="235" cy="39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Arial Black"/>
                </a:rPr>
                <a:t>2</a:t>
              </a:r>
            </a:p>
          </p:txBody>
        </p:sp>
      </p:grpSp>
      <p:pic>
        <p:nvPicPr>
          <p:cNvPr id="85044" name="Picture 52" descr="Comemorativo_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88913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9" name="Picture 53" descr="Tang !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1536570" y="1587097"/>
            <a:ext cx="2736850" cy="936625"/>
            <a:chOff x="912" y="2592"/>
            <a:chExt cx="3072" cy="960"/>
          </a:xfrm>
        </p:grpSpPr>
        <p:sp>
          <p:nvSpPr>
            <p:cNvPr id="26662" name="Oval 15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AFFFAF"/>
                </a:gs>
                <a:gs pos="50000">
                  <a:srgbClr val="FFFFFF"/>
                </a:gs>
                <a:gs pos="100000">
                  <a:srgbClr val="AFFFAF"/>
                </a:gs>
              </a:gsLst>
              <a:lin ang="5400000" scaled="1"/>
            </a:gradFill>
            <a:ln w="57150" cmpd="thickThin">
              <a:solidFill>
                <a:srgbClr val="57FF5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Calibri" pitchFamily="34" charset="0"/>
              </a:endParaRPr>
            </a:p>
          </p:txBody>
        </p:sp>
        <p:sp>
          <p:nvSpPr>
            <p:cNvPr id="26663" name="WordArt 15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AFFFAF"/>
                  </a:solidFill>
                  <a:latin typeface=".VnTime"/>
                </a:rPr>
                <a:t>HÕt giê</a:t>
              </a:r>
            </a:p>
          </p:txBody>
        </p:sp>
      </p:grpSp>
      <p:pic>
        <p:nvPicPr>
          <p:cNvPr id="26661" name="Picture 23" descr="WhitecornerFlow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29225"/>
            <a:ext cx="14509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13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1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2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2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2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2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2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2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4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2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4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0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6" dur="1" fill="hold"/>
                                        <p:tgtEl>
                                          <p:spTgt spid="85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5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5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0751E-6 L -0.00417 0.14983 " pathEditMode="relative" rAng="0" ptsTypes="AA">
                                      <p:cBhvr>
                                        <p:cTn id="19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7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7" grpId="1" animBg="1"/>
      <p:bldP spid="84998" grpId="0" animBg="1"/>
      <p:bldP spid="84998" grpId="1" animBg="1"/>
      <p:bldP spid="84999" grpId="0" animBg="1"/>
      <p:bldP spid="84999" grpId="1" animBg="1"/>
      <p:bldP spid="42111" grpId="0" animBg="1"/>
      <p:bldP spid="42112" grpId="0" animBg="1"/>
      <p:bldP spid="42113" grpId="0" animBg="1"/>
      <p:bldP spid="42114" grpId="0" animBg="1"/>
      <p:bldP spid="42115" grpId="0" animBg="1"/>
      <p:bldP spid="42116" grpId="0" animBg="1"/>
      <p:bldP spid="42117" grpId="0" animBg="1"/>
      <p:bldP spid="42118" grpId="0" animBg="1"/>
      <p:bldP spid="42119" grpId="0" animBg="1"/>
      <p:bldP spid="42120" grpId="0" animBg="1"/>
      <p:bldP spid="42121" grpId="0" animBg="1"/>
      <p:bldP spid="42122" grpId="0" animBg="1"/>
      <p:bldP spid="42123" grpId="0" animBg="1"/>
      <p:bldP spid="42124" grpId="0" animBg="1"/>
      <p:bldP spid="42125" grpId="0" animBg="1"/>
      <p:bldP spid="850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4642368" y="1393538"/>
            <a:ext cx="4211638" cy="46892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latin typeface="Times New Roman" pitchFamily="18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536390" y="3007308"/>
            <a:ext cx="3980873" cy="21438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4902744" y="1696355"/>
            <a:ext cx="3657653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a)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kinh</a:t>
            </a:r>
            <a:r>
              <a:rPr lang="en-US" sz="28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4976113" y="2969209"/>
            <a:ext cx="3663432" cy="1230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</a:rPr>
              <a:t>Cơquan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6023" name="AutoShape 7"/>
          <p:cNvSpPr>
            <a:spLocks noChangeArrowheads="1"/>
          </p:cNvSpPr>
          <p:nvPr/>
        </p:nvSpPr>
        <p:spPr bwMode="auto">
          <a:xfrm>
            <a:off x="5036149" y="4474972"/>
            <a:ext cx="3616325" cy="11931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c)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27656" name="AutoShape 126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42111" name="AutoShape 12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8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42112" name="AutoShape 128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2113" name="AutoShape 129"/>
          <p:cNvSpPr>
            <a:spLocks noChangeArrowheads="1"/>
          </p:cNvSpPr>
          <p:nvPr/>
        </p:nvSpPr>
        <p:spPr bwMode="auto">
          <a:xfrm>
            <a:off x="4114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42114" name="AutoShape 130"/>
          <p:cNvSpPr>
            <a:spLocks noChangeArrowheads="1"/>
          </p:cNvSpPr>
          <p:nvPr/>
        </p:nvSpPr>
        <p:spPr bwMode="auto">
          <a:xfrm>
            <a:off x="41148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42115" name="AutoShape 131"/>
          <p:cNvSpPr>
            <a:spLocks noChangeArrowheads="1"/>
          </p:cNvSpPr>
          <p:nvPr/>
        </p:nvSpPr>
        <p:spPr bwMode="auto">
          <a:xfrm>
            <a:off x="41148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42116" name="AutoShape 132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42117" name="AutoShape 133"/>
          <p:cNvSpPr>
            <a:spLocks noChangeArrowheads="1"/>
          </p:cNvSpPr>
          <p:nvPr/>
        </p:nvSpPr>
        <p:spPr bwMode="auto">
          <a:xfrm>
            <a:off x="4114800" y="6019800"/>
            <a:ext cx="9906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42118" name="AutoShape 134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42119" name="AutoShape 135"/>
          <p:cNvSpPr>
            <a:spLocks noChangeArrowheads="1"/>
          </p:cNvSpPr>
          <p:nvPr/>
        </p:nvSpPr>
        <p:spPr bwMode="auto">
          <a:xfrm>
            <a:off x="4038600" y="6019800"/>
            <a:ext cx="11430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42120" name="AutoShape 136"/>
          <p:cNvSpPr>
            <a:spLocks noChangeArrowheads="1"/>
          </p:cNvSpPr>
          <p:nvPr/>
        </p:nvSpPr>
        <p:spPr bwMode="auto">
          <a:xfrm>
            <a:off x="40735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42121" name="AutoShape 137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42122" name="AutoShape 138"/>
          <p:cNvSpPr>
            <a:spLocks noChangeArrowheads="1"/>
          </p:cNvSpPr>
          <p:nvPr/>
        </p:nvSpPr>
        <p:spPr bwMode="auto">
          <a:xfrm>
            <a:off x="4059238" y="5964238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42123" name="AutoShape 139"/>
          <p:cNvSpPr>
            <a:spLocks noChangeArrowheads="1"/>
          </p:cNvSpPr>
          <p:nvPr/>
        </p:nvSpPr>
        <p:spPr bwMode="auto">
          <a:xfrm>
            <a:off x="4038600" y="6019800"/>
            <a:ext cx="1066800" cy="838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13</a:t>
            </a:r>
          </a:p>
        </p:txBody>
      </p:sp>
      <p:sp>
        <p:nvSpPr>
          <p:cNvPr id="42124" name="AutoShape 140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42125" name="AutoShape 141"/>
          <p:cNvSpPr>
            <a:spLocks noChangeArrowheads="1"/>
          </p:cNvSpPr>
          <p:nvPr/>
        </p:nvSpPr>
        <p:spPr bwMode="auto">
          <a:xfrm>
            <a:off x="4114800" y="5943600"/>
            <a:ext cx="990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42140" name="AutoShape 156"/>
          <p:cNvSpPr>
            <a:spLocks noChangeArrowheads="1"/>
          </p:cNvSpPr>
          <p:nvPr/>
        </p:nvSpPr>
        <p:spPr bwMode="auto">
          <a:xfrm>
            <a:off x="40386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>
                <a:solidFill>
                  <a:srgbClr val="0033CC"/>
                </a:solidFill>
                <a:latin typeface="Calibri" pitchFamily="34" charset="0"/>
              </a:rPr>
              <a:t>15</a:t>
            </a:r>
          </a:p>
        </p:txBody>
      </p:sp>
      <p:pic>
        <p:nvPicPr>
          <p:cNvPr id="27673" name="Picture 25" descr="AG00174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6" descr="AG00092_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75" name="Group 27"/>
          <p:cNvGrpSpPr>
            <a:grpSpLocks/>
          </p:cNvGrpSpPr>
          <p:nvPr/>
        </p:nvGrpSpPr>
        <p:grpSpPr bwMode="auto">
          <a:xfrm>
            <a:off x="0" y="41065"/>
            <a:ext cx="9248775" cy="7086600"/>
            <a:chOff x="0" y="192"/>
            <a:chExt cx="5760" cy="3936"/>
          </a:xfrm>
        </p:grpSpPr>
        <p:grpSp>
          <p:nvGrpSpPr>
            <p:cNvPr id="27700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27703" name="Picture 29" descr="n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704" name="Picture 30" descr="n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701" name="Picture 31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2" name="Picture 32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49" name="Text Box 33"/>
          <p:cNvSpPr txBox="1">
            <a:spLocks noChangeArrowheads="1"/>
          </p:cNvSpPr>
          <p:nvPr/>
        </p:nvSpPr>
        <p:spPr bwMode="auto">
          <a:xfrm>
            <a:off x="536390" y="3435855"/>
            <a:ext cx="407370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7677" name="Picture 34" descr="2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436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1" name="Picture 35" descr="55128416-thao24hA2006124108106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228600" cy="1873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52" name="Oval 36"/>
          <p:cNvSpPr>
            <a:spLocks noChangeArrowheads="1"/>
          </p:cNvSpPr>
          <p:nvPr/>
        </p:nvSpPr>
        <p:spPr bwMode="auto">
          <a:xfrm>
            <a:off x="1396696" y="1765341"/>
            <a:ext cx="2438400" cy="9144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Câu hỏi</a:t>
            </a:r>
          </a:p>
        </p:txBody>
      </p:sp>
      <p:sp>
        <p:nvSpPr>
          <p:cNvPr id="86053" name="Oval 37"/>
          <p:cNvSpPr>
            <a:spLocks noChangeArrowheads="1"/>
          </p:cNvSpPr>
          <p:nvPr/>
        </p:nvSpPr>
        <p:spPr bwMode="auto">
          <a:xfrm>
            <a:off x="5562600" y="304800"/>
            <a:ext cx="2438400" cy="9144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rgbClr val="FF3300"/>
                </a:solidFill>
                <a:latin typeface="Times New Roman" pitchFamily="18" charset="0"/>
              </a:rPr>
              <a:t>Đáp án</a:t>
            </a:r>
          </a:p>
        </p:txBody>
      </p:sp>
      <p:pic>
        <p:nvPicPr>
          <p:cNvPr id="27681" name="Picture 38" descr="Picture1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04800"/>
            <a:ext cx="1020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962400" y="304800"/>
            <a:ext cx="1219200" cy="1143000"/>
            <a:chOff x="2612" y="119"/>
            <a:chExt cx="768" cy="720"/>
          </a:xfrm>
        </p:grpSpPr>
        <p:grpSp>
          <p:nvGrpSpPr>
            <p:cNvPr id="27689" name="Group 161"/>
            <p:cNvGrpSpPr>
              <a:grpSpLocks/>
            </p:cNvGrpSpPr>
            <p:nvPr/>
          </p:nvGrpSpPr>
          <p:grpSpPr bwMode="auto">
            <a:xfrm>
              <a:off x="2612" y="119"/>
              <a:ext cx="768" cy="720"/>
              <a:chOff x="940" y="2628"/>
              <a:chExt cx="751" cy="653"/>
            </a:xfrm>
          </p:grpSpPr>
          <p:sp>
            <p:nvSpPr>
              <p:cNvPr id="27691" name="Oval 162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2" name="Oval 163"/>
              <p:cNvSpPr>
                <a:spLocks noChangeArrowheads="1"/>
              </p:cNvSpPr>
              <p:nvPr/>
            </p:nvSpPr>
            <p:spPr bwMode="gray">
              <a:xfrm>
                <a:off x="984" y="2818"/>
                <a:ext cx="107" cy="2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3" name="Oval 164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1" cy="2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4" name="Oval 165"/>
              <p:cNvSpPr>
                <a:spLocks noChangeArrowheads="1"/>
              </p:cNvSpPr>
              <p:nvPr/>
            </p:nvSpPr>
            <p:spPr bwMode="gray">
              <a:xfrm>
                <a:off x="940" y="2818"/>
                <a:ext cx="750" cy="2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5" name="Oval 166"/>
              <p:cNvSpPr>
                <a:spLocks noChangeArrowheads="1"/>
              </p:cNvSpPr>
              <p:nvPr/>
            </p:nvSpPr>
            <p:spPr bwMode="gray">
              <a:xfrm>
                <a:off x="980" y="2818"/>
                <a:ext cx="676" cy="2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9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769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880" y="288"/>
              <a:ext cx="235" cy="39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Arial Black"/>
                </a:rPr>
                <a:t>3</a:t>
              </a:r>
            </a:p>
          </p:txBody>
        </p:sp>
      </p:grpSp>
      <p:pic>
        <p:nvPicPr>
          <p:cNvPr id="86068" name="Picture 52" descr="Comemorativo_00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81" y="-29373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4" name="Picture 53" descr="Tang !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1103802" y="1675582"/>
            <a:ext cx="3024188" cy="1008063"/>
            <a:chOff x="912" y="2592"/>
            <a:chExt cx="3072" cy="960"/>
          </a:xfrm>
        </p:grpSpPr>
        <p:sp>
          <p:nvSpPr>
            <p:cNvPr id="27687" name="Oval 15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5400000" scaled="1"/>
            </a:gradFill>
            <a:ln w="57150" cmpd="thinThick">
              <a:solidFill>
                <a:srgbClr val="FB313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Calibri" pitchFamily="34" charset="0"/>
              </a:endParaRPr>
            </a:p>
          </p:txBody>
        </p:sp>
        <p:sp>
          <p:nvSpPr>
            <p:cNvPr id="27688" name="WordArt 15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B3131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5400000" scaled="1"/>
                  </a:gradFill>
                  <a:latin typeface=".VnTime"/>
                </a:rPr>
                <a:t>HÕt giê</a:t>
              </a:r>
            </a:p>
          </p:txBody>
        </p:sp>
      </p:grpSp>
      <p:pic>
        <p:nvPicPr>
          <p:cNvPr id="27686" name="Picture 23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14509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71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78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280"/>
                            </p:stCondLst>
                            <p:childTnLst>
                              <p:par>
                                <p:cTn id="3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2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2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2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2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2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2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2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2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4" dur="1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  <p:bldP spid="86021" grpId="1" animBg="1"/>
      <p:bldP spid="86022" grpId="0" animBg="1"/>
      <p:bldP spid="86023" grpId="0" animBg="1"/>
      <p:bldP spid="86023" grpId="1" animBg="1"/>
      <p:bldP spid="42111" grpId="0" animBg="1"/>
      <p:bldP spid="42112" grpId="0" animBg="1"/>
      <p:bldP spid="42113" grpId="0" animBg="1"/>
      <p:bldP spid="42114" grpId="0" animBg="1"/>
      <p:bldP spid="42115" grpId="0" animBg="1"/>
      <p:bldP spid="42116" grpId="0" animBg="1"/>
      <p:bldP spid="42117" grpId="0" animBg="1"/>
      <p:bldP spid="42118" grpId="0" animBg="1"/>
      <p:bldP spid="42119" grpId="0" animBg="1"/>
      <p:bldP spid="42120" grpId="0" animBg="1"/>
      <p:bldP spid="42121" grpId="0" animBg="1"/>
      <p:bldP spid="42122" grpId="0" animBg="1"/>
      <p:bldP spid="42123" grpId="0" animBg="1"/>
      <p:bldP spid="42124" grpId="0" animBg="1"/>
      <p:bldP spid="42125" grpId="0" animBg="1"/>
      <p:bldP spid="860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 Nhà Thương Nhau ♫ Ba Thương Con Vì Con Giống Mẹ ♫ Candy Ngọc Hà ♫ Nhạc Thiếu Nh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854"/>
            <a:ext cx="92964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04800" y="304800"/>
            <a:ext cx="8458200" cy="28007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Gia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Ai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25582" y="3886200"/>
            <a:ext cx="8458200" cy="19389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7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3134714" y="489300"/>
            <a:ext cx="5791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91455" y="115125"/>
            <a:ext cx="3185146" cy="3618676"/>
            <a:chOff x="474" y="1248"/>
            <a:chExt cx="1493" cy="2787"/>
          </a:xfrm>
        </p:grpSpPr>
        <p:grpSp>
          <p:nvGrpSpPr>
            <p:cNvPr id="21511" name="Group 8"/>
            <p:cNvGrpSpPr>
              <a:grpSpLocks/>
            </p:cNvGrpSpPr>
            <p:nvPr/>
          </p:nvGrpSpPr>
          <p:grpSpPr bwMode="auto">
            <a:xfrm>
              <a:off x="474" y="1248"/>
              <a:ext cx="1493" cy="1965"/>
              <a:chOff x="186" y="751"/>
              <a:chExt cx="1696" cy="2387"/>
            </a:xfrm>
          </p:grpSpPr>
          <p:grpSp>
            <p:nvGrpSpPr>
              <p:cNvPr id="21514" name="Group 9"/>
              <p:cNvGrpSpPr>
                <a:grpSpLocks/>
              </p:cNvGrpSpPr>
              <p:nvPr/>
            </p:nvGrpSpPr>
            <p:grpSpPr bwMode="auto">
              <a:xfrm>
                <a:off x="186" y="751"/>
                <a:ext cx="1692" cy="1181"/>
                <a:chOff x="186" y="576"/>
                <a:chExt cx="1692" cy="1181"/>
              </a:xfrm>
            </p:grpSpPr>
            <p:pic>
              <p:nvPicPr>
                <p:cNvPr id="21518" name="Picture 10" descr="giadinh_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" y="576"/>
                  <a:ext cx="846" cy="1181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519" name="Picture 11" descr="giadinh_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2" y="576"/>
                  <a:ext cx="846" cy="1176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515" name="Group 12"/>
              <p:cNvGrpSpPr>
                <a:grpSpLocks/>
              </p:cNvGrpSpPr>
              <p:nvPr/>
            </p:nvGrpSpPr>
            <p:grpSpPr bwMode="auto">
              <a:xfrm>
                <a:off x="196" y="1955"/>
                <a:ext cx="1686" cy="1183"/>
                <a:chOff x="144" y="1584"/>
                <a:chExt cx="1686" cy="1183"/>
              </a:xfrm>
            </p:grpSpPr>
            <p:pic>
              <p:nvPicPr>
                <p:cNvPr id="21516" name="Picture 13" descr="giadinh_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" y="1584"/>
                  <a:ext cx="846" cy="1174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517" name="Picture 14" descr="giadinh_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4" y="1584"/>
                  <a:ext cx="846" cy="1183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1512" name="Picture 15" descr="giadinh_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3208"/>
              <a:ext cx="742" cy="827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3" name="Picture 16" descr="giadinh_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196"/>
              <a:ext cx="742" cy="836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3122" y="3880158"/>
            <a:ext cx="3686787" cy="3048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(Gia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4" name="Picture 22" descr="GiaDinh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0281"/>
            <a:ext cx="3342412" cy="203299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039" y="4305868"/>
            <a:ext cx="8999300" cy="25699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190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300" b="1" dirty="0" smtClean="0">
                <a:solidFill>
                  <a:srgbClr val="FF0000"/>
                </a:solidFill>
              </a:rPr>
              <a:t>PHIẾU GIAO VIỆC</a:t>
            </a:r>
          </a:p>
          <a:p>
            <a:pPr>
              <a:buNone/>
            </a:pP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i="1" dirty="0" err="1" smtClean="0">
                <a:cs typeface="Times New Roman" panose="02020603050405020304" pitchFamily="18" charset="0"/>
              </a:rPr>
              <a:t>Cá</a:t>
            </a:r>
            <a:r>
              <a:rPr lang="en-US" sz="2300" b="1" i="1" dirty="0" smtClean="0">
                <a:cs typeface="Times New Roman" panose="02020603050405020304" pitchFamily="18" charset="0"/>
              </a:rPr>
              <a:t> </a:t>
            </a:r>
            <a:r>
              <a:rPr lang="en-US" sz="2300" b="1" i="1" dirty="0" err="1" smtClean="0">
                <a:cs typeface="Times New Roman" panose="02020603050405020304" pitchFamily="18" charset="0"/>
              </a:rPr>
              <a:t>nhân</a:t>
            </a:r>
            <a:r>
              <a:rPr lang="en-US" sz="2300" b="1" dirty="0" smtClean="0">
                <a:cs typeface="Times New Roman" panose="02020603050405020304" pitchFamily="18" charset="0"/>
              </a:rPr>
              <a:t>: </a:t>
            </a:r>
            <a:r>
              <a:rPr lang="en-US" sz="2300" b="1" dirty="0" err="1" smtClean="0">
                <a:cs typeface="Times New Roman" panose="02020603050405020304" pitchFamily="18" charset="0"/>
              </a:rPr>
              <a:t>Quan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sát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tranh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câu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hỏi</a:t>
            </a:r>
            <a:r>
              <a:rPr lang="en-US" sz="2300" b="1" dirty="0"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cs typeface="Times New Roman" panose="02020603050405020304" pitchFamily="18" charset="0"/>
              </a:rPr>
              <a:t>sau</a:t>
            </a:r>
            <a:r>
              <a:rPr lang="en-US" sz="2300" b="1" dirty="0" smtClean="0">
                <a:cs typeface="Times New Roman" panose="02020603050405020304" pitchFamily="18" charset="0"/>
              </a:rPr>
              <a:t>: </a:t>
            </a:r>
          </a:p>
          <a:p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  1. Gia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đình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1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hệ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? Gia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đình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2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hoặc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hệ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  2.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Giới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thiệu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mỗi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hệ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của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gia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đình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nhiều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tuổi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nhất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đến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ít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tuổi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nhất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  3.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Nêu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điểm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khác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nhau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của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3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gia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đình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sz="23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i="1" dirty="0" err="1" smtClean="0">
                <a:cs typeface="Times New Roman" panose="02020603050405020304" pitchFamily="18" charset="0"/>
              </a:rPr>
              <a:t>Nhóm</a:t>
            </a:r>
            <a:r>
              <a:rPr lang="en-US" sz="2300" b="1" i="1" dirty="0" smtClean="0">
                <a:cs typeface="Times New Roman" panose="02020603050405020304" pitchFamily="18" charset="0"/>
              </a:rPr>
              <a:t> 4</a:t>
            </a:r>
            <a:r>
              <a:rPr lang="en-US" sz="2300" b="1" dirty="0" smtClean="0">
                <a:cs typeface="Times New Roman" panose="02020603050405020304" pitchFamily="18" charset="0"/>
              </a:rPr>
              <a:t>: Chia </a:t>
            </a:r>
            <a:r>
              <a:rPr lang="en-US" sz="2300" b="1" dirty="0" err="1" smtClean="0">
                <a:cs typeface="Times New Roman" panose="02020603050405020304" pitchFamily="18" charset="0"/>
              </a:rPr>
              <a:t>sẻ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thống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câu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trả</a:t>
            </a:r>
            <a:r>
              <a:rPr lang="en-US" sz="2300" b="1" dirty="0" smtClean="0"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cs typeface="Times New Roman" panose="02020603050405020304" pitchFamily="18" charset="0"/>
              </a:rPr>
              <a:t>lời</a:t>
            </a:r>
            <a:endParaRPr lang="en-US" sz="2300" b="1" dirty="0" smtClean="0">
              <a:cs typeface="Times New Roman" panose="02020603050405020304" pitchFamily="18" charset="0"/>
            </a:endParaRPr>
          </a:p>
        </p:txBody>
      </p:sp>
      <p:pic>
        <p:nvPicPr>
          <p:cNvPr id="1028" name="Picture 4" descr="Trong hÃ¬nh áº£nh cÃ³ thá» cÃ³: 3 ngÆ°á»i, má»i ngÆ°á»i Äang cÆ°á»i, má»i ngÆ°á»i Äang Äá»©ng vÃ  ÄÃ¡m cÆ°á»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22156" b="42006"/>
          <a:stretch/>
        </p:blipFill>
        <p:spPr bwMode="auto">
          <a:xfrm>
            <a:off x="3727570" y="2143166"/>
            <a:ext cx="2747288" cy="210224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1" y="781976"/>
            <a:ext cx="3200400" cy="3048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(Gia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857012" y="3003668"/>
            <a:ext cx="3200400" cy="3048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(Gia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7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1911</TotalTime>
  <Words>595</Words>
  <Application>Microsoft Office PowerPoint</Application>
  <PresentationFormat>On-screen Show (4:3)</PresentationFormat>
  <Paragraphs>135</Paragraphs>
  <Slides>20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.VnTime</vt:lpstr>
      <vt:lpstr>Arial</vt:lpstr>
      <vt:lpstr>Arial Black</vt:lpstr>
      <vt:lpstr>Calibri</vt:lpstr>
      <vt:lpstr>Times New Roman</vt:lpstr>
      <vt:lpstr>Verdana</vt:lpstr>
      <vt:lpstr>VNI-Times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bạn Minh  (Gia đình có 3 thế hệ)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nghệ sỹ Quyền Linh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 CHÀO MỪNG  QUÝ THẦY CÔ VỀ DỰ GIỜ</dc:title>
  <dc:creator>Administrator</dc:creator>
  <cp:lastModifiedBy>ADMIN</cp:lastModifiedBy>
  <cp:revision>187</cp:revision>
  <dcterms:created xsi:type="dcterms:W3CDTF">2006-08-16T00:00:00Z</dcterms:created>
  <dcterms:modified xsi:type="dcterms:W3CDTF">2020-11-11T10:00:38Z</dcterms:modified>
</cp:coreProperties>
</file>