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9" r:id="rId3"/>
    <p:sldId id="261" r:id="rId4"/>
    <p:sldId id="264" r:id="rId5"/>
    <p:sldId id="263" r:id="rId6"/>
    <p:sldId id="265" r:id="rId7"/>
    <p:sldId id="267" r:id="rId8"/>
    <p:sldId id="269" r:id="rId9"/>
    <p:sldId id="268" r:id="rId10"/>
    <p:sldId id="271" r:id="rId11"/>
    <p:sldId id="270" r:id="rId12"/>
    <p:sldId id="272" r:id="rId13"/>
    <p:sldId id="274" r:id="rId14"/>
    <p:sldId id="275" r:id="rId15"/>
    <p:sldId id="276" r:id="rId16"/>
    <p:sldId id="277" r:id="rId17"/>
    <p:sldId id="293" r:id="rId18"/>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6E4F9E-9407-4B93-A3F1-2505F0A6C1AF}" type="datetimeFigureOut">
              <a:rPr lang="vi-VN" smtClean="0"/>
              <a:t>06/04/2020</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939BB-6E32-4D47-BA7A-36FB9FDD51BC}" type="slidenum">
              <a:rPr lang="vi-VN" smtClean="0"/>
              <a:t>‹#›</a:t>
            </a:fld>
            <a:endParaRPr lang="vi-VN"/>
          </a:p>
        </p:txBody>
      </p:sp>
    </p:spTree>
    <p:extLst>
      <p:ext uri="{BB962C8B-B14F-4D97-AF65-F5344CB8AC3E}">
        <p14:creationId xmlns:p14="http://schemas.microsoft.com/office/powerpoint/2010/main" val="1429713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3939846-47D5-4573-89F8-B3D0BC7E761B}" type="datetimeFigureOut">
              <a:rPr lang="vi-VN" smtClean="0"/>
              <a:t>06/04/2020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235693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3939846-47D5-4573-89F8-B3D0BC7E761B}" type="datetimeFigureOut">
              <a:rPr lang="vi-VN" smtClean="0"/>
              <a:t>06/04/2020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160871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3939846-47D5-4573-89F8-B3D0BC7E761B}" type="datetimeFigureOut">
              <a:rPr lang="vi-VN" smtClean="0"/>
              <a:t>06/04/2020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266846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E8398E67-B64B-41EC-A124-74569DEF47F7}" type="datetime1">
              <a:rPr lang="en-US"/>
              <a:pPr>
                <a:defRPr/>
              </a:pPr>
              <a:t>4/6/2020</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E4B322F4-50B1-4C90-9F21-573560CA4D5C}" type="slidenum">
              <a:rPr lang="en-US"/>
              <a:pPr>
                <a:defRPr/>
              </a:pPr>
              <a:t>‹#›</a:t>
            </a:fld>
            <a:endParaRPr lang="en-US"/>
          </a:p>
        </p:txBody>
      </p:sp>
    </p:spTree>
    <p:extLst>
      <p:ext uri="{BB962C8B-B14F-4D97-AF65-F5344CB8AC3E}">
        <p14:creationId xmlns:p14="http://schemas.microsoft.com/office/powerpoint/2010/main" val="3838495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fld id="{592F3FE4-5F58-4414-A334-53851A481586}" type="datetime1">
              <a:rPr lang="en-US"/>
              <a:pPr>
                <a:defRPr/>
              </a:pPr>
              <a:t>4/6/2020</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284CBFDA-B158-48F4-BD0A-69DE187EEC29}" type="slidenum">
              <a:rPr lang="en-US"/>
              <a:pPr>
                <a:defRPr/>
              </a:pPr>
              <a:t>‹#›</a:t>
            </a:fld>
            <a:endParaRPr lang="en-US"/>
          </a:p>
        </p:txBody>
      </p:sp>
    </p:spTree>
    <p:extLst>
      <p:ext uri="{BB962C8B-B14F-4D97-AF65-F5344CB8AC3E}">
        <p14:creationId xmlns:p14="http://schemas.microsoft.com/office/powerpoint/2010/main" val="159556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3939846-47D5-4573-89F8-B3D0BC7E761B}" type="datetimeFigureOut">
              <a:rPr lang="vi-VN" smtClean="0"/>
              <a:t>06/04/2020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3351772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39846-47D5-4573-89F8-B3D0BC7E761B}" type="datetimeFigureOut">
              <a:rPr lang="vi-VN" smtClean="0"/>
              <a:t>06/04/2020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3820204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3939846-47D5-4573-89F8-B3D0BC7E761B}" type="datetimeFigureOut">
              <a:rPr lang="vi-VN" smtClean="0"/>
              <a:t>06/04/2020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51030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3939846-47D5-4573-89F8-B3D0BC7E761B}" type="datetimeFigureOut">
              <a:rPr lang="vi-VN" smtClean="0"/>
              <a:t>06/04/2020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379537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3939846-47D5-4573-89F8-B3D0BC7E761B}" type="datetimeFigureOut">
              <a:rPr lang="vi-VN" smtClean="0"/>
              <a:t>06/04/2020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163372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39846-47D5-4573-89F8-B3D0BC7E761B}" type="datetimeFigureOut">
              <a:rPr lang="vi-VN" smtClean="0"/>
              <a:t>06/04/2020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248278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39846-47D5-4573-89F8-B3D0BC7E761B}" type="datetimeFigureOut">
              <a:rPr lang="vi-VN" smtClean="0"/>
              <a:t>06/04/2020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262037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39846-47D5-4573-89F8-B3D0BC7E761B}" type="datetimeFigureOut">
              <a:rPr lang="vi-VN" smtClean="0"/>
              <a:t>06/04/2020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336046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39846-47D5-4573-89F8-B3D0BC7E761B}" type="datetimeFigureOut">
              <a:rPr lang="vi-VN" smtClean="0"/>
              <a:t>06/04/2020</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794BA-7BF9-4359-80B1-B5B69642B7C0}" type="slidenum">
              <a:rPr lang="vi-VN" smtClean="0"/>
              <a:t>‹#›</a:t>
            </a:fld>
            <a:endParaRPr lang="vi-VN"/>
          </a:p>
        </p:txBody>
      </p:sp>
    </p:spTree>
    <p:extLst>
      <p:ext uri="{BB962C8B-B14F-4D97-AF65-F5344CB8AC3E}">
        <p14:creationId xmlns:p14="http://schemas.microsoft.com/office/powerpoint/2010/main" val="3426701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4.gif"/><Relationship Id="rId3" Type="http://schemas.openxmlformats.org/officeDocument/2006/relationships/audio" Target="../media/audio1.wav"/><Relationship Id="rId7" Type="http://schemas.openxmlformats.org/officeDocument/2006/relationships/image" Target="../media/image30.png"/><Relationship Id="rId12" Type="http://schemas.openxmlformats.org/officeDocument/2006/relationships/image" Target="../media/image33.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png"/><Relationship Id="rId11" Type="http://schemas.openxmlformats.org/officeDocument/2006/relationships/image" Target="../media/image26.wmf"/><Relationship Id="rId5" Type="http://schemas.openxmlformats.org/officeDocument/2006/relationships/image" Target="../media/image28.gif"/><Relationship Id="rId10" Type="http://schemas.openxmlformats.org/officeDocument/2006/relationships/oleObject" Target="../embeddings/oleObject1.bin"/><Relationship Id="rId4" Type="http://schemas.openxmlformats.org/officeDocument/2006/relationships/image" Target="../media/image27.png"/><Relationship Id="rId9" Type="http://schemas.openxmlformats.org/officeDocument/2006/relationships/image" Target="../media/image32.wmf"/></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11" descr="snowcon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9236"/>
            <a:ext cx="9143999" cy="381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0330" y="332656"/>
            <a:ext cx="9801860" cy="2146501"/>
          </a:xfrm>
          <a:prstGeom prst="rect">
            <a:avLst/>
          </a:prstGeom>
          <a:noFill/>
        </p:spPr>
        <p:txBody>
          <a:bodyPr wrap="square" lIns="114062" tIns="57031" rIns="114062" bIns="57031"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CHÀO </a:t>
            </a:r>
            <a:r>
              <a:rPr lang="en-US" sz="44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MỪNG CÁC CON </a:t>
            </a:r>
          </a:p>
          <a:p>
            <a:pPr algn="ctr">
              <a:lnSpc>
                <a:spcPct val="150000"/>
              </a:lnSpc>
            </a:pPr>
            <a:r>
              <a:rPr lang="en-US" sz="44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ĐẾN </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VỚI </a:t>
            </a:r>
            <a:r>
              <a:rPr lang="en-US" sz="44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TIẾT HỌC</a:t>
            </a:r>
            <a:endPar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8" name="WordArt 13"/>
          <p:cNvSpPr>
            <a:spLocks noChangeArrowheads="1" noChangeShapeType="1" noTextEdit="1"/>
          </p:cNvSpPr>
          <p:nvPr/>
        </p:nvSpPr>
        <p:spPr bwMode="auto">
          <a:xfrm>
            <a:off x="1310208" y="2636912"/>
            <a:ext cx="6934200" cy="1143000"/>
          </a:xfrm>
          <a:prstGeom prst="rect">
            <a:avLst/>
          </a:prstGeom>
        </p:spPr>
        <p:txBody>
          <a:bodyPr wrap="none" fromWordArt="1">
            <a:prstTxWarp prst="textPlain">
              <a:avLst>
                <a:gd name="adj" fmla="val 50000"/>
              </a:avLst>
            </a:prstTxWarp>
          </a:bodyPr>
          <a:lstStyle/>
          <a:p>
            <a:pPr algn="ctr"/>
            <a:r>
              <a:rPr lang="vi-VN" sz="3600" b="1" kern="10"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Đạo đức</a:t>
            </a:r>
            <a:endParaRPr lang="vi-VN"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pic>
        <p:nvPicPr>
          <p:cNvPr id="11" name="Picture 13"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42616" y="5733257"/>
            <a:ext cx="740138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41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3" name="Group 5"/>
          <p:cNvGrpSpPr>
            <a:grpSpLocks/>
          </p:cNvGrpSpPr>
          <p:nvPr/>
        </p:nvGrpSpPr>
        <p:grpSpPr bwMode="auto">
          <a:xfrm>
            <a:off x="228600" y="548680"/>
            <a:ext cx="2833688" cy="4063230"/>
            <a:chOff x="0" y="0"/>
            <a:chExt cx="1785" cy="2112"/>
          </a:xfrm>
        </p:grpSpPr>
        <p:pic>
          <p:nvPicPr>
            <p:cNvPr id="32815" name="Picture 6"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l="11736" r="10812" b="44167"/>
            <a:stretch>
              <a:fillRect/>
            </a:stretch>
          </p:blipFill>
          <p:spPr bwMode="auto">
            <a:xfrm>
              <a:off x="0" y="0"/>
              <a:ext cx="1785" cy="2112"/>
            </a:xfrm>
            <a:prstGeom prst="rect">
              <a:avLst/>
            </a:prstGeom>
            <a:solidFill>
              <a:schemeClr val="bg2"/>
            </a:solidFill>
            <a:ln w="9525">
              <a:solidFill>
                <a:schemeClr val="accent2"/>
              </a:solidFill>
              <a:miter lim="800000"/>
              <a:headEnd/>
              <a:tailEnd/>
            </a:ln>
          </p:spPr>
        </p:pic>
        <p:sp>
          <p:nvSpPr>
            <p:cNvPr id="32816" name="Rectangle 7"/>
            <p:cNvSpPr>
              <a:spLocks noChangeArrowheads="1"/>
            </p:cNvSpPr>
            <p:nvPr/>
          </p:nvSpPr>
          <p:spPr bwMode="auto">
            <a:xfrm>
              <a:off x="0" y="0"/>
              <a:ext cx="320" cy="3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rPr>
                <a:t>1</a:t>
              </a:r>
            </a:p>
          </p:txBody>
        </p:sp>
      </p:grpSp>
      <p:grpSp>
        <p:nvGrpSpPr>
          <p:cNvPr id="12296" name="Group 8"/>
          <p:cNvGrpSpPr>
            <a:grpSpLocks/>
          </p:cNvGrpSpPr>
          <p:nvPr/>
        </p:nvGrpSpPr>
        <p:grpSpPr bwMode="auto">
          <a:xfrm>
            <a:off x="3200400" y="548680"/>
            <a:ext cx="2749550" cy="4063230"/>
            <a:chOff x="0" y="0"/>
            <a:chExt cx="1780" cy="1867"/>
          </a:xfrm>
        </p:grpSpPr>
        <p:pic>
          <p:nvPicPr>
            <p:cNvPr id="32813" name="Picture 9"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t="59648" r="52702" b="-1921"/>
            <a:stretch>
              <a:fillRect/>
            </a:stretch>
          </p:blipFill>
          <p:spPr bwMode="auto">
            <a:xfrm>
              <a:off x="4" y="0"/>
              <a:ext cx="1776" cy="186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814" name="Rectangle 10"/>
            <p:cNvSpPr>
              <a:spLocks noChangeArrowheads="1"/>
            </p:cNvSpPr>
            <p:nvPr/>
          </p:nvSpPr>
          <p:spPr bwMode="auto">
            <a:xfrm>
              <a:off x="0" y="5"/>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rPr>
                <a:t>2</a:t>
              </a:r>
            </a:p>
          </p:txBody>
        </p:sp>
      </p:grpSp>
      <p:grpSp>
        <p:nvGrpSpPr>
          <p:cNvPr id="12299" name="Group 11"/>
          <p:cNvGrpSpPr>
            <a:grpSpLocks/>
          </p:cNvGrpSpPr>
          <p:nvPr/>
        </p:nvGrpSpPr>
        <p:grpSpPr bwMode="auto">
          <a:xfrm>
            <a:off x="6019800" y="548680"/>
            <a:ext cx="2895600" cy="4063230"/>
            <a:chOff x="0" y="0"/>
            <a:chExt cx="1728" cy="1871"/>
          </a:xfrm>
        </p:grpSpPr>
        <p:pic>
          <p:nvPicPr>
            <p:cNvPr id="32811" name="Picture 12"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l="50206" t="60001"/>
            <a:stretch>
              <a:fillRect/>
            </a:stretch>
          </p:blipFill>
          <p:spPr bwMode="auto">
            <a:xfrm>
              <a:off x="0" y="4"/>
              <a:ext cx="1728" cy="186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812" name="Rectangle 13"/>
            <p:cNvSpPr>
              <a:spLocks noChangeArrowheads="1"/>
            </p:cNvSpPr>
            <p:nvPr/>
          </p:nvSpPr>
          <p:spPr bwMode="auto">
            <a:xfrm>
              <a:off x="0" y="0"/>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rPr>
                <a:t>3</a:t>
              </a:r>
            </a:p>
          </p:txBody>
        </p:sp>
      </p:grpSp>
      <p:grpSp>
        <p:nvGrpSpPr>
          <p:cNvPr id="32778" name="Group 16"/>
          <p:cNvGrpSpPr>
            <a:grpSpLocks noChangeAspect="1"/>
          </p:cNvGrpSpPr>
          <p:nvPr/>
        </p:nvGrpSpPr>
        <p:grpSpPr bwMode="auto">
          <a:xfrm>
            <a:off x="12700" y="6311900"/>
            <a:ext cx="9144000" cy="698500"/>
            <a:chOff x="0" y="0"/>
            <a:chExt cx="5952" cy="839"/>
          </a:xfrm>
        </p:grpSpPr>
        <p:grpSp>
          <p:nvGrpSpPr>
            <p:cNvPr id="32779" name="Group 17"/>
            <p:cNvGrpSpPr>
              <a:grpSpLocks noChangeAspect="1"/>
            </p:cNvGrpSpPr>
            <p:nvPr/>
          </p:nvGrpSpPr>
          <p:grpSpPr bwMode="auto">
            <a:xfrm>
              <a:off x="0" y="0"/>
              <a:ext cx="1248" cy="743"/>
              <a:chOff x="0" y="0"/>
              <a:chExt cx="2832" cy="1511"/>
            </a:xfrm>
          </p:grpSpPr>
          <p:pic>
            <p:nvPicPr>
              <p:cNvPr id="32808" name="Picture 18"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19"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20"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0" name="Group 21"/>
            <p:cNvGrpSpPr>
              <a:grpSpLocks noChangeAspect="1"/>
            </p:cNvGrpSpPr>
            <p:nvPr/>
          </p:nvGrpSpPr>
          <p:grpSpPr bwMode="auto">
            <a:xfrm rot="-10398685">
              <a:off x="672" y="48"/>
              <a:ext cx="1248" cy="743"/>
              <a:chOff x="0" y="0"/>
              <a:chExt cx="2832" cy="1511"/>
            </a:xfrm>
          </p:grpSpPr>
          <p:pic>
            <p:nvPicPr>
              <p:cNvPr id="32805" name="Picture 22"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6" name="Picture 23"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24"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1" name="Group 25"/>
            <p:cNvGrpSpPr>
              <a:grpSpLocks noChangeAspect="1"/>
            </p:cNvGrpSpPr>
            <p:nvPr/>
          </p:nvGrpSpPr>
          <p:grpSpPr bwMode="auto">
            <a:xfrm>
              <a:off x="1488" y="48"/>
              <a:ext cx="1248" cy="743"/>
              <a:chOff x="0" y="0"/>
              <a:chExt cx="2832" cy="1511"/>
            </a:xfrm>
          </p:grpSpPr>
          <p:pic>
            <p:nvPicPr>
              <p:cNvPr id="32802" name="Picture 26"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3" name="Picture 27"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4" name="Picture 28"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2" name="Group 29"/>
            <p:cNvGrpSpPr>
              <a:grpSpLocks noChangeAspect="1"/>
            </p:cNvGrpSpPr>
            <p:nvPr/>
          </p:nvGrpSpPr>
          <p:grpSpPr bwMode="auto">
            <a:xfrm rot="-10398685">
              <a:off x="2160" y="48"/>
              <a:ext cx="1248" cy="743"/>
              <a:chOff x="0" y="0"/>
              <a:chExt cx="2832" cy="1511"/>
            </a:xfrm>
          </p:grpSpPr>
          <p:pic>
            <p:nvPicPr>
              <p:cNvPr id="32799" name="Picture 30"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0" name="Picture 31"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1" name="Picture 32"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3" name="Group 33"/>
            <p:cNvGrpSpPr>
              <a:grpSpLocks noChangeAspect="1"/>
            </p:cNvGrpSpPr>
            <p:nvPr/>
          </p:nvGrpSpPr>
          <p:grpSpPr bwMode="auto">
            <a:xfrm>
              <a:off x="2928" y="48"/>
              <a:ext cx="1248" cy="743"/>
              <a:chOff x="0" y="0"/>
              <a:chExt cx="2832" cy="1511"/>
            </a:xfrm>
          </p:grpSpPr>
          <p:pic>
            <p:nvPicPr>
              <p:cNvPr id="32796" name="Picture 34"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7" name="Picture 35"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8" name="Picture 36"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4" name="Group 37"/>
            <p:cNvGrpSpPr>
              <a:grpSpLocks noChangeAspect="1"/>
            </p:cNvGrpSpPr>
            <p:nvPr/>
          </p:nvGrpSpPr>
          <p:grpSpPr bwMode="auto">
            <a:xfrm rot="-10398685">
              <a:off x="3600" y="96"/>
              <a:ext cx="1248" cy="743"/>
              <a:chOff x="0" y="0"/>
              <a:chExt cx="2832" cy="1511"/>
            </a:xfrm>
          </p:grpSpPr>
          <p:pic>
            <p:nvPicPr>
              <p:cNvPr id="32793" name="Picture 38"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4" name="Picture 39"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5" name="Picture 40"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5" name="Group 41"/>
            <p:cNvGrpSpPr>
              <a:grpSpLocks noChangeAspect="1"/>
            </p:cNvGrpSpPr>
            <p:nvPr/>
          </p:nvGrpSpPr>
          <p:grpSpPr bwMode="auto">
            <a:xfrm>
              <a:off x="3840" y="48"/>
              <a:ext cx="1248" cy="743"/>
              <a:chOff x="0" y="0"/>
              <a:chExt cx="2832" cy="1511"/>
            </a:xfrm>
          </p:grpSpPr>
          <p:pic>
            <p:nvPicPr>
              <p:cNvPr id="32790" name="Picture 42"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1" name="Picture 43"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2" name="Picture 44"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6" name="Group 45"/>
            <p:cNvGrpSpPr>
              <a:grpSpLocks noChangeAspect="1"/>
            </p:cNvGrpSpPr>
            <p:nvPr/>
          </p:nvGrpSpPr>
          <p:grpSpPr bwMode="auto">
            <a:xfrm rot="-10398685">
              <a:off x="4704" y="25"/>
              <a:ext cx="1248" cy="743"/>
              <a:chOff x="0" y="0"/>
              <a:chExt cx="2832" cy="1511"/>
            </a:xfrm>
          </p:grpSpPr>
          <p:pic>
            <p:nvPicPr>
              <p:cNvPr id="32787" name="Picture 46"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8" name="Picture 47"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9" name="Picture 48"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0" name="Group 16"/>
          <p:cNvGrpSpPr>
            <a:grpSpLocks noChangeAspect="1"/>
          </p:cNvGrpSpPr>
          <p:nvPr/>
        </p:nvGrpSpPr>
        <p:grpSpPr bwMode="auto">
          <a:xfrm>
            <a:off x="-36512" y="-149820"/>
            <a:ext cx="9144000" cy="698500"/>
            <a:chOff x="0" y="0"/>
            <a:chExt cx="5952" cy="839"/>
          </a:xfrm>
        </p:grpSpPr>
        <p:grpSp>
          <p:nvGrpSpPr>
            <p:cNvPr id="51" name="Group 17"/>
            <p:cNvGrpSpPr>
              <a:grpSpLocks noChangeAspect="1"/>
            </p:cNvGrpSpPr>
            <p:nvPr/>
          </p:nvGrpSpPr>
          <p:grpSpPr bwMode="auto">
            <a:xfrm>
              <a:off x="0" y="0"/>
              <a:ext cx="1248" cy="743"/>
              <a:chOff x="0" y="0"/>
              <a:chExt cx="2832" cy="1511"/>
            </a:xfrm>
          </p:grpSpPr>
          <p:pic>
            <p:nvPicPr>
              <p:cNvPr id="80" name="Picture 18"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9"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0"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oup 21"/>
            <p:cNvGrpSpPr>
              <a:grpSpLocks noChangeAspect="1"/>
            </p:cNvGrpSpPr>
            <p:nvPr/>
          </p:nvGrpSpPr>
          <p:grpSpPr bwMode="auto">
            <a:xfrm rot="-10398685">
              <a:off x="672" y="48"/>
              <a:ext cx="1248" cy="743"/>
              <a:chOff x="0" y="0"/>
              <a:chExt cx="2832" cy="1511"/>
            </a:xfrm>
          </p:grpSpPr>
          <p:pic>
            <p:nvPicPr>
              <p:cNvPr id="77" name="Picture 22"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3"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4"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Group 25"/>
            <p:cNvGrpSpPr>
              <a:grpSpLocks noChangeAspect="1"/>
            </p:cNvGrpSpPr>
            <p:nvPr/>
          </p:nvGrpSpPr>
          <p:grpSpPr bwMode="auto">
            <a:xfrm>
              <a:off x="1488" y="48"/>
              <a:ext cx="1248" cy="743"/>
              <a:chOff x="0" y="0"/>
              <a:chExt cx="2832" cy="1511"/>
            </a:xfrm>
          </p:grpSpPr>
          <p:pic>
            <p:nvPicPr>
              <p:cNvPr id="74" name="Picture 26"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7"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8"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 name="Group 29"/>
            <p:cNvGrpSpPr>
              <a:grpSpLocks noChangeAspect="1"/>
            </p:cNvGrpSpPr>
            <p:nvPr/>
          </p:nvGrpSpPr>
          <p:grpSpPr bwMode="auto">
            <a:xfrm rot="-10398685">
              <a:off x="2160" y="48"/>
              <a:ext cx="1248" cy="743"/>
              <a:chOff x="0" y="0"/>
              <a:chExt cx="2832" cy="1511"/>
            </a:xfrm>
          </p:grpSpPr>
          <p:pic>
            <p:nvPicPr>
              <p:cNvPr id="71" name="Picture 30"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1"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2"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 33"/>
            <p:cNvGrpSpPr>
              <a:grpSpLocks noChangeAspect="1"/>
            </p:cNvGrpSpPr>
            <p:nvPr/>
          </p:nvGrpSpPr>
          <p:grpSpPr bwMode="auto">
            <a:xfrm>
              <a:off x="2928" y="48"/>
              <a:ext cx="1248" cy="743"/>
              <a:chOff x="0" y="0"/>
              <a:chExt cx="2832" cy="1511"/>
            </a:xfrm>
          </p:grpSpPr>
          <p:pic>
            <p:nvPicPr>
              <p:cNvPr id="68" name="Picture 34"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5"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6"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 name="Group 37"/>
            <p:cNvGrpSpPr>
              <a:grpSpLocks noChangeAspect="1"/>
            </p:cNvGrpSpPr>
            <p:nvPr/>
          </p:nvGrpSpPr>
          <p:grpSpPr bwMode="auto">
            <a:xfrm rot="-10398685">
              <a:off x="3600" y="96"/>
              <a:ext cx="1248" cy="743"/>
              <a:chOff x="0" y="0"/>
              <a:chExt cx="2832" cy="1511"/>
            </a:xfrm>
          </p:grpSpPr>
          <p:pic>
            <p:nvPicPr>
              <p:cNvPr id="65" name="Picture 38"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9"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40"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Group 41"/>
            <p:cNvGrpSpPr>
              <a:grpSpLocks noChangeAspect="1"/>
            </p:cNvGrpSpPr>
            <p:nvPr/>
          </p:nvGrpSpPr>
          <p:grpSpPr bwMode="auto">
            <a:xfrm>
              <a:off x="3840" y="48"/>
              <a:ext cx="1248" cy="743"/>
              <a:chOff x="0" y="0"/>
              <a:chExt cx="2832" cy="1511"/>
            </a:xfrm>
          </p:grpSpPr>
          <p:pic>
            <p:nvPicPr>
              <p:cNvPr id="62" name="Picture 42"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3"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44"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 name="Group 45"/>
            <p:cNvGrpSpPr>
              <a:grpSpLocks noChangeAspect="1"/>
            </p:cNvGrpSpPr>
            <p:nvPr/>
          </p:nvGrpSpPr>
          <p:grpSpPr bwMode="auto">
            <a:xfrm rot="-10398685">
              <a:off x="4704" y="25"/>
              <a:ext cx="1248" cy="743"/>
              <a:chOff x="0" y="0"/>
              <a:chExt cx="2832" cy="1511"/>
            </a:xfrm>
          </p:grpSpPr>
          <p:pic>
            <p:nvPicPr>
              <p:cNvPr id="59" name="Picture 46"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7"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8"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TextBox 3"/>
          <p:cNvSpPr txBox="1"/>
          <p:nvPr/>
        </p:nvSpPr>
        <p:spPr>
          <a:xfrm>
            <a:off x="12700" y="4725144"/>
            <a:ext cx="9131300" cy="1692771"/>
          </a:xfrm>
          <a:prstGeom prst="rect">
            <a:avLst/>
          </a:prstGeom>
          <a:noFill/>
        </p:spPr>
        <p:txBody>
          <a:bodyPr wrap="square" rtlCol="0">
            <a:spAutoFit/>
          </a:bodyPr>
          <a:lstStyle/>
          <a:p>
            <a:r>
              <a:rPr lang="en-US" sz="2600" smtClean="0">
                <a:latin typeface="Times New Roman" pitchFamily="18" charset="0"/>
                <a:cs typeface="Times New Roman" pitchFamily="18" charset="0"/>
              </a:rPr>
              <a:t>Các bức tranh vẽ các bạn nhỏ đang gặp gỡ, trò chuyện với khách nước ngoài. Thái độ, cử chỉ của các bạn rất vui vẻ, tự nhiên, tự tin. Điều đó biểu lộ lòng tự trọng, mến khách của người Việt Nam. Chúng ta cần tôn trọng khách nước ngoài.</a:t>
            </a:r>
            <a:endParaRPr lang="vi-VN" sz="2600">
              <a:latin typeface="Times New Roman" pitchFamily="18" charset="0"/>
              <a:cs typeface="Times New Roman" pitchFamily="18" charset="0"/>
            </a:endParaRPr>
          </a:p>
        </p:txBody>
      </p:sp>
    </p:spTree>
    <p:extLst>
      <p:ext uri="{BB962C8B-B14F-4D97-AF65-F5344CB8AC3E}">
        <p14:creationId xmlns:p14="http://schemas.microsoft.com/office/powerpoint/2010/main" val="14570104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6"/>
                                        </p:tgtEl>
                                        <p:attrNameLst>
                                          <p:attrName>style.visibility</p:attrName>
                                        </p:attrNameLst>
                                      </p:cBhvr>
                                      <p:to>
                                        <p:strVal val="visible"/>
                                      </p:to>
                                    </p:set>
                                    <p:anim calcmode="lin" valueType="num">
                                      <p:cBhvr additive="base">
                                        <p:cTn id="11" dur="500" fill="hold"/>
                                        <p:tgtEl>
                                          <p:spTgt spid="12296"/>
                                        </p:tgtEl>
                                        <p:attrNameLst>
                                          <p:attrName>ppt_x</p:attrName>
                                        </p:attrNameLst>
                                      </p:cBhvr>
                                      <p:tavLst>
                                        <p:tav tm="0">
                                          <p:val>
                                            <p:strVal val="#ppt_x"/>
                                          </p:val>
                                        </p:tav>
                                        <p:tav tm="100000">
                                          <p:val>
                                            <p:strVal val="#ppt_x"/>
                                          </p:val>
                                        </p:tav>
                                      </p:tavLst>
                                    </p:anim>
                                    <p:anim calcmode="lin" valueType="num">
                                      <p:cBhvr additive="base">
                                        <p:cTn id="12" dur="500" fill="hold"/>
                                        <p:tgtEl>
                                          <p:spTgt spid="1229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299"/>
                                        </p:tgtEl>
                                        <p:attrNameLst>
                                          <p:attrName>style.visibility</p:attrName>
                                        </p:attrNameLst>
                                      </p:cBhvr>
                                      <p:to>
                                        <p:strVal val="visible"/>
                                      </p:to>
                                    </p:set>
                                    <p:anim calcmode="lin" valueType="num">
                                      <p:cBhvr additive="base">
                                        <p:cTn id="15" dur="500" fill="hold"/>
                                        <p:tgtEl>
                                          <p:spTgt spid="12299"/>
                                        </p:tgtEl>
                                        <p:attrNameLst>
                                          <p:attrName>ppt_x</p:attrName>
                                        </p:attrNameLst>
                                      </p:cBhvr>
                                      <p:tavLst>
                                        <p:tav tm="0">
                                          <p:val>
                                            <p:strVal val="#ppt_x"/>
                                          </p:val>
                                        </p:tav>
                                        <p:tav tm="100000">
                                          <p:val>
                                            <p:strVal val="#ppt_x"/>
                                          </p:val>
                                        </p:tav>
                                      </p:tavLst>
                                    </p:anim>
                                    <p:anim calcmode="lin" valueType="num">
                                      <p:cBhvr additive="base">
                                        <p:cTn id="16" dur="500" fill="hold"/>
                                        <p:tgtEl>
                                          <p:spTgt spid="1229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07504" y="980728"/>
            <a:ext cx="8928992" cy="4752528"/>
          </a:xfrm>
          <a:prstGeom prst="wedgeRoundRectCallout">
            <a:avLst>
              <a:gd name="adj1" fmla="val -20988"/>
              <a:gd name="adj2" fmla="val 5023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latin typeface="Times New Roman" pitchFamily="18" charset="0"/>
                <a:cs typeface="Times New Roman" pitchFamily="18" charset="0"/>
              </a:rPr>
              <a:t> </a:t>
            </a:r>
            <a:r>
              <a:rPr lang="en-US" sz="4800" b="1" u="sng" dirty="0" err="1" smtClean="0">
                <a:solidFill>
                  <a:srgbClr val="FF3300"/>
                </a:solidFill>
                <a:latin typeface="Times New Roman" pitchFamily="18" charset="0"/>
                <a:cs typeface="Times New Roman" pitchFamily="18" charset="0"/>
              </a:rPr>
              <a:t>Kết</a:t>
            </a:r>
            <a:r>
              <a:rPr lang="en-US" sz="4800" b="1" u="sng" dirty="0" smtClean="0">
                <a:solidFill>
                  <a:srgbClr val="FF3300"/>
                </a:solidFill>
                <a:latin typeface="Times New Roman" pitchFamily="18" charset="0"/>
                <a:cs typeface="Times New Roman" pitchFamily="18" charset="0"/>
              </a:rPr>
              <a:t> </a:t>
            </a:r>
            <a:r>
              <a:rPr lang="en-US" sz="4800" b="1" u="sng" dirty="0" err="1" smtClean="0">
                <a:solidFill>
                  <a:srgbClr val="FF3300"/>
                </a:solidFill>
                <a:latin typeface="Times New Roman" pitchFamily="18" charset="0"/>
                <a:cs typeface="Times New Roman" pitchFamily="18" charset="0"/>
              </a:rPr>
              <a:t>luận</a:t>
            </a:r>
            <a:r>
              <a:rPr lang="en-US" sz="4800" b="1" u="sng" dirty="0" smtClean="0">
                <a:solidFill>
                  <a:srgbClr val="FF3300"/>
                </a:solidFill>
                <a:latin typeface="Times New Roman" pitchFamily="18" charset="0"/>
                <a:cs typeface="Times New Roman" pitchFamily="18" charset="0"/>
              </a:rPr>
              <a:t>:</a:t>
            </a:r>
          </a:p>
          <a:p>
            <a:r>
              <a:rPr lang="en-US" sz="3600" dirty="0" smtClean="0">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Các</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bức</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tranh</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vẽ</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các</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bạn</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nhỏ</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gặp</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gỡ</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trò</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chuyện</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giao</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lưu</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với</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khách</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nước</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ngoài.Thái</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độ</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của</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các</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bạn</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rất</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vui</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vẻ</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tự</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nhiên</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tự</a:t>
            </a:r>
            <a:r>
              <a:rPr lang="en-US" sz="3600" b="1" dirty="0" smtClean="0">
                <a:solidFill>
                  <a:schemeClr val="tx1">
                    <a:lumMod val="95000"/>
                    <a:lumOff val="5000"/>
                  </a:schemeClr>
                </a:solidFill>
                <a:latin typeface="Times New Roman" pitchFamily="18" charset="0"/>
                <a:cs typeface="Times New Roman" pitchFamily="18" charset="0"/>
              </a:rPr>
              <a:t>  tin. </a:t>
            </a:r>
            <a:r>
              <a:rPr lang="en-US" sz="3600" b="1" dirty="0" err="1" smtClean="0">
                <a:solidFill>
                  <a:schemeClr val="tx1">
                    <a:lumMod val="95000"/>
                    <a:lumOff val="5000"/>
                  </a:schemeClr>
                </a:solidFill>
                <a:latin typeface="Times New Roman" pitchFamily="18" charset="0"/>
                <a:cs typeface="Times New Roman" pitchFamily="18" charset="0"/>
              </a:rPr>
              <a:t>Điều</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đó</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biểu</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lộ</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lòng</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tự</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trọng</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mến</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khách</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của</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người</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Việt</a:t>
            </a:r>
            <a:r>
              <a:rPr lang="en-US" sz="3600" b="1" dirty="0" smtClean="0">
                <a:solidFill>
                  <a:schemeClr val="tx1">
                    <a:lumMod val="95000"/>
                    <a:lumOff val="5000"/>
                  </a:schemeClr>
                </a:solidFill>
                <a:latin typeface="Times New Roman" pitchFamily="18" charset="0"/>
                <a:cs typeface="Times New Roman" pitchFamily="18" charset="0"/>
              </a:rPr>
              <a:t> Nam. </a:t>
            </a:r>
            <a:r>
              <a:rPr lang="en-US" sz="3600" b="1" dirty="0" err="1" smtClean="0">
                <a:solidFill>
                  <a:schemeClr val="tx1">
                    <a:lumMod val="95000"/>
                    <a:lumOff val="5000"/>
                  </a:schemeClr>
                </a:solidFill>
                <a:latin typeface="Times New Roman" pitchFamily="18" charset="0"/>
                <a:cs typeface="Times New Roman" pitchFamily="18" charset="0"/>
              </a:rPr>
              <a:t>Chúng</a:t>
            </a:r>
            <a:r>
              <a:rPr lang="en-US" sz="3600" b="1" dirty="0" smtClean="0">
                <a:solidFill>
                  <a:schemeClr val="tx1">
                    <a:lumMod val="95000"/>
                    <a:lumOff val="5000"/>
                  </a:schemeClr>
                </a:solidFill>
                <a:latin typeface="Times New Roman" pitchFamily="18" charset="0"/>
                <a:cs typeface="Times New Roman" pitchFamily="18" charset="0"/>
              </a:rPr>
              <a:t> ta </a:t>
            </a:r>
            <a:r>
              <a:rPr lang="en-US" sz="3600" b="1" dirty="0" err="1" smtClean="0">
                <a:solidFill>
                  <a:schemeClr val="tx1">
                    <a:lumMod val="95000"/>
                    <a:lumOff val="5000"/>
                  </a:schemeClr>
                </a:solidFill>
                <a:latin typeface="Times New Roman" pitchFamily="18" charset="0"/>
                <a:cs typeface="Times New Roman" pitchFamily="18" charset="0"/>
              </a:rPr>
              <a:t>cần</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tôn</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trọng</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khách</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nước</a:t>
            </a:r>
            <a:r>
              <a:rPr lang="en-US" sz="3600" b="1" dirty="0" smtClean="0">
                <a:solidFill>
                  <a:schemeClr val="tx1">
                    <a:lumMod val="95000"/>
                    <a:lumOff val="5000"/>
                  </a:schemeClr>
                </a:solidFill>
                <a:latin typeface="Times New Roman" pitchFamily="18" charset="0"/>
                <a:cs typeface="Times New Roman" pitchFamily="18" charset="0"/>
              </a:rPr>
              <a:t> </a:t>
            </a:r>
            <a:r>
              <a:rPr lang="en-US" sz="3600" b="1" dirty="0" err="1" smtClean="0">
                <a:solidFill>
                  <a:schemeClr val="tx1">
                    <a:lumMod val="95000"/>
                    <a:lumOff val="5000"/>
                  </a:schemeClr>
                </a:solidFill>
                <a:latin typeface="Times New Roman" pitchFamily="18" charset="0"/>
                <a:cs typeface="Times New Roman" pitchFamily="18" charset="0"/>
              </a:rPr>
              <a:t>ngoài</a:t>
            </a:r>
            <a:r>
              <a:rPr lang="en-US" sz="3600" b="1" dirty="0" smtClean="0">
                <a:solidFill>
                  <a:schemeClr val="tx1">
                    <a:lumMod val="95000"/>
                    <a:lumOff val="5000"/>
                  </a:schemeClr>
                </a:solidFill>
                <a:latin typeface="Times New Roman" pitchFamily="18" charset="0"/>
                <a:cs typeface="Times New Roman" pitchFamily="18" charset="0"/>
              </a:rPr>
              <a:t>.</a:t>
            </a:r>
            <a:endParaRPr lang="en-US" sz="3600" b="1" dirty="0">
              <a:solidFill>
                <a:schemeClr val="tx1">
                  <a:lumMod val="95000"/>
                  <a:lumOff val="5000"/>
                </a:schemeClr>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516" y="-27384"/>
            <a:ext cx="1804988" cy="648072"/>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6237312"/>
            <a:ext cx="1804988" cy="648072"/>
          </a:xfrm>
          <a:prstGeom prst="rect">
            <a:avLst/>
          </a:prstGeom>
        </p:spPr>
      </p:pic>
    </p:spTree>
    <p:extLst>
      <p:ext uri="{BB962C8B-B14F-4D97-AF65-F5344CB8AC3E}">
        <p14:creationId xmlns:p14="http://schemas.microsoft.com/office/powerpoint/2010/main" val="807531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8"/>
          <p:cNvSpPr>
            <a:spLocks noChangeArrowheads="1" noChangeShapeType="1" noTextEdit="1"/>
          </p:cNvSpPr>
          <p:nvPr/>
        </p:nvSpPr>
        <p:spPr bwMode="auto">
          <a:xfrm>
            <a:off x="0" y="44624"/>
            <a:ext cx="6372200" cy="836712"/>
          </a:xfrm>
          <a:prstGeom prst="rect">
            <a:avLst/>
          </a:prstGeom>
        </p:spPr>
        <p:txBody>
          <a:bodyPr wrap="none" fromWordArt="1">
            <a:prstTxWarp prst="textPlain">
              <a:avLst>
                <a:gd name="adj" fmla="val 50000"/>
              </a:avLst>
            </a:prstTxWarp>
          </a:bodyPr>
          <a:lstStyle/>
          <a:p>
            <a:pPr algn="ctr"/>
            <a:r>
              <a:rPr lang="en-US" sz="3200" b="1" u="sng"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Bài</a:t>
            </a:r>
            <a:r>
              <a:rPr lang="en-US" sz="3200" b="1" u="sng"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200" b="1" u="sng"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tập</a:t>
            </a:r>
            <a:r>
              <a:rPr lang="en-US" sz="3200" b="1" u="sng"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vi-VN" sz="3200" b="1" u="sng"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2</a:t>
            </a:r>
            <a:r>
              <a:rPr lang="vi-VN" sz="32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endParaRPr lang="vi-VN" sz="32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5" name="Text Box 3"/>
          <p:cNvSpPr txBox="1">
            <a:spLocks noChangeArrowheads="1"/>
          </p:cNvSpPr>
          <p:nvPr/>
        </p:nvSpPr>
        <p:spPr bwMode="ltGray">
          <a:xfrm>
            <a:off x="0" y="1280954"/>
            <a:ext cx="93965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20000"/>
              </a:spcBef>
            </a:pPr>
            <a:r>
              <a:rPr lang="en-US" sz="4000" smtClean="0">
                <a:solidFill>
                  <a:srgbClr val="782A4B"/>
                </a:solidFill>
                <a:latin typeface="Times New Roman" pitchFamily="18" charset="0"/>
                <a:cs typeface="Times New Roman" pitchFamily="18" charset="0"/>
              </a:rPr>
              <a:t>Đọc và phân tích truyện ‘‘ Cậu bé tốt bụng’’</a:t>
            </a:r>
            <a:endParaRPr lang="en-US" sz="4000">
              <a:solidFill>
                <a:srgbClr val="782A4B"/>
              </a:solidFill>
              <a:latin typeface="Times New Roman" pitchFamily="18" charset="0"/>
              <a:cs typeface="Times New Roman" pitchFamily="18" charset="0"/>
            </a:endParaRPr>
          </a:p>
        </p:txBody>
      </p:sp>
      <p:sp>
        <p:nvSpPr>
          <p:cNvPr id="6" name="TextBox 5"/>
          <p:cNvSpPr txBox="1"/>
          <p:nvPr/>
        </p:nvSpPr>
        <p:spPr>
          <a:xfrm>
            <a:off x="-36512" y="908720"/>
            <a:ext cx="9144000" cy="6093976"/>
          </a:xfrm>
          <a:prstGeom prst="rect">
            <a:avLst/>
          </a:prstGeom>
          <a:noFill/>
        </p:spPr>
        <p:txBody>
          <a:bodyPr wrap="square" rtlCol="0">
            <a:spAutoFit/>
          </a:bodyPr>
          <a:lstStyle/>
          <a:p>
            <a:pPr algn="just"/>
            <a:r>
              <a:rPr lang="en-US" sz="2600" smtClean="0">
                <a:latin typeface="Times New Roman" pitchFamily="18" charset="0"/>
                <a:cs typeface="Times New Roman" pitchFamily="18" charset="0"/>
              </a:rPr>
              <a:t>Một người khách nước ngoài lần đầu tiên đến Hà Nội. Thành phố yên tĩnh với vẻ đẹp Á Đông đã gợi sự tò mò, thích thú của ông. Chiều mùa thu ở đây thật là đẹp. Ông thả bộ trên những đường phố cổ với những mái lô nhô phủ rêu phong. Đường phố ngoằn ngoèo, sâu hun hút. Những chiếc xích lô hối hả ngược xuôi. Trời sẩm tối. Ông nghĩ đã đến lúc trở về khách sạn. Nhưng đi một lúc, ông vẫn không nhận ra đường về. Ông lo lắng, đi đi lại lại, không biết hỏi ai vì không biết tiếng Việt. Chợt một cậu bé đến gần và hỏi ông bằng tiếng Anh: ‘‘ Tôi có thể giúp ông việc gì không?’’. Ông vui mừng đưa cho cậu bé xem địa chỉ khách sạn. Cậu bé tủm tỉm cười và ra hiệu mời ông đi theo mình. Một lúc sau, cậu bé đã dẫn ông ra đến đường lớn. Người khách nước ngoài rối rít cảm ơn cậu bé và gọi tắc – xi. Lên xe, ông còn ngoái nhìn theo cậu bé đang nhảy chân sáo trở về nhà với lòng yêu mến. </a:t>
            </a:r>
          </a:p>
          <a:p>
            <a:pPr algn="r"/>
            <a:r>
              <a:rPr lang="en-US" sz="2600" smtClean="0">
                <a:latin typeface="Times New Roman" pitchFamily="18" charset="0"/>
                <a:cs typeface="Times New Roman" pitchFamily="18" charset="0"/>
              </a:rPr>
              <a:t>(KHÁNH DƯƠNG)</a:t>
            </a:r>
            <a:endParaRPr lang="vi-VN" sz="2600">
              <a:latin typeface="Times New Roman" pitchFamily="18" charset="0"/>
              <a:cs typeface="Times New Roman" pitchFamily="18" charset="0"/>
            </a:endParaRPr>
          </a:p>
        </p:txBody>
      </p:sp>
      <p:pic>
        <p:nvPicPr>
          <p:cNvPr id="7" name="Picture 4" descr="Ton trong khach nuoc ngoai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872"/>
            <a:ext cx="9107488" cy="4581128"/>
          </a:xfrm>
          <a:prstGeom prst="rect">
            <a:avLst/>
          </a:prstGeom>
          <a:noFill/>
          <a:ln w="9525">
            <a:solidFill>
              <a:srgbClr val="782A4B"/>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17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2" nodeType="clickEffect">
                                  <p:stCondLst>
                                    <p:cond delay="0"/>
                                  </p:stCondLst>
                                  <p:iterate type="lt">
                                    <p:tmPct val="0"/>
                                  </p:iterate>
                                  <p:childTnLst>
                                    <p:animEffect transition="out" filter="barn(inVertic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6" presetClass="exit" presetSubtype="21" fill="hold" nodeType="withEffect">
                                  <p:stCondLst>
                                    <p:cond delay="0"/>
                                  </p:stCondLst>
                                  <p:childTnLst>
                                    <p:animEffect transition="out" filter="barn(inVertic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2"/>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vi-VN" smtClean="0">
              <a:solidFill>
                <a:srgbClr val="7B9899"/>
              </a:solidFill>
              <a:latin typeface="Georgia" pitchFamily="18" charset="0"/>
            </a:endParaRPr>
          </a:p>
        </p:txBody>
      </p:sp>
      <p:sp>
        <p:nvSpPr>
          <p:cNvPr id="6" name="Slide Number Placeholder 5"/>
          <p:cNvSpPr>
            <a:spLocks noGrp="1"/>
          </p:cNvSpPr>
          <p:nvPr>
            <p:ph type="sldNum" sz="quarter" idx="12"/>
          </p:nvPr>
        </p:nvSpPr>
        <p:spPr/>
        <p:txBody>
          <a:bodyPr/>
          <a:lstStyle/>
          <a:p>
            <a:pPr>
              <a:defRPr/>
            </a:pPr>
            <a:fld id="{B0341FE7-F263-4213-831E-2CEA67BA2CA5}" type="slidenum">
              <a:rPr lang="en-US"/>
              <a:pPr>
                <a:defRPr/>
              </a:pPr>
              <a:t>13</a:t>
            </a:fld>
            <a:endParaRPr lang="en-US"/>
          </a:p>
        </p:txBody>
      </p:sp>
      <p:sp>
        <p:nvSpPr>
          <p:cNvPr id="36868" name="Rectangle 3"/>
          <p:cNvSpPr>
            <a:spLocks noGrp="1" noChangeArrowheads="1"/>
          </p:cNvSpPr>
          <p:nvPr>
            <p:ph sz="quarter" idx="1"/>
          </p:nvPr>
        </p:nvSpPr>
        <p:spPr>
          <a:xfrm>
            <a:off x="301625" y="1527175"/>
            <a:ext cx="8504238" cy="4572000"/>
          </a:xfrm>
        </p:spPr>
        <p:txBody>
          <a:bodyPr/>
          <a:lstStyle/>
          <a:p>
            <a:pPr eaLnBrk="1" hangingPunct="1"/>
            <a:endParaRPr lang="vi-VN" smtClean="0">
              <a:latin typeface="Georgia" pitchFamily="18" charset="0"/>
            </a:endParaRPr>
          </a:p>
        </p:txBody>
      </p:sp>
      <p:pic>
        <p:nvPicPr>
          <p:cNvPr id="78852" name="Picture 4" descr="ha-n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5" descr="BD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1371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93245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384"/>
            <a:ext cx="93245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2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barn(inVertical)">
                                      <p:cBhvr>
                                        <p:cTn id="7" dur="500"/>
                                        <p:tgtEl>
                                          <p:spTgt spid="78852"/>
                                        </p:tgtEl>
                                      </p:cBhvr>
                                    </p:animEffect>
                                  </p:childTnLst>
                                </p:cTn>
                              </p:par>
                              <p:par>
                                <p:cTn id="8" presetID="16" presetClass="entr" presetSubtype="21" fill="hold" nodeType="withEffect">
                                  <p:stCondLst>
                                    <p:cond delay="0"/>
                                  </p:stCondLst>
                                  <p:childTnLst>
                                    <p:set>
                                      <p:cBhvr>
                                        <p:cTn id="9" dur="1" fill="hold">
                                          <p:stCondLst>
                                            <p:cond delay="0"/>
                                          </p:stCondLst>
                                        </p:cTn>
                                        <p:tgtEl>
                                          <p:spTgt spid="36870"/>
                                        </p:tgtEl>
                                        <p:attrNameLst>
                                          <p:attrName>style.visibility</p:attrName>
                                        </p:attrNameLst>
                                      </p:cBhvr>
                                      <p:to>
                                        <p:strVal val="visible"/>
                                      </p:to>
                                    </p:set>
                                    <p:animEffect transition="in" filter="barn(inVertical)">
                                      <p:cBhvr>
                                        <p:cTn id="10" dur="500"/>
                                        <p:tgtEl>
                                          <p:spTgt spid="3687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78852"/>
                                        </p:tgtEl>
                                      </p:cBhvr>
                                    </p:animEffect>
                                    <p:set>
                                      <p:cBhvr>
                                        <p:cTn id="15" dur="1" fill="hold">
                                          <p:stCondLst>
                                            <p:cond delay="499"/>
                                          </p:stCondLst>
                                        </p:cTn>
                                        <p:tgtEl>
                                          <p:spTgt spid="78852"/>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36870"/>
                                        </p:tgtEl>
                                      </p:cBhvr>
                                    </p:animEffect>
                                    <p:set>
                                      <p:cBhvr>
                                        <p:cTn id="18" dur="1" fill="hold">
                                          <p:stCondLst>
                                            <p:cond delay="499"/>
                                          </p:stCondLst>
                                        </p:cTn>
                                        <p:tgtEl>
                                          <p:spTgt spid="3687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xit" presetSubtype="32" fill="hold" nodeType="clickEffect">
                                  <p:stCondLst>
                                    <p:cond delay="0"/>
                                  </p:stCondLst>
                                  <p:childTnLst>
                                    <p:animEffect transition="out" filter="circle(out)">
                                      <p:cBhvr>
                                        <p:cTn id="37" dur="2000"/>
                                        <p:tgtEl>
                                          <p:spTgt spid="8"/>
                                        </p:tgtEl>
                                      </p:cBhvr>
                                    </p:animEffect>
                                    <p:set>
                                      <p:cBhvr>
                                        <p:cTn id="3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5"/>
          <p:cNvSpPr>
            <a:spLocks noGrp="1"/>
          </p:cNvSpPr>
          <p:nvPr>
            <p:ph type="sldNum" sz="quarter" idx="12"/>
          </p:nvPr>
        </p:nvSpPr>
        <p:spPr/>
        <p:txBody>
          <a:bodyPr/>
          <a:lstStyle/>
          <a:p>
            <a:pPr>
              <a:defRPr/>
            </a:pPr>
            <a:fld id="{74E899AC-F421-4901-AAAB-ED9523AD7C51}" type="slidenum">
              <a:rPr lang="en-US"/>
              <a:pPr>
                <a:defRPr/>
              </a:pPr>
              <a:t>14</a:t>
            </a:fld>
            <a:endParaRPr lang="en-US"/>
          </a:p>
        </p:txBody>
      </p:sp>
      <p:grpSp>
        <p:nvGrpSpPr>
          <p:cNvPr id="33857" name="Group 65"/>
          <p:cNvGrpSpPr>
            <a:grpSpLocks/>
          </p:cNvGrpSpPr>
          <p:nvPr/>
        </p:nvGrpSpPr>
        <p:grpSpPr bwMode="auto">
          <a:xfrm>
            <a:off x="0" y="0"/>
            <a:ext cx="9144000" cy="6858000"/>
            <a:chOff x="816" y="1344"/>
            <a:chExt cx="4272" cy="2256"/>
          </a:xfrm>
        </p:grpSpPr>
        <p:grpSp>
          <p:nvGrpSpPr>
            <p:cNvPr id="43013" name="Group 5"/>
            <p:cNvGrpSpPr>
              <a:grpSpLocks/>
            </p:cNvGrpSpPr>
            <p:nvPr/>
          </p:nvGrpSpPr>
          <p:grpSpPr bwMode="auto">
            <a:xfrm>
              <a:off x="842" y="1344"/>
              <a:ext cx="4246" cy="2198"/>
              <a:chOff x="624" y="672"/>
              <a:chExt cx="4656" cy="3024"/>
            </a:xfrm>
          </p:grpSpPr>
          <p:sp>
            <p:nvSpPr>
              <p:cNvPr id="43071" name="AutoShape 6" descr="Parchment"/>
              <p:cNvSpPr>
                <a:spLocks noChangeArrowheads="1"/>
              </p:cNvSpPr>
              <p:nvPr/>
            </p:nvSpPr>
            <p:spPr bwMode="auto">
              <a:xfrm>
                <a:off x="624" y="672"/>
                <a:ext cx="4656" cy="3024"/>
              </a:xfrm>
              <a:prstGeom prst="horizontalScroll">
                <a:avLst>
                  <a:gd name="adj" fmla="val 12500"/>
                </a:avLst>
              </a:prstGeom>
              <a:blipFill dpi="0" rotWithShape="0">
                <a:blip r:embed="rId2"/>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FontTx/>
                  <a:buChar char="-"/>
                </a:pPr>
                <a:endParaRPr lang="vi-VN" sz="3200" b="1">
                  <a:latin typeface=".VnTime" pitchFamily="34" charset="0"/>
                  <a:cs typeface="Arial" pitchFamily="34" charset="0"/>
                </a:endParaRPr>
              </a:p>
            </p:txBody>
          </p:sp>
          <p:sp>
            <p:nvSpPr>
              <p:cNvPr id="43072" name="Rectangle 7"/>
              <p:cNvSpPr>
                <a:spLocks noChangeArrowheads="1"/>
              </p:cNvSpPr>
              <p:nvPr/>
            </p:nvSpPr>
            <p:spPr bwMode="auto">
              <a:xfrm>
                <a:off x="1248" y="2099"/>
                <a:ext cx="360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endParaRPr lang="vi-VN" sz="2000" b="1" i="1">
                  <a:solidFill>
                    <a:schemeClr val="bg1"/>
                  </a:solidFill>
                  <a:latin typeface=".VnTime" pitchFamily="34" charset="0"/>
                  <a:cs typeface="Arial" pitchFamily="34" charset="0"/>
                </a:endParaRPr>
              </a:p>
            </p:txBody>
          </p:sp>
        </p:grpSp>
        <p:grpSp>
          <p:nvGrpSpPr>
            <p:cNvPr id="43014" name="Group 8"/>
            <p:cNvGrpSpPr>
              <a:grpSpLocks/>
            </p:cNvGrpSpPr>
            <p:nvPr/>
          </p:nvGrpSpPr>
          <p:grpSpPr bwMode="auto">
            <a:xfrm>
              <a:off x="816" y="2832"/>
              <a:ext cx="768" cy="768"/>
              <a:chOff x="96" y="1536"/>
              <a:chExt cx="2352" cy="2712"/>
            </a:xfrm>
          </p:grpSpPr>
          <p:grpSp>
            <p:nvGrpSpPr>
              <p:cNvPr id="43015" name="Group 9"/>
              <p:cNvGrpSpPr>
                <a:grpSpLocks/>
              </p:cNvGrpSpPr>
              <p:nvPr/>
            </p:nvGrpSpPr>
            <p:grpSpPr bwMode="auto">
              <a:xfrm rot="4912446">
                <a:off x="156" y="1476"/>
                <a:ext cx="768" cy="888"/>
                <a:chOff x="144" y="504"/>
                <a:chExt cx="1512" cy="1488"/>
              </a:xfrm>
            </p:grpSpPr>
            <p:sp>
              <p:nvSpPr>
                <p:cNvPr id="43065" name="Freeform 1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6" name="Freeform 1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7" name="Freeform 1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8" name="Freeform 1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9" name="Freeform 14"/>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70" name="Oval 1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3016" name="Freeform 1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7" name="Freeform 17"/>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8" name="Freeform 18"/>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9" name="Freeform 19"/>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0" name="Freeform 20"/>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1" name="Freeform 21"/>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2" name="Freeform 22"/>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3023" name="Group 23"/>
              <p:cNvGrpSpPr>
                <a:grpSpLocks/>
              </p:cNvGrpSpPr>
              <p:nvPr/>
            </p:nvGrpSpPr>
            <p:grpSpPr bwMode="auto">
              <a:xfrm>
                <a:off x="480" y="2496"/>
                <a:ext cx="288" cy="528"/>
                <a:chOff x="480" y="2496"/>
                <a:chExt cx="288" cy="528"/>
              </a:xfrm>
            </p:grpSpPr>
            <p:sp>
              <p:nvSpPr>
                <p:cNvPr id="43059" name="Freeform 24"/>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0" name="Freeform 25"/>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1" name="Freeform 26"/>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2" name="Freeform 27"/>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3" name="Freeform 28"/>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4" name="Freeform 29"/>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43024" name="Group 30"/>
              <p:cNvGrpSpPr>
                <a:grpSpLocks/>
              </p:cNvGrpSpPr>
              <p:nvPr/>
            </p:nvGrpSpPr>
            <p:grpSpPr bwMode="auto">
              <a:xfrm rot="4680742">
                <a:off x="936" y="2808"/>
                <a:ext cx="624" cy="1536"/>
                <a:chOff x="144" y="2256"/>
                <a:chExt cx="624" cy="1536"/>
              </a:xfrm>
            </p:grpSpPr>
            <p:sp>
              <p:nvSpPr>
                <p:cNvPr id="43046" name="Freeform 3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7" name="Freeform 32"/>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8" name="Freeform 33"/>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9" name="Freeform 34"/>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0" name="Freeform 35"/>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1" name="Freeform 36"/>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2" name="Freeform 37"/>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3" name="Freeform 38"/>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4" name="Freeform 39"/>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5" name="Freeform 40"/>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6" name="Freeform 41"/>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7" name="Freeform 42"/>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8" name="Freeform 43"/>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43025" name="Group 44"/>
              <p:cNvGrpSpPr>
                <a:grpSpLocks/>
              </p:cNvGrpSpPr>
              <p:nvPr/>
            </p:nvGrpSpPr>
            <p:grpSpPr bwMode="auto">
              <a:xfrm rot="9942732">
                <a:off x="144" y="3360"/>
                <a:ext cx="768" cy="888"/>
                <a:chOff x="144" y="504"/>
                <a:chExt cx="1512" cy="1488"/>
              </a:xfrm>
            </p:grpSpPr>
            <p:sp>
              <p:nvSpPr>
                <p:cNvPr id="43040" name="Freeform 4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1" name="Freeform 4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2" name="Freeform 4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3" name="Freeform 4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4" name="Freeform 49"/>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5" name="Oval 5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43026" name="Group 51"/>
              <p:cNvGrpSpPr>
                <a:grpSpLocks/>
              </p:cNvGrpSpPr>
              <p:nvPr/>
            </p:nvGrpSpPr>
            <p:grpSpPr bwMode="auto">
              <a:xfrm rot="9942732">
                <a:off x="1680" y="2928"/>
                <a:ext cx="768" cy="888"/>
                <a:chOff x="144" y="504"/>
                <a:chExt cx="1512" cy="1488"/>
              </a:xfrm>
            </p:grpSpPr>
            <p:sp>
              <p:nvSpPr>
                <p:cNvPr id="43034" name="Freeform 52"/>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5" name="Freeform 53"/>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6" name="Freeform 54"/>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7" name="Freeform 55"/>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8" name="Freeform 56"/>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9" name="Oval 57"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43027" name="Group 58"/>
              <p:cNvGrpSpPr>
                <a:grpSpLocks/>
              </p:cNvGrpSpPr>
              <p:nvPr/>
            </p:nvGrpSpPr>
            <p:grpSpPr bwMode="auto">
              <a:xfrm rot="20069967" flipH="1">
                <a:off x="153" y="2297"/>
                <a:ext cx="192" cy="528"/>
                <a:chOff x="480" y="2496"/>
                <a:chExt cx="288" cy="528"/>
              </a:xfrm>
            </p:grpSpPr>
            <p:sp>
              <p:nvSpPr>
                <p:cNvPr id="43028" name="Freeform 59"/>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9" name="Freeform 60"/>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0" name="Freeform 61"/>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1" name="Freeform 62"/>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2" name="Freeform 63"/>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3" name="Freeform 64"/>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grpSp>
      <p:sp>
        <p:nvSpPr>
          <p:cNvPr id="33858" name="Text Box 66"/>
          <p:cNvSpPr txBox="1">
            <a:spLocks noChangeArrowheads="1"/>
          </p:cNvSpPr>
          <p:nvPr/>
        </p:nvSpPr>
        <p:spPr bwMode="auto">
          <a:xfrm>
            <a:off x="928914" y="1268760"/>
            <a:ext cx="821508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smtClean="0">
                <a:solidFill>
                  <a:srgbClr val="0000FF"/>
                </a:solidFill>
                <a:latin typeface="Times New Roman" pitchFamily="18" charset="0"/>
                <a:cs typeface="Times New Roman" pitchFamily="18" charset="0"/>
              </a:rPr>
              <a:t>Dựa </a:t>
            </a:r>
            <a:r>
              <a:rPr lang="en-US" sz="2800">
                <a:solidFill>
                  <a:srgbClr val="0000FF"/>
                </a:solidFill>
                <a:latin typeface="Times New Roman" pitchFamily="18" charset="0"/>
                <a:cs typeface="Times New Roman" pitchFamily="18" charset="0"/>
              </a:rPr>
              <a:t>vào nội dung truyện em hãy trả lời các câu hỏi sau:</a:t>
            </a:r>
            <a:endParaRPr lang="en-US" sz="2800">
              <a:solidFill>
                <a:srgbClr val="6600CC"/>
              </a:solidFill>
              <a:latin typeface="Times New Roman" pitchFamily="18" charset="0"/>
              <a:cs typeface="Times New Roman" pitchFamily="18" charset="0"/>
            </a:endParaRPr>
          </a:p>
          <a:p>
            <a:pPr eaLnBrk="1" hangingPunct="1">
              <a:buFontTx/>
              <a:buChar char="-"/>
            </a:pPr>
            <a:r>
              <a:rPr lang="en-US" sz="2800" smtClean="0">
                <a:solidFill>
                  <a:srgbClr val="6600CC"/>
                </a:solidFill>
                <a:latin typeface="Times New Roman" pitchFamily="18" charset="0"/>
                <a:cs typeface="Times New Roman" pitchFamily="18" charset="0"/>
              </a:rPr>
              <a:t> Bạn </a:t>
            </a:r>
            <a:r>
              <a:rPr lang="en-US" sz="2800">
                <a:solidFill>
                  <a:srgbClr val="6600CC"/>
                </a:solidFill>
                <a:latin typeface="Times New Roman" pitchFamily="18" charset="0"/>
                <a:cs typeface="Times New Roman" pitchFamily="18" charset="0"/>
              </a:rPr>
              <a:t>nhỏ đã làm việc gì ? </a:t>
            </a:r>
          </a:p>
          <a:p>
            <a:pPr eaLnBrk="1" hangingPunct="1">
              <a:buFontTx/>
              <a:buChar char="-"/>
            </a:pPr>
            <a:r>
              <a:rPr lang="en-US" sz="2800" smtClean="0">
                <a:solidFill>
                  <a:srgbClr val="6600CC"/>
                </a:solidFill>
                <a:latin typeface="Times New Roman" pitchFamily="18" charset="0"/>
                <a:cs typeface="Times New Roman" pitchFamily="18" charset="0"/>
              </a:rPr>
              <a:t> Việc </a:t>
            </a:r>
            <a:r>
              <a:rPr lang="en-US" sz="2800">
                <a:solidFill>
                  <a:srgbClr val="6600CC"/>
                </a:solidFill>
                <a:latin typeface="Times New Roman" pitchFamily="18" charset="0"/>
                <a:cs typeface="Times New Roman" pitchFamily="18" charset="0"/>
              </a:rPr>
              <a:t>làm của bạn nhỏ thể hiện tình cảm gì với khách nước ngoài ?</a:t>
            </a:r>
          </a:p>
          <a:p>
            <a:pPr eaLnBrk="1" hangingPunct="1">
              <a:buFontTx/>
              <a:buChar char="-"/>
            </a:pPr>
            <a:r>
              <a:rPr lang="en-US" sz="2800">
                <a:solidFill>
                  <a:srgbClr val="6600CC"/>
                </a:solidFill>
                <a:latin typeface="Times New Roman" pitchFamily="18" charset="0"/>
                <a:cs typeface="Times New Roman" pitchFamily="18" charset="0"/>
              </a:rPr>
              <a:t>Theo em người khách nước ngoài sẽ nghĩ như thế nào về cậu bé Việt Nam ?</a:t>
            </a:r>
          </a:p>
          <a:p>
            <a:pPr eaLnBrk="1" hangingPunct="1">
              <a:buFontTx/>
              <a:buChar char="-"/>
            </a:pPr>
            <a:r>
              <a:rPr lang="en-US" sz="2800" smtClean="0">
                <a:solidFill>
                  <a:srgbClr val="6600CC"/>
                </a:solidFill>
                <a:latin typeface="Times New Roman" pitchFamily="18" charset="0"/>
                <a:cs typeface="Times New Roman" pitchFamily="18" charset="0"/>
              </a:rPr>
              <a:t> Em </a:t>
            </a:r>
            <a:r>
              <a:rPr lang="en-US" sz="2800">
                <a:solidFill>
                  <a:srgbClr val="6600CC"/>
                </a:solidFill>
                <a:latin typeface="Times New Roman" pitchFamily="18" charset="0"/>
                <a:cs typeface="Times New Roman" pitchFamily="18" charset="0"/>
              </a:rPr>
              <a:t>có suy nghĩ gì về việc làm của bạn nhỏ trong truyện ?</a:t>
            </a:r>
          </a:p>
          <a:p>
            <a:pPr eaLnBrk="1" hangingPunct="1">
              <a:buFontTx/>
              <a:buChar char="-"/>
            </a:pPr>
            <a:r>
              <a:rPr lang="en-US" sz="2800" smtClean="0">
                <a:solidFill>
                  <a:srgbClr val="6600CC"/>
                </a:solidFill>
                <a:latin typeface="Times New Roman" pitchFamily="18" charset="0"/>
                <a:cs typeface="Times New Roman" pitchFamily="18" charset="0"/>
              </a:rPr>
              <a:t> Em </a:t>
            </a:r>
            <a:r>
              <a:rPr lang="en-US" sz="2800">
                <a:solidFill>
                  <a:srgbClr val="6600CC"/>
                </a:solidFill>
                <a:latin typeface="Times New Roman" pitchFamily="18" charset="0"/>
                <a:cs typeface="Times New Roman" pitchFamily="18" charset="0"/>
              </a:rPr>
              <a:t>nên làm những việc gì thể hiện sự tôn trọng với khách nước ngoài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68202" y="-1132097"/>
            <a:ext cx="648071" cy="2857500"/>
          </a:xfrm>
          <a:prstGeom prst="rect">
            <a:avLst/>
          </a:prstGeom>
        </p:spPr>
      </p:pic>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476915" y="5060590"/>
            <a:ext cx="648071" cy="2857500"/>
          </a:xfrm>
          <a:prstGeom prst="rect">
            <a:avLst/>
          </a:prstGeom>
        </p:spPr>
      </p:pic>
    </p:spTree>
    <p:extLst>
      <p:ext uri="{BB962C8B-B14F-4D97-AF65-F5344CB8AC3E}">
        <p14:creationId xmlns:p14="http://schemas.microsoft.com/office/powerpoint/2010/main" val="195253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857"/>
                                        </p:tgtEl>
                                        <p:attrNameLst>
                                          <p:attrName>style.visibility</p:attrName>
                                        </p:attrNameLst>
                                      </p:cBhvr>
                                      <p:to>
                                        <p:strVal val="visible"/>
                                      </p:to>
                                    </p:set>
                                    <p:animEffect transition="in" filter="fade">
                                      <p:cBhvr>
                                        <p:cTn id="7" dur="500"/>
                                        <p:tgtEl>
                                          <p:spTgt spid="33857"/>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3858"/>
                                        </p:tgtEl>
                                        <p:attrNameLst>
                                          <p:attrName>style.visibility</p:attrName>
                                        </p:attrNameLst>
                                      </p:cBhvr>
                                      <p:to>
                                        <p:strVal val="visible"/>
                                      </p:to>
                                    </p:set>
                                    <p:anim calcmode="discrete" valueType="clr">
                                      <p:cBhvr override="childStyle">
                                        <p:cTn id="10" dur="80"/>
                                        <p:tgtEl>
                                          <p:spTgt spid="33858"/>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3858"/>
                                        </p:tgtEl>
                                        <p:attrNameLst>
                                          <p:attrName>fillcolor</p:attrName>
                                        </p:attrNameLst>
                                      </p:cBhvr>
                                      <p:tavLst>
                                        <p:tav tm="0">
                                          <p:val>
                                            <p:clrVal>
                                              <a:schemeClr val="accent2"/>
                                            </p:clrVal>
                                          </p:val>
                                        </p:tav>
                                        <p:tav tm="50000">
                                          <p:val>
                                            <p:clrVal>
                                              <a:schemeClr val="hlink"/>
                                            </p:clrVal>
                                          </p:val>
                                        </p:tav>
                                      </p:tavLst>
                                    </p:anim>
                                    <p:set>
                                      <p:cBhvr>
                                        <p:cTn id="12" dur="80"/>
                                        <p:tgtEl>
                                          <p:spTgt spid="338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a:grpSpLocks/>
          </p:cNvGrpSpPr>
          <p:nvPr/>
        </p:nvGrpSpPr>
        <p:grpSpPr bwMode="auto">
          <a:xfrm>
            <a:off x="0" y="0"/>
            <a:ext cx="9144000" cy="6858000"/>
            <a:chOff x="816" y="1344"/>
            <a:chExt cx="4272" cy="2256"/>
          </a:xfrm>
        </p:grpSpPr>
        <p:grpSp>
          <p:nvGrpSpPr>
            <p:cNvPr id="3" name="Group 5"/>
            <p:cNvGrpSpPr>
              <a:grpSpLocks/>
            </p:cNvGrpSpPr>
            <p:nvPr/>
          </p:nvGrpSpPr>
          <p:grpSpPr bwMode="auto">
            <a:xfrm>
              <a:off x="842" y="1344"/>
              <a:ext cx="4246" cy="2198"/>
              <a:chOff x="624" y="672"/>
              <a:chExt cx="4656" cy="3024"/>
            </a:xfrm>
          </p:grpSpPr>
          <p:sp>
            <p:nvSpPr>
              <p:cNvPr id="61" name="AutoShape 6" descr="Parchment"/>
              <p:cNvSpPr>
                <a:spLocks noChangeArrowheads="1"/>
              </p:cNvSpPr>
              <p:nvPr/>
            </p:nvSpPr>
            <p:spPr bwMode="auto">
              <a:xfrm>
                <a:off x="624" y="672"/>
                <a:ext cx="4656" cy="3024"/>
              </a:xfrm>
              <a:prstGeom prst="horizontalScroll">
                <a:avLst>
                  <a:gd name="adj" fmla="val 12500"/>
                </a:avLst>
              </a:prstGeom>
              <a:blipFill dpi="0" rotWithShape="0">
                <a:blip r:embed="rId2"/>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FontTx/>
                  <a:buChar char="-"/>
                </a:pPr>
                <a:endParaRPr lang="vi-VN" sz="3200" b="1">
                  <a:latin typeface=".VnTime" pitchFamily="34" charset="0"/>
                  <a:cs typeface="Arial" pitchFamily="34" charset="0"/>
                </a:endParaRPr>
              </a:p>
            </p:txBody>
          </p:sp>
          <p:sp>
            <p:nvSpPr>
              <p:cNvPr id="62" name="Rectangle 7"/>
              <p:cNvSpPr>
                <a:spLocks noChangeArrowheads="1"/>
              </p:cNvSpPr>
              <p:nvPr/>
            </p:nvSpPr>
            <p:spPr bwMode="auto">
              <a:xfrm>
                <a:off x="1248" y="2099"/>
                <a:ext cx="360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endParaRPr lang="vi-VN" sz="2000" b="1" i="1">
                  <a:solidFill>
                    <a:schemeClr val="bg1"/>
                  </a:solidFill>
                  <a:latin typeface=".VnTime" pitchFamily="34" charset="0"/>
                  <a:cs typeface="Arial" pitchFamily="34" charset="0"/>
                </a:endParaRPr>
              </a:p>
            </p:txBody>
          </p:sp>
        </p:grpSp>
        <p:grpSp>
          <p:nvGrpSpPr>
            <p:cNvPr id="4" name="Group 8"/>
            <p:cNvGrpSpPr>
              <a:grpSpLocks/>
            </p:cNvGrpSpPr>
            <p:nvPr/>
          </p:nvGrpSpPr>
          <p:grpSpPr bwMode="auto">
            <a:xfrm>
              <a:off x="816" y="2832"/>
              <a:ext cx="768" cy="768"/>
              <a:chOff x="96" y="1536"/>
              <a:chExt cx="2352" cy="2712"/>
            </a:xfrm>
          </p:grpSpPr>
          <p:grpSp>
            <p:nvGrpSpPr>
              <p:cNvPr id="5" name="Group 9"/>
              <p:cNvGrpSpPr>
                <a:grpSpLocks/>
              </p:cNvGrpSpPr>
              <p:nvPr/>
            </p:nvGrpSpPr>
            <p:grpSpPr bwMode="auto">
              <a:xfrm rot="4912446">
                <a:off x="156" y="1476"/>
                <a:ext cx="768" cy="888"/>
                <a:chOff x="144" y="504"/>
                <a:chExt cx="1512" cy="1488"/>
              </a:xfrm>
            </p:grpSpPr>
            <p:sp>
              <p:nvSpPr>
                <p:cNvPr id="55" name="Freeform 1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6" name="Freeform 1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7" name="Freeform 1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8" name="Freeform 1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9" name="Freeform 14"/>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0" name="Oval 1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6" name="Freeform 1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 name="Freeform 17"/>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 name="Freeform 18"/>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 name="Freeform 19"/>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Freeform 20"/>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Freeform 21"/>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Freeform 22"/>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3" name="Group 23"/>
              <p:cNvGrpSpPr>
                <a:grpSpLocks/>
              </p:cNvGrpSpPr>
              <p:nvPr/>
            </p:nvGrpSpPr>
            <p:grpSpPr bwMode="auto">
              <a:xfrm>
                <a:off x="480" y="2496"/>
                <a:ext cx="288" cy="528"/>
                <a:chOff x="480" y="2496"/>
                <a:chExt cx="288" cy="528"/>
              </a:xfrm>
            </p:grpSpPr>
            <p:sp>
              <p:nvSpPr>
                <p:cNvPr id="49" name="Freeform 24"/>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 name="Freeform 25"/>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 name="Freeform 26"/>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 name="Freeform 27"/>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3" name="Freeform 28"/>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4" name="Freeform 29"/>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 name="Group 30"/>
              <p:cNvGrpSpPr>
                <a:grpSpLocks/>
              </p:cNvGrpSpPr>
              <p:nvPr/>
            </p:nvGrpSpPr>
            <p:grpSpPr bwMode="auto">
              <a:xfrm rot="4680742">
                <a:off x="936" y="2808"/>
                <a:ext cx="624" cy="1536"/>
                <a:chOff x="144" y="2256"/>
                <a:chExt cx="624" cy="1536"/>
              </a:xfrm>
            </p:grpSpPr>
            <p:sp>
              <p:nvSpPr>
                <p:cNvPr id="36" name="Freeform 3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 name="Freeform 32"/>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 name="Freeform 33"/>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 name="Freeform 34"/>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 name="Freeform 35"/>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 name="Freeform 36"/>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 name="Freeform 37"/>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 name="Freeform 38"/>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 name="Freeform 39"/>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5" name="Freeform 40"/>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 name="Freeform 41"/>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 name="Freeform 42"/>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8" name="Freeform 43"/>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 name="Group 44"/>
              <p:cNvGrpSpPr>
                <a:grpSpLocks/>
              </p:cNvGrpSpPr>
              <p:nvPr/>
            </p:nvGrpSpPr>
            <p:grpSpPr bwMode="auto">
              <a:xfrm rot="9942732">
                <a:off x="144" y="3360"/>
                <a:ext cx="768" cy="888"/>
                <a:chOff x="144" y="504"/>
                <a:chExt cx="1512" cy="1488"/>
              </a:xfrm>
            </p:grpSpPr>
            <p:sp>
              <p:nvSpPr>
                <p:cNvPr id="30" name="Freeform 4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 name="Freeform 4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 name="Freeform 4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 name="Freeform 4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 name="Freeform 49"/>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 name="Oval 5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6" name="Group 51"/>
              <p:cNvGrpSpPr>
                <a:grpSpLocks/>
              </p:cNvGrpSpPr>
              <p:nvPr/>
            </p:nvGrpSpPr>
            <p:grpSpPr bwMode="auto">
              <a:xfrm rot="9942732">
                <a:off x="1680" y="2928"/>
                <a:ext cx="768" cy="888"/>
                <a:chOff x="144" y="504"/>
                <a:chExt cx="1512" cy="1488"/>
              </a:xfrm>
            </p:grpSpPr>
            <p:sp>
              <p:nvSpPr>
                <p:cNvPr id="24" name="Freeform 52"/>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Freeform 53"/>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 name="Freeform 54"/>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 name="Freeform 55"/>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Freeform 56"/>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 name="Oval 57"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7" name="Group 58"/>
              <p:cNvGrpSpPr>
                <a:grpSpLocks/>
              </p:cNvGrpSpPr>
              <p:nvPr/>
            </p:nvGrpSpPr>
            <p:grpSpPr bwMode="auto">
              <a:xfrm rot="20069967" flipH="1">
                <a:off x="153" y="2297"/>
                <a:ext cx="192" cy="528"/>
                <a:chOff x="480" y="2496"/>
                <a:chExt cx="288" cy="528"/>
              </a:xfrm>
            </p:grpSpPr>
            <p:sp>
              <p:nvSpPr>
                <p:cNvPr id="18" name="Freeform 59"/>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 name="Freeform 60"/>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 name="Freeform 61"/>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 name="Freeform 62"/>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Freeform 63"/>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 name="Freeform 64"/>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grpSp>
      <p:sp>
        <p:nvSpPr>
          <p:cNvPr id="63" name="Text Box 66"/>
          <p:cNvSpPr txBox="1">
            <a:spLocks noChangeArrowheads="1"/>
          </p:cNvSpPr>
          <p:nvPr/>
        </p:nvSpPr>
        <p:spPr bwMode="auto">
          <a:xfrm>
            <a:off x="928914" y="1268760"/>
            <a:ext cx="821508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b="1" smtClean="0">
                <a:solidFill>
                  <a:srgbClr val="FF0000"/>
                </a:solidFill>
                <a:latin typeface="Times New Roman" pitchFamily="18" charset="0"/>
                <a:cs typeface="Times New Roman" pitchFamily="18" charset="0"/>
              </a:rPr>
              <a:t>KẾT LUẬN:</a:t>
            </a:r>
          </a:p>
          <a:p>
            <a:pPr eaLnBrk="1" hangingPunct="1"/>
            <a:r>
              <a:rPr lang="en-US" sz="3200" smtClean="0">
                <a:solidFill>
                  <a:srgbClr val="6600CC"/>
                </a:solidFill>
                <a:latin typeface="Times New Roman" pitchFamily="18" charset="0"/>
                <a:cs typeface="Times New Roman" pitchFamily="18" charset="0"/>
              </a:rPr>
              <a:t>- Khi gặp khách nước ngoài em có thể chào, cười thân thiện, chỉ đường nếu họ nhờ giúp đỡ.</a:t>
            </a:r>
          </a:p>
          <a:p>
            <a:pPr eaLnBrk="1" hangingPunct="1"/>
            <a:r>
              <a:rPr lang="en-US" sz="3200" smtClean="0">
                <a:solidFill>
                  <a:srgbClr val="6600CC"/>
                </a:solidFill>
                <a:latin typeface="Times New Roman" pitchFamily="18" charset="0"/>
                <a:cs typeface="Times New Roman" pitchFamily="18" charset="0"/>
              </a:rPr>
              <a:t>- Các em nên giúp đỡ khách nước ngoài những việc phù hợp khi cần thiết.</a:t>
            </a:r>
          </a:p>
          <a:p>
            <a:pPr eaLnBrk="1" hangingPunct="1"/>
            <a:r>
              <a:rPr lang="en-US" sz="3200" smtClean="0">
                <a:solidFill>
                  <a:srgbClr val="6600CC"/>
                </a:solidFill>
                <a:latin typeface="Times New Roman" pitchFamily="18" charset="0"/>
                <a:cs typeface="Times New Roman" pitchFamily="18" charset="0"/>
              </a:rPr>
              <a:t>- Việc đó thể hiện sự tôn trọng, lòng mến khách của các em, giúp khách nước ngoài thêm hiểu biết và có tình cảm với đất nước Việt Nam.</a:t>
            </a:r>
            <a:endParaRPr lang="en-US" sz="3200">
              <a:solidFill>
                <a:srgbClr val="6600CC"/>
              </a:solidFill>
              <a:latin typeface="Times New Roman" pitchFamily="18" charset="0"/>
              <a:cs typeface="Times New Roman" pitchFamily="18" charset="0"/>
            </a:endParaRPr>
          </a:p>
        </p:txBody>
      </p:sp>
    </p:spTree>
    <p:extLst>
      <p:ext uri="{BB962C8B-B14F-4D97-AF65-F5344CB8AC3E}">
        <p14:creationId xmlns:p14="http://schemas.microsoft.com/office/powerpoint/2010/main" val="215469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63"/>
                                        </p:tgtEl>
                                        <p:attrNameLst>
                                          <p:attrName>style.visibility</p:attrName>
                                        </p:attrNameLst>
                                      </p:cBhvr>
                                      <p:to>
                                        <p:strVal val="visible"/>
                                      </p:to>
                                    </p:set>
                                    <p:anim calcmode="discrete" valueType="clr">
                                      <p:cBhvr override="childStyle">
                                        <p:cTn id="10" dur="80"/>
                                        <p:tgtEl>
                                          <p:spTgt spid="6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63"/>
                                        </p:tgtEl>
                                        <p:attrNameLst>
                                          <p:attrName>fillcolor</p:attrName>
                                        </p:attrNameLst>
                                      </p:cBhvr>
                                      <p:tavLst>
                                        <p:tav tm="0">
                                          <p:val>
                                            <p:clrVal>
                                              <a:schemeClr val="accent2"/>
                                            </p:clrVal>
                                          </p:val>
                                        </p:tav>
                                        <p:tav tm="50000">
                                          <p:val>
                                            <p:clrVal>
                                              <a:schemeClr val="hlink"/>
                                            </p:clrVal>
                                          </p:val>
                                        </p:tav>
                                      </p:tavLst>
                                    </p:anim>
                                    <p:set>
                                      <p:cBhvr>
                                        <p:cTn id="12" dur="80"/>
                                        <p:tgtEl>
                                          <p:spTgt spid="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sz="quarter" idx="1"/>
          </p:nvPr>
        </p:nvSpPr>
        <p:spPr>
          <a:xfrm>
            <a:off x="457200" y="3657600"/>
            <a:ext cx="4038600" cy="2185988"/>
          </a:xfrm>
        </p:spPr>
        <p:txBody>
          <a:bodyPr/>
          <a:lstStyle/>
          <a:p>
            <a:pPr eaLnBrk="1" hangingPunct="1"/>
            <a:endParaRPr lang="vi-VN" sz="2400" smtClean="0">
              <a:latin typeface="Georgia" pitchFamily="18" charset="0"/>
            </a:endParaRPr>
          </a:p>
        </p:txBody>
      </p:sp>
      <p:sp>
        <p:nvSpPr>
          <p:cNvPr id="47107" name="Rectangle 3"/>
          <p:cNvSpPr>
            <a:spLocks noGrp="1" noChangeArrowheads="1"/>
          </p:cNvSpPr>
          <p:nvPr>
            <p:ph sz="quarter" idx="2"/>
          </p:nvPr>
        </p:nvSpPr>
        <p:spPr>
          <a:xfrm>
            <a:off x="4572000" y="3657600"/>
            <a:ext cx="4038600" cy="2185988"/>
          </a:xfrm>
        </p:spPr>
        <p:txBody>
          <a:bodyPr/>
          <a:lstStyle/>
          <a:p>
            <a:pPr eaLnBrk="1" hangingPunct="1"/>
            <a:endParaRPr lang="vi-VN" sz="2400" smtClean="0">
              <a:latin typeface="Georgia" pitchFamily="18" charset="0"/>
            </a:endParaRPr>
          </a:p>
        </p:txBody>
      </p:sp>
      <p:sp>
        <p:nvSpPr>
          <p:cNvPr id="14" name="Slide Number Placeholder 7"/>
          <p:cNvSpPr>
            <a:spLocks noGrp="1"/>
          </p:cNvSpPr>
          <p:nvPr>
            <p:ph type="sldNum" sz="quarter" idx="12"/>
          </p:nvPr>
        </p:nvSpPr>
        <p:spPr/>
        <p:txBody>
          <a:bodyPr/>
          <a:lstStyle/>
          <a:p>
            <a:pPr>
              <a:defRPr/>
            </a:pPr>
            <a:fld id="{D8ADF552-CA82-47A9-AB40-D5A7F665EA1C}" type="slidenum">
              <a:rPr lang="en-US"/>
              <a:pPr>
                <a:defRPr/>
              </a:pPr>
              <a:t>16</a:t>
            </a:fld>
            <a:endParaRPr lang="en-US"/>
          </a:p>
        </p:txBody>
      </p:sp>
      <p:grpSp>
        <p:nvGrpSpPr>
          <p:cNvPr id="118788" name="Group 4"/>
          <p:cNvGrpSpPr>
            <a:grpSpLocks/>
          </p:cNvGrpSpPr>
          <p:nvPr/>
        </p:nvGrpSpPr>
        <p:grpSpPr bwMode="auto">
          <a:xfrm>
            <a:off x="4419600" y="0"/>
            <a:ext cx="4724400" cy="3352800"/>
            <a:chOff x="96" y="2160"/>
            <a:chExt cx="2880" cy="2160"/>
          </a:xfrm>
        </p:grpSpPr>
        <p:pic>
          <p:nvPicPr>
            <p:cNvPr id="47117" name="Picture 5"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160"/>
              <a:ext cx="28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Oval 6"/>
            <p:cNvSpPr>
              <a:spLocks noChangeArrowheads="1"/>
            </p:cNvSpPr>
            <p:nvPr/>
          </p:nvSpPr>
          <p:spPr bwMode="auto">
            <a:xfrm>
              <a:off x="240" y="220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2</a:t>
              </a:r>
            </a:p>
          </p:txBody>
        </p:sp>
      </p:grpSp>
      <p:grpSp>
        <p:nvGrpSpPr>
          <p:cNvPr id="118791" name="Group 7"/>
          <p:cNvGrpSpPr>
            <a:grpSpLocks/>
          </p:cNvGrpSpPr>
          <p:nvPr/>
        </p:nvGrpSpPr>
        <p:grpSpPr bwMode="auto">
          <a:xfrm>
            <a:off x="0" y="0"/>
            <a:ext cx="4419600" cy="3352800"/>
            <a:chOff x="1632" y="0"/>
            <a:chExt cx="2784" cy="2112"/>
          </a:xfrm>
        </p:grpSpPr>
        <p:pic>
          <p:nvPicPr>
            <p:cNvPr id="47115" name="Picture 8" descr="10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0"/>
              <a:ext cx="2784"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Oval 9"/>
            <p:cNvSpPr>
              <a:spLocks noChangeArrowheads="1"/>
            </p:cNvSpPr>
            <p:nvPr/>
          </p:nvSpPr>
          <p:spPr bwMode="auto">
            <a:xfrm>
              <a:off x="1728" y="4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grpSp>
      <p:grpSp>
        <p:nvGrpSpPr>
          <p:cNvPr id="118794" name="Group 10"/>
          <p:cNvGrpSpPr>
            <a:grpSpLocks/>
          </p:cNvGrpSpPr>
          <p:nvPr/>
        </p:nvGrpSpPr>
        <p:grpSpPr bwMode="auto">
          <a:xfrm>
            <a:off x="0" y="3429000"/>
            <a:ext cx="4495800" cy="3429000"/>
            <a:chOff x="3024" y="2160"/>
            <a:chExt cx="2736" cy="2160"/>
          </a:xfrm>
        </p:grpSpPr>
        <p:pic>
          <p:nvPicPr>
            <p:cNvPr id="47113" name="Picture 11" descr="11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160"/>
              <a:ext cx="273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Oval 12"/>
            <p:cNvSpPr>
              <a:spLocks noChangeArrowheads="1"/>
            </p:cNvSpPr>
            <p:nvPr/>
          </p:nvSpPr>
          <p:spPr bwMode="auto">
            <a:xfrm>
              <a:off x="3120" y="220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p>
          </p:txBody>
        </p:sp>
      </p:grpSp>
      <p:pic>
        <p:nvPicPr>
          <p:cNvPr id="11879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429000"/>
            <a:ext cx="4724400" cy="3429000"/>
          </a:xfrm>
          <a:prstGeom prst="rect">
            <a:avLst/>
          </a:prstGeom>
          <a:noFill/>
          <a:ln w="57150" cmpd="thinThick">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9"/>
          <p:cNvGrpSpPr>
            <a:grpSpLocks/>
          </p:cNvGrpSpPr>
          <p:nvPr/>
        </p:nvGrpSpPr>
        <p:grpSpPr bwMode="auto">
          <a:xfrm>
            <a:off x="0" y="447040"/>
            <a:ext cx="9144000" cy="4782160"/>
            <a:chOff x="672" y="576"/>
            <a:chExt cx="4752" cy="2208"/>
          </a:xfrm>
        </p:grpSpPr>
        <p:sp>
          <p:nvSpPr>
            <p:cNvPr id="16" name="AutoShape 10" descr="25%"/>
            <p:cNvSpPr>
              <a:spLocks noChangeArrowheads="1"/>
            </p:cNvSpPr>
            <p:nvPr/>
          </p:nvSpPr>
          <p:spPr bwMode="auto">
            <a:xfrm>
              <a:off x="672" y="576"/>
              <a:ext cx="4752" cy="2208"/>
            </a:xfrm>
            <a:prstGeom prst="horizontalScroll">
              <a:avLst>
                <a:gd name="adj" fmla="val 12500"/>
              </a:avLst>
            </a:prstGeom>
            <a:pattFill prst="pct25">
              <a:fgClr>
                <a:srgbClr val="F8A4FA"/>
              </a:fgClr>
              <a:bgClr>
                <a:schemeClr val="bg1"/>
              </a:bgClr>
            </a:patt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b="1" i="1">
                <a:solidFill>
                  <a:srgbClr val="0000CC"/>
                </a:solidFill>
                <a:cs typeface="Arial" pitchFamily="34" charset="0"/>
              </a:endParaRPr>
            </a:p>
          </p:txBody>
        </p:sp>
        <p:sp>
          <p:nvSpPr>
            <p:cNvPr id="17" name="Text Box 11"/>
            <p:cNvSpPr txBox="1">
              <a:spLocks noChangeArrowheads="1"/>
            </p:cNvSpPr>
            <p:nvPr/>
          </p:nvSpPr>
          <p:spPr bwMode="auto">
            <a:xfrm>
              <a:off x="952" y="1199"/>
              <a:ext cx="4403" cy="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FontTx/>
                <a:buChar char="-"/>
              </a:pPr>
              <a:r>
                <a:rPr lang="en-US" sz="3600" b="1" smtClean="0">
                  <a:solidFill>
                    <a:srgbClr val="0000FF"/>
                  </a:solidFill>
                  <a:latin typeface="Times New Roman" pitchFamily="18" charset="0"/>
                  <a:cs typeface="Times New Roman" pitchFamily="18" charset="0"/>
                </a:rPr>
                <a:t> Tôn </a:t>
              </a:r>
              <a:r>
                <a:rPr lang="en-US" sz="3600" b="1">
                  <a:solidFill>
                    <a:srgbClr val="0000FF"/>
                  </a:solidFill>
                  <a:latin typeface="Times New Roman" pitchFamily="18" charset="0"/>
                  <a:cs typeface="Times New Roman" pitchFamily="18" charset="0"/>
                </a:rPr>
                <a:t>trọng khách nước ngoài và sẵn sàng giúp đỡ họ là thể hiện lòng mến khách, giúp họ có thêm những hiểu biết và quý trọng con người Việt Nam.</a:t>
              </a:r>
            </a:p>
          </p:txBody>
        </p:sp>
      </p:grpSp>
    </p:spTree>
    <p:extLst>
      <p:ext uri="{BB962C8B-B14F-4D97-AF65-F5344CB8AC3E}">
        <p14:creationId xmlns:p14="http://schemas.microsoft.com/office/powerpoint/2010/main" val="27737014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18791"/>
                                        </p:tgtEl>
                                        <p:attrNameLst>
                                          <p:attrName>style.visibility</p:attrName>
                                        </p:attrNameLst>
                                      </p:cBhvr>
                                      <p:to>
                                        <p:strVal val="visible"/>
                                      </p:to>
                                    </p:set>
                                    <p:anim calcmode="lin" valueType="num">
                                      <p:cBhvr>
                                        <p:cTn id="7" dur="1000" fill="hold"/>
                                        <p:tgtEl>
                                          <p:spTgt spid="118791"/>
                                        </p:tgtEl>
                                        <p:attrNameLst>
                                          <p:attrName>ppt_w</p:attrName>
                                        </p:attrNameLst>
                                      </p:cBhvr>
                                      <p:tavLst>
                                        <p:tav tm="0">
                                          <p:val>
                                            <p:strVal val="#ppt_w*0.70"/>
                                          </p:val>
                                        </p:tav>
                                        <p:tav tm="100000">
                                          <p:val>
                                            <p:strVal val="#ppt_w"/>
                                          </p:val>
                                        </p:tav>
                                      </p:tavLst>
                                    </p:anim>
                                    <p:anim calcmode="lin" valueType="num">
                                      <p:cBhvr>
                                        <p:cTn id="8" dur="1000" fill="hold"/>
                                        <p:tgtEl>
                                          <p:spTgt spid="118791"/>
                                        </p:tgtEl>
                                        <p:attrNameLst>
                                          <p:attrName>ppt_h</p:attrName>
                                        </p:attrNameLst>
                                      </p:cBhvr>
                                      <p:tavLst>
                                        <p:tav tm="0">
                                          <p:val>
                                            <p:strVal val="#ppt_h"/>
                                          </p:val>
                                        </p:tav>
                                        <p:tav tm="100000">
                                          <p:val>
                                            <p:strVal val="#ppt_h"/>
                                          </p:val>
                                        </p:tav>
                                      </p:tavLst>
                                    </p:anim>
                                    <p:animEffect transition="in" filter="fade">
                                      <p:cBhvr>
                                        <p:cTn id="9" dur="1000"/>
                                        <p:tgtEl>
                                          <p:spTgt spid="118791"/>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8788"/>
                                        </p:tgtEl>
                                        <p:attrNameLst>
                                          <p:attrName>style.visibility</p:attrName>
                                        </p:attrNameLst>
                                      </p:cBhvr>
                                      <p:to>
                                        <p:strVal val="visible"/>
                                      </p:to>
                                    </p:set>
                                    <p:anim calcmode="lin" valueType="num">
                                      <p:cBhvr>
                                        <p:cTn id="13" dur="500" fill="hold"/>
                                        <p:tgtEl>
                                          <p:spTgt spid="118788"/>
                                        </p:tgtEl>
                                        <p:attrNameLst>
                                          <p:attrName>ppt_w</p:attrName>
                                        </p:attrNameLst>
                                      </p:cBhvr>
                                      <p:tavLst>
                                        <p:tav tm="0">
                                          <p:val>
                                            <p:strVal val="#ppt_w*0.70"/>
                                          </p:val>
                                        </p:tav>
                                        <p:tav tm="100000">
                                          <p:val>
                                            <p:strVal val="#ppt_w"/>
                                          </p:val>
                                        </p:tav>
                                      </p:tavLst>
                                    </p:anim>
                                    <p:anim calcmode="lin" valueType="num">
                                      <p:cBhvr>
                                        <p:cTn id="14" dur="500" fill="hold"/>
                                        <p:tgtEl>
                                          <p:spTgt spid="118788"/>
                                        </p:tgtEl>
                                        <p:attrNameLst>
                                          <p:attrName>ppt_h</p:attrName>
                                        </p:attrNameLst>
                                      </p:cBhvr>
                                      <p:tavLst>
                                        <p:tav tm="0">
                                          <p:val>
                                            <p:strVal val="#ppt_h"/>
                                          </p:val>
                                        </p:tav>
                                        <p:tav tm="100000">
                                          <p:val>
                                            <p:strVal val="#ppt_h"/>
                                          </p:val>
                                        </p:tav>
                                      </p:tavLst>
                                    </p:anim>
                                    <p:animEffect transition="in" filter="fade">
                                      <p:cBhvr>
                                        <p:cTn id="15" dur="500"/>
                                        <p:tgtEl>
                                          <p:spTgt spid="118788"/>
                                        </p:tgtEl>
                                      </p:cBhvr>
                                    </p:animEffect>
                                  </p:childTnLst>
                                </p:cTn>
                              </p:par>
                            </p:childTnLst>
                          </p:cTn>
                        </p:par>
                        <p:par>
                          <p:cTn id="16" fill="hold" nodeType="afterGroup">
                            <p:stCondLst>
                              <p:cond delay="1500"/>
                            </p:stCondLst>
                            <p:childTnLst>
                              <p:par>
                                <p:cTn id="17" presetID="55" presetClass="entr" presetSubtype="0" fill="hold" nodeType="afterEffect">
                                  <p:stCondLst>
                                    <p:cond delay="0"/>
                                  </p:stCondLst>
                                  <p:childTnLst>
                                    <p:set>
                                      <p:cBhvr>
                                        <p:cTn id="18" dur="1" fill="hold">
                                          <p:stCondLst>
                                            <p:cond delay="0"/>
                                          </p:stCondLst>
                                        </p:cTn>
                                        <p:tgtEl>
                                          <p:spTgt spid="118794"/>
                                        </p:tgtEl>
                                        <p:attrNameLst>
                                          <p:attrName>style.visibility</p:attrName>
                                        </p:attrNameLst>
                                      </p:cBhvr>
                                      <p:to>
                                        <p:strVal val="visible"/>
                                      </p:to>
                                    </p:set>
                                    <p:anim calcmode="lin" valueType="num">
                                      <p:cBhvr>
                                        <p:cTn id="19" dur="500" fill="hold"/>
                                        <p:tgtEl>
                                          <p:spTgt spid="118794"/>
                                        </p:tgtEl>
                                        <p:attrNameLst>
                                          <p:attrName>ppt_w</p:attrName>
                                        </p:attrNameLst>
                                      </p:cBhvr>
                                      <p:tavLst>
                                        <p:tav tm="0">
                                          <p:val>
                                            <p:strVal val="#ppt_w*0.70"/>
                                          </p:val>
                                        </p:tav>
                                        <p:tav tm="100000">
                                          <p:val>
                                            <p:strVal val="#ppt_w"/>
                                          </p:val>
                                        </p:tav>
                                      </p:tavLst>
                                    </p:anim>
                                    <p:anim calcmode="lin" valueType="num">
                                      <p:cBhvr>
                                        <p:cTn id="20" dur="500" fill="hold"/>
                                        <p:tgtEl>
                                          <p:spTgt spid="118794"/>
                                        </p:tgtEl>
                                        <p:attrNameLst>
                                          <p:attrName>ppt_h</p:attrName>
                                        </p:attrNameLst>
                                      </p:cBhvr>
                                      <p:tavLst>
                                        <p:tav tm="0">
                                          <p:val>
                                            <p:strVal val="#ppt_h"/>
                                          </p:val>
                                        </p:tav>
                                        <p:tav tm="100000">
                                          <p:val>
                                            <p:strVal val="#ppt_h"/>
                                          </p:val>
                                        </p:tav>
                                      </p:tavLst>
                                    </p:anim>
                                    <p:animEffect transition="in" filter="fade">
                                      <p:cBhvr>
                                        <p:cTn id="21" dur="500"/>
                                        <p:tgtEl>
                                          <p:spTgt spid="118794"/>
                                        </p:tgtEl>
                                      </p:cBhvr>
                                    </p:animEffect>
                                  </p:childTnLst>
                                </p:cTn>
                              </p:par>
                              <p:par>
                                <p:cTn id="22" presetID="10" presetClass="entr" presetSubtype="0" fill="hold" nodeType="withEffect">
                                  <p:stCondLst>
                                    <p:cond delay="0"/>
                                  </p:stCondLst>
                                  <p:childTnLst>
                                    <p:set>
                                      <p:cBhvr>
                                        <p:cTn id="23" dur="1" fill="hold">
                                          <p:stCondLst>
                                            <p:cond delay="0"/>
                                          </p:stCondLst>
                                        </p:cTn>
                                        <p:tgtEl>
                                          <p:spTgt spid="118797"/>
                                        </p:tgtEl>
                                        <p:attrNameLst>
                                          <p:attrName>style.visibility</p:attrName>
                                        </p:attrNameLst>
                                      </p:cBhvr>
                                      <p:to>
                                        <p:strVal val="visible"/>
                                      </p:to>
                                    </p:set>
                                    <p:animEffect transition="in" filter="fade">
                                      <p:cBhvr>
                                        <p:cTn id="24" dur="2000"/>
                                        <p:tgtEl>
                                          <p:spTgt spid="11879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nodeType="clickEffect">
                                  <p:stCondLst>
                                    <p:cond delay="0"/>
                                  </p:stCondLst>
                                  <p:childTnLst>
                                    <p:animEffect transition="out" filter="barn(inVertical)">
                                      <p:cBhvr>
                                        <p:cTn id="28" dur="500"/>
                                        <p:tgtEl>
                                          <p:spTgt spid="118791"/>
                                        </p:tgtEl>
                                      </p:cBhvr>
                                    </p:animEffect>
                                    <p:set>
                                      <p:cBhvr>
                                        <p:cTn id="29" dur="1" fill="hold">
                                          <p:stCondLst>
                                            <p:cond delay="499"/>
                                          </p:stCondLst>
                                        </p:cTn>
                                        <p:tgtEl>
                                          <p:spTgt spid="118791"/>
                                        </p:tgtEl>
                                        <p:attrNameLst>
                                          <p:attrName>style.visibility</p:attrName>
                                        </p:attrNameLst>
                                      </p:cBhvr>
                                      <p:to>
                                        <p:strVal val="hidden"/>
                                      </p:to>
                                    </p:set>
                                  </p:childTnLst>
                                </p:cTn>
                              </p:par>
                              <p:par>
                                <p:cTn id="30" presetID="16" presetClass="exit" presetSubtype="21" fill="hold" nodeType="withEffect">
                                  <p:stCondLst>
                                    <p:cond delay="0"/>
                                  </p:stCondLst>
                                  <p:childTnLst>
                                    <p:animEffect transition="out" filter="barn(inVertical)">
                                      <p:cBhvr>
                                        <p:cTn id="31" dur="500"/>
                                        <p:tgtEl>
                                          <p:spTgt spid="118788"/>
                                        </p:tgtEl>
                                      </p:cBhvr>
                                    </p:animEffect>
                                    <p:set>
                                      <p:cBhvr>
                                        <p:cTn id="32" dur="1" fill="hold">
                                          <p:stCondLst>
                                            <p:cond delay="499"/>
                                          </p:stCondLst>
                                        </p:cTn>
                                        <p:tgtEl>
                                          <p:spTgt spid="118788"/>
                                        </p:tgtEl>
                                        <p:attrNameLst>
                                          <p:attrName>style.visibility</p:attrName>
                                        </p:attrNameLst>
                                      </p:cBhvr>
                                      <p:to>
                                        <p:strVal val="hidden"/>
                                      </p:to>
                                    </p:set>
                                  </p:childTnLst>
                                </p:cTn>
                              </p:par>
                              <p:par>
                                <p:cTn id="33" presetID="16" presetClass="exit" presetSubtype="21" fill="hold" nodeType="withEffect">
                                  <p:stCondLst>
                                    <p:cond delay="0"/>
                                  </p:stCondLst>
                                  <p:childTnLst>
                                    <p:animEffect transition="out" filter="barn(inVertical)">
                                      <p:cBhvr>
                                        <p:cTn id="34" dur="500"/>
                                        <p:tgtEl>
                                          <p:spTgt spid="118794"/>
                                        </p:tgtEl>
                                      </p:cBhvr>
                                    </p:animEffect>
                                    <p:set>
                                      <p:cBhvr>
                                        <p:cTn id="35" dur="1" fill="hold">
                                          <p:stCondLst>
                                            <p:cond delay="499"/>
                                          </p:stCondLst>
                                        </p:cTn>
                                        <p:tgtEl>
                                          <p:spTgt spid="118794"/>
                                        </p:tgtEl>
                                        <p:attrNameLst>
                                          <p:attrName>style.visibility</p:attrName>
                                        </p:attrNameLst>
                                      </p:cBhvr>
                                      <p:to>
                                        <p:strVal val="hidden"/>
                                      </p:to>
                                    </p:set>
                                  </p:childTnLst>
                                </p:cTn>
                              </p:par>
                              <p:par>
                                <p:cTn id="36" presetID="16" presetClass="exit" presetSubtype="21" fill="hold" nodeType="withEffect">
                                  <p:stCondLst>
                                    <p:cond delay="0"/>
                                  </p:stCondLst>
                                  <p:childTnLst>
                                    <p:animEffect transition="out" filter="barn(inVertical)">
                                      <p:cBhvr>
                                        <p:cTn id="37" dur="500"/>
                                        <p:tgtEl>
                                          <p:spTgt spid="118797"/>
                                        </p:tgtEl>
                                      </p:cBhvr>
                                    </p:animEffect>
                                    <p:set>
                                      <p:cBhvr>
                                        <p:cTn id="38" dur="1" fill="hold">
                                          <p:stCondLst>
                                            <p:cond delay="499"/>
                                          </p:stCondLst>
                                        </p:cTn>
                                        <p:tgtEl>
                                          <p:spTgt spid="11879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strVal val="#ppt_w*0.70"/>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animEffect transition="in" filter="fade">
                                      <p:cBhvr>
                                        <p:cTn id="4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44C5F1-68C4-47BF-AE23-4D01D194FBC3}" type="slidenum">
              <a:rPr lang="en-US" smtClean="0">
                <a:solidFill>
                  <a:srgbClr val="FFFFFF"/>
                </a:solidFill>
              </a:rPr>
              <a:pPr eaLnBrk="1" hangingPunct="1"/>
              <a:t>17</a:t>
            </a:fld>
            <a:endParaRPr lang="en-US" smtClean="0">
              <a:solidFill>
                <a:srgbClr val="FFFFFF"/>
              </a:solidFill>
            </a:endParaRPr>
          </a:p>
        </p:txBody>
      </p:sp>
      <p:pic>
        <p:nvPicPr>
          <p:cNvPr id="68611" name="Picture 4" descr="HOA_DT.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61722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6"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0" y="0"/>
            <a:ext cx="91440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7"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0" y="6684963"/>
            <a:ext cx="914400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5" descr="untitled ho"/>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0"/>
            <a:ext cx="13319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5" descr="untitled ho"/>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152400"/>
            <a:ext cx="10858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10" descr="smalborg[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005931" y="3615531"/>
            <a:ext cx="60960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11" descr="smalborg[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6057900" y="3771900"/>
            <a:ext cx="6096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5875" y="5470525"/>
            <a:ext cx="1189038"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8619" name="Object 13"/>
          <p:cNvGraphicFramePr>
            <a:graphicFrameLocks noChangeAspect="1"/>
          </p:cNvGraphicFramePr>
          <p:nvPr/>
        </p:nvGraphicFramePr>
        <p:xfrm>
          <a:off x="6729413" y="5170488"/>
          <a:ext cx="2414587" cy="1687512"/>
        </p:xfrm>
        <a:graphic>
          <a:graphicData uri="http://schemas.openxmlformats.org/presentationml/2006/ole">
            <mc:AlternateContent xmlns:mc="http://schemas.openxmlformats.org/markup-compatibility/2006">
              <mc:Choice xmlns:v="urn:schemas-microsoft-com:vml" Requires="v">
                <p:oleObj spid="_x0000_s1041" r:id="rId10" imgW="1999793" imgH="1831543" progId="">
                  <p:embed/>
                </p:oleObj>
              </mc:Choice>
              <mc:Fallback>
                <p:oleObj r:id="rId10" imgW="1999793" imgH="1831543"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29413" y="5170488"/>
                        <a:ext cx="2414587"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8620" name="Picture 15" descr="image004"/>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381000"/>
            <a:ext cx="12192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2" name="WordArt 16"/>
          <p:cNvSpPr>
            <a:spLocks noChangeArrowheads="1" noChangeShapeType="1" noTextEdit="1"/>
          </p:cNvSpPr>
          <p:nvPr/>
        </p:nvSpPr>
        <p:spPr bwMode="auto">
          <a:xfrm>
            <a:off x="990600" y="4429125"/>
            <a:ext cx="7162800" cy="981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smtClean="0">
                <a:solidFill>
                  <a:schemeClr val="hlink"/>
                </a:solidFill>
                <a:effectLst>
                  <a:outerShdw dist="45791" dir="2021404" algn="ctr" rotWithShape="0">
                    <a:srgbClr val="B2B2B2">
                      <a:alpha val="79999"/>
                    </a:srgbClr>
                  </a:outerShdw>
                </a:effectLst>
                <a:latin typeface="Times New Roman"/>
                <a:cs typeface="Times New Roman"/>
              </a:rPr>
              <a:t>Chúc </a:t>
            </a:r>
            <a:r>
              <a:rPr lang="vi-VN" sz="3600" b="1" kern="10" dirty="0">
                <a:solidFill>
                  <a:schemeClr val="hlink"/>
                </a:solidFill>
                <a:effectLst>
                  <a:outerShdw dist="45791" dir="2021404" algn="ctr" rotWithShape="0">
                    <a:srgbClr val="B2B2B2">
                      <a:alpha val="79999"/>
                    </a:srgbClr>
                  </a:outerShdw>
                </a:effectLst>
                <a:latin typeface="Times New Roman"/>
                <a:cs typeface="Times New Roman"/>
              </a:rPr>
              <a:t>các </a:t>
            </a:r>
            <a:r>
              <a:rPr lang="en-US" sz="3600" b="1" kern="10" dirty="0" smtClean="0">
                <a:solidFill>
                  <a:schemeClr val="hlink"/>
                </a:solidFill>
                <a:effectLst>
                  <a:outerShdw dist="45791" dir="2021404" algn="ctr" rotWithShape="0">
                    <a:srgbClr val="B2B2B2">
                      <a:alpha val="79999"/>
                    </a:srgbClr>
                  </a:outerShdw>
                </a:effectLst>
                <a:latin typeface="Times New Roman"/>
                <a:cs typeface="Times New Roman"/>
              </a:rPr>
              <a:t>con</a:t>
            </a:r>
            <a:r>
              <a:rPr lang="vi-VN" sz="3600" b="1" kern="10" dirty="0" smtClean="0">
                <a:solidFill>
                  <a:schemeClr val="hlink"/>
                </a:solidFill>
                <a:effectLst>
                  <a:outerShdw dist="45791" dir="2021404" algn="ctr" rotWithShape="0">
                    <a:srgbClr val="B2B2B2">
                      <a:alpha val="79999"/>
                    </a:srgbClr>
                  </a:outerShdw>
                </a:effectLst>
                <a:latin typeface="Times New Roman"/>
                <a:cs typeface="Times New Roman"/>
              </a:rPr>
              <a:t> </a:t>
            </a:r>
            <a:r>
              <a:rPr lang="vi-VN" sz="3600" b="1" kern="10" dirty="0">
                <a:solidFill>
                  <a:schemeClr val="hlink"/>
                </a:solidFill>
                <a:effectLst>
                  <a:outerShdw dist="45791" dir="2021404" algn="ctr" rotWithShape="0">
                    <a:srgbClr val="B2B2B2">
                      <a:alpha val="79999"/>
                    </a:srgbClr>
                  </a:outerShdw>
                </a:effectLst>
                <a:latin typeface="Times New Roman"/>
                <a:cs typeface="Times New Roman"/>
              </a:rPr>
              <a:t>học sinh luôn chăm ngoan, học giỏi!</a:t>
            </a:r>
          </a:p>
        </p:txBody>
      </p:sp>
      <p:pic>
        <p:nvPicPr>
          <p:cNvPr id="68622" name="Picture 19" descr="1019602enqsikq4tv"/>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694611">
            <a:off x="4297363" y="206252"/>
            <a:ext cx="8572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3" name="Picture 20" descr="1019602enqsikq4tv"/>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20394792">
            <a:off x="4114800" y="58566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4" name="Picture 21" descr="1019602enqsikq4tv"/>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1534370">
            <a:off x="4572000" y="554520"/>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386013" y="3159125"/>
            <a:ext cx="4541837" cy="1031875"/>
          </a:xfrm>
          <a:prstGeom prst="rect">
            <a:avLst/>
          </a:prstGeom>
        </p:spPr>
        <p:txBody>
          <a:bodyPr wrap="none" fromWordArt="1">
            <a:prstTxWarp prst="textFadeUp">
              <a:avLst>
                <a:gd name="adj" fmla="val 5931"/>
              </a:avLst>
            </a:prstTxWarp>
            <a:scene3d>
              <a:camera prst="legacyPerspectiveTop"/>
              <a:lightRig rig="legacyFlat3" dir="t"/>
            </a:scene3d>
            <a:sp3d extrusionH="3630600" prstMaterial="legacyMatte">
              <a:extrusionClr>
                <a:srgbClr val="FFFF00"/>
              </a:extrusionClr>
            </a:sp3d>
          </a:bodyPr>
          <a:lstStyle/>
          <a:p>
            <a:pPr algn="ctr"/>
            <a:r>
              <a:rPr lang="vi-VN" sz="2400" kern="10">
                <a:ln w="9525">
                  <a:round/>
                  <a:headEnd/>
                  <a:tailEnd/>
                </a:ln>
                <a:solidFill>
                  <a:srgbClr val="0000FF">
                    <a:alpha val="98038"/>
                  </a:srgbClr>
                </a:solidFill>
                <a:latin typeface="Times New Roman"/>
                <a:cs typeface="Times New Roman"/>
              </a:rPr>
              <a:t>CHÀO TẠM BIỆT !</a:t>
            </a:r>
          </a:p>
        </p:txBody>
      </p:sp>
    </p:spTree>
    <p:extLst>
      <p:ext uri="{BB962C8B-B14F-4D97-AF65-F5344CB8AC3E}">
        <p14:creationId xmlns:p14="http://schemas.microsoft.com/office/powerpoint/2010/main" val="2198168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8" presetID="25" presetClass="entr" presetSubtype="0" fill="hold" grpId="0" nodeType="withEffect">
                                  <p:stCondLst>
                                    <p:cond delay="0"/>
                                  </p:stCondLst>
                                  <p:childTnLst>
                                    <p:set>
                                      <p:cBhvr>
                                        <p:cTn id="9" dur="1" fill="hold">
                                          <p:stCondLst>
                                            <p:cond delay="0"/>
                                          </p:stCondLst>
                                        </p:cTn>
                                        <p:tgtEl>
                                          <p:spTgt spid="116752"/>
                                        </p:tgtEl>
                                        <p:attrNameLst>
                                          <p:attrName>style.visibility</p:attrName>
                                        </p:attrNameLst>
                                      </p:cBhvr>
                                      <p:to>
                                        <p:strVal val="visible"/>
                                      </p:to>
                                    </p:set>
                                    <p:anim calcmode="lin" valueType="num">
                                      <p:cBhvr>
                                        <p:cTn id="10" dur="1000" decel="50000" fill="hold">
                                          <p:stCondLst>
                                            <p:cond delay="0"/>
                                          </p:stCondLst>
                                        </p:cTn>
                                        <p:tgtEl>
                                          <p:spTgt spid="116752"/>
                                        </p:tgtEl>
                                        <p:attrNameLst>
                                          <p:attrName>style.rotation</p:attrName>
                                        </p:attrNameLst>
                                      </p:cBhvr>
                                      <p:tavLst>
                                        <p:tav tm="0">
                                          <p:val>
                                            <p:fltVal val="-90"/>
                                          </p:val>
                                        </p:tav>
                                        <p:tav tm="100000">
                                          <p:val>
                                            <p:fltVal val="0"/>
                                          </p:val>
                                        </p:tav>
                                      </p:tavLst>
                                    </p:anim>
                                    <p:anim calcmode="lin" valueType="num">
                                      <p:cBhvr>
                                        <p:cTn id="11" dur="1000" decel="50000" fill="hold">
                                          <p:stCondLst>
                                            <p:cond delay="0"/>
                                          </p:stCondLst>
                                        </p:cTn>
                                        <p:tgtEl>
                                          <p:spTgt spid="116752"/>
                                        </p:tgtEl>
                                        <p:attrNameLst>
                                          <p:attrName>ppt_w</p:attrName>
                                        </p:attrNameLst>
                                      </p:cBhvr>
                                      <p:tavLst>
                                        <p:tav tm="0">
                                          <p:val>
                                            <p:strVal val="#ppt_w"/>
                                          </p:val>
                                        </p:tav>
                                        <p:tav tm="100000">
                                          <p:val>
                                            <p:strVal val="#ppt_w*.05"/>
                                          </p:val>
                                        </p:tav>
                                      </p:tavLst>
                                    </p:anim>
                                    <p:anim calcmode="lin" valueType="num">
                                      <p:cBhvr>
                                        <p:cTn id="12" dur="1000" accel="50000" fill="hold">
                                          <p:stCondLst>
                                            <p:cond delay="1000"/>
                                          </p:stCondLst>
                                        </p:cTn>
                                        <p:tgtEl>
                                          <p:spTgt spid="116752"/>
                                        </p:tgtEl>
                                        <p:attrNameLst>
                                          <p:attrName>ppt_w</p:attrName>
                                        </p:attrNameLst>
                                      </p:cBhvr>
                                      <p:tavLst>
                                        <p:tav tm="0">
                                          <p:val>
                                            <p:strVal val="#ppt_w*.05"/>
                                          </p:val>
                                        </p:tav>
                                        <p:tav tm="100000">
                                          <p:val>
                                            <p:strVal val="#ppt_w"/>
                                          </p:val>
                                        </p:tav>
                                      </p:tavLst>
                                    </p:anim>
                                    <p:anim calcmode="lin" valueType="num">
                                      <p:cBhvr>
                                        <p:cTn id="13" dur="2000" fill="hold"/>
                                        <p:tgtEl>
                                          <p:spTgt spid="116752"/>
                                        </p:tgtEl>
                                        <p:attrNameLst>
                                          <p:attrName>ppt_h</p:attrName>
                                        </p:attrNameLst>
                                      </p:cBhvr>
                                      <p:tavLst>
                                        <p:tav tm="0">
                                          <p:val>
                                            <p:strVal val="#ppt_h"/>
                                          </p:val>
                                        </p:tav>
                                        <p:tav tm="100000">
                                          <p:val>
                                            <p:strVal val="#ppt_h"/>
                                          </p:val>
                                        </p:tav>
                                      </p:tavLst>
                                    </p:anim>
                                    <p:anim calcmode="lin" valueType="num">
                                      <p:cBhvr>
                                        <p:cTn id="14" dur="1000" decel="50000" fill="hold">
                                          <p:stCondLst>
                                            <p:cond delay="0"/>
                                          </p:stCondLst>
                                        </p:cTn>
                                        <p:tgtEl>
                                          <p:spTgt spid="116752"/>
                                        </p:tgtEl>
                                        <p:attrNameLst>
                                          <p:attrName>ppt_x</p:attrName>
                                        </p:attrNameLst>
                                      </p:cBhvr>
                                      <p:tavLst>
                                        <p:tav tm="0">
                                          <p:val>
                                            <p:strVal val="#ppt_x+.4"/>
                                          </p:val>
                                        </p:tav>
                                        <p:tav tm="100000">
                                          <p:val>
                                            <p:strVal val="#ppt_x"/>
                                          </p:val>
                                        </p:tav>
                                      </p:tavLst>
                                    </p:anim>
                                    <p:anim calcmode="lin" valueType="num">
                                      <p:cBhvr>
                                        <p:cTn id="15" dur="1000" decel="50000" fill="hold">
                                          <p:stCondLst>
                                            <p:cond delay="0"/>
                                          </p:stCondLst>
                                        </p:cTn>
                                        <p:tgtEl>
                                          <p:spTgt spid="116752"/>
                                        </p:tgtEl>
                                        <p:attrNameLst>
                                          <p:attrName>ppt_y</p:attrName>
                                        </p:attrNameLst>
                                      </p:cBhvr>
                                      <p:tavLst>
                                        <p:tav tm="0">
                                          <p:val>
                                            <p:strVal val="#ppt_y-.2"/>
                                          </p:val>
                                        </p:tav>
                                        <p:tav tm="100000">
                                          <p:val>
                                            <p:strVal val="#ppt_y+.1"/>
                                          </p:val>
                                        </p:tav>
                                      </p:tavLst>
                                    </p:anim>
                                    <p:anim calcmode="lin" valueType="num">
                                      <p:cBhvr>
                                        <p:cTn id="16" dur="1000" accel="50000" fill="hold">
                                          <p:stCondLst>
                                            <p:cond delay="1000"/>
                                          </p:stCondLst>
                                        </p:cTn>
                                        <p:tgtEl>
                                          <p:spTgt spid="116752"/>
                                        </p:tgtEl>
                                        <p:attrNameLst>
                                          <p:attrName>ppt_y</p:attrName>
                                        </p:attrNameLst>
                                      </p:cBhvr>
                                      <p:tavLst>
                                        <p:tav tm="0">
                                          <p:val>
                                            <p:strVal val="#ppt_y+.1"/>
                                          </p:val>
                                        </p:tav>
                                        <p:tav tm="100000">
                                          <p:val>
                                            <p:strVal val="#ppt_y"/>
                                          </p:val>
                                        </p:tav>
                                      </p:tavLst>
                                    </p:anim>
                                    <p:animEffect transition="in" filter="fade">
                                      <p:cBhvr>
                                        <p:cTn id="17" dur="2000" decel="50000">
                                          <p:stCondLst>
                                            <p:cond delay="0"/>
                                          </p:stCondLst>
                                        </p:cTn>
                                        <p:tgtEl>
                                          <p:spTgt spid="116752"/>
                                        </p:tgtEl>
                                      </p:cBhvr>
                                    </p:animEffect>
                                  </p:childTnLst>
                                </p:cTn>
                              </p:par>
                            </p:childTnLst>
                          </p:cTn>
                        </p:par>
                        <p:par>
                          <p:cTn id="18" fill="hold" nodeType="afterGroup">
                            <p:stCondLst>
                              <p:cond delay="2000"/>
                            </p:stCondLst>
                            <p:childTnLst>
                              <p:par>
                                <p:cTn id="19" presetID="22" presetClass="emph" presetSubtype="0" fill="hold" grpId="1" nodeType="afterEffect">
                                  <p:stCondLst>
                                    <p:cond delay="0"/>
                                  </p:stCondLst>
                                  <p:childTnLst>
                                    <p:animClr clrSpc="hsl" dir="cw">
                                      <p:cBhvr override="childStyle">
                                        <p:cTn id="20" dur="500" fill="hold"/>
                                        <p:tgtEl>
                                          <p:spTgt spid="116752"/>
                                        </p:tgtEl>
                                        <p:attrNameLst>
                                          <p:attrName>style.color</p:attrName>
                                        </p:attrNameLst>
                                      </p:cBhvr>
                                      <p:by>
                                        <p:hsl h="-7200000" s="0" l="0"/>
                                      </p:by>
                                    </p:animClr>
                                    <p:animClr clrSpc="hsl" dir="cw">
                                      <p:cBhvr>
                                        <p:cTn id="21" dur="500" fill="hold"/>
                                        <p:tgtEl>
                                          <p:spTgt spid="116752"/>
                                        </p:tgtEl>
                                        <p:attrNameLst>
                                          <p:attrName>fillcolor</p:attrName>
                                        </p:attrNameLst>
                                      </p:cBhvr>
                                      <p:by>
                                        <p:hsl h="-7200000" s="0" l="0"/>
                                      </p:by>
                                    </p:animClr>
                                    <p:animClr clrSpc="hsl" dir="cw">
                                      <p:cBhvr>
                                        <p:cTn id="22" dur="500" fill="hold"/>
                                        <p:tgtEl>
                                          <p:spTgt spid="116752"/>
                                        </p:tgtEl>
                                        <p:attrNameLst>
                                          <p:attrName>stroke.color</p:attrName>
                                        </p:attrNameLst>
                                      </p:cBhvr>
                                      <p:by>
                                        <p:hsl h="-7200000" s="0" l="0"/>
                                      </p:by>
                                    </p:animClr>
                                    <p:set>
                                      <p:cBhvr>
                                        <p:cTn id="23" dur="500" fill="hold"/>
                                        <p:tgtEl>
                                          <p:spTgt spid="1167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2" grpId="0" animBg="1"/>
      <p:bldP spid="116752" grpId="1"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4B322F4-50B1-4C90-9F21-573560CA4D5C}" type="slidenum">
              <a:rPr lang="en-US" smtClean="0"/>
              <a:pPr>
                <a:defRPr/>
              </a:pPr>
              <a:t>2</a:t>
            </a:fld>
            <a:endParaRPr lang="en-US"/>
          </a:p>
        </p:txBody>
      </p:sp>
      <p:sp>
        <p:nvSpPr>
          <p:cNvPr id="5" name="Rectangle 3"/>
          <p:cNvSpPr txBox="1">
            <a:spLocks noChangeArrowheads="1"/>
          </p:cNvSpPr>
          <p:nvPr/>
        </p:nvSpPr>
        <p:spPr>
          <a:xfrm>
            <a:off x="762000" y="260648"/>
            <a:ext cx="4724400" cy="685800"/>
          </a:xfrm>
          <a:prstGeom prst="rect">
            <a:avLst/>
          </a:prstGeom>
          <a:solidFill>
            <a:srgbClr val="FFFF00"/>
          </a:solidFill>
        </p:spPr>
        <p:txBody>
          <a:bodyPr>
            <a:noAutofit/>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eaLnBrk="1" fontAlgn="auto" hangingPunct="1">
              <a:spcAft>
                <a:spcPts val="0"/>
              </a:spcAft>
              <a:buFont typeface="Wingdings 2"/>
              <a:buNone/>
              <a:defRPr/>
            </a:pPr>
            <a:r>
              <a:rPr lang="en-US" sz="4800" u="sng" smtClean="0">
                <a:solidFill>
                  <a:srgbClr val="FF0066"/>
                </a:solidFill>
                <a:latin typeface="Times New Roman" pitchFamily="18" charset="0"/>
                <a:cs typeface="Times New Roman" pitchFamily="18" charset="0"/>
              </a:rPr>
              <a:t>Kiểm tra bài cũ:</a:t>
            </a:r>
            <a:endParaRPr lang="en-US" sz="4800" u="sng">
              <a:solidFill>
                <a:srgbClr val="FF0066"/>
              </a:solidFill>
              <a:latin typeface="Times New Roman" pitchFamily="18" charset="0"/>
              <a:cs typeface="Times New Roman" pitchFamily="18" charset="0"/>
            </a:endParaRPr>
          </a:p>
        </p:txBody>
      </p:sp>
      <p:sp>
        <p:nvSpPr>
          <p:cNvPr id="9" name="Cloud Callout 8"/>
          <p:cNvSpPr/>
          <p:nvPr/>
        </p:nvSpPr>
        <p:spPr>
          <a:xfrm>
            <a:off x="2511770" y="1037456"/>
            <a:ext cx="6565985" cy="2895600"/>
          </a:xfrm>
          <a:prstGeom prst="cloudCallout">
            <a:avLst>
              <a:gd name="adj1" fmla="val -67824"/>
              <a:gd name="adj2" fmla="val 57675"/>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pPr>
            <a:r>
              <a:rPr lang="en-US" sz="4800" smtClean="0">
                <a:solidFill>
                  <a:srgbClr val="0000FF"/>
                </a:solidFill>
                <a:latin typeface="Times New Roman" pitchFamily="18" charset="0"/>
                <a:cs typeface="Times New Roman" pitchFamily="18" charset="0"/>
              </a:rPr>
              <a:t>Vì sao phải đoàn kết thiếu nhi quốc tế?</a:t>
            </a:r>
            <a:endParaRPr lang="en-US" sz="4800">
              <a:solidFill>
                <a:srgbClr val="0000FF"/>
              </a:solidFill>
              <a:latin typeface="Times New Roman" pitchFamily="18" charset="0"/>
              <a:cs typeface="Times New Roman" pitchFamily="18" charset="0"/>
            </a:endParaRPr>
          </a:p>
        </p:txBody>
      </p:sp>
      <p:sp>
        <p:nvSpPr>
          <p:cNvPr id="10" name="Rounded Rectangular Callout 9"/>
          <p:cNvSpPr/>
          <p:nvPr/>
        </p:nvSpPr>
        <p:spPr>
          <a:xfrm>
            <a:off x="265667" y="1268760"/>
            <a:ext cx="8812088" cy="3600400"/>
          </a:xfrm>
          <a:prstGeom prst="wedgeRoundRectCallout">
            <a:avLst>
              <a:gd name="adj1" fmla="val -34852"/>
              <a:gd name="adj2" fmla="val 7267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0000FF"/>
                </a:solidFill>
                <a:latin typeface="Times New Roman" pitchFamily="18" charset="0"/>
                <a:cs typeface="Times New Roman" pitchFamily="18" charset="0"/>
              </a:rPr>
              <a:t>Vì</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thiếu</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nhi</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quốc</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tế</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đều</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là</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anh</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em</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bè</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bạn</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cùng</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là</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chủ</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nhân</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tương</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lai</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của</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thế</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giới</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nên</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chúng</a:t>
            </a:r>
            <a:r>
              <a:rPr lang="en-US" sz="4800" dirty="0" smtClean="0">
                <a:solidFill>
                  <a:srgbClr val="0000FF"/>
                </a:solidFill>
                <a:latin typeface="Times New Roman" pitchFamily="18" charset="0"/>
                <a:cs typeface="Times New Roman" pitchFamily="18" charset="0"/>
              </a:rPr>
              <a:t> ta </a:t>
            </a:r>
            <a:r>
              <a:rPr lang="en-US" sz="4800" dirty="0" err="1" smtClean="0">
                <a:solidFill>
                  <a:srgbClr val="0000FF"/>
                </a:solidFill>
                <a:latin typeface="Times New Roman" pitchFamily="18" charset="0"/>
                <a:cs typeface="Times New Roman" pitchFamily="18" charset="0"/>
              </a:rPr>
              <a:t>phải</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đoàn</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kết</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hữu</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nghị</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với</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thiếu</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nhi</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quốc</a:t>
            </a:r>
            <a:r>
              <a:rPr lang="en-US" sz="4800" dirty="0" smtClean="0">
                <a:solidFill>
                  <a:srgbClr val="0000FF"/>
                </a:solidFill>
                <a:latin typeface="Times New Roman" pitchFamily="18" charset="0"/>
                <a:cs typeface="Times New Roman" pitchFamily="18" charset="0"/>
              </a:rPr>
              <a:t> </a:t>
            </a:r>
            <a:r>
              <a:rPr lang="en-US" sz="4800" dirty="0" err="1" smtClean="0">
                <a:solidFill>
                  <a:srgbClr val="0000FF"/>
                </a:solidFill>
                <a:latin typeface="Times New Roman" pitchFamily="18" charset="0"/>
                <a:cs typeface="Times New Roman" pitchFamily="18" charset="0"/>
              </a:rPr>
              <a:t>tế</a:t>
            </a:r>
            <a:r>
              <a:rPr lang="en-US" sz="4800" dirty="0" smtClean="0">
                <a:solidFill>
                  <a:srgbClr val="0000FF"/>
                </a:solidFill>
                <a:latin typeface="Times New Roman" pitchFamily="18" charset="0"/>
                <a:cs typeface="Times New Roman" pitchFamily="18" charset="0"/>
              </a:rPr>
              <a:t> </a:t>
            </a:r>
            <a:endParaRPr lang="vi-VN" sz="4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1" y="5949280"/>
            <a:ext cx="3552825" cy="908720"/>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679" y="5949280"/>
            <a:ext cx="3552825" cy="908720"/>
          </a:xfrm>
          <a:prstGeom prst="rect">
            <a:avLst/>
          </a:prstGeom>
        </p:spPr>
      </p:pic>
    </p:spTree>
    <p:extLst>
      <p:ext uri="{BB962C8B-B14F-4D97-AF65-F5344CB8AC3E}">
        <p14:creationId xmlns:p14="http://schemas.microsoft.com/office/powerpoint/2010/main" val="211481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0" nodeType="clickEffect">
                                  <p:stCondLst>
                                    <p:cond delay="0"/>
                                  </p:stCondLst>
                                  <p:childTnLst>
                                    <p:anim calcmode="lin" valueType="num">
                                      <p:cBhvr>
                                        <p:cTn id="19" dur="500"/>
                                        <p:tgtEl>
                                          <p:spTgt spid="9"/>
                                        </p:tgtEl>
                                        <p:attrNameLst>
                                          <p:attrName>ppt_w</p:attrName>
                                        </p:attrNameLst>
                                      </p:cBhvr>
                                      <p:tavLst>
                                        <p:tav tm="0">
                                          <p:val>
                                            <p:strVal val="ppt_w"/>
                                          </p:val>
                                        </p:tav>
                                        <p:tav tm="100000">
                                          <p:val>
                                            <p:fltVal val="0"/>
                                          </p:val>
                                        </p:tav>
                                      </p:tavLst>
                                    </p:anim>
                                    <p:anim calcmode="lin" valueType="num">
                                      <p:cBhvr>
                                        <p:cTn id="20" dur="500"/>
                                        <p:tgtEl>
                                          <p:spTgt spid="9"/>
                                        </p:tgtEl>
                                        <p:attrNameLst>
                                          <p:attrName>ppt_h</p:attrName>
                                        </p:attrNameLst>
                                      </p:cBhvr>
                                      <p:tavLst>
                                        <p:tav tm="0">
                                          <p:val>
                                            <p:strVal val="ppt_h"/>
                                          </p:val>
                                        </p:tav>
                                        <p:tav tm="100000">
                                          <p:val>
                                            <p:fltVal val="0"/>
                                          </p:val>
                                        </p:tav>
                                      </p:tavLst>
                                    </p:anim>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sz="quarter" idx="1"/>
          </p:nvPr>
        </p:nvSpPr>
        <p:spPr>
          <a:xfrm>
            <a:off x="301625" y="1527175"/>
            <a:ext cx="8504238" cy="4572000"/>
          </a:xfrm>
        </p:spPr>
        <p:txBody>
          <a:bodyPr/>
          <a:lstStyle/>
          <a:p>
            <a:pPr eaLnBrk="1" hangingPunct="1"/>
            <a:endParaRPr lang="vi-VN" smtClean="0">
              <a:latin typeface="Georgia" pitchFamily="18" charset="0"/>
            </a:endParaRPr>
          </a:p>
        </p:txBody>
      </p:sp>
      <p:pic>
        <p:nvPicPr>
          <p:cNvPr id="5124" name="Picture 4" descr="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0" descr="sunflowers_wave_h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79181">
            <a:off x="-273050" y="5895975"/>
            <a:ext cx="121761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descr="A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013" y="5499100"/>
            <a:ext cx="17526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7"/>
          <p:cNvGrpSpPr>
            <a:grpSpLocks noChangeAspect="1"/>
          </p:cNvGrpSpPr>
          <p:nvPr/>
        </p:nvGrpSpPr>
        <p:grpSpPr bwMode="auto">
          <a:xfrm>
            <a:off x="271463" y="6364288"/>
            <a:ext cx="8534400" cy="609600"/>
            <a:chOff x="0" y="0"/>
            <a:chExt cx="5952" cy="839"/>
          </a:xfrm>
        </p:grpSpPr>
        <p:grpSp>
          <p:nvGrpSpPr>
            <p:cNvPr id="18440" name="Group 8"/>
            <p:cNvGrpSpPr>
              <a:grpSpLocks noChangeAspect="1"/>
            </p:cNvGrpSpPr>
            <p:nvPr/>
          </p:nvGrpSpPr>
          <p:grpSpPr bwMode="auto">
            <a:xfrm>
              <a:off x="0" y="0"/>
              <a:ext cx="1248" cy="743"/>
              <a:chOff x="0" y="0"/>
              <a:chExt cx="2832" cy="1511"/>
            </a:xfrm>
          </p:grpSpPr>
          <p:pic>
            <p:nvPicPr>
              <p:cNvPr id="18469" name="Picture 9"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10"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11"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1" name="Group 12"/>
            <p:cNvGrpSpPr>
              <a:grpSpLocks noChangeAspect="1"/>
            </p:cNvGrpSpPr>
            <p:nvPr/>
          </p:nvGrpSpPr>
          <p:grpSpPr bwMode="auto">
            <a:xfrm rot="-10398685">
              <a:off x="672" y="48"/>
              <a:ext cx="1248" cy="743"/>
              <a:chOff x="0" y="0"/>
              <a:chExt cx="2832" cy="1511"/>
            </a:xfrm>
          </p:grpSpPr>
          <p:pic>
            <p:nvPicPr>
              <p:cNvPr id="18466" name="Picture 13"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7" name="Picture 14"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15"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2" name="Group 16"/>
            <p:cNvGrpSpPr>
              <a:grpSpLocks noChangeAspect="1"/>
            </p:cNvGrpSpPr>
            <p:nvPr/>
          </p:nvGrpSpPr>
          <p:grpSpPr bwMode="auto">
            <a:xfrm>
              <a:off x="1488" y="48"/>
              <a:ext cx="1248" cy="743"/>
              <a:chOff x="0" y="0"/>
              <a:chExt cx="2832" cy="1511"/>
            </a:xfrm>
          </p:grpSpPr>
          <p:pic>
            <p:nvPicPr>
              <p:cNvPr id="18463" name="Picture 17"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18"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19"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3" name="Group 20"/>
            <p:cNvGrpSpPr>
              <a:grpSpLocks noChangeAspect="1"/>
            </p:cNvGrpSpPr>
            <p:nvPr/>
          </p:nvGrpSpPr>
          <p:grpSpPr bwMode="auto">
            <a:xfrm rot="-10398685">
              <a:off x="2160" y="48"/>
              <a:ext cx="1248" cy="743"/>
              <a:chOff x="0" y="0"/>
              <a:chExt cx="2832" cy="1511"/>
            </a:xfrm>
          </p:grpSpPr>
          <p:pic>
            <p:nvPicPr>
              <p:cNvPr id="18460" name="Picture 21"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22"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23"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4" name="Group 24"/>
            <p:cNvGrpSpPr>
              <a:grpSpLocks noChangeAspect="1"/>
            </p:cNvGrpSpPr>
            <p:nvPr/>
          </p:nvGrpSpPr>
          <p:grpSpPr bwMode="auto">
            <a:xfrm>
              <a:off x="2928" y="48"/>
              <a:ext cx="1248" cy="743"/>
              <a:chOff x="0" y="0"/>
              <a:chExt cx="2832" cy="1511"/>
            </a:xfrm>
          </p:grpSpPr>
          <p:pic>
            <p:nvPicPr>
              <p:cNvPr id="18457" name="Picture 25"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26"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27"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5" name="Group 28"/>
            <p:cNvGrpSpPr>
              <a:grpSpLocks noChangeAspect="1"/>
            </p:cNvGrpSpPr>
            <p:nvPr/>
          </p:nvGrpSpPr>
          <p:grpSpPr bwMode="auto">
            <a:xfrm rot="-10398685">
              <a:off x="3600" y="96"/>
              <a:ext cx="1248" cy="743"/>
              <a:chOff x="0" y="0"/>
              <a:chExt cx="2832" cy="1511"/>
            </a:xfrm>
          </p:grpSpPr>
          <p:pic>
            <p:nvPicPr>
              <p:cNvPr id="18454" name="Picture 29"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30"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31"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6" name="Group 32"/>
            <p:cNvGrpSpPr>
              <a:grpSpLocks noChangeAspect="1"/>
            </p:cNvGrpSpPr>
            <p:nvPr/>
          </p:nvGrpSpPr>
          <p:grpSpPr bwMode="auto">
            <a:xfrm>
              <a:off x="3840" y="48"/>
              <a:ext cx="1248" cy="743"/>
              <a:chOff x="0" y="0"/>
              <a:chExt cx="2832" cy="1511"/>
            </a:xfrm>
          </p:grpSpPr>
          <p:pic>
            <p:nvPicPr>
              <p:cNvPr id="18451" name="Picture 33"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34"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35"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7" name="Group 36"/>
            <p:cNvGrpSpPr>
              <a:grpSpLocks noChangeAspect="1"/>
            </p:cNvGrpSpPr>
            <p:nvPr/>
          </p:nvGrpSpPr>
          <p:grpSpPr bwMode="auto">
            <a:xfrm rot="-10398685">
              <a:off x="4704" y="25"/>
              <a:ext cx="1248" cy="743"/>
              <a:chOff x="0" y="0"/>
              <a:chExt cx="2832" cy="1511"/>
            </a:xfrm>
          </p:grpSpPr>
          <p:pic>
            <p:nvPicPr>
              <p:cNvPr id="18448" name="Picture 37"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38"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39"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5144627"/>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randombar(horizontal)">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9891" cy="6858000"/>
          </a:xfrm>
          <a:prstGeom prst="rect">
            <a:avLst/>
          </a:prstGeom>
        </p:spPr>
      </p:pic>
      <p:sp>
        <p:nvSpPr>
          <p:cNvPr id="7" name="Text Box 3"/>
          <p:cNvSpPr txBox="1">
            <a:spLocks noChangeArrowheads="1"/>
          </p:cNvSpPr>
          <p:nvPr/>
        </p:nvSpPr>
        <p:spPr bwMode="ltGray">
          <a:xfrm>
            <a:off x="-180528" y="2348880"/>
            <a:ext cx="962385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6000">
                <a:solidFill>
                  <a:srgbClr val="FF0000"/>
                </a:solidFill>
                <a:latin typeface="Times New Roman" pitchFamily="18" charset="0"/>
                <a:cs typeface="Times New Roman" pitchFamily="18" charset="0"/>
              </a:rPr>
              <a:t> </a:t>
            </a:r>
            <a:r>
              <a:rPr lang="en-US" sz="6000" smtClean="0">
                <a:solidFill>
                  <a:srgbClr val="FF0000"/>
                </a:solidFill>
                <a:latin typeface="Times New Roman" pitchFamily="18" charset="0"/>
                <a:cs typeface="Times New Roman" pitchFamily="18" charset="0"/>
              </a:rPr>
              <a:t>BÀI 10: TÔN TRỌNG KHÁCH NƯỚC NGOÀI (T1)</a:t>
            </a:r>
          </a:p>
        </p:txBody>
      </p:sp>
    </p:spTree>
    <p:extLst>
      <p:ext uri="{BB962C8B-B14F-4D97-AF65-F5344CB8AC3E}">
        <p14:creationId xmlns:p14="http://schemas.microsoft.com/office/powerpoint/2010/main" val="340869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4" name="Group 6"/>
          <p:cNvGrpSpPr>
            <a:grpSpLocks/>
          </p:cNvGrpSpPr>
          <p:nvPr/>
        </p:nvGrpSpPr>
        <p:grpSpPr bwMode="auto">
          <a:xfrm>
            <a:off x="1" y="1155171"/>
            <a:ext cx="3124200" cy="5151967"/>
            <a:chOff x="0" y="0"/>
            <a:chExt cx="1872" cy="1867"/>
          </a:xfrm>
        </p:grpSpPr>
        <p:pic>
          <p:nvPicPr>
            <p:cNvPr id="23564" name="Picture 7"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l="11736" r="10812" b="44167"/>
            <a:stretch>
              <a:fillRect/>
            </a:stretch>
          </p:blipFill>
          <p:spPr bwMode="auto">
            <a:xfrm>
              <a:off x="0" y="0"/>
              <a:ext cx="1872" cy="1867"/>
            </a:xfrm>
            <a:prstGeom prst="rect">
              <a:avLst/>
            </a:prstGeom>
            <a:solidFill>
              <a:schemeClr val="bg2"/>
            </a:solidFill>
            <a:ln w="9525">
              <a:solidFill>
                <a:schemeClr val="accent2"/>
              </a:solidFill>
              <a:miter lim="800000"/>
              <a:headEnd/>
              <a:tailEnd/>
            </a:ln>
          </p:spPr>
        </p:pic>
        <p:sp>
          <p:nvSpPr>
            <p:cNvPr id="23565" name="Rectangle 8"/>
            <p:cNvSpPr>
              <a:spLocks noChangeArrowheads="1"/>
            </p:cNvSpPr>
            <p:nvPr/>
          </p:nvSpPr>
          <p:spPr bwMode="auto">
            <a:xfrm>
              <a:off x="0" y="0"/>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latin typeface="Times New Roman" pitchFamily="18" charset="0"/>
                  <a:cs typeface="Times New Roman" pitchFamily="18" charset="0"/>
                </a:rPr>
                <a:t>1</a:t>
              </a:r>
            </a:p>
          </p:txBody>
        </p:sp>
      </p:grpSp>
      <p:grpSp>
        <p:nvGrpSpPr>
          <p:cNvPr id="7177" name="Group 9"/>
          <p:cNvGrpSpPr>
            <a:grpSpLocks/>
          </p:cNvGrpSpPr>
          <p:nvPr/>
        </p:nvGrpSpPr>
        <p:grpSpPr bwMode="auto">
          <a:xfrm>
            <a:off x="3200400" y="1155171"/>
            <a:ext cx="2749550" cy="5131329"/>
            <a:chOff x="0" y="0"/>
            <a:chExt cx="1780" cy="1867"/>
          </a:xfrm>
        </p:grpSpPr>
        <p:pic>
          <p:nvPicPr>
            <p:cNvPr id="23562" name="Picture 10"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t="59648" r="52702" b="-1921"/>
            <a:stretch>
              <a:fillRect/>
            </a:stretch>
          </p:blipFill>
          <p:spPr bwMode="auto">
            <a:xfrm>
              <a:off x="4" y="0"/>
              <a:ext cx="1776" cy="186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563" name="Rectangle 11"/>
            <p:cNvSpPr>
              <a:spLocks noChangeArrowheads="1"/>
            </p:cNvSpPr>
            <p:nvPr/>
          </p:nvSpPr>
          <p:spPr bwMode="auto">
            <a:xfrm>
              <a:off x="0" y="5"/>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latin typeface="Times New Roman" pitchFamily="18" charset="0"/>
                  <a:cs typeface="Times New Roman" pitchFamily="18" charset="0"/>
                </a:rPr>
                <a:t>2</a:t>
              </a:r>
            </a:p>
          </p:txBody>
        </p:sp>
      </p:grpSp>
      <p:grpSp>
        <p:nvGrpSpPr>
          <p:cNvPr id="7180" name="Group 12"/>
          <p:cNvGrpSpPr>
            <a:grpSpLocks/>
          </p:cNvGrpSpPr>
          <p:nvPr/>
        </p:nvGrpSpPr>
        <p:grpSpPr bwMode="auto">
          <a:xfrm>
            <a:off x="5949950" y="1168913"/>
            <a:ext cx="2965450" cy="5138225"/>
            <a:chOff x="0" y="0"/>
            <a:chExt cx="1728" cy="1871"/>
          </a:xfrm>
        </p:grpSpPr>
        <p:pic>
          <p:nvPicPr>
            <p:cNvPr id="23560" name="Picture 13"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l="50206" t="60001"/>
            <a:stretch>
              <a:fillRect/>
            </a:stretch>
          </p:blipFill>
          <p:spPr bwMode="auto">
            <a:xfrm>
              <a:off x="0" y="4"/>
              <a:ext cx="1728" cy="186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561" name="Rectangle 14"/>
            <p:cNvSpPr>
              <a:spLocks noChangeArrowheads="1"/>
            </p:cNvSpPr>
            <p:nvPr/>
          </p:nvSpPr>
          <p:spPr bwMode="auto">
            <a:xfrm>
              <a:off x="0" y="0"/>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latin typeface="Times New Roman" pitchFamily="18" charset="0"/>
                  <a:cs typeface="Times New Roman" pitchFamily="18" charset="0"/>
                </a:rPr>
                <a:t>3</a:t>
              </a:r>
            </a:p>
          </p:txBody>
        </p:sp>
      </p:grpSp>
      <p:sp>
        <p:nvSpPr>
          <p:cNvPr id="18" name="Text Box 3"/>
          <p:cNvSpPr txBox="1">
            <a:spLocks noChangeArrowheads="1"/>
          </p:cNvSpPr>
          <p:nvPr/>
        </p:nvSpPr>
        <p:spPr bwMode="ltGray">
          <a:xfrm>
            <a:off x="179512" y="-168268"/>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spcBef>
                <a:spcPct val="20000"/>
              </a:spcBef>
            </a:pPr>
            <a:r>
              <a:rPr lang="en-US" sz="4000" b="1" dirty="0" err="1" smtClean="0">
                <a:solidFill>
                  <a:srgbClr val="FF0000"/>
                </a:solidFill>
                <a:latin typeface="Times New Roman" pitchFamily="18" charset="0"/>
                <a:cs typeface="Times New Roman" pitchFamily="18" charset="0"/>
              </a:rPr>
              <a:t>Bài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tập</a:t>
            </a:r>
            <a:r>
              <a:rPr lang="en-US" sz="4000" b="1" dirty="0" smtClean="0">
                <a:solidFill>
                  <a:srgbClr val="FF0000"/>
                </a:solidFill>
                <a:latin typeface="Times New Roman" pitchFamily="18" charset="0"/>
                <a:cs typeface="Times New Roman" pitchFamily="18" charset="0"/>
              </a:rPr>
              <a:t> 1: </a:t>
            </a:r>
            <a:r>
              <a:rPr lang="en-US" sz="4000" b="1" dirty="0" err="1" smtClean="0">
                <a:solidFill>
                  <a:srgbClr val="FF0000"/>
                </a:solidFill>
                <a:latin typeface="Times New Roman" pitchFamily="18" charset="0"/>
                <a:cs typeface="Times New Roman" pitchFamily="18" charset="0"/>
              </a:rPr>
              <a:t>Em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hãy</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tìm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hiểu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nội</a:t>
            </a:r>
            <a:r>
              <a:rPr lang="en-US" sz="4000" b="1" dirty="0" smtClean="0">
                <a:solidFill>
                  <a:srgbClr val="FF0000"/>
                </a:solidFill>
                <a:latin typeface="Times New Roman" pitchFamily="18" charset="0"/>
                <a:cs typeface="Times New Roman" pitchFamily="18" charset="0"/>
              </a:rPr>
              <a:t> dung </a:t>
            </a:r>
            <a:r>
              <a:rPr lang="en-US" sz="4000" b="1" dirty="0" err="1" smtClean="0">
                <a:solidFill>
                  <a:srgbClr val="FF0000"/>
                </a:solidFill>
                <a:latin typeface="Times New Roman" pitchFamily="18" charset="0"/>
                <a:cs typeface="Times New Roman" pitchFamily="18" charset="0"/>
              </a:rPr>
              <a:t>và</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đặt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tên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cho</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mỗi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tranh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ảnh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sau</a:t>
            </a:r>
            <a:r>
              <a:rPr lang="en-US" sz="4000" b="1" dirty="0" smtClean="0">
                <a:solidFill>
                  <a:srgbClr val="FF0000"/>
                </a:solidFill>
                <a:latin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01895839"/>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8"/>
                                        </p:tgtEl>
                                        <p:attrNameLst>
                                          <p:attrName>style.visibility</p:attrName>
                                        </p:attrNameLst>
                                      </p:cBhvr>
                                      <p:to>
                                        <p:strVal val="visible"/>
                                      </p:to>
                                    </p:set>
                                    <p:anim calcmode="discrete" valueType="clr">
                                      <p:cBhvr override="childStyle">
                                        <p:cTn id="7"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
                                        </p:tgtEl>
                                        <p:attrNameLst>
                                          <p:attrName>fillcolor</p:attrName>
                                        </p:attrNameLst>
                                      </p:cBhvr>
                                      <p:tavLst>
                                        <p:tav tm="0">
                                          <p:val>
                                            <p:clrVal>
                                              <a:schemeClr val="accent2"/>
                                            </p:clrVal>
                                          </p:val>
                                        </p:tav>
                                        <p:tav tm="50000">
                                          <p:val>
                                            <p:clrVal>
                                              <a:schemeClr val="hlink"/>
                                            </p:clrVal>
                                          </p:val>
                                        </p:tav>
                                      </p:tavLst>
                                    </p:anim>
                                    <p:set>
                                      <p:cBhvr>
                                        <p:cTn id="9" dur="80"/>
                                        <p:tgtEl>
                                          <p:spTgt spid="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174"/>
                                        </p:tgtEl>
                                        <p:attrNameLst>
                                          <p:attrName>style.visibility</p:attrName>
                                        </p:attrNameLst>
                                      </p:cBhvr>
                                      <p:to>
                                        <p:strVal val="visible"/>
                                      </p:to>
                                    </p:set>
                                    <p:anim calcmode="lin" valueType="num">
                                      <p:cBhvr>
                                        <p:cTn id="14" dur="1000" fill="hold"/>
                                        <p:tgtEl>
                                          <p:spTgt spid="7174"/>
                                        </p:tgtEl>
                                        <p:attrNameLst>
                                          <p:attrName>ppt_w</p:attrName>
                                        </p:attrNameLst>
                                      </p:cBhvr>
                                      <p:tavLst>
                                        <p:tav tm="0">
                                          <p:val>
                                            <p:fltVal val="0"/>
                                          </p:val>
                                        </p:tav>
                                        <p:tav tm="100000">
                                          <p:val>
                                            <p:strVal val="#ppt_w"/>
                                          </p:val>
                                        </p:tav>
                                      </p:tavLst>
                                    </p:anim>
                                    <p:anim calcmode="lin" valueType="num">
                                      <p:cBhvr>
                                        <p:cTn id="15" dur="1000" fill="hold"/>
                                        <p:tgtEl>
                                          <p:spTgt spid="7174"/>
                                        </p:tgtEl>
                                        <p:attrNameLst>
                                          <p:attrName>ppt_h</p:attrName>
                                        </p:attrNameLst>
                                      </p:cBhvr>
                                      <p:tavLst>
                                        <p:tav tm="0">
                                          <p:val>
                                            <p:fltVal val="0"/>
                                          </p:val>
                                        </p:tav>
                                        <p:tav tm="100000">
                                          <p:val>
                                            <p:strVal val="#ppt_h"/>
                                          </p:val>
                                        </p:tav>
                                      </p:tavLst>
                                    </p:anim>
                                    <p:anim calcmode="lin" valueType="num">
                                      <p:cBhvr>
                                        <p:cTn id="16" dur="1000" fill="hold"/>
                                        <p:tgtEl>
                                          <p:spTgt spid="7174"/>
                                        </p:tgtEl>
                                        <p:attrNameLst>
                                          <p:attrName>style.rotation</p:attrName>
                                        </p:attrNameLst>
                                      </p:cBhvr>
                                      <p:tavLst>
                                        <p:tav tm="0">
                                          <p:val>
                                            <p:fltVal val="90"/>
                                          </p:val>
                                        </p:tav>
                                        <p:tav tm="100000">
                                          <p:val>
                                            <p:fltVal val="0"/>
                                          </p:val>
                                        </p:tav>
                                      </p:tavLst>
                                    </p:anim>
                                    <p:animEffect transition="in" filter="fade">
                                      <p:cBhvr>
                                        <p:cTn id="17" dur="1000"/>
                                        <p:tgtEl>
                                          <p:spTgt spid="7174"/>
                                        </p:tgtEl>
                                      </p:cBhvr>
                                    </p:animEffect>
                                  </p:childTnLst>
                                </p:cTn>
                              </p:par>
                              <p:par>
                                <p:cTn id="18" presetID="31" presetClass="entr" presetSubtype="0" fill="hold" nodeType="withEffect">
                                  <p:stCondLst>
                                    <p:cond delay="0"/>
                                  </p:stCondLst>
                                  <p:childTnLst>
                                    <p:set>
                                      <p:cBhvr>
                                        <p:cTn id="19" dur="1" fill="hold">
                                          <p:stCondLst>
                                            <p:cond delay="0"/>
                                          </p:stCondLst>
                                        </p:cTn>
                                        <p:tgtEl>
                                          <p:spTgt spid="7177"/>
                                        </p:tgtEl>
                                        <p:attrNameLst>
                                          <p:attrName>style.visibility</p:attrName>
                                        </p:attrNameLst>
                                      </p:cBhvr>
                                      <p:to>
                                        <p:strVal val="visible"/>
                                      </p:to>
                                    </p:set>
                                    <p:anim calcmode="lin" valueType="num">
                                      <p:cBhvr>
                                        <p:cTn id="20" dur="1000" fill="hold"/>
                                        <p:tgtEl>
                                          <p:spTgt spid="7177"/>
                                        </p:tgtEl>
                                        <p:attrNameLst>
                                          <p:attrName>ppt_w</p:attrName>
                                        </p:attrNameLst>
                                      </p:cBhvr>
                                      <p:tavLst>
                                        <p:tav tm="0">
                                          <p:val>
                                            <p:fltVal val="0"/>
                                          </p:val>
                                        </p:tav>
                                        <p:tav tm="100000">
                                          <p:val>
                                            <p:strVal val="#ppt_w"/>
                                          </p:val>
                                        </p:tav>
                                      </p:tavLst>
                                    </p:anim>
                                    <p:anim calcmode="lin" valueType="num">
                                      <p:cBhvr>
                                        <p:cTn id="21" dur="1000" fill="hold"/>
                                        <p:tgtEl>
                                          <p:spTgt spid="7177"/>
                                        </p:tgtEl>
                                        <p:attrNameLst>
                                          <p:attrName>ppt_h</p:attrName>
                                        </p:attrNameLst>
                                      </p:cBhvr>
                                      <p:tavLst>
                                        <p:tav tm="0">
                                          <p:val>
                                            <p:fltVal val="0"/>
                                          </p:val>
                                        </p:tav>
                                        <p:tav tm="100000">
                                          <p:val>
                                            <p:strVal val="#ppt_h"/>
                                          </p:val>
                                        </p:tav>
                                      </p:tavLst>
                                    </p:anim>
                                    <p:anim calcmode="lin" valueType="num">
                                      <p:cBhvr>
                                        <p:cTn id="22" dur="1000" fill="hold"/>
                                        <p:tgtEl>
                                          <p:spTgt spid="7177"/>
                                        </p:tgtEl>
                                        <p:attrNameLst>
                                          <p:attrName>style.rotation</p:attrName>
                                        </p:attrNameLst>
                                      </p:cBhvr>
                                      <p:tavLst>
                                        <p:tav tm="0">
                                          <p:val>
                                            <p:fltVal val="90"/>
                                          </p:val>
                                        </p:tav>
                                        <p:tav tm="100000">
                                          <p:val>
                                            <p:fltVal val="0"/>
                                          </p:val>
                                        </p:tav>
                                      </p:tavLst>
                                    </p:anim>
                                    <p:animEffect transition="in" filter="fade">
                                      <p:cBhvr>
                                        <p:cTn id="23" dur="1000"/>
                                        <p:tgtEl>
                                          <p:spTgt spid="7177"/>
                                        </p:tgtEl>
                                      </p:cBhvr>
                                    </p:animEffect>
                                  </p:childTnLst>
                                </p:cTn>
                              </p:par>
                              <p:par>
                                <p:cTn id="24" presetID="31" presetClass="entr" presetSubtype="0" fill="hold" nodeType="withEffect">
                                  <p:stCondLst>
                                    <p:cond delay="0"/>
                                  </p:stCondLst>
                                  <p:childTnLst>
                                    <p:set>
                                      <p:cBhvr>
                                        <p:cTn id="25" dur="1" fill="hold">
                                          <p:stCondLst>
                                            <p:cond delay="0"/>
                                          </p:stCondLst>
                                        </p:cTn>
                                        <p:tgtEl>
                                          <p:spTgt spid="7180"/>
                                        </p:tgtEl>
                                        <p:attrNameLst>
                                          <p:attrName>style.visibility</p:attrName>
                                        </p:attrNameLst>
                                      </p:cBhvr>
                                      <p:to>
                                        <p:strVal val="visible"/>
                                      </p:to>
                                    </p:set>
                                    <p:anim calcmode="lin" valueType="num">
                                      <p:cBhvr>
                                        <p:cTn id="26" dur="1000" fill="hold"/>
                                        <p:tgtEl>
                                          <p:spTgt spid="7180"/>
                                        </p:tgtEl>
                                        <p:attrNameLst>
                                          <p:attrName>ppt_w</p:attrName>
                                        </p:attrNameLst>
                                      </p:cBhvr>
                                      <p:tavLst>
                                        <p:tav tm="0">
                                          <p:val>
                                            <p:fltVal val="0"/>
                                          </p:val>
                                        </p:tav>
                                        <p:tav tm="100000">
                                          <p:val>
                                            <p:strVal val="#ppt_w"/>
                                          </p:val>
                                        </p:tav>
                                      </p:tavLst>
                                    </p:anim>
                                    <p:anim calcmode="lin" valueType="num">
                                      <p:cBhvr>
                                        <p:cTn id="27" dur="1000" fill="hold"/>
                                        <p:tgtEl>
                                          <p:spTgt spid="7180"/>
                                        </p:tgtEl>
                                        <p:attrNameLst>
                                          <p:attrName>ppt_h</p:attrName>
                                        </p:attrNameLst>
                                      </p:cBhvr>
                                      <p:tavLst>
                                        <p:tav tm="0">
                                          <p:val>
                                            <p:fltVal val="0"/>
                                          </p:val>
                                        </p:tav>
                                        <p:tav tm="100000">
                                          <p:val>
                                            <p:strVal val="#ppt_h"/>
                                          </p:val>
                                        </p:tav>
                                      </p:tavLst>
                                    </p:anim>
                                    <p:anim calcmode="lin" valueType="num">
                                      <p:cBhvr>
                                        <p:cTn id="28" dur="1000" fill="hold"/>
                                        <p:tgtEl>
                                          <p:spTgt spid="7180"/>
                                        </p:tgtEl>
                                        <p:attrNameLst>
                                          <p:attrName>style.rotation</p:attrName>
                                        </p:attrNameLst>
                                      </p:cBhvr>
                                      <p:tavLst>
                                        <p:tav tm="0">
                                          <p:val>
                                            <p:fltVal val="90"/>
                                          </p:val>
                                        </p:tav>
                                        <p:tav tm="100000">
                                          <p:val>
                                            <p:fltVal val="0"/>
                                          </p:val>
                                        </p:tav>
                                      </p:tavLst>
                                    </p:anim>
                                    <p:animEffect transition="in" filter="fade">
                                      <p:cBhvr>
                                        <p:cTn id="29" dur="1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107504" y="908720"/>
            <a:ext cx="8928992" cy="4248472"/>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11" name="Text Box 3"/>
          <p:cNvSpPr txBox="1">
            <a:spLocks noChangeArrowheads="1"/>
          </p:cNvSpPr>
          <p:nvPr/>
        </p:nvSpPr>
        <p:spPr bwMode="ltGray">
          <a:xfrm>
            <a:off x="107504" y="1556791"/>
            <a:ext cx="907300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sz="4200" b="1" smtClean="0">
                <a:solidFill>
                  <a:srgbClr val="0000FF"/>
                </a:solidFill>
                <a:latin typeface="Times New Roman" pitchFamily="18" charset="0"/>
                <a:cs typeface="Times New Roman" pitchFamily="18" charset="0"/>
              </a:rPr>
              <a:t> Các bạn nhỏ trong tranh đang làm gì?</a:t>
            </a:r>
          </a:p>
          <a:p>
            <a:pPr>
              <a:buFontTx/>
              <a:buChar char="-"/>
            </a:pPr>
            <a:r>
              <a:rPr lang="en-US" sz="4200" b="1" smtClean="0">
                <a:solidFill>
                  <a:srgbClr val="0000FF"/>
                </a:solidFill>
                <a:latin typeface="Times New Roman" pitchFamily="18" charset="0"/>
                <a:cs typeface="Times New Roman" pitchFamily="18" charset="0"/>
              </a:rPr>
              <a:t> Cử chỉ, nét mặt của các bạn như thế nào?</a:t>
            </a:r>
          </a:p>
          <a:p>
            <a:pPr>
              <a:buFontTx/>
              <a:buChar char="-"/>
            </a:pPr>
            <a:r>
              <a:rPr lang="en-US" sz="4200" b="1" smtClean="0">
                <a:solidFill>
                  <a:srgbClr val="0000FF"/>
                </a:solidFill>
                <a:latin typeface="Times New Roman" pitchFamily="18" charset="0"/>
                <a:cs typeface="Times New Roman" pitchFamily="18" charset="0"/>
              </a:rPr>
              <a:t> Đặt tên cho từng bức tranh đó?</a:t>
            </a:r>
            <a:endParaRPr lang="en-US" sz="4200" b="1">
              <a:solidFill>
                <a:srgbClr val="0000FF"/>
              </a:solidFill>
              <a:latin typeface="Times New Roman" pitchFamily="18" charset="0"/>
              <a:cs typeface="Times New Roman"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467544"/>
            <a:ext cx="5057775" cy="2686050"/>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553" y="4869160"/>
            <a:ext cx="5057775" cy="2686050"/>
          </a:xfrm>
          <a:prstGeom prst="rect">
            <a:avLst/>
          </a:prstGeom>
        </p:spPr>
      </p:pic>
    </p:spTree>
    <p:extLst>
      <p:ext uri="{BB962C8B-B14F-4D97-AF65-F5344CB8AC3E}">
        <p14:creationId xmlns:p14="http://schemas.microsoft.com/office/powerpoint/2010/main" val="285850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vi-VN" smtClean="0">
              <a:solidFill>
                <a:srgbClr val="7B9899"/>
              </a:solidFill>
              <a:latin typeface="Georgia" pitchFamily="18" charset="0"/>
            </a:endParaRPr>
          </a:p>
        </p:txBody>
      </p:sp>
      <p:sp>
        <p:nvSpPr>
          <p:cNvPr id="7" name="Slide Number Placeholder 5"/>
          <p:cNvSpPr>
            <a:spLocks noGrp="1"/>
          </p:cNvSpPr>
          <p:nvPr>
            <p:ph type="sldNum" sz="quarter" idx="12"/>
          </p:nvPr>
        </p:nvSpPr>
        <p:spPr/>
        <p:txBody>
          <a:bodyPr/>
          <a:lstStyle/>
          <a:p>
            <a:pPr>
              <a:defRPr/>
            </a:pPr>
            <a:fld id="{8C55A4CF-2617-4F28-B68D-E215A562452F}" type="slidenum">
              <a:rPr lang="en-US"/>
              <a:pPr>
                <a:defRPr/>
              </a:pPr>
              <a:t>7</a:t>
            </a:fld>
            <a:endParaRPr lang="en-US"/>
          </a:p>
        </p:txBody>
      </p:sp>
      <p:grpSp>
        <p:nvGrpSpPr>
          <p:cNvPr id="73734" name="Group 6"/>
          <p:cNvGrpSpPr>
            <a:grpSpLocks/>
          </p:cNvGrpSpPr>
          <p:nvPr/>
        </p:nvGrpSpPr>
        <p:grpSpPr bwMode="auto">
          <a:xfrm>
            <a:off x="0" y="-9841"/>
            <a:ext cx="9067800" cy="5815105"/>
            <a:chOff x="48" y="23"/>
            <a:chExt cx="5664" cy="4297"/>
          </a:xfrm>
        </p:grpSpPr>
        <p:pic>
          <p:nvPicPr>
            <p:cNvPr id="26630" name="Picture 4" descr="10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23"/>
              <a:ext cx="5664" cy="429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6631" name="Oval 5"/>
            <p:cNvSpPr>
              <a:spLocks noChangeArrowheads="1"/>
            </p:cNvSpPr>
            <p:nvPr/>
          </p:nvSpPr>
          <p:spPr bwMode="auto">
            <a:xfrm>
              <a:off x="288" y="144"/>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grpSp>
      <p:sp>
        <p:nvSpPr>
          <p:cNvPr id="8" name="Rectangle 3"/>
          <p:cNvSpPr>
            <a:spLocks noGrp="1" noChangeArrowheads="1"/>
          </p:cNvSpPr>
          <p:nvPr>
            <p:ph sz="quarter" idx="1"/>
          </p:nvPr>
        </p:nvSpPr>
        <p:spPr>
          <a:xfrm>
            <a:off x="0" y="6019800"/>
            <a:ext cx="9144000" cy="563563"/>
          </a:xfrm>
        </p:spPr>
        <p:txBody>
          <a:bodyPr>
            <a:noAutofit/>
          </a:bodyPr>
          <a:lstStyle/>
          <a:p>
            <a:pPr algn="ctr" eaLnBrk="1" hangingPunct="1">
              <a:buFontTx/>
              <a:buNone/>
            </a:pPr>
            <a:r>
              <a:rPr lang="en-US" b="1" smtClean="0">
                <a:solidFill>
                  <a:srgbClr val="FF3300"/>
                </a:solidFill>
                <a:latin typeface="Times New Roman" pitchFamily="18" charset="0"/>
                <a:cs typeface="Times New Roman" pitchFamily="18" charset="0"/>
              </a:rPr>
              <a:t>Tranh 1 :</a:t>
            </a:r>
            <a:r>
              <a:rPr lang="en-US" b="1" smtClean="0">
                <a:latin typeface="Times New Roman" pitchFamily="18" charset="0"/>
                <a:cs typeface="Times New Roman" pitchFamily="18" charset="0"/>
              </a:rPr>
              <a:t> </a:t>
            </a:r>
            <a:r>
              <a:rPr lang="en-US" b="1" smtClean="0">
                <a:solidFill>
                  <a:srgbClr val="0000FF"/>
                </a:solidFill>
                <a:latin typeface="Times New Roman" pitchFamily="18" charset="0"/>
                <a:cs typeface="Times New Roman" pitchFamily="18" charset="0"/>
              </a:rPr>
              <a:t>Giao lưu văn nghệ với khách nước ngoài </a:t>
            </a:r>
          </a:p>
        </p:txBody>
      </p:sp>
    </p:spTree>
    <p:extLst>
      <p:ext uri="{BB962C8B-B14F-4D97-AF65-F5344CB8AC3E}">
        <p14:creationId xmlns:p14="http://schemas.microsoft.com/office/powerpoint/2010/main" val="103808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3734"/>
                                        </p:tgtEl>
                                        <p:attrNameLst>
                                          <p:attrName>style.visibility</p:attrName>
                                        </p:attrNameLst>
                                      </p:cBhvr>
                                      <p:to>
                                        <p:strVal val="visible"/>
                                      </p:to>
                                    </p:set>
                                    <p:anim calcmode="lin" valueType="num">
                                      <p:cBhvr>
                                        <p:cTn id="7" dur="1000" fill="hold"/>
                                        <p:tgtEl>
                                          <p:spTgt spid="73734"/>
                                        </p:tgtEl>
                                        <p:attrNameLst>
                                          <p:attrName>ppt_w</p:attrName>
                                        </p:attrNameLst>
                                      </p:cBhvr>
                                      <p:tavLst>
                                        <p:tav tm="0">
                                          <p:val>
                                            <p:strVal val="#ppt_w*0.70"/>
                                          </p:val>
                                        </p:tav>
                                        <p:tav tm="100000">
                                          <p:val>
                                            <p:strVal val="#ppt_w"/>
                                          </p:val>
                                        </p:tav>
                                      </p:tavLst>
                                    </p:anim>
                                    <p:anim calcmode="lin" valueType="num">
                                      <p:cBhvr>
                                        <p:cTn id="8" dur="1000" fill="hold"/>
                                        <p:tgtEl>
                                          <p:spTgt spid="73734"/>
                                        </p:tgtEl>
                                        <p:attrNameLst>
                                          <p:attrName>ppt_h</p:attrName>
                                        </p:attrNameLst>
                                      </p:cBhvr>
                                      <p:tavLst>
                                        <p:tav tm="0">
                                          <p:val>
                                            <p:strVal val="#ppt_h"/>
                                          </p:val>
                                        </p:tav>
                                        <p:tav tm="100000">
                                          <p:val>
                                            <p:strVal val="#ppt_h"/>
                                          </p:val>
                                        </p:tav>
                                      </p:tavLst>
                                    </p:anim>
                                    <p:animEffect transition="in" filter="fade">
                                      <p:cBhvr>
                                        <p:cTn id="9" dur="1000"/>
                                        <p:tgtEl>
                                          <p:spTgt spid="73734"/>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edge">
                                      <p:cBhvr>
                                        <p:cTn id="14" dur="3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vi-VN" smtClean="0">
              <a:solidFill>
                <a:srgbClr val="7B9899"/>
              </a:solidFill>
              <a:latin typeface="Georgia" pitchFamily="18" charset="0"/>
            </a:endParaRPr>
          </a:p>
        </p:txBody>
      </p:sp>
      <p:sp>
        <p:nvSpPr>
          <p:cNvPr id="8" name="Slide Number Placeholder 5"/>
          <p:cNvSpPr>
            <a:spLocks noGrp="1"/>
          </p:cNvSpPr>
          <p:nvPr>
            <p:ph type="sldNum" sz="quarter" idx="12"/>
          </p:nvPr>
        </p:nvSpPr>
        <p:spPr/>
        <p:txBody>
          <a:bodyPr/>
          <a:lstStyle/>
          <a:p>
            <a:pPr>
              <a:defRPr/>
            </a:pPr>
            <a:fld id="{448E8108-0A02-4018-A033-200DABD8B078}" type="slidenum">
              <a:rPr lang="en-US"/>
              <a:pPr>
                <a:defRPr/>
              </a:pPr>
              <a:t>8</a:t>
            </a:fld>
            <a:endParaRPr lang="en-US"/>
          </a:p>
        </p:txBody>
      </p:sp>
      <p:sp>
        <p:nvSpPr>
          <p:cNvPr id="27652" name="Rectangle 3"/>
          <p:cNvSpPr>
            <a:spLocks noGrp="1" noChangeArrowheads="1"/>
          </p:cNvSpPr>
          <p:nvPr>
            <p:ph sz="quarter" idx="1"/>
          </p:nvPr>
        </p:nvSpPr>
        <p:spPr>
          <a:xfrm>
            <a:off x="301625" y="1527175"/>
            <a:ext cx="8504238" cy="4572000"/>
          </a:xfrm>
        </p:spPr>
        <p:txBody>
          <a:bodyPr/>
          <a:lstStyle/>
          <a:p>
            <a:pPr eaLnBrk="1" hangingPunct="1"/>
            <a:endParaRPr lang="vi-VN" smtClean="0">
              <a:latin typeface="Georgia" pitchFamily="18" charset="0"/>
            </a:endParaRPr>
          </a:p>
        </p:txBody>
      </p:sp>
      <p:sp>
        <p:nvSpPr>
          <p:cNvPr id="27653" name="AutoShape 4" descr="12_resize"/>
          <p:cNvSpPr>
            <a:spLocks noChangeAspect="1" noChangeArrowheads="1"/>
          </p:cNvSpPr>
          <p:nvPr/>
        </p:nvSpPr>
        <p:spPr bwMode="auto">
          <a:xfrm>
            <a:off x="0" y="0"/>
            <a:ext cx="9144000" cy="6858000"/>
          </a:xfrm>
          <a:prstGeom prst="rect">
            <a:avLst/>
          </a:prstGeom>
          <a:noFill/>
          <a:ln w="2857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74762" name="Group 10"/>
          <p:cNvGrpSpPr>
            <a:grpSpLocks/>
          </p:cNvGrpSpPr>
          <p:nvPr/>
        </p:nvGrpSpPr>
        <p:grpSpPr bwMode="auto">
          <a:xfrm>
            <a:off x="0" y="0"/>
            <a:ext cx="9144000" cy="6093296"/>
            <a:chOff x="0" y="0"/>
            <a:chExt cx="5760" cy="4320"/>
          </a:xfrm>
        </p:grpSpPr>
        <p:pic>
          <p:nvPicPr>
            <p:cNvPr id="27655" name="Picture 8"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7656" name="Oval 9"/>
            <p:cNvSpPr>
              <a:spLocks noChangeArrowheads="1"/>
            </p:cNvSpPr>
            <p:nvPr/>
          </p:nvSpPr>
          <p:spPr bwMode="auto">
            <a:xfrm>
              <a:off x="288" y="240"/>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2</a:t>
              </a:r>
            </a:p>
          </p:txBody>
        </p:sp>
      </p:grpSp>
      <p:sp>
        <p:nvSpPr>
          <p:cNvPr id="9" name="Rectangle 3"/>
          <p:cNvSpPr txBox="1">
            <a:spLocks noChangeArrowheads="1"/>
          </p:cNvSpPr>
          <p:nvPr/>
        </p:nvSpPr>
        <p:spPr>
          <a:xfrm>
            <a:off x="457200" y="6249813"/>
            <a:ext cx="8229600" cy="5635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b="1" smtClean="0">
                <a:solidFill>
                  <a:srgbClr val="FF3300"/>
                </a:solidFill>
                <a:latin typeface="Times New Roman" pitchFamily="18" charset="0"/>
                <a:cs typeface="Times New Roman" pitchFamily="18" charset="0"/>
              </a:rPr>
              <a:t>Tranh 2 :</a:t>
            </a:r>
            <a:r>
              <a:rPr lang="en-US" b="1" smtClean="0">
                <a:latin typeface="Times New Roman" pitchFamily="18" charset="0"/>
                <a:cs typeface="Times New Roman" pitchFamily="18" charset="0"/>
              </a:rPr>
              <a:t> </a:t>
            </a:r>
            <a:r>
              <a:rPr lang="en-US" b="1" smtClean="0">
                <a:solidFill>
                  <a:srgbClr val="0000FF"/>
                </a:solidFill>
                <a:latin typeface="Times New Roman" pitchFamily="18" charset="0"/>
                <a:cs typeface="Times New Roman" pitchFamily="18" charset="0"/>
              </a:rPr>
              <a:t>Trò chuyện với khách nước ngoài </a:t>
            </a:r>
            <a:endParaRPr lang="en-US"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968428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4762"/>
                                        </p:tgtEl>
                                        <p:attrNameLst>
                                          <p:attrName>style.visibility</p:attrName>
                                        </p:attrNameLst>
                                      </p:cBhvr>
                                      <p:to>
                                        <p:strVal val="visible"/>
                                      </p:to>
                                    </p:set>
                                    <p:anim calcmode="lin" valueType="num">
                                      <p:cBhvr>
                                        <p:cTn id="7" dur="1000" fill="hold"/>
                                        <p:tgtEl>
                                          <p:spTgt spid="74762"/>
                                        </p:tgtEl>
                                        <p:attrNameLst>
                                          <p:attrName>ppt_w</p:attrName>
                                        </p:attrNameLst>
                                      </p:cBhvr>
                                      <p:tavLst>
                                        <p:tav tm="0">
                                          <p:val>
                                            <p:strVal val="#ppt_w*0.70"/>
                                          </p:val>
                                        </p:tav>
                                        <p:tav tm="100000">
                                          <p:val>
                                            <p:strVal val="#ppt_w"/>
                                          </p:val>
                                        </p:tav>
                                      </p:tavLst>
                                    </p:anim>
                                    <p:anim calcmode="lin" valueType="num">
                                      <p:cBhvr>
                                        <p:cTn id="8" dur="1000" fill="hold"/>
                                        <p:tgtEl>
                                          <p:spTgt spid="74762"/>
                                        </p:tgtEl>
                                        <p:attrNameLst>
                                          <p:attrName>ppt_h</p:attrName>
                                        </p:attrNameLst>
                                      </p:cBhvr>
                                      <p:tavLst>
                                        <p:tav tm="0">
                                          <p:val>
                                            <p:strVal val="#ppt_h"/>
                                          </p:val>
                                        </p:tav>
                                        <p:tav tm="100000">
                                          <p:val>
                                            <p:strVal val="#ppt_h"/>
                                          </p:val>
                                        </p:tav>
                                      </p:tavLst>
                                    </p:anim>
                                    <p:animEffect transition="in" filter="fade">
                                      <p:cBhvr>
                                        <p:cTn id="9" dur="1000"/>
                                        <p:tgtEl>
                                          <p:spTgt spid="7476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edge">
                                      <p:cBhvr>
                                        <p:cTn id="14" dur="3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0" y="-27855"/>
            <a:ext cx="9144000" cy="5833119"/>
            <a:chOff x="0" y="11"/>
            <a:chExt cx="5760" cy="4261"/>
          </a:xfrm>
        </p:grpSpPr>
        <p:pic>
          <p:nvPicPr>
            <p:cNvPr id="5" name="Picture 4" descr="11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
              <a:ext cx="5760" cy="4261"/>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p:cNvSpPr>
              <a:spLocks noChangeArrowheads="1"/>
            </p:cNvSpPr>
            <p:nvPr/>
          </p:nvSpPr>
          <p:spPr bwMode="auto">
            <a:xfrm>
              <a:off x="240" y="144"/>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p>
          </p:txBody>
        </p:sp>
      </p:grpSp>
      <p:sp>
        <p:nvSpPr>
          <p:cNvPr id="7" name="Rectangle 3"/>
          <p:cNvSpPr>
            <a:spLocks noGrp="1" noChangeArrowheads="1"/>
          </p:cNvSpPr>
          <p:nvPr>
            <p:ph sz="quarter" idx="1"/>
          </p:nvPr>
        </p:nvSpPr>
        <p:spPr>
          <a:xfrm>
            <a:off x="0" y="5877272"/>
            <a:ext cx="9144000" cy="563563"/>
          </a:xfrm>
        </p:spPr>
        <p:txBody>
          <a:bodyPr>
            <a:noAutofit/>
          </a:bodyPr>
          <a:lstStyle/>
          <a:p>
            <a:pPr marL="274320" indent="-274320" algn="ctr" eaLnBrk="1" fontAlgn="auto" hangingPunct="1">
              <a:lnSpc>
                <a:spcPct val="90000"/>
              </a:lnSpc>
              <a:spcAft>
                <a:spcPts val="0"/>
              </a:spcAft>
              <a:buFontTx/>
              <a:buNone/>
              <a:defRPr/>
            </a:pPr>
            <a:r>
              <a:rPr lang="en-US" b="1">
                <a:solidFill>
                  <a:srgbClr val="FF3300"/>
                </a:solidFill>
                <a:latin typeface="Times New Roman" pitchFamily="18" charset="0"/>
                <a:cs typeface="Times New Roman" pitchFamily="18" charset="0"/>
              </a:rPr>
              <a:t>Tranh 3 :</a:t>
            </a:r>
            <a:r>
              <a:rPr lang="en-US" b="1">
                <a:latin typeface="Times New Roman" pitchFamily="18" charset="0"/>
                <a:cs typeface="Times New Roman" pitchFamily="18" charset="0"/>
              </a:rPr>
              <a:t> </a:t>
            </a:r>
            <a:r>
              <a:rPr lang="en-US" b="1" smtClean="0">
                <a:solidFill>
                  <a:srgbClr val="0000FF"/>
                </a:solidFill>
                <a:latin typeface="Times New Roman" pitchFamily="18" charset="0"/>
                <a:cs typeface="Times New Roman" pitchFamily="18" charset="0"/>
              </a:rPr>
              <a:t>Chào </a:t>
            </a:r>
            <a:r>
              <a:rPr lang="en-US" b="1">
                <a:solidFill>
                  <a:srgbClr val="0000FF"/>
                </a:solidFill>
                <a:latin typeface="Times New Roman" pitchFamily="18" charset="0"/>
                <a:cs typeface="Times New Roman" pitchFamily="18" charset="0"/>
              </a:rPr>
              <a:t>mừng đại hội thể thao cùng</a:t>
            </a:r>
          </a:p>
          <a:p>
            <a:pPr marL="274320" indent="-274320" algn="ctr" eaLnBrk="1" fontAlgn="auto" hangingPunct="1">
              <a:lnSpc>
                <a:spcPct val="90000"/>
              </a:lnSpc>
              <a:spcAft>
                <a:spcPts val="0"/>
              </a:spcAft>
              <a:buFontTx/>
              <a:buNone/>
              <a:defRPr/>
            </a:pPr>
            <a:r>
              <a:rPr lang="en-US" b="1">
                <a:solidFill>
                  <a:srgbClr val="0000FF"/>
                </a:solidFill>
                <a:latin typeface="Times New Roman" pitchFamily="18" charset="0"/>
                <a:cs typeface="Times New Roman" pitchFamily="18" charset="0"/>
              </a:rPr>
              <a:t>với khách nước ngoài </a:t>
            </a:r>
          </a:p>
        </p:txBody>
      </p:sp>
    </p:spTree>
    <p:extLst>
      <p:ext uri="{BB962C8B-B14F-4D97-AF65-F5344CB8AC3E}">
        <p14:creationId xmlns:p14="http://schemas.microsoft.com/office/powerpoint/2010/main" val="17467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edge">
                                      <p:cBhvr>
                                        <p:cTn id="14" dur="3000"/>
                                        <p:tgtEl>
                                          <p:spTgt spid="7">
                                            <p:txEl>
                                              <p:pRg st="0" end="0"/>
                                            </p:txEl>
                                          </p:spTgt>
                                        </p:tgtEl>
                                      </p:cBhvr>
                                    </p:animEffect>
                                  </p:childTnLst>
                                </p:cTn>
                              </p:par>
                              <p:par>
                                <p:cTn id="15" presetID="2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edge">
                                      <p:cBhvr>
                                        <p:cTn id="17" dur="3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753</Words>
  <Application>Microsoft Office PowerPoint</Application>
  <PresentationFormat>On-screen Show (4:3)</PresentationFormat>
  <Paragraphs>54</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dct</cp:lastModifiedBy>
  <cp:revision>22</cp:revision>
  <dcterms:created xsi:type="dcterms:W3CDTF">2020-02-24T08:42:10Z</dcterms:created>
  <dcterms:modified xsi:type="dcterms:W3CDTF">2020-04-06T15:00:53Z</dcterms:modified>
</cp:coreProperties>
</file>