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7"/>
  </p:notesMasterIdLst>
  <p:sldIdLst>
    <p:sldId id="256" r:id="rId3"/>
    <p:sldId id="318" r:id="rId4"/>
    <p:sldId id="300" r:id="rId5"/>
    <p:sldId id="319" r:id="rId6"/>
    <p:sldId id="301" r:id="rId7"/>
    <p:sldId id="294" r:id="rId8"/>
    <p:sldId id="303" r:id="rId9"/>
    <p:sldId id="286" r:id="rId10"/>
    <p:sldId id="295" r:id="rId11"/>
    <p:sldId id="296" r:id="rId12"/>
    <p:sldId id="290" r:id="rId13"/>
    <p:sldId id="289" r:id="rId14"/>
    <p:sldId id="297" r:id="rId15"/>
    <p:sldId id="320" r:id="rId16"/>
  </p:sldIdLst>
  <p:sldSz cx="12192000" cy="6858000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8F"/>
    <a:srgbClr val="D34CD6"/>
    <a:srgbClr val="FFFBCD"/>
    <a:srgbClr val="FFF789"/>
    <a:srgbClr val="FDDEEB"/>
    <a:srgbClr val="FFFAC2"/>
    <a:srgbClr val="FCDFDC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80" d="100"/>
          <a:sy n="80" d="100"/>
        </p:scale>
        <p:origin x="2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436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1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35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55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56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02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70120-10E3-4427-9A02-3F0CB9E0B8B5}" type="datetimeFigureOut">
              <a:rPr lang="en-GB" smtClean="0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AE39F-2699-433F-A23E-46330603E9A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6751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48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07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72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12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6680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75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0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67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27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88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0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6706A-4771-4236-A85D-5808BC549C30}" type="datetimeFigureOut">
              <a:rPr lang="en-GB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320FC-D7EB-44DE-8CAB-2C551848F8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808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166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705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15808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644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39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410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2449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866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2675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747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226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1439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034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7636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85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866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05739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06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4229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816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1229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1394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527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98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42" Type="http://schemas.openxmlformats.org/officeDocument/2006/relationships/slideLayout" Target="../slideLayouts/slideLayout67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65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43" Type="http://schemas.openxmlformats.org/officeDocument/2006/relationships/slideLayout" Target="../slideLayouts/slideLayout68.xml"/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4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C015693-E97C-4AF6-ABE5-4ABC82A73954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583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  <p:sldLayoutId id="2147483730" r:id="rId39"/>
    <p:sldLayoutId id="2147483731" r:id="rId40"/>
    <p:sldLayoutId id="2147483732" r:id="rId41"/>
    <p:sldLayoutId id="2147483733" r:id="rId42"/>
    <p:sldLayoutId id="2147483734" r:id="rId4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7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</a:t>
              </a:r>
              <a:r>
                <a:rPr lang="vi-VN" sz="32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ĐỀ </a:t>
              </a:r>
              <a:r>
                <a:rPr lang="en-US" sz="32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6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</a:t>
            </a:r>
            <a:r>
              <a:rPr lang="vi-VN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CHIA </a:t>
            </a:r>
            <a:r>
              <a:rPr lang="en-US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4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3054074" cy="118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1B029D7-124F-0C06-7496-86EC44D4FF38}"/>
              </a:ext>
            </a:extLst>
          </p:cNvPr>
          <p:cNvSpPr/>
          <p:nvPr/>
        </p:nvSpPr>
        <p:spPr>
          <a:xfrm>
            <a:off x="1066564" y="1722414"/>
            <a:ext cx="515372" cy="4816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F57D99-2077-5C25-BEEE-C54D61E21636}"/>
              </a:ext>
            </a:extLst>
          </p:cNvPr>
          <p:cNvSpPr txBox="1"/>
          <p:nvPr/>
        </p:nvSpPr>
        <p:spPr>
          <a:xfrm>
            <a:off x="2673970" y="172241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8BF418D-EEA3-96FC-CDB4-8598C865BEE1}"/>
              </a:ext>
            </a:extLst>
          </p:cNvPr>
          <p:cNvSpPr txBox="1"/>
          <p:nvPr/>
        </p:nvSpPr>
        <p:spPr>
          <a:xfrm>
            <a:off x="1763483" y="1584716"/>
            <a:ext cx="9445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Toa tàu nào ghi phép tính có kết quả lớn nhất?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3B4B27F-B1FF-22DC-B6D9-F34B41C73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6000">
                        <a14:foregroundMark x1="12400" y1="73047" x2="272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20" y="2756378"/>
            <a:ext cx="2414217" cy="24721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3819554-9C26-0AE6-AF81-57FB90985E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"/>
          <a:stretch/>
        </p:blipFill>
        <p:spPr>
          <a:xfrm>
            <a:off x="768569" y="2368744"/>
            <a:ext cx="2263104" cy="31657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AC9AEDE-6A55-D369-9AB8-62C9639F0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6000">
                        <a14:foregroundMark x1="12400" y1="73047" x2="272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50" y="2756378"/>
            <a:ext cx="2414217" cy="24721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0D390D9-2B66-B3D3-C03B-DEFC519A60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6000">
                        <a14:foregroundMark x1="12400" y1="73047" x2="272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50" y="2756378"/>
            <a:ext cx="2414217" cy="24721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FA7BA78-1E2C-8289-B23A-E95DB7204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6000">
                        <a14:foregroundMark x1="12400" y1="73047" x2="272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480" y="2756378"/>
            <a:ext cx="2414217" cy="247215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C67F1AA-E612-88AF-4AC8-DBD002245D66}"/>
              </a:ext>
            </a:extLst>
          </p:cNvPr>
          <p:cNvSpPr/>
          <p:nvPr/>
        </p:nvSpPr>
        <p:spPr>
          <a:xfrm>
            <a:off x="3358236" y="3380015"/>
            <a:ext cx="1670953" cy="772885"/>
          </a:xfrm>
          <a:prstGeom prst="rect">
            <a:avLst/>
          </a:prstGeom>
          <a:solidFill>
            <a:srgbClr val="FF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: 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9954118-4880-1F2A-C263-AA36CC8B5569}"/>
              </a:ext>
            </a:extLst>
          </p:cNvPr>
          <p:cNvSpPr/>
          <p:nvPr/>
        </p:nvSpPr>
        <p:spPr>
          <a:xfrm>
            <a:off x="5206385" y="3380015"/>
            <a:ext cx="1712678" cy="772885"/>
          </a:xfrm>
          <a:prstGeom prst="rect">
            <a:avLst/>
          </a:prstGeom>
          <a:solidFill>
            <a:srgbClr val="FF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: 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7CABC6C-B426-8298-9A04-01F449CBB5FC}"/>
              </a:ext>
            </a:extLst>
          </p:cNvPr>
          <p:cNvSpPr/>
          <p:nvPr/>
        </p:nvSpPr>
        <p:spPr>
          <a:xfrm>
            <a:off x="7080227" y="3380015"/>
            <a:ext cx="1722066" cy="772885"/>
          </a:xfrm>
          <a:prstGeom prst="rect">
            <a:avLst/>
          </a:prstGeom>
          <a:solidFill>
            <a:srgbClr val="FF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: 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D856FD6-D5BA-FDE5-A85A-EEC375E30DDF}"/>
              </a:ext>
            </a:extLst>
          </p:cNvPr>
          <p:cNvSpPr/>
          <p:nvPr/>
        </p:nvSpPr>
        <p:spPr>
          <a:xfrm>
            <a:off x="8952570" y="3380015"/>
            <a:ext cx="1722065" cy="772885"/>
          </a:xfrm>
          <a:prstGeom prst="rect">
            <a:avLst/>
          </a:prstGeom>
          <a:solidFill>
            <a:srgbClr val="FF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: 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77FA2D3-73D2-B284-D8F9-9C4216DE997C}"/>
              </a:ext>
            </a:extLst>
          </p:cNvPr>
          <p:cNvSpPr txBox="1"/>
          <p:nvPr/>
        </p:nvSpPr>
        <p:spPr>
          <a:xfrm>
            <a:off x="3816872" y="2467946"/>
            <a:ext cx="62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D34CD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695481A-3290-A352-9A9B-B3ABF0929EAF}"/>
              </a:ext>
            </a:extLst>
          </p:cNvPr>
          <p:cNvSpPr txBox="1"/>
          <p:nvPr/>
        </p:nvSpPr>
        <p:spPr>
          <a:xfrm>
            <a:off x="9546329" y="2467946"/>
            <a:ext cx="62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D34CD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5B1D5AA7-A080-5ACC-4C94-99EEFB33088A}"/>
              </a:ext>
            </a:extLst>
          </p:cNvPr>
          <p:cNvSpPr/>
          <p:nvPr/>
        </p:nvSpPr>
        <p:spPr>
          <a:xfrm>
            <a:off x="7441736" y="2467946"/>
            <a:ext cx="831313" cy="741553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ECD139A-AB4F-5003-538A-7A2E9F73A386}"/>
              </a:ext>
            </a:extLst>
          </p:cNvPr>
          <p:cNvSpPr txBox="1"/>
          <p:nvPr/>
        </p:nvSpPr>
        <p:spPr>
          <a:xfrm>
            <a:off x="5759887" y="2467946"/>
            <a:ext cx="62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D34CD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53A7BDF-C03A-0E28-AFB7-340960D93AD4}"/>
              </a:ext>
            </a:extLst>
          </p:cNvPr>
          <p:cNvSpPr txBox="1"/>
          <p:nvPr/>
        </p:nvSpPr>
        <p:spPr>
          <a:xfrm>
            <a:off x="7559786" y="2467946"/>
            <a:ext cx="62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D34CD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7" grpId="0"/>
      <p:bldP spid="32" grpId="0" animBg="1"/>
      <p:bldP spid="33" grpId="0" animBg="1"/>
      <p:bldP spid="34" grpId="0" animBg="1"/>
      <p:bldP spid="35" grpId="0" animBg="1"/>
      <p:bldP spid="37" grpId="0"/>
      <p:bldP spid="40" grpId="0"/>
      <p:bldP spid="41" grpId="0" animBg="1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193" y="252253"/>
            <a:ext cx="2843491" cy="1097217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155A534-EBB2-49E3-8AA8-B413183B4D30}"/>
              </a:ext>
            </a:extLst>
          </p:cNvPr>
          <p:cNvSpPr/>
          <p:nvPr/>
        </p:nvSpPr>
        <p:spPr>
          <a:xfrm>
            <a:off x="909962" y="1529416"/>
            <a:ext cx="549428" cy="6463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AA1502A-EA8A-4353-86DD-AC0511A98A7F}"/>
              </a:ext>
            </a:extLst>
          </p:cNvPr>
          <p:cNvGrpSpPr/>
          <p:nvPr/>
        </p:nvGrpSpPr>
        <p:grpSpPr>
          <a:xfrm>
            <a:off x="1527769" y="1529415"/>
            <a:ext cx="1206993" cy="666296"/>
            <a:chOff x="1870518" y="1421128"/>
            <a:chExt cx="1206993" cy="6516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632112"/>
              <a:chOff x="1870518" y="1440654"/>
              <a:chExt cx="758382" cy="632112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63211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59155" cy="63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9256252-15D2-42B4-8A74-0D82E4916DC4}"/>
                </a:ext>
              </a:extLst>
            </p:cNvPr>
            <p:cNvSpPr txBox="1"/>
            <p:nvPr/>
          </p:nvSpPr>
          <p:spPr>
            <a:xfrm>
              <a:off x="2697279" y="1421128"/>
              <a:ext cx="380232" cy="632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FE19124-57BC-413B-A05D-75F7B2699ADD}"/>
              </a:ext>
            </a:extLst>
          </p:cNvPr>
          <p:cNvSpPr txBox="1"/>
          <p:nvPr/>
        </p:nvSpPr>
        <p:spPr>
          <a:xfrm flipH="1">
            <a:off x="593851" y="2603053"/>
            <a:ext cx="54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2A07B63-F68A-4286-8641-95E92C8993F0}"/>
              </a:ext>
            </a:extLst>
          </p:cNvPr>
          <p:cNvSpPr txBox="1"/>
          <p:nvPr/>
        </p:nvSpPr>
        <p:spPr>
          <a:xfrm>
            <a:off x="4228508" y="2444835"/>
            <a:ext cx="51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6A41A33-55AF-19BF-FD83-A30483EF73B4}"/>
              </a:ext>
            </a:extLst>
          </p:cNvPr>
          <p:cNvSpPr/>
          <p:nvPr/>
        </p:nvSpPr>
        <p:spPr>
          <a:xfrm>
            <a:off x="1141607" y="2841172"/>
            <a:ext cx="925857" cy="925286"/>
          </a:xfrm>
          <a:prstGeom prst="ellipse">
            <a:avLst/>
          </a:prstGeom>
          <a:solidFill>
            <a:srgbClr val="FFD9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0154ADDC-3C74-5BED-4FB8-A8B3850CEE45}"/>
              </a:ext>
            </a:extLst>
          </p:cNvPr>
          <p:cNvCxnSpPr>
            <a:stCxn id="3" idx="6"/>
          </p:cNvCxnSpPr>
          <p:nvPr/>
        </p:nvCxnSpPr>
        <p:spPr>
          <a:xfrm>
            <a:off x="2067464" y="3303815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DB5744-786D-B697-DE16-3E754A0832AB}"/>
              </a:ext>
            </a:extLst>
          </p:cNvPr>
          <p:cNvSpPr/>
          <p:nvPr/>
        </p:nvSpPr>
        <p:spPr>
          <a:xfrm>
            <a:off x="3199579" y="2841172"/>
            <a:ext cx="820998" cy="8164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F912F470-72BA-98FD-FEC7-8D33C24D43D6}"/>
              </a:ext>
            </a:extLst>
          </p:cNvPr>
          <p:cNvSpPr/>
          <p:nvPr/>
        </p:nvSpPr>
        <p:spPr>
          <a:xfrm>
            <a:off x="4794614" y="2786742"/>
            <a:ext cx="925857" cy="925286"/>
          </a:xfrm>
          <a:prstGeom prst="ellipse">
            <a:avLst/>
          </a:prstGeom>
          <a:solidFill>
            <a:srgbClr val="FFD9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67EAB208-C0C0-8717-D377-E5107A37F7D9}"/>
              </a:ext>
            </a:extLst>
          </p:cNvPr>
          <p:cNvCxnSpPr>
            <a:stCxn id="36" idx="6"/>
          </p:cNvCxnSpPr>
          <p:nvPr/>
        </p:nvCxnSpPr>
        <p:spPr>
          <a:xfrm>
            <a:off x="5720471" y="3249385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CF79B3F7-A9F4-2DC6-626E-B3083A3FEC19}"/>
              </a:ext>
            </a:extLst>
          </p:cNvPr>
          <p:cNvSpPr/>
          <p:nvPr/>
        </p:nvSpPr>
        <p:spPr>
          <a:xfrm>
            <a:off x="6852586" y="2786742"/>
            <a:ext cx="820998" cy="8164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4F4B6495-E61A-BED2-DE69-5F6C552146DC}"/>
              </a:ext>
            </a:extLst>
          </p:cNvPr>
          <p:cNvSpPr/>
          <p:nvPr/>
        </p:nvSpPr>
        <p:spPr>
          <a:xfrm>
            <a:off x="8236739" y="2732312"/>
            <a:ext cx="925857" cy="925286"/>
          </a:xfrm>
          <a:prstGeom prst="ellipse">
            <a:avLst/>
          </a:prstGeom>
          <a:solidFill>
            <a:srgbClr val="FFD9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2024B967-1CCF-93C2-9582-ECFE111C7ADB}"/>
              </a:ext>
            </a:extLst>
          </p:cNvPr>
          <p:cNvCxnSpPr>
            <a:stCxn id="45" idx="6"/>
          </p:cNvCxnSpPr>
          <p:nvPr/>
        </p:nvCxnSpPr>
        <p:spPr>
          <a:xfrm>
            <a:off x="9162596" y="3194955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1EB11E1-9868-463F-AC19-AFF16A83A1A6}"/>
              </a:ext>
            </a:extLst>
          </p:cNvPr>
          <p:cNvSpPr/>
          <p:nvPr/>
        </p:nvSpPr>
        <p:spPr>
          <a:xfrm>
            <a:off x="10294711" y="2732312"/>
            <a:ext cx="820998" cy="8164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E7F8632-269B-759E-5482-BAD2A2254DF5}"/>
              </a:ext>
            </a:extLst>
          </p:cNvPr>
          <p:cNvSpPr txBox="1"/>
          <p:nvPr/>
        </p:nvSpPr>
        <p:spPr>
          <a:xfrm>
            <a:off x="7784389" y="2404344"/>
            <a:ext cx="51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B4A952DC-928F-06EB-3AE2-BFD6B3A5936B}"/>
              </a:ext>
            </a:extLst>
          </p:cNvPr>
          <p:cNvSpPr/>
          <p:nvPr/>
        </p:nvSpPr>
        <p:spPr>
          <a:xfrm>
            <a:off x="1194598" y="4397829"/>
            <a:ext cx="820998" cy="8164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7E341814-481C-9479-D032-D6F7B1132CD9}"/>
              </a:ext>
            </a:extLst>
          </p:cNvPr>
          <p:cNvCxnSpPr/>
          <p:nvPr/>
        </p:nvCxnSpPr>
        <p:spPr>
          <a:xfrm>
            <a:off x="2011247" y="4806042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AF327AA9-C49B-B99A-149B-A3A03955801B}"/>
              </a:ext>
            </a:extLst>
          </p:cNvPr>
          <p:cNvSpPr/>
          <p:nvPr/>
        </p:nvSpPr>
        <p:spPr>
          <a:xfrm>
            <a:off x="3143361" y="4283527"/>
            <a:ext cx="925857" cy="9252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8029388F-8066-5B31-432E-FBBCEBB56C79}"/>
              </a:ext>
            </a:extLst>
          </p:cNvPr>
          <p:cNvSpPr/>
          <p:nvPr/>
        </p:nvSpPr>
        <p:spPr>
          <a:xfrm>
            <a:off x="4903822" y="4365176"/>
            <a:ext cx="820998" cy="8164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A63C9ADE-1559-2AD3-AB78-3A1DB6B5C79D}"/>
              </a:ext>
            </a:extLst>
          </p:cNvPr>
          <p:cNvCxnSpPr/>
          <p:nvPr/>
        </p:nvCxnSpPr>
        <p:spPr>
          <a:xfrm>
            <a:off x="5720471" y="4773389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14E4189C-DB42-DB19-33DE-4A6BC4D2C23B}"/>
              </a:ext>
            </a:extLst>
          </p:cNvPr>
          <p:cNvSpPr/>
          <p:nvPr/>
        </p:nvSpPr>
        <p:spPr>
          <a:xfrm>
            <a:off x="6852585" y="4250874"/>
            <a:ext cx="925857" cy="9252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64026BA-8511-62B3-EF84-B17BBA3A4EED}"/>
              </a:ext>
            </a:extLst>
          </p:cNvPr>
          <p:cNvSpPr/>
          <p:nvPr/>
        </p:nvSpPr>
        <p:spPr>
          <a:xfrm>
            <a:off x="8345947" y="4343410"/>
            <a:ext cx="820998" cy="8164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5C3C3F25-4AAB-B7CA-9ABB-948AEC78D907}"/>
              </a:ext>
            </a:extLst>
          </p:cNvPr>
          <p:cNvCxnSpPr/>
          <p:nvPr/>
        </p:nvCxnSpPr>
        <p:spPr>
          <a:xfrm>
            <a:off x="9162596" y="4751623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51FE19EC-953B-2B0E-3C1B-7EFD59FAB5F2}"/>
              </a:ext>
            </a:extLst>
          </p:cNvPr>
          <p:cNvSpPr/>
          <p:nvPr/>
        </p:nvSpPr>
        <p:spPr>
          <a:xfrm>
            <a:off x="10294710" y="4229108"/>
            <a:ext cx="925857" cy="9252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6CA816F7-D358-AE98-93AB-3AB393834CDB}"/>
              </a:ext>
            </a:extLst>
          </p:cNvPr>
          <p:cNvSpPr/>
          <p:nvPr/>
        </p:nvSpPr>
        <p:spPr>
          <a:xfrm>
            <a:off x="1176643" y="4399227"/>
            <a:ext cx="820998" cy="8164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0922D0-0858-E325-9993-FB235D7CF99A}"/>
              </a:ext>
            </a:extLst>
          </p:cNvPr>
          <p:cNvSpPr txBox="1"/>
          <p:nvPr/>
        </p:nvSpPr>
        <p:spPr>
          <a:xfrm>
            <a:off x="2079568" y="2552386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CC08A8F8-2117-4EAC-428F-2189D26A095D}"/>
              </a:ext>
            </a:extLst>
          </p:cNvPr>
          <p:cNvSpPr txBox="1"/>
          <p:nvPr/>
        </p:nvSpPr>
        <p:spPr>
          <a:xfrm>
            <a:off x="5770871" y="2527390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200EF6C7-FAF4-C3E3-8114-64B81B1FE45E}"/>
              </a:ext>
            </a:extLst>
          </p:cNvPr>
          <p:cNvSpPr txBox="1"/>
          <p:nvPr/>
        </p:nvSpPr>
        <p:spPr>
          <a:xfrm>
            <a:off x="9156280" y="2455721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0BF59ABF-DFBF-FA49-1732-8C9CEFCDE52C}"/>
              </a:ext>
            </a:extLst>
          </p:cNvPr>
          <p:cNvSpPr txBox="1"/>
          <p:nvPr/>
        </p:nvSpPr>
        <p:spPr>
          <a:xfrm>
            <a:off x="2111840" y="3989457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FF866DDF-1BCC-5E05-9DF9-24A8B44B4B06}"/>
              </a:ext>
            </a:extLst>
          </p:cNvPr>
          <p:cNvSpPr txBox="1"/>
          <p:nvPr/>
        </p:nvSpPr>
        <p:spPr>
          <a:xfrm>
            <a:off x="5819013" y="4005631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E6901ECE-A9CE-1A01-0FB9-76556CD912EB}"/>
              </a:ext>
            </a:extLst>
          </p:cNvPr>
          <p:cNvSpPr txBox="1"/>
          <p:nvPr/>
        </p:nvSpPr>
        <p:spPr>
          <a:xfrm>
            <a:off x="9275891" y="3983865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B12984-86B8-25CF-0BA2-87BB2E1F0440}"/>
              </a:ext>
            </a:extLst>
          </p:cNvPr>
          <p:cNvSpPr txBox="1"/>
          <p:nvPr/>
        </p:nvSpPr>
        <p:spPr>
          <a:xfrm>
            <a:off x="3345262" y="2837486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E8267AB-031B-8F98-A02B-5CA6BCF8CE3B}"/>
              </a:ext>
            </a:extLst>
          </p:cNvPr>
          <p:cNvSpPr txBox="1"/>
          <p:nvPr/>
        </p:nvSpPr>
        <p:spPr>
          <a:xfrm>
            <a:off x="3367029" y="4285247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3FFFDA4-E84E-FF1B-462B-2D905BA33BC6}"/>
              </a:ext>
            </a:extLst>
          </p:cNvPr>
          <p:cNvSpPr txBox="1"/>
          <p:nvPr/>
        </p:nvSpPr>
        <p:spPr>
          <a:xfrm>
            <a:off x="6992009" y="2757308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47874C0-B6A4-2F51-2465-E630DD1229C8}"/>
              </a:ext>
            </a:extLst>
          </p:cNvPr>
          <p:cNvSpPr txBox="1"/>
          <p:nvPr/>
        </p:nvSpPr>
        <p:spPr>
          <a:xfrm>
            <a:off x="7085809" y="4250874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ECEB9307-48BD-6E8F-CFE0-A4EF37863C15}"/>
              </a:ext>
            </a:extLst>
          </p:cNvPr>
          <p:cNvSpPr txBox="1"/>
          <p:nvPr/>
        </p:nvSpPr>
        <p:spPr>
          <a:xfrm>
            <a:off x="10457025" y="2717741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53844597-C25E-613E-9274-3545D6BF6408}"/>
              </a:ext>
            </a:extLst>
          </p:cNvPr>
          <p:cNvSpPr txBox="1"/>
          <p:nvPr/>
        </p:nvSpPr>
        <p:spPr>
          <a:xfrm>
            <a:off x="10507968" y="4250874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C7031D2-7A85-0EA4-A63A-C9731E075643}"/>
              </a:ext>
            </a:extLst>
          </p:cNvPr>
          <p:cNvSpPr txBox="1"/>
          <p:nvPr/>
        </p:nvSpPr>
        <p:spPr>
          <a:xfrm>
            <a:off x="3269290" y="2886748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D871573-E6F0-7609-539A-C55BC6291185}"/>
              </a:ext>
            </a:extLst>
          </p:cNvPr>
          <p:cNvSpPr txBox="1"/>
          <p:nvPr/>
        </p:nvSpPr>
        <p:spPr>
          <a:xfrm>
            <a:off x="6927395" y="2821181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51F112BE-D52D-7C7A-9CD5-D79A6FCDECB4}"/>
              </a:ext>
            </a:extLst>
          </p:cNvPr>
          <p:cNvSpPr txBox="1"/>
          <p:nvPr/>
        </p:nvSpPr>
        <p:spPr>
          <a:xfrm>
            <a:off x="10298791" y="2757308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52F644A5-06F2-98F9-03C5-0542812144DE}"/>
              </a:ext>
            </a:extLst>
          </p:cNvPr>
          <p:cNvSpPr txBox="1"/>
          <p:nvPr/>
        </p:nvSpPr>
        <p:spPr>
          <a:xfrm>
            <a:off x="10487818" y="4290719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1FD52110-9369-29A0-5C7C-2976AC1747A8}"/>
              </a:ext>
            </a:extLst>
          </p:cNvPr>
          <p:cNvSpPr txBox="1"/>
          <p:nvPr/>
        </p:nvSpPr>
        <p:spPr>
          <a:xfrm>
            <a:off x="3354375" y="4386788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01A89BB-18BC-423F-6256-78C8F16CD528}"/>
              </a:ext>
            </a:extLst>
          </p:cNvPr>
          <p:cNvSpPr txBox="1"/>
          <p:nvPr/>
        </p:nvSpPr>
        <p:spPr>
          <a:xfrm>
            <a:off x="7058453" y="4337808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6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586929EC-FC82-477A-9443-E9AD60803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449081EC-AA8B-4BC4-8E78-4B05C0A55405}"/>
              </a:ext>
            </a:extLst>
          </p:cNvPr>
          <p:cNvSpPr/>
          <p:nvPr/>
        </p:nvSpPr>
        <p:spPr>
          <a:xfrm>
            <a:off x="953505" y="1464101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77CB496-9377-D15E-4D51-A36769B07831}"/>
              </a:ext>
            </a:extLst>
          </p:cNvPr>
          <p:cNvSpPr txBox="1"/>
          <p:nvPr/>
        </p:nvSpPr>
        <p:spPr>
          <a:xfrm>
            <a:off x="1480457" y="1372651"/>
            <a:ext cx="10029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Có 24 chiếc bánh chia vào các hộp, mỗi hộp 4 chiếc bánh. Hỏi được bao nhiêu hộp bánh như vậy?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46E1F9B-38E7-7D7B-0D2B-F3961833EEBD}"/>
              </a:ext>
            </a:extLst>
          </p:cNvPr>
          <p:cNvCxnSpPr/>
          <p:nvPr/>
        </p:nvCxnSpPr>
        <p:spPr>
          <a:xfrm>
            <a:off x="1665514" y="1861458"/>
            <a:ext cx="56170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30012BA-EE4B-CF3A-FFA7-90AC0C5D6BEF}"/>
              </a:ext>
            </a:extLst>
          </p:cNvPr>
          <p:cNvCxnSpPr>
            <a:cxnSpLocks/>
          </p:cNvCxnSpPr>
          <p:nvPr/>
        </p:nvCxnSpPr>
        <p:spPr>
          <a:xfrm>
            <a:off x="7634151" y="1891395"/>
            <a:ext cx="36929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0EE8B26-D0B4-9155-FFFE-26A128E1C920}"/>
              </a:ext>
            </a:extLst>
          </p:cNvPr>
          <p:cNvCxnSpPr>
            <a:cxnSpLocks/>
          </p:cNvCxnSpPr>
          <p:nvPr/>
        </p:nvCxnSpPr>
        <p:spPr>
          <a:xfrm>
            <a:off x="4974771" y="2432454"/>
            <a:ext cx="3220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4844806-EAEB-444B-737C-E2D2A8518DE2}"/>
              </a:ext>
            </a:extLst>
          </p:cNvPr>
          <p:cNvCxnSpPr>
            <a:cxnSpLocks/>
          </p:cNvCxnSpPr>
          <p:nvPr/>
        </p:nvCxnSpPr>
        <p:spPr>
          <a:xfrm>
            <a:off x="4963341" y="2546754"/>
            <a:ext cx="32319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BD56C87-6381-71BE-A0B8-BB0B107D9578}"/>
              </a:ext>
            </a:extLst>
          </p:cNvPr>
          <p:cNvSpPr txBox="1"/>
          <p:nvPr/>
        </p:nvSpPr>
        <p:spPr>
          <a:xfrm>
            <a:off x="4392113" y="3020864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A4C6F17-6AE0-5C12-8E66-E1C691902252}"/>
              </a:ext>
            </a:extLst>
          </p:cNvPr>
          <p:cNvSpPr txBox="1"/>
          <p:nvPr/>
        </p:nvSpPr>
        <p:spPr>
          <a:xfrm>
            <a:off x="3340281" y="3664915"/>
            <a:ext cx="6649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số hộp bánh là:</a:t>
            </a:r>
          </a:p>
          <a:p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24 : 4 = 6 (hộp bánh)</a:t>
            </a:r>
          </a:p>
          <a:p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Đáp số: 6 hộp bánh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99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906C8C-C157-9F4A-5733-1FDFC8A81EAD}"/>
              </a:ext>
            </a:extLst>
          </p:cNvPr>
          <p:cNvSpPr txBox="1"/>
          <p:nvPr/>
        </p:nvSpPr>
        <p:spPr>
          <a:xfrm>
            <a:off x="2771230" y="2587229"/>
            <a:ext cx="6649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 ƠN CÁC CON!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87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FD22F3C8-E61D-C24B-89DB-656139B0AB9C}"/>
              </a:ext>
            </a:extLst>
          </p:cNvPr>
          <p:cNvGrpSpPr/>
          <p:nvPr/>
        </p:nvGrpSpPr>
        <p:grpSpPr>
          <a:xfrm>
            <a:off x="-7415" y="1349291"/>
            <a:ext cx="12037511" cy="5407793"/>
            <a:chOff x="868639" y="1278169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F8AA664C-86C5-3E42-9392-09A22BE8E402}"/>
                </a:ext>
              </a:extLst>
            </p:cNvPr>
            <p:cNvGrpSpPr/>
            <p:nvPr/>
          </p:nvGrpSpPr>
          <p:grpSpPr>
            <a:xfrm>
              <a:off x="868639" y="1278169"/>
              <a:ext cx="10441858" cy="4703765"/>
              <a:chOff x="868639" y="1278169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68639" y="1278169"/>
                <a:ext cx="10441858" cy="4703765"/>
                <a:chOff x="868639" y="1278169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xmlns="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68639" y="1278169"/>
                  <a:ext cx="10441858" cy="4703765"/>
                  <a:chOff x="868639" y="1278169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xmlns="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68639" y="1278169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xmlns="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2" y="2682919"/>
                  <a:ext cx="2719510" cy="615728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4</a:t>
                  </a:r>
                  <a:r>
                    <a:rPr kumimoji="0" lang="en-US" sz="4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x 4</a:t>
                  </a:r>
                  <a:r>
                    <a:rPr kumimoji="0" lang="vi-VN" sz="4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vi-VN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= ?</a:t>
                  </a:r>
                  <a:endParaRPr kumimoji="0" lang="x-none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791317"/>
                <a:ext cx="2684269" cy="615728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4 x 6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?</a:t>
                </a:r>
                <a:endPara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024693"/>
                <a:ext cx="2780276" cy="615728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4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x 8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?</a:t>
                </a:r>
                <a:endPara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4977091"/>
                <a:ext cx="2684269" cy="615728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4 x 2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?</a:t>
                </a:r>
                <a:endPara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4A6D378F-BA73-9247-A01E-4B59BF6478DD}"/>
                </a:ext>
              </a:extLst>
            </p:cNvPr>
            <p:cNvGrpSpPr/>
            <p:nvPr/>
          </p:nvGrpSpPr>
          <p:grpSpPr>
            <a:xfrm>
              <a:off x="5663176" y="1980059"/>
              <a:ext cx="800508" cy="508645"/>
              <a:chOff x="5663176" y="1980059"/>
              <a:chExt cx="800508" cy="50864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xmlns="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750448" y="1980059"/>
                <a:ext cx="713236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  <a:r>
                  <a:rPr kumimoji="0" lang="en-US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08645"/>
              <a:chOff x="5619648" y="1963373"/>
              <a:chExt cx="713236" cy="50864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xmlns="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A5BB7CA2-16B1-184C-B1E2-9084FE83F392}"/>
                </a:ext>
              </a:extLst>
            </p:cNvPr>
            <p:cNvGrpSpPr/>
            <p:nvPr/>
          </p:nvGrpSpPr>
          <p:grpSpPr>
            <a:xfrm>
              <a:off x="5247953" y="3836292"/>
              <a:ext cx="841615" cy="508645"/>
              <a:chOff x="5619647" y="1963373"/>
              <a:chExt cx="841615" cy="50864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xmlns="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7" y="1963373"/>
                <a:ext cx="841615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>
                    <a:ln w="19050">
                      <a:solidFill>
                        <a:prstClr val="white"/>
                      </a:solidFill>
                    </a:ln>
                    <a:solidFill>
                      <a:srgbClr val="EB54E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</a:t>
                </a:r>
                <a:r>
                  <a:rPr kumimoji="0" lang="en-US" sz="3200" b="1" i="0" u="none" strike="noStrike" kern="1200" cap="none" spc="0" normalizeH="0" baseline="0" noProof="0">
                    <a:ln w="19050">
                      <a:solidFill>
                        <a:prstClr val="white"/>
                      </a:solidFill>
                    </a:ln>
                    <a:solidFill>
                      <a:srgbClr val="EB54E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24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srgbClr val="EB54E9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F59643B5-797B-374E-BEA5-034719FF60C9}"/>
                </a:ext>
              </a:extLst>
            </p:cNvPr>
            <p:cNvGrpSpPr/>
            <p:nvPr/>
          </p:nvGrpSpPr>
          <p:grpSpPr>
            <a:xfrm>
              <a:off x="5759732" y="4896550"/>
              <a:ext cx="713236" cy="508645"/>
              <a:chOff x="5629405" y="2005124"/>
              <a:chExt cx="713236" cy="50864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xmlns="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29405" y="2005124"/>
                <a:ext cx="713236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 w="19050">
                      <a:solidFill>
                        <a:prstClr val="white"/>
                      </a:solidFill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</a:t>
                </a:r>
                <a:r>
                  <a:rPr kumimoji="0" lang="en-US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AC9D9D-52B3-B043-BD1A-99039CC75FC5}"/>
              </a:ext>
            </a:extLst>
          </p:cNvPr>
          <p:cNvSpPr txBox="1"/>
          <p:nvPr/>
        </p:nvSpPr>
        <p:spPr>
          <a:xfrm>
            <a:off x="1086026" y="187241"/>
            <a:ext cx="9697340" cy="1015659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92E4673-F70F-7545-96D1-E3B584F5C65C}"/>
              </a:ext>
            </a:extLst>
          </p:cNvPr>
          <p:cNvGrpSpPr/>
          <p:nvPr/>
        </p:nvGrpSpPr>
        <p:grpSpPr>
          <a:xfrm rot="2222361">
            <a:off x="4486374" y="5229407"/>
            <a:ext cx="1121731" cy="824711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7A71A1C-40D3-B545-B345-048BB0FB5614}"/>
              </a:ext>
            </a:extLst>
          </p:cNvPr>
          <p:cNvGrpSpPr/>
          <p:nvPr/>
        </p:nvGrpSpPr>
        <p:grpSpPr>
          <a:xfrm rot="5671253" flipH="1">
            <a:off x="6382980" y="3454063"/>
            <a:ext cx="1045291" cy="1328716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793825" y="2998982"/>
            <a:ext cx="1536361" cy="2711612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AB86F66-400B-054E-802B-CADC4E7D0A81}"/>
              </a:ext>
            </a:extLst>
          </p:cNvPr>
          <p:cNvGrpSpPr/>
          <p:nvPr/>
        </p:nvGrpSpPr>
        <p:grpSpPr>
          <a:xfrm rot="16200000" flipH="1">
            <a:off x="4286175" y="2179057"/>
            <a:ext cx="920204" cy="1226511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FD6AFB2-4872-8946-8F45-80BC2F7FE66A}"/>
              </a:ext>
            </a:extLst>
          </p:cNvPr>
          <p:cNvSpPr txBox="1"/>
          <p:nvPr/>
        </p:nvSpPr>
        <p:spPr>
          <a:xfrm>
            <a:off x="5749981" y="2332220"/>
            <a:ext cx="184715" cy="384717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61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83140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340EF635-0DE5-95EC-0596-039F31F25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3031377" cy="117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0F39F1-9BA9-469A-C5F5-9AFA74DC95A5}"/>
              </a:ext>
            </a:extLst>
          </p:cNvPr>
          <p:cNvSpPr txBox="1"/>
          <p:nvPr/>
        </p:nvSpPr>
        <p:spPr>
          <a:xfrm>
            <a:off x="862924" y="1644369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5AF1937-9D4E-A313-8382-7F1F67E1C565}"/>
              </a:ext>
            </a:extLst>
          </p:cNvPr>
          <p:cNvSpPr/>
          <p:nvPr/>
        </p:nvSpPr>
        <p:spPr>
          <a:xfrm>
            <a:off x="3864428" y="991578"/>
            <a:ext cx="4191001" cy="32103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116B687-9F4D-25D1-37BE-2F055786870F}"/>
              </a:ext>
            </a:extLst>
          </p:cNvPr>
          <p:cNvSpPr/>
          <p:nvPr/>
        </p:nvSpPr>
        <p:spPr>
          <a:xfrm>
            <a:off x="5380019" y="1240971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15BA0D-F3F6-3970-F655-7E39E7CEDDDF}"/>
              </a:ext>
            </a:extLst>
          </p:cNvPr>
          <p:cNvSpPr/>
          <p:nvPr/>
        </p:nvSpPr>
        <p:spPr>
          <a:xfrm>
            <a:off x="6638581" y="1240971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2F45656-9027-00D7-BD52-CFA70D989FFA}"/>
              </a:ext>
            </a:extLst>
          </p:cNvPr>
          <p:cNvSpPr/>
          <p:nvPr/>
        </p:nvSpPr>
        <p:spPr>
          <a:xfrm>
            <a:off x="4100580" y="1240971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5096C2D-A86F-3E71-E141-3CACDA3F72CD}"/>
              </a:ext>
            </a:extLst>
          </p:cNvPr>
          <p:cNvSpPr/>
          <p:nvPr/>
        </p:nvSpPr>
        <p:spPr>
          <a:xfrm>
            <a:off x="4100579" y="2634344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AE3B805-264D-4CE6-F5F5-0F78400F1F05}"/>
              </a:ext>
            </a:extLst>
          </p:cNvPr>
          <p:cNvSpPr/>
          <p:nvPr/>
        </p:nvSpPr>
        <p:spPr>
          <a:xfrm>
            <a:off x="5390132" y="2634343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70708E1-7FCF-F2DF-36C7-46539C21B940}"/>
              </a:ext>
            </a:extLst>
          </p:cNvPr>
          <p:cNvSpPr/>
          <p:nvPr/>
        </p:nvSpPr>
        <p:spPr>
          <a:xfrm>
            <a:off x="6679685" y="2624044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DE60FD6-4754-6235-BEC3-5856B08470D9}"/>
              </a:ext>
            </a:extLst>
          </p:cNvPr>
          <p:cNvSpPr/>
          <p:nvPr/>
        </p:nvSpPr>
        <p:spPr>
          <a:xfrm>
            <a:off x="4716761" y="1318734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D45C38B-4286-3427-9BBF-653A962FB4C6}"/>
              </a:ext>
            </a:extLst>
          </p:cNvPr>
          <p:cNvSpPr/>
          <p:nvPr/>
        </p:nvSpPr>
        <p:spPr>
          <a:xfrm>
            <a:off x="4136973" y="1329621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80AE029-C285-F716-9C7E-42C5AA51D66A}"/>
              </a:ext>
            </a:extLst>
          </p:cNvPr>
          <p:cNvSpPr/>
          <p:nvPr/>
        </p:nvSpPr>
        <p:spPr>
          <a:xfrm>
            <a:off x="4725010" y="1884204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FC701970-8FB7-3A7B-2A24-64A0A514F198}"/>
              </a:ext>
            </a:extLst>
          </p:cNvPr>
          <p:cNvSpPr/>
          <p:nvPr/>
        </p:nvSpPr>
        <p:spPr>
          <a:xfrm>
            <a:off x="4145222" y="1895091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7281C1A-85F2-73AE-8E5F-3E4A8D29FC75}"/>
              </a:ext>
            </a:extLst>
          </p:cNvPr>
          <p:cNvSpPr/>
          <p:nvPr/>
        </p:nvSpPr>
        <p:spPr>
          <a:xfrm>
            <a:off x="6014297" y="127063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364764C-F075-5AE2-DD1D-C2C7D14F38AB}"/>
              </a:ext>
            </a:extLst>
          </p:cNvPr>
          <p:cNvSpPr/>
          <p:nvPr/>
        </p:nvSpPr>
        <p:spPr>
          <a:xfrm>
            <a:off x="5434509" y="1281517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A2B9476F-4BF4-7879-FCFD-CDF14CC18765}"/>
              </a:ext>
            </a:extLst>
          </p:cNvPr>
          <p:cNvSpPr/>
          <p:nvPr/>
        </p:nvSpPr>
        <p:spPr>
          <a:xfrm>
            <a:off x="6000136" y="1869148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9D763E28-CBC6-3E0A-6C92-5F39177E2AF7}"/>
              </a:ext>
            </a:extLst>
          </p:cNvPr>
          <p:cNvSpPr/>
          <p:nvPr/>
        </p:nvSpPr>
        <p:spPr>
          <a:xfrm>
            <a:off x="5420348" y="1880035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3FD34BA-0D18-54E0-52B3-2BE45EC974B9}"/>
              </a:ext>
            </a:extLst>
          </p:cNvPr>
          <p:cNvSpPr/>
          <p:nvPr/>
        </p:nvSpPr>
        <p:spPr>
          <a:xfrm>
            <a:off x="7263540" y="1302602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500354BF-DECB-6449-7091-78B26DB0DDB8}"/>
              </a:ext>
            </a:extLst>
          </p:cNvPr>
          <p:cNvSpPr/>
          <p:nvPr/>
        </p:nvSpPr>
        <p:spPr>
          <a:xfrm>
            <a:off x="6683752" y="1313489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96D5D16-A721-8B56-1AEB-36B0943AC87D}"/>
              </a:ext>
            </a:extLst>
          </p:cNvPr>
          <p:cNvSpPr/>
          <p:nvPr/>
        </p:nvSpPr>
        <p:spPr>
          <a:xfrm>
            <a:off x="7249958" y="1883816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636B87FD-80C8-8144-8370-3CD0DE12D237}"/>
              </a:ext>
            </a:extLst>
          </p:cNvPr>
          <p:cNvSpPr/>
          <p:nvPr/>
        </p:nvSpPr>
        <p:spPr>
          <a:xfrm>
            <a:off x="6670170" y="189470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8985256-09D3-A6A1-DC5F-C71F53BF200D}"/>
              </a:ext>
            </a:extLst>
          </p:cNvPr>
          <p:cNvSpPr/>
          <p:nvPr/>
        </p:nvSpPr>
        <p:spPr>
          <a:xfrm>
            <a:off x="4726403" y="269597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72B6F16A-4100-A670-0733-8BD01B4E3474}"/>
              </a:ext>
            </a:extLst>
          </p:cNvPr>
          <p:cNvSpPr/>
          <p:nvPr/>
        </p:nvSpPr>
        <p:spPr>
          <a:xfrm>
            <a:off x="4146615" y="270686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3556DF49-7C16-50F6-55D0-2E986CC09FFA}"/>
              </a:ext>
            </a:extLst>
          </p:cNvPr>
          <p:cNvSpPr/>
          <p:nvPr/>
        </p:nvSpPr>
        <p:spPr>
          <a:xfrm>
            <a:off x="4734652" y="326144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4DFEACF-8AA2-8A6F-C389-75065634F82E}"/>
              </a:ext>
            </a:extLst>
          </p:cNvPr>
          <p:cNvSpPr/>
          <p:nvPr/>
        </p:nvSpPr>
        <p:spPr>
          <a:xfrm>
            <a:off x="4154864" y="327233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FCC606D7-A2D9-A310-7886-7BBF77AB1A94}"/>
              </a:ext>
            </a:extLst>
          </p:cNvPr>
          <p:cNvSpPr/>
          <p:nvPr/>
        </p:nvSpPr>
        <p:spPr>
          <a:xfrm>
            <a:off x="5995360" y="270686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59FF8868-D510-1B8E-FEEE-3823AF4CDB69}"/>
              </a:ext>
            </a:extLst>
          </p:cNvPr>
          <p:cNvSpPr/>
          <p:nvPr/>
        </p:nvSpPr>
        <p:spPr>
          <a:xfrm>
            <a:off x="5415572" y="2717747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57AB689F-D842-C8D6-F46F-6669E86DF03E}"/>
              </a:ext>
            </a:extLst>
          </p:cNvPr>
          <p:cNvSpPr/>
          <p:nvPr/>
        </p:nvSpPr>
        <p:spPr>
          <a:xfrm>
            <a:off x="6003609" y="327233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035F5018-8221-B328-05C4-C20CEADC66DF}"/>
              </a:ext>
            </a:extLst>
          </p:cNvPr>
          <p:cNvSpPr/>
          <p:nvPr/>
        </p:nvSpPr>
        <p:spPr>
          <a:xfrm>
            <a:off x="5423821" y="3283217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956AF3D-6AD3-68AE-C89E-042F6E307994}"/>
              </a:ext>
            </a:extLst>
          </p:cNvPr>
          <p:cNvSpPr/>
          <p:nvPr/>
        </p:nvSpPr>
        <p:spPr>
          <a:xfrm>
            <a:off x="7308270" y="2662046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9D79FC6-824A-9E17-8B09-AB91B55DBA83}"/>
              </a:ext>
            </a:extLst>
          </p:cNvPr>
          <p:cNvSpPr/>
          <p:nvPr/>
        </p:nvSpPr>
        <p:spPr>
          <a:xfrm>
            <a:off x="6728482" y="267293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77BA180C-390C-3F74-946D-574CF4D4F0CB}"/>
              </a:ext>
            </a:extLst>
          </p:cNvPr>
          <p:cNvSpPr/>
          <p:nvPr/>
        </p:nvSpPr>
        <p:spPr>
          <a:xfrm>
            <a:off x="7316519" y="3227516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A00392D7-18F2-17C0-4937-88A8A98DEFDF}"/>
              </a:ext>
            </a:extLst>
          </p:cNvPr>
          <p:cNvSpPr/>
          <p:nvPr/>
        </p:nvSpPr>
        <p:spPr>
          <a:xfrm>
            <a:off x="6736731" y="323840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1D704E82-8E84-EC5A-B775-101FE2BE0663}"/>
              </a:ext>
            </a:extLst>
          </p:cNvPr>
          <p:cNvSpPr/>
          <p:nvPr/>
        </p:nvSpPr>
        <p:spPr>
          <a:xfrm>
            <a:off x="3251127" y="4967405"/>
            <a:ext cx="2358864" cy="7271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629FF77-B332-FD9A-83D3-A14F3F86A6C9}"/>
              </a:ext>
            </a:extLst>
          </p:cNvPr>
          <p:cNvSpPr txBox="1"/>
          <p:nvPr/>
        </p:nvSpPr>
        <p:spPr>
          <a:xfrm>
            <a:off x="3350969" y="4833389"/>
            <a:ext cx="2069797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4 x 6 =24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3EC16093-3361-33A6-0B4D-C9E3CA43D69E}"/>
              </a:ext>
            </a:extLst>
          </p:cNvPr>
          <p:cNvSpPr/>
          <p:nvPr/>
        </p:nvSpPr>
        <p:spPr>
          <a:xfrm>
            <a:off x="6560383" y="4915191"/>
            <a:ext cx="2358864" cy="7271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4ED5BC2-4521-2727-BE68-98031760A91D}"/>
              </a:ext>
            </a:extLst>
          </p:cNvPr>
          <p:cNvSpPr txBox="1"/>
          <p:nvPr/>
        </p:nvSpPr>
        <p:spPr>
          <a:xfrm>
            <a:off x="6660225" y="4781175"/>
            <a:ext cx="1968809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24 : 4 =6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F3E62A54-3BC6-B711-38AD-6033540796E2}"/>
              </a:ext>
            </a:extLst>
          </p:cNvPr>
          <p:cNvCxnSpPr>
            <a:stCxn id="37" idx="3"/>
          </p:cNvCxnSpPr>
          <p:nvPr/>
        </p:nvCxnSpPr>
        <p:spPr>
          <a:xfrm>
            <a:off x="5609991" y="5330970"/>
            <a:ext cx="950392" cy="73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1316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257" y="2659559"/>
            <a:ext cx="345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4 x 9  =36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3857" y="2659559"/>
            <a:ext cx="383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36 : 4 = 9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4833257" y="3087822"/>
            <a:ext cx="218440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209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200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 Hoàn thành bảng 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3091510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en-US" sz="2400"/>
                            <a:t>4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chia </a:t>
                          </a:r>
                          <a:r>
                            <a:rPr lang="en-US" sz="2400"/>
                            <a:t>4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</a:t>
                          </a:r>
                          <a:r>
                            <a:rPr lang="vi-VN" sz="2800" baseline="0"/>
                            <a:t> </a:t>
                          </a:r>
                          <a:r>
                            <a:rPr lang="en-US" sz="2800" baseline="0"/>
                            <a:t>4</a:t>
                          </a:r>
                          <a:r>
                            <a:rPr lang="vi-VN" sz="280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</a:t>
                          </a:r>
                          <a:r>
                            <a:rPr lang="vi-VN" sz="2800"/>
                            <a:t>=  </a:t>
                          </a:r>
                          <a:r>
                            <a:rPr lang="en-US" sz="2800"/>
                            <a:t>4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  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= </a:t>
                          </a:r>
                          <a:r>
                            <a:rPr lang="en-US" sz="280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vi-VN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  </a:t>
                          </a:r>
                          <a:r>
                            <a:rPr lang="en-US" sz="2800"/>
                            <a:t>8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= </a:t>
                          </a:r>
                          <a:r>
                            <a:rPr lang="en-US" sz="280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12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16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2</a:t>
                          </a:r>
                          <a:r>
                            <a:rPr lang="vi-VN" sz="2800"/>
                            <a:t>0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3091510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en-US" sz="2400"/>
                            <a:t>4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chia </a:t>
                          </a:r>
                          <a:r>
                            <a:rPr lang="en-US" sz="2400"/>
                            <a:t>4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  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= </a:t>
                          </a:r>
                          <a:r>
                            <a:rPr lang="en-US" sz="280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vi-VN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  </a:t>
                          </a:r>
                          <a:r>
                            <a:rPr lang="en-US" sz="2800"/>
                            <a:t>8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= </a:t>
                          </a:r>
                          <a:r>
                            <a:rPr lang="en-US" sz="280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12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16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2</a:t>
                          </a:r>
                          <a:r>
                            <a:rPr lang="vi-VN" sz="2800"/>
                            <a:t>0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</a:t>
              </a:r>
              <a:r>
                <a:rPr lang="vi-VN" sz="2400" i="1"/>
                <a:t>chia </a:t>
              </a:r>
              <a:r>
                <a:rPr lang="en-US" sz="2400" i="1"/>
                <a:t>4</a:t>
              </a:r>
              <a:r>
                <a:rPr lang="vi-VN" sz="2400" i="1"/>
                <a:t> </a:t>
              </a:r>
              <a:r>
                <a:rPr lang="vi-VN" sz="2400" i="1" dirty="0"/>
                <a:t>từ bảng </a:t>
              </a:r>
              <a:r>
                <a:rPr lang="vi-VN" sz="2400" i="1"/>
                <a:t>nhân </a:t>
              </a:r>
              <a:r>
                <a:rPr lang="en-US" sz="2400" i="1"/>
                <a:t>4</a:t>
              </a:r>
              <a:r>
                <a:rPr lang="vi-VN" sz="2400" i="1"/>
                <a:t>.</a:t>
              </a:r>
              <a:endParaRPr lang="vi-VN" sz="2400" i="1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824CDCF-ADB2-4500-B2AD-579FE9C57700}"/>
              </a:ext>
            </a:extLst>
          </p:cNvPr>
          <p:cNvSpPr/>
          <p:nvPr/>
        </p:nvSpPr>
        <p:spPr>
          <a:xfrm>
            <a:off x="10186455" y="246817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71AC0EC-FA0D-497D-9514-1F580A6E7D6C}"/>
              </a:ext>
            </a:extLst>
          </p:cNvPr>
          <p:cNvSpPr/>
          <p:nvPr/>
        </p:nvSpPr>
        <p:spPr>
          <a:xfrm>
            <a:off x="10186455" y="305393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0C2C782-8D4D-4BAC-996C-7FACBF6DBCF6}"/>
              </a:ext>
            </a:extLst>
          </p:cNvPr>
          <p:cNvSpPr/>
          <p:nvPr/>
        </p:nvSpPr>
        <p:spPr>
          <a:xfrm>
            <a:off x="10186455" y="359598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225BAB8-65EF-4BD1-AB70-8C262D47568C}"/>
              </a:ext>
            </a:extLst>
          </p:cNvPr>
          <p:cNvSpPr/>
          <p:nvPr/>
        </p:nvSpPr>
        <p:spPr>
          <a:xfrm>
            <a:off x="10186455" y="417450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B0ED627-F93B-47EF-9E49-9218569A2437}"/>
              </a:ext>
            </a:extLst>
          </p:cNvPr>
          <p:cNvSpPr/>
          <p:nvPr/>
        </p:nvSpPr>
        <p:spPr>
          <a:xfrm>
            <a:off x="10186455" y="473096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66A8BF1-6DE8-436D-838F-380CCA4157E8}"/>
              </a:ext>
            </a:extLst>
          </p:cNvPr>
          <p:cNvSpPr/>
          <p:nvPr/>
        </p:nvSpPr>
        <p:spPr>
          <a:xfrm>
            <a:off x="10186455" y="528742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02FFF4-0548-40A7-B51E-EC10B092392E}"/>
              </a:ext>
            </a:extLst>
          </p:cNvPr>
          <p:cNvSpPr txBox="1"/>
          <p:nvPr/>
        </p:nvSpPr>
        <p:spPr>
          <a:xfrm>
            <a:off x="3331597" y="3236258"/>
            <a:ext cx="143308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23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chia đều là 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BB37676-4F5A-BD04-534F-918F380AAB8A}"/>
              </a:ext>
            </a:extLst>
          </p:cNvPr>
          <p:cNvSpPr/>
          <p:nvPr/>
        </p:nvSpPr>
        <p:spPr>
          <a:xfrm>
            <a:off x="10173637" y="5841653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6" grpId="0" uiExpand="1" build="p"/>
      <p:bldP spid="47" grpId="0" animBg="1"/>
      <p:bldP spid="48" grpId="0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6350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4 : 4 =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59200" y="635000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778000"/>
            <a:ext cx="314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8 : 4 =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59200" y="1650999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8242300" y="4829721"/>
            <a:ext cx="939800" cy="968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8686" y="2917279"/>
            <a:ext cx="314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36 : 4 =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1579" y="5149401"/>
            <a:ext cx="353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32 : 4 =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3179" y="4060279"/>
            <a:ext cx="332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20 : 4 =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1700" y="685799"/>
            <a:ext cx="33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 28 : 4 =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59200" y="2997196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59200" y="4060279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59200" y="5149401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43900" y="664120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en-US" sz="6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4100" y="1777999"/>
            <a:ext cx="33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12 : 4 =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43900" y="1778000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34100" y="2707278"/>
            <a:ext cx="33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24 : 4 =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43900" y="2750639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6500" y="3818077"/>
            <a:ext cx="33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40 : 4 =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43900" y="3675559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81700" y="4993290"/>
            <a:ext cx="2162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16 : 4 =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9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84222" y="196050"/>
            <a:ext cx="3390558" cy="13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066564" y="1722414"/>
            <a:ext cx="515372" cy="4816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826725" y="1722414"/>
            <a:ext cx="1246045" cy="953781"/>
            <a:chOff x="1870518" y="1440653"/>
            <a:chExt cx="1117914" cy="5719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571910"/>
              <a:chOff x="1870518" y="1440654"/>
              <a:chExt cx="758382" cy="57191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06256" cy="57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7790" cy="571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0134871"/>
                  </p:ext>
                </p:extLst>
              </p:nvPr>
            </p:nvGraphicFramePr>
            <p:xfrm>
              <a:off x="1826725" y="2886286"/>
              <a:ext cx="8329644" cy="2453124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785950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1023522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103503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097763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81508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5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B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28</a:t>
                          </a:r>
                          <a:endParaRPr lang="vi-VN" sz="40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32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81508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815082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B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?</a:t>
                          </a:r>
                          <a:endParaRPr kumimoji="0" lang="vi-VN" sz="4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0134871"/>
                  </p:ext>
                </p:extLst>
              </p:nvPr>
            </p:nvGraphicFramePr>
            <p:xfrm>
              <a:off x="1826725" y="2886286"/>
              <a:ext cx="8329644" cy="2453124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785950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2352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0350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9776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81508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41" t="-2985" r="-367918" b="-70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28</a:t>
                          </a:r>
                          <a:endParaRPr lang="vi-VN" sz="40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32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81508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B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?</a:t>
                          </a:r>
                          <a:endParaRPr kumimoji="0" lang="vi-VN" sz="4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F2E074-5476-4FF3-8266-A4C213BB281E}"/>
              </a:ext>
            </a:extLst>
          </p:cNvPr>
          <p:cNvSpPr txBox="1"/>
          <p:nvPr/>
        </p:nvSpPr>
        <p:spPr>
          <a:xfrm>
            <a:off x="4785451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3CF678-0A1D-42CF-84FD-554F4285DC8D}"/>
              </a:ext>
            </a:extLst>
          </p:cNvPr>
          <p:cNvSpPr txBox="1"/>
          <p:nvPr/>
        </p:nvSpPr>
        <p:spPr>
          <a:xfrm>
            <a:off x="5821821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3C7B28-C896-445A-84AA-9E243132C075}"/>
              </a:ext>
            </a:extLst>
          </p:cNvPr>
          <p:cNvSpPr txBox="1"/>
          <p:nvPr/>
        </p:nvSpPr>
        <p:spPr>
          <a:xfrm>
            <a:off x="6952725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CAA9B3-3FB4-4FA5-AA1E-FB539D2A010F}"/>
              </a:ext>
            </a:extLst>
          </p:cNvPr>
          <p:cNvSpPr txBox="1"/>
          <p:nvPr/>
        </p:nvSpPr>
        <p:spPr>
          <a:xfrm>
            <a:off x="8083629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6F352A1-119B-0C88-CEA6-520A969BFA4B}"/>
              </a:ext>
            </a:extLst>
          </p:cNvPr>
          <p:cNvSpPr txBox="1"/>
          <p:nvPr/>
        </p:nvSpPr>
        <p:spPr>
          <a:xfrm>
            <a:off x="9214533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9C3DCE9-49E8-4A21-8524-FDFE1AADC88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6\uFFFD\uFFFD{F507776C-9987-4892-A59F-E7BA0DCD43C5}&quot;,&quot;F:\\LOP 3 - 22-23\\GIAO AN\\GIAO AN\\TUAN 3\\Powerpoint Tuần 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oán 3 - Tuần 3 - Bài 6 Bảng chia 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403465-BD29-4A8F-B8CA-7C1EF2189B76}:2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1182A1-9451-4EF7-A052-53F3897415C1}:2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8DB877-EFB9-43E6-AC1E-1685DEBAFFB6}:2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559BBB-9962-459C-A951-4A16D6481A58}:28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478C27-8128-46CF-824F-BE513B0C84C3}:29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C4010C-AE10-435D-832C-9FDB5A777E2D}:3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175855-E30E-4DF3-8557-97B7A535BF8D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87117F-28FB-47F9-A647-508A70216C98}:3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79173C-EA4A-456B-8B60-972103658671}:3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B36CAE-4C6F-41B5-AE74-AFDB7CBD2033}:3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CD4903-64BF-41A1-A3AC-30F6370D93AF}:3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C9030C-C184-4C10-AB26-E865FF2C5B89}:2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42A8E5-3988-4321-85B1-80C8B54CDDEA}:3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E31DA0-F37A-46B2-9AB6-E0EB5738D143}:286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467</Words>
  <Application>Microsoft Office PowerPoint</Application>
  <PresentationFormat>Widescreen</PresentationFormat>
  <Paragraphs>149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</vt:lpstr>
      <vt:lpstr>Cambria Math</vt:lpstr>
      <vt:lpstr>Times New Roman</vt:lpstr>
      <vt:lpstr>Tw Cen MT</vt:lpstr>
      <vt:lpstr>UTM Cookies</vt:lpstr>
      <vt:lpstr>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3 - Tuần 3 - Bài 6 Bảng chia 4</dc:title>
  <dc:creator>Phạm Thanh Hằng (ADAS – GV)</dc:creator>
  <cp:lastModifiedBy>ADMIN</cp:lastModifiedBy>
  <cp:revision>178</cp:revision>
  <dcterms:created xsi:type="dcterms:W3CDTF">2021-06-02T01:34:28Z</dcterms:created>
  <dcterms:modified xsi:type="dcterms:W3CDTF">2022-09-14T14:11:04Z</dcterms:modified>
</cp:coreProperties>
</file>