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31" r:id="rId2"/>
  </p:sldMasterIdLst>
  <p:notesMasterIdLst>
    <p:notesMasterId r:id="rId45"/>
  </p:notesMasterIdLst>
  <p:handoutMasterIdLst>
    <p:handoutMasterId r:id="rId46"/>
  </p:handoutMasterIdLst>
  <p:sldIdLst>
    <p:sldId id="326" r:id="rId3"/>
    <p:sldId id="294" r:id="rId4"/>
    <p:sldId id="322" r:id="rId5"/>
    <p:sldId id="263" r:id="rId6"/>
    <p:sldId id="319" r:id="rId7"/>
    <p:sldId id="310" r:id="rId8"/>
    <p:sldId id="265" r:id="rId9"/>
    <p:sldId id="280" r:id="rId10"/>
    <p:sldId id="266" r:id="rId11"/>
    <p:sldId id="314" r:id="rId12"/>
    <p:sldId id="313" r:id="rId13"/>
    <p:sldId id="316" r:id="rId14"/>
    <p:sldId id="320" r:id="rId15"/>
    <p:sldId id="325" r:id="rId16"/>
    <p:sldId id="293" r:id="rId17"/>
    <p:sldId id="270" r:id="rId18"/>
    <p:sldId id="307" r:id="rId19"/>
    <p:sldId id="267" r:id="rId20"/>
    <p:sldId id="281" r:id="rId21"/>
    <p:sldId id="282" r:id="rId22"/>
    <p:sldId id="283" r:id="rId23"/>
    <p:sldId id="284" r:id="rId24"/>
    <p:sldId id="285" r:id="rId25"/>
    <p:sldId id="287" r:id="rId26"/>
    <p:sldId id="272" r:id="rId27"/>
    <p:sldId id="286" r:id="rId28"/>
    <p:sldId id="275" r:id="rId29"/>
    <p:sldId id="276" r:id="rId30"/>
    <p:sldId id="277" r:id="rId31"/>
    <p:sldId id="278" r:id="rId32"/>
    <p:sldId id="279" r:id="rId33"/>
    <p:sldId id="268" r:id="rId34"/>
    <p:sldId id="290" r:id="rId35"/>
    <p:sldId id="318" r:id="rId36"/>
    <p:sldId id="289" r:id="rId37"/>
    <p:sldId id="260" r:id="rId38"/>
    <p:sldId id="262" r:id="rId39"/>
    <p:sldId id="261" r:id="rId40"/>
    <p:sldId id="296" r:id="rId41"/>
    <p:sldId id="321" r:id="rId42"/>
    <p:sldId id="324" r:id="rId43"/>
    <p:sldId id="27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2904C8"/>
    <a:srgbClr val="6600CC"/>
    <a:srgbClr val="990000"/>
    <a:srgbClr val="FF0000"/>
    <a:srgbClr val="009900"/>
    <a:srgbClr val="81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3" autoAdjust="0"/>
    <p:restoredTop sz="94656" autoAdjust="0"/>
  </p:normalViewPr>
  <p:slideViewPr>
    <p:cSldViewPr>
      <p:cViewPr varScale="1">
        <p:scale>
          <a:sx n="82" d="100"/>
          <a:sy n="82" d="100"/>
        </p:scale>
        <p:origin x="154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6D7BB3-6733-44EE-95FC-76A1BF906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1A3DF7A-6402-4D51-923F-49D1D0A5C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2D723-3F38-4B9D-B60D-D714ED6900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6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33883-AC23-4998-A27F-3A2D3ACDAA66}" type="slidenum">
              <a:rPr lang="ar-SA" smtClean="0"/>
              <a:pPr/>
              <a:t>38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32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2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6B7D-0587-42A4-8373-229D9624B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1CDB-3E01-4917-A9C6-4A2E56EA91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5CC8-FB39-4FA1-835D-020690E9A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473-3CF3-4B7F-944B-33FEFB09C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91145-5F9F-41B1-90B9-787672858433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30CDD-43BF-44F7-895C-BB37C3D01AF8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47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C600E-7A6D-4CBA-8588-DBC24277762C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C9055-369C-4067-AF26-2C86F9D59789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7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1pPr>
            <a:lvl2pPr marL="3432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2pPr>
            <a:lvl3pPr marL="6865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3pPr>
            <a:lvl4pPr marL="102984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4pPr>
            <a:lvl5pPr marL="137312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5pPr>
            <a:lvl6pPr marL="171639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6pPr>
            <a:lvl7pPr marL="205967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7pPr>
            <a:lvl8pPr marL="240295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8pPr>
            <a:lvl9pPr marL="274623" indent="0">
              <a:buNone/>
              <a:defRPr sz="1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A46FE-B669-444B-A4B1-C3A5949396F0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9A053-021C-43BC-B77B-3A4199A5F19B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1"/>
            </a:lvl1pPr>
            <a:lvl2pPr>
              <a:defRPr sz="181"/>
            </a:lvl2pPr>
            <a:lvl3pPr>
              <a:defRPr sz="150"/>
            </a:lvl3pPr>
            <a:lvl4pPr>
              <a:defRPr sz="136"/>
            </a:lvl4pPr>
            <a:lvl5pPr>
              <a:defRPr sz="136"/>
            </a:lvl5pPr>
            <a:lvl6pPr>
              <a:defRPr sz="136"/>
            </a:lvl6pPr>
            <a:lvl7pPr>
              <a:defRPr sz="136"/>
            </a:lvl7pPr>
            <a:lvl8pPr>
              <a:defRPr sz="136"/>
            </a:lvl8pPr>
            <a:lvl9pPr>
              <a:defRPr sz="1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2ECA9-BD8D-419A-A498-EC5FCDA01B99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CA770-FF8E-477E-BF54-956B2621E007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48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7"/>
            <a:ext cx="4041775" cy="639763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8" indent="0">
              <a:buNone/>
              <a:defRPr sz="150" b="1"/>
            </a:lvl2pPr>
            <a:lvl3pPr marL="68656" indent="0">
              <a:buNone/>
              <a:defRPr sz="136" b="1"/>
            </a:lvl3pPr>
            <a:lvl4pPr marL="102984" indent="0">
              <a:buNone/>
              <a:defRPr sz="121" b="1"/>
            </a:lvl4pPr>
            <a:lvl5pPr marL="137312" indent="0">
              <a:buNone/>
              <a:defRPr sz="121" b="1"/>
            </a:lvl5pPr>
            <a:lvl6pPr marL="171639" indent="0">
              <a:buNone/>
              <a:defRPr sz="121" b="1"/>
            </a:lvl6pPr>
            <a:lvl7pPr marL="205967" indent="0">
              <a:buNone/>
              <a:defRPr sz="121" b="1"/>
            </a:lvl7pPr>
            <a:lvl8pPr marL="240295" indent="0">
              <a:buNone/>
              <a:defRPr sz="121" b="1"/>
            </a:lvl8pPr>
            <a:lvl9pPr marL="274623" indent="0">
              <a:buNone/>
              <a:defRPr sz="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181"/>
            </a:lvl1pPr>
            <a:lvl2pPr>
              <a:defRPr sz="150"/>
            </a:lvl2pPr>
            <a:lvl3pPr>
              <a:defRPr sz="136"/>
            </a:lvl3pPr>
            <a:lvl4pPr>
              <a:defRPr sz="121"/>
            </a:lvl4pPr>
            <a:lvl5pPr>
              <a:defRPr sz="121"/>
            </a:lvl5pPr>
            <a:lvl6pPr>
              <a:defRPr sz="121"/>
            </a:lvl6pPr>
            <a:lvl7pPr>
              <a:defRPr sz="121"/>
            </a:lvl7pPr>
            <a:lvl8pPr>
              <a:defRPr sz="121"/>
            </a:lvl8pPr>
            <a:lvl9pPr>
              <a:defRPr sz="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ED186-990C-49D0-BFE4-7D286901E19E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D918E-7F1A-437A-87C1-90CE54690239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1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F54F6-FE85-4F53-95D9-9048C92B1D99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3237-B2CC-4ADB-B84C-2967A83A0BBE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6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C5191-A462-492A-ADE3-5567A844D3E5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DE7DC-0E32-4997-AA42-ADFD0E766A9D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132F-8EC0-46FF-BF44-084BC56255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53"/>
            <a:ext cx="3008313" cy="1162051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48EFA-AE03-443E-A398-961291ED02A2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DFE1-8392-4DBA-BCA8-1FA27B05F574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87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1"/>
            </a:lvl1pPr>
            <a:lvl2pPr marL="34328" indent="0">
              <a:buNone/>
              <a:defRPr sz="211"/>
            </a:lvl2pPr>
            <a:lvl3pPr marL="68656" indent="0">
              <a:buNone/>
              <a:defRPr sz="181"/>
            </a:lvl3pPr>
            <a:lvl4pPr marL="102984" indent="0">
              <a:buNone/>
              <a:defRPr sz="150"/>
            </a:lvl4pPr>
            <a:lvl5pPr marL="137312" indent="0">
              <a:buNone/>
              <a:defRPr sz="150"/>
            </a:lvl5pPr>
            <a:lvl6pPr marL="171639" indent="0">
              <a:buNone/>
              <a:defRPr sz="150"/>
            </a:lvl6pPr>
            <a:lvl7pPr marL="205967" indent="0">
              <a:buNone/>
              <a:defRPr sz="150"/>
            </a:lvl7pPr>
            <a:lvl8pPr marL="240295" indent="0">
              <a:buNone/>
              <a:defRPr sz="150"/>
            </a:lvl8pPr>
            <a:lvl9pPr marL="274623" indent="0">
              <a:buNone/>
              <a:defRPr sz="1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05"/>
            </a:lvl1pPr>
            <a:lvl2pPr marL="34328" indent="0">
              <a:buNone/>
              <a:defRPr sz="100"/>
            </a:lvl2pPr>
            <a:lvl3pPr marL="68656" indent="0">
              <a:buNone/>
              <a:defRPr sz="100"/>
            </a:lvl3pPr>
            <a:lvl4pPr marL="102984" indent="0">
              <a:buNone/>
              <a:defRPr sz="100"/>
            </a:lvl4pPr>
            <a:lvl5pPr marL="137312" indent="0">
              <a:buNone/>
              <a:defRPr sz="100"/>
            </a:lvl5pPr>
            <a:lvl6pPr marL="171639" indent="0">
              <a:buNone/>
              <a:defRPr sz="100"/>
            </a:lvl6pPr>
            <a:lvl7pPr marL="205967" indent="0">
              <a:buNone/>
              <a:defRPr sz="100"/>
            </a:lvl7pPr>
            <a:lvl8pPr marL="240295" indent="0">
              <a:buNone/>
              <a:defRPr sz="100"/>
            </a:lvl8pPr>
            <a:lvl9pPr marL="274623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356A0-DEF5-4A02-B597-C9969714A51D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42E0C-7186-429A-9C42-6F16EE8E73C4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4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A2F0D-C133-4874-98B8-3F8FE94903FB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FFC5-E4C5-4E97-8922-755F5F9D4C5C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6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E03E8-75B7-4915-916D-5B019689EF64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62150-6DC4-4E5C-BD91-CEA37AFDD027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6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B6E51-CF51-4F0B-B56B-1D82AB37A4ED}" type="slidenum">
              <a:rPr kumimoji="0" lang="fr-LU" alt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3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2D9-4F1C-4D23-A620-D8E8F9120B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5934-55C8-44FB-A2E3-81FDF8E013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CA7B-F2BA-40DA-BB3C-FF70646905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5319-F72B-4D5D-B37D-6B5A92CB80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E881-AED4-477A-95B8-48272BA269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6759-760D-4F55-A1DD-EDF977316A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0135-1279-4981-AA6F-29FFFDE3B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BDCF3C8-59A0-46BF-B659-F36B5BE7FC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0F048-C02F-4486-889B-E7F00F7BA20A}" type="datetimeFigureOut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3/26/2022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656" eaLnBrk="1" fontAlgn="auto" hangingPunct="1">
              <a:spcBef>
                <a:spcPts val="0"/>
              </a:spcBef>
              <a:spcAft>
                <a:spcPts val="0"/>
              </a:spcAft>
              <a:defRPr sz="1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686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7C2E3-3E4A-4D6F-AB04-8E2183D33888}" type="slidenum"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6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66675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66675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4577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6pPr>
      <a:lvl7pPr marL="91541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7pPr>
      <a:lvl8pPr marL="13731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8pPr>
      <a:lvl9pPr marL="183082" algn="ctr" defTabSz="68656" rtl="0" fontAlgn="base"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225" indent="-22225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2388" indent="-19050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82550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7475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3" indent="-14288" algn="l" defTabSz="666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04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2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60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88" indent="-17165" algn="l" defTabSz="68656" rtl="0" eaLnBrk="1" latinLnBrk="0" hangingPunct="1">
        <a:spcBef>
          <a:spcPct val="20000"/>
        </a:spcBef>
        <a:buFont typeface="Arial" pitchFamily="34" charset="0"/>
        <a:buChar char="•"/>
        <a:defRPr sz="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8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6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4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2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39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67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295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23" algn="l" defTabSz="68656" rtl="0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41.jpeg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hyperlink" Target="http://img.tamtay.vn/files/photo2/2010/1/23/21/342680/4b5b03ac_541e089a_6157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tindachieu.com/news/wp-content/uploads/2010/12/cdpwr12.jpg&amp;imgrefurl=http://tindachieu.com/news/2010/12/10-phat-hien-an-tuong-nhat-trong-nam-2010.html&amp;usg=___Ipd5gXhm6diMZEN-6eYaCzwENI=&amp;h=345&amp;w=475&amp;sz=46&amp;hl=vi&amp;start=38&amp;zoom=1&amp;tbnid=Gr_xKHpf5CJ06M:&amp;tbnh=94&amp;tbnw=129&amp;ei=Wd2HTZPOIonQcdTtjbUM&amp;prev=/images?q%3D%E1%BA%A3nh%2Blo%C3%A0i%2Bc%C3%A1%26start%3D20%26hl%3Dvi%26sa%3DN%26tbo%3Dp%26tbm%3Disch&amp;itbs=1" TargetMode="External"/><Relationship Id="rId13" Type="http://schemas.openxmlformats.org/officeDocument/2006/relationships/image" Target="../media/image107.jpeg"/><Relationship Id="rId18" Type="http://schemas.openxmlformats.org/officeDocument/2006/relationships/hyperlink" Target="http://www.google.com.vn/imgres?imgurl=http://images7.dantri.com.vn/Uploaded/thenbt/2009/02/25/catrong24292.jpg&amp;imgrefurl=http://www.autinhyeu.com/forum/loai-ca-la-co-dau-trong-suot-t4236.html&amp;usg=__5KaVKM0H4Xy21kV28B4_cUPzF3I=&amp;h=292&amp;w=400&amp;sz=20&amp;hl=vi&amp;start=93&amp;zoom=1&amp;tbnid=AOhyeQ6uVkArfM:&amp;tbnh=91&amp;tbnw=124&amp;ei=1d2HTbiNKZ_KcOiE4KIM&amp;prev=/images?q%3D%E1%BA%A3nh%2Blo%C3%A0i%2Bc%C3%A1%26start%3D80%26hl%3Dvi%26sa%3DN%26tbo%3Dp%26tbm%3Disch&amp;itbs=1" TargetMode="External"/><Relationship Id="rId3" Type="http://schemas.openxmlformats.org/officeDocument/2006/relationships/image" Target="../media/image102.jpeg"/><Relationship Id="rId21" Type="http://schemas.openxmlformats.org/officeDocument/2006/relationships/image" Target="../media/image111.jpeg"/><Relationship Id="rId7" Type="http://schemas.openxmlformats.org/officeDocument/2006/relationships/image" Target="../media/image104.jpeg"/><Relationship Id="rId12" Type="http://schemas.openxmlformats.org/officeDocument/2006/relationships/hyperlink" Target="http://www.google.com.vn/imgres?imgurl=http://i942.photobucket.com/albums/ad269/ppm193/3.jpg&amp;imgrefurl=http://www.webtretho.com/forum/f844/chom-sao-song-ngu-19-02-20-03-a-469031/index7.html&amp;usg=__tmJscqx-tP0Ly9gtmNkhGQLUltE=&amp;h=434&amp;w=650&amp;sz=43&amp;hl=vi&amp;start=51&amp;zoom=1&amp;tbnid=S0tE0MG7VDibGM:&amp;tbnh=91&amp;tbnw=137&amp;ei=gt2HTZKkCtvKcKnZsbUM&amp;prev=/images?q%3D%E1%BA%A3nh%2Blo%C3%A0i%2Bc%C3%A1%26start%3D40%26hl%3Dvi%26sa%3DN%26tbo%3Dp%26tbm%3Disch&amp;itbs=1" TargetMode="External"/><Relationship Id="rId17" Type="http://schemas.openxmlformats.org/officeDocument/2006/relationships/image" Target="../media/image109.jpeg"/><Relationship Id="rId2" Type="http://schemas.openxmlformats.org/officeDocument/2006/relationships/hyperlink" Target="http://www.google.com.vn/imgres?imgurl=http://i730.photobucket.com/albums/ww301/naruto353_2009/DSC00122.jpg&amp;imgrefurl=http://hanhthien.info/showthread.php?t%3D278%26page%3D1&amp;usg=__q51z_lA0nMObiy1XYc1HF1J9jgY=&amp;h=768&amp;w=1024&amp;sz=149&amp;hl=vi&amp;start=41&amp;zoom=1&amp;tbnid=SYW15yuRMG3mnM:&amp;tbnh=113&amp;tbnw=150&amp;ei=ndyHTezSDsODcK_R9LoM&amp;prev=/images?q%3D%E1%BA%A3nhc%C3%A1c%2Blo%C3%A0i%2Bgia%2Bc%E1%BA%A7m%26start%3D40%26hl%3Dvi%26sa%3DN%26tbo%3Dp%26tbm%3Disch&amp;itbs=1" TargetMode="External"/><Relationship Id="rId16" Type="http://schemas.openxmlformats.org/officeDocument/2006/relationships/hyperlink" Target="http://www.google.com.vn/imgres?imgurl=http://images.vietnamnet.vn/dataimages/201009/original/images2036754_ca_rong.jpg&amp;imgrefurl=http://www.aquabird.com.vn/forum/content.php?r%3D452-C%C3%A1-c%E1%BA%A3nh%26page%3D3%26langid%3D1&amp;usg=__9q1Pa2a_UOpC202cKI78VjyoQ5Q=&amp;h=330&amp;w=440&amp;sz=52&amp;hl=vi&amp;start=80&amp;zoom=1&amp;tbnid=okPsZEL-FacYfM:&amp;tbnh=95&amp;tbnw=127&amp;ei=qN2HTer2A9OkcZXhobkM&amp;prev=/images?q%3D%E1%BA%A3nh%2Blo%C3%A0i%2Bc%C3%A1%26start%3D60%26hl%3Dvi%26sa%3DN%26tbo%3Dp%26tbm%3Disch&amp;itbs=1" TargetMode="External"/><Relationship Id="rId20" Type="http://schemas.openxmlformats.org/officeDocument/2006/relationships/hyperlink" Target="http://www.google.com.vn/imgres?imgurl=http://upnhanh.sieuthinhanh.com/tmpimages/images/sieuthiNHANH2010093027239otexogrizd17435.jpeg&amp;imgrefurl=http://dragonfish.com.vn/forum/showthread.php?p%3D41485&amp;usg=__bHgRBjxjh-NFqU-inA4h6Xf0BYU=&amp;h=360&amp;w=640&amp;sz=27&amp;hl=vi&amp;start=96&amp;zoom=1&amp;tbnid=8JZtwUqbWX-PsM:&amp;tbnh=77&amp;tbnw=137&amp;ei=1d2HTbiNKZ_KcOiE4KIM&amp;prev=/images?q%3D%E1%BA%A3nh%2Blo%C3%A0i%2Bc%C3%A1%26start%3D80%26hl%3Dvi%26sa%3DN%26tbo%3Dp%26tbm%3D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vnexpress.net/Files/Subject/3B/A2/0A/DA/Anh%201.jpg&amp;imgrefurl=http://vnexpress.net/gl/khoa-hoc/2010/09/3ba20ada/&amp;usg=___uWmpRWBTc7CXAub4InzS0wOvWo=&amp;h=417&amp;w=600&amp;sz=59&amp;hl=vi&amp;start=7&amp;zoom=1&amp;tbnid=BlmWRs0pAcJd9M:&amp;tbnh=94&amp;tbnw=135&amp;ei=Jt2HTcCrGJDBccml1a0M&amp;prev=/images?q%3D%E1%BA%A3nh%2Blo%C3%A0i%2Bc%C3%A1%26hl%3Dvi%26sa%3DN%26tbo%3Dp%26tbm%3Disch&amp;itbs=1" TargetMode="External"/><Relationship Id="rId11" Type="http://schemas.openxmlformats.org/officeDocument/2006/relationships/image" Target="../media/image106.jpeg"/><Relationship Id="rId5" Type="http://schemas.openxmlformats.org/officeDocument/2006/relationships/image" Target="../media/image103.jpeg"/><Relationship Id="rId15" Type="http://schemas.openxmlformats.org/officeDocument/2006/relationships/image" Target="../media/image108.jpeg"/><Relationship Id="rId23" Type="http://schemas.openxmlformats.org/officeDocument/2006/relationships/image" Target="../media/image112.jpeg"/><Relationship Id="rId10" Type="http://schemas.openxmlformats.org/officeDocument/2006/relationships/hyperlink" Target="http://www.google.com.vn/imgres?imgurl=http://upanh.phuquocnet.com/data-2009/2010-12/CMS_12_LOAI_CA.jpg&amp;imgrefurl=http://phuquocnet.com/vn/&amp;usg=__k4KB-e9KmYeuGoR65i3xKfko1RU=&amp;h=320&amp;w=480&amp;sz=47&amp;hl=vi&amp;start=34&amp;zoom=1&amp;tbnid=mqDfiUljK0QmDM:&amp;tbnh=86&amp;tbnw=129&amp;ei=Wd2HTZPOIonQcdTtjbUM&amp;prev=/images?q%3D%E1%BA%A3nh%2Blo%C3%A0i%2Bc%C3%A1%26start%3D20%26hl%3Dvi%26sa%3DN%26tbo%3Dp%26tbm%3Disch&amp;itbs=1" TargetMode="External"/><Relationship Id="rId19" Type="http://schemas.openxmlformats.org/officeDocument/2006/relationships/image" Target="../media/image110.jpeg"/><Relationship Id="rId4" Type="http://schemas.openxmlformats.org/officeDocument/2006/relationships/hyperlink" Target="http://www.google.com.vn/imgres?imgurl=http://www.xaluan.com/images/news/Image/2009/10/09/ca3.jpg&amp;imgrefurl=http://www.xaluan.com/modules.php?name%3DNews%26file%3Darticle%26sid%3D144592&amp;usg=__ZSbOId7OVC9898A_jkPkDZkE3To=&amp;h=300&amp;w=480&amp;sz=48&amp;hl=vi&amp;start=8&amp;zoom=1&amp;tbnid=RGwFz_ej5txR3M:&amp;tbnh=81&amp;tbnw=129&amp;ei=Jt2HTcCrGJDBccml1a0M&amp;prev=/images?q%3D%E1%BA%A3nh%2Blo%C3%A0i%2Bc%C3%A1%26hl%3Dvi%26sa%3DN%26tbo%3Dp%26tbm%3Disch&amp;itbs=1" TargetMode="External"/><Relationship Id="rId9" Type="http://schemas.openxmlformats.org/officeDocument/2006/relationships/image" Target="../media/image105.jpeg"/><Relationship Id="rId14" Type="http://schemas.openxmlformats.org/officeDocument/2006/relationships/hyperlink" Target="http://www.google.com.vn/imgres?imgurl=http://www.nps.gov/archive/npsa/NPSAfish/images/Chaetodo/DSN487rt.jpg&amp;imgrefurl=http://tungthien.info/fhstt/printer_friendly_posts.asp?TID%3D9109&amp;usg=__bUn8O7ku9MDWpjF_S1WL24OXbL4=&amp;h=361&amp;w=504&amp;sz=25&amp;hl=vi&amp;start=61&amp;zoom=1&amp;tbnid=zmKEOEYHDzMCbM:&amp;tbnh=93&amp;tbnw=130&amp;ei=qN2HTer2A9OkcZXhobkM&amp;prev=/images?q%3D%E1%BA%A3nh%2Blo%C3%A0i%2Bc%C3%A1%26start%3D60%26hl%3Dvi%26sa%3DN%26tbo%3Dp%26tbm%3Disch&amp;itbs=1" TargetMode="External"/><Relationship Id="rId22" Type="http://schemas.openxmlformats.org/officeDocument/2006/relationships/hyperlink" Target="http://www.google.com.vn/imgres?imgurl=http://www.khoahoc.com.vn/photos/Image/2009/02/25/2.jpg&amp;imgrefurl=http://www.khoahoc.com.vn/khampha/the-gioi-dong-vat/22947_Loai-ca-ky-la-co-dau-nhin-xuyen-thau.aspx?cmtPageIndex%3D2&amp;usg=__wP-xSixcvGBugrF1bgcEuSwzl0E=&amp;h=274&amp;w=350&amp;sz=11&amp;hl=vi&amp;start=88&amp;zoom=1&amp;tbnid=P9Ohkk6pEsjDIM:&amp;tbnh=94&amp;tbnw=120&amp;ei=1d2HTbiNKZ_KcOiE4KIM&amp;prev=/images?q%3D%E1%BA%A3nh%2Blo%C3%A0i%2Bc%C3%A1%26start%3D80%26hl%3Dvi%26sa%3DN%26tbo%3Dp%26tbm%3Disch&amp;itbs=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jpeg"/><Relationship Id="rId7" Type="http://schemas.openxmlformats.org/officeDocument/2006/relationships/image" Target="../media/image115.jpeg"/><Relationship Id="rId2" Type="http://schemas.openxmlformats.org/officeDocument/2006/relationships/hyperlink" Target="http://www.google.com.vn/imgres?imgurl=http://www.envimco.com/FileManager/Chim%20%C4%91%E1%BA%B9p.jpg&amp;imgrefurl=http://www.envimco.com/ArticleDetail/77/27/10-loai-chim-dep-nhat-hanh-tinh.aspx&amp;usg=__MDEar6pGB_lGWbRDqd8X0sVtVxc=&amp;h=415&amp;w=540&amp;sz=61&amp;hl=vi&amp;start=1&amp;zoom=1&amp;tbnid=26ZiE7g9c8BzSM:&amp;tbnh=101&amp;tbnw=132&amp;ei=6FCHTb_aK4imcND_yJED&amp;prev=/images?q%3Dchim%2Bdep%2Bnhat%26hl%3Dvi%26tbs%3D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sgtt.com.vn/HTMG/2009/1203/60132/03.jpg&amp;imgrefurl=http://www.baomoi.com/Muoi-loai-chim-dep-nhat-the-gioi/79/3574944.epi&amp;usg=__9SqwHPLS0epA8Q6GH62uurad6E8=&amp;h=210&amp;w=300&amp;sz=32&amp;hl=vi&amp;start=17&amp;zoom=1&amp;tbnid=isZHVPpMsBmGxM:&amp;tbnh=81&amp;tbnw=116&amp;ei=6FCHTb_aK4imcND_yJED&amp;prev=/images?q%3Dchim%2Bdep%2Bnhat%26hl%3Dvi%26tbs%3Disch:1&amp;itbs=1" TargetMode="External"/><Relationship Id="rId11" Type="http://schemas.openxmlformats.org/officeDocument/2006/relationships/image" Target="../media/image119.gif"/><Relationship Id="rId5" Type="http://schemas.openxmlformats.org/officeDocument/2006/relationships/image" Target="../media/image114.jpeg"/><Relationship Id="rId10" Type="http://schemas.openxmlformats.org/officeDocument/2006/relationships/image" Target="../media/image118.gif"/><Relationship Id="rId4" Type="http://schemas.openxmlformats.org/officeDocument/2006/relationships/hyperlink" Target="http://www.google.com.vn/imgres?imgurl=http://www.look.yeah1.com/albums/userpics/17559/Pet_Calendars_2009_(8).jpg&amp;imgrefurl=http://www.diendan.eva.vn/anh-lich-thu-cung-2009-a-t92893.html&amp;usg=__akcKNUXr_R0TdM9ST-2r-lc2lfQ=&amp;h=450&amp;w=450&amp;sz=46&amp;hl=vi&amp;start=15&amp;zoom=1&amp;tbnid=eYEqZcXltiohKM:&amp;tbnh=127&amp;tbnw=127&amp;ei=6FCHTb_aK4imcND_yJED&amp;prev=/images?q%3Dchim%2Bdep%2Bnhat%26hl%3Dvi%26tbs%3Disch:1&amp;itbs=1" TargetMode="External"/><Relationship Id="rId9" Type="http://schemas.openxmlformats.org/officeDocument/2006/relationships/image" Target="../media/image1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yeutretho.com/anh-tre-tho/2009/11/02/1c0vit.jpg&amp;imgrefurl=http://www.yeutretho.com/baiviet/2009/canh-bao-dich-cum-gia-cam-h5n1-tai-phat.html&amp;usg=__QUqVvoBjhLR4lHeZUpOBVr75Sqc=&amp;h=337&amp;w=450&amp;sz=66&amp;hl=vi&amp;start=30&amp;zoom=1&amp;tbnid=OYEENEbOn77lxM:&amp;tbnh=95&amp;tbnw=127&amp;ei=etyHTdzbM4_5cdf_vMAM&amp;prev=/images?q%3D%E1%BA%A3nhc%C3%A1c%2Blo%C3%A0i%2Bgia%2Bc%E1%BA%A7m%26start%3D20%26hl%3Dvi%26sa%3DN%26tbo%3Dp%26tbm%3Disch&amp;itbs=1" TargetMode="External"/><Relationship Id="rId13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3.jpeg"/><Relationship Id="rId12" Type="http://schemas.openxmlformats.org/officeDocument/2006/relationships/hyperlink" Target="http://www.google.com.vn/imgres?imgurl=http://www.animalpicturesarchive.com/ArchOLD-2/1102402713.jpg&amp;imgrefurl=http://binhdt.blogspot.com/2008_09_01_archive.html&amp;usg=__zIHt0gwZYGEyuoFjVhIerLLqZ1A=&amp;h=768&amp;w=1024&amp;sz=63&amp;hl=vi&amp;start=1&amp;zoom=1&amp;tbnid=w-Phz9qzTyq2tM:&amp;tbnh=113&amp;tbnw=150&amp;ei=zNyHTfrDNsGrcamx0KcM&amp;prev=/images?q%3D%E1%BA%A3nh%2Blo%C3%A0i%2Bng%E1%BB%95ng%26hl%3Dvi%26sa%3DN%26tbo%3Dp%26tbm%3Disch&amp;itbs=1" TargetMode="Externa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nphoto.net/data/p13/4286_img_0449b_6514.jpg&amp;imgrefurl=http://www.vnphoto.net/forums/showthread.php?t%3D35114%26page%3D4&amp;usg=__-KSzzJ0_4rUCjRjyXpb7X9uT14g=&amp;h=485&amp;w=727&amp;sz=210&amp;hl=vi&amp;start=15&amp;zoom=1&amp;tbnid=4K6nlPpV-UtFJM:&amp;tbnh=94&amp;tbnw=141&amp;ei=SNyHTe7SNYr0ca78ycEM&amp;prev=/images?q%3D%E1%BA%A3nhc%C3%A1c%2Blo%C3%A0i%2Bgia%2Bc%E1%BA%A7m%26hl%3Dvi%26sa%3DG%26tbo%3Dp%26tbm%3Disch&amp;itbs=1" TargetMode="External"/><Relationship Id="rId11" Type="http://schemas.openxmlformats.org/officeDocument/2006/relationships/image" Target="../media/image125.jpeg"/><Relationship Id="rId5" Type="http://schemas.openxmlformats.org/officeDocument/2006/relationships/image" Target="../media/image122.jpeg"/><Relationship Id="rId15" Type="http://schemas.openxmlformats.org/officeDocument/2006/relationships/image" Target="../media/image127.jpeg"/><Relationship Id="rId10" Type="http://schemas.openxmlformats.org/officeDocument/2006/relationships/hyperlink" Target="http://www.google.com.vn/imgres?imgurl=http://www1.istockphoto.com/file_thumbview_approve/3161669/2/istockphoto_3161669_gander.jpg&amp;imgrefurl=http://my.opera.com/camlydang/blog/index.dml/tag/s%C6%B0u%20t%E1%BA%A7m&amp;usg=__RRHe9ZWtZ0D0xYGhs9k7sEW2zaA=&amp;h=380&amp;w=380&amp;sz=30&amp;hl=vi&amp;start=5&amp;zoom=1&amp;tbnid=5WkAqKjIDxhDEM:&amp;tbnh=123&amp;tbnw=123&amp;ei=zNyHTfrDNsGrcamx0KcM&amp;prev=/images?q%3D%E1%BA%A3nh%2Blo%C3%A0i%2Bng%E1%BB%95ng%26hl%3Dvi%26sa%3DN%26tbo%3Dp%26tbm%3Disch&amp;itbs=1" TargetMode="External"/><Relationship Id="rId4" Type="http://schemas.openxmlformats.org/officeDocument/2006/relationships/hyperlink" Target="http://www.google.com.vn/imgres?imgurl=http://i625.photobucket.com/albums/tt337/vuongkhanhut/IMG_3420.jpg&amp;imgrefurl=http://bongban.org/forum/showthread.php?t%3D7996&amp;usg=__1R-_eebKkv3mqYKhml2vC0tvrKk=&amp;h=586&amp;w=799&amp;sz=145&amp;hl=vi&amp;start=11&amp;zoom=1&amp;tbnid=D6bMHwPvKfzoqM:&amp;tbnh=105&amp;tbnw=143&amp;ei=SNyHTe7SNYr0ca78ycEM&amp;prev=/images?q%3D%E1%BA%A3nhc%C3%A1c%2Blo%C3%A0i%2Bgia%2Bc%E1%BA%A7m%26hl%3Dvi%26sa%3DG%26tbo%3Dp%26tbm%3Disch&amp;itbs=1" TargetMode="External"/><Relationship Id="rId9" Type="http://schemas.openxmlformats.org/officeDocument/2006/relationships/image" Target="../media/image124.jpeg"/><Relationship Id="rId14" Type="http://schemas.openxmlformats.org/officeDocument/2006/relationships/hyperlink" Target="http://www.google.com.vn/imgres?imgurl=http://i18.tinypic.com/81a08ko.jpg&amp;imgrefurl=http://www.vietnamsingle.com/f_view.asp?CID%3D1826%26QID%3D34121&amp;usg=__5wQ_yAGXg4BExW9ZqD3s0by0yu8=&amp;h=384&amp;w=576&amp;sz=165&amp;hl=vi&amp;start=11&amp;zoom=1&amp;tbnid=Jx8UdPyGX4uRZM:&amp;tbnh=89&amp;tbnw=134&amp;ei=zNyHTfrDNsGrcamx0KcM&amp;prev=/images?q%3D%E1%BA%A3nh%2Blo%C3%A0i%2Bng%E1%BB%95ng%26hl%3Dvi%26sa%3DN%26tbo%3Dp%26tbm%3Disch&amp;itbs=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13" Type="http://schemas.openxmlformats.org/officeDocument/2006/relationships/image" Target="../media/image137.jpeg"/><Relationship Id="rId18" Type="http://schemas.openxmlformats.org/officeDocument/2006/relationships/image" Target="../media/image140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12" Type="http://schemas.openxmlformats.org/officeDocument/2006/relationships/hyperlink" Target="http://anhso.net/xem.asp?id=&amp;k=0&amp;alb=504080@2273&amp;as=67663" TargetMode="External"/><Relationship Id="rId17" Type="http://schemas.openxmlformats.org/officeDocument/2006/relationships/hyperlink" Target="http://img.muare.vn/123aloalo94/hedgehogbnps450x300.jpg" TargetMode="External"/><Relationship Id="rId2" Type="http://schemas.openxmlformats.org/officeDocument/2006/relationships/image" Target="../media/image128.jpeg"/><Relationship Id="rId16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11" Type="http://schemas.openxmlformats.org/officeDocument/2006/relationships/image" Target="../media/image136.jpeg"/><Relationship Id="rId5" Type="http://schemas.openxmlformats.org/officeDocument/2006/relationships/image" Target="../media/image131.jpeg"/><Relationship Id="rId15" Type="http://schemas.openxmlformats.org/officeDocument/2006/relationships/image" Target="../media/image138.jpeg"/><Relationship Id="rId10" Type="http://schemas.openxmlformats.org/officeDocument/2006/relationships/hyperlink" Target="http://vietbao.vn/Khoa-hoc/Thao-cam-vien-co-them-2-con-huou-cao-co/40052766/188/" TargetMode="External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Relationship Id="rId14" Type="http://schemas.openxmlformats.org/officeDocument/2006/relationships/hyperlink" Target="http://anhso.net/xem.asp?id=&amp;k=0&amp;alb=504080@2273&amp;as=6765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2.jpeg"/><Relationship Id="rId7" Type="http://schemas.openxmlformats.org/officeDocument/2006/relationships/image" Target="../media/image145.jpeg"/><Relationship Id="rId12" Type="http://schemas.openxmlformats.org/officeDocument/2006/relationships/image" Target="../media/image149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11" Type="http://schemas.openxmlformats.org/officeDocument/2006/relationships/hyperlink" Target="http://www.google.com.vn/imgres?imgurl=http://hoibi.net/uploads/anh-vui/hai/tam-ca-ao-van.jpg&amp;imgrefurl=http://hoibi.net/anh-vui/tam-ca-ao-van.html&amp;usg=__2Z9fmecJ77Tz3a7dSjNO6rVIH5A=&amp;h=351&amp;w=400&amp;sz=37&amp;hl=vi&amp;start=4&amp;zoom=1&amp;tbnid=TRF6yLz6yPRC1M:&amp;tbnh=109&amp;tbnw=124&amp;ei=ORh5TaiIA8yrcaWD_b0E&amp;prev=/images?q%3Dcon%2Bng%E1%BB%B1a%26hl%3Dvi%26sa%3DG%26gbv%3D2%26tbs%3Disch:1&amp;itbs=1" TargetMode="External"/><Relationship Id="rId5" Type="http://schemas.openxmlformats.org/officeDocument/2006/relationships/image" Target="../media/image139.jpeg"/><Relationship Id="rId10" Type="http://schemas.openxmlformats.org/officeDocument/2006/relationships/image" Target="../media/image148.jpeg"/><Relationship Id="rId4" Type="http://schemas.openxmlformats.org/officeDocument/2006/relationships/image" Target="../media/image143.jpeg"/><Relationship Id="rId9" Type="http://schemas.openxmlformats.org/officeDocument/2006/relationships/image" Target="../media/image1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7.jpeg"/><Relationship Id="rId18" Type="http://schemas.openxmlformats.org/officeDocument/2006/relationships/hyperlink" Target="http://vietbao.vn/Khoa-hoc/Thao-cam-vien-co-them-2-con-huou-cao-co/40052766/188/" TargetMode="External"/><Relationship Id="rId3" Type="http://schemas.openxmlformats.org/officeDocument/2006/relationships/image" Target="../media/image151.jpeg"/><Relationship Id="rId7" Type="http://schemas.openxmlformats.org/officeDocument/2006/relationships/image" Target="../media/image153.jpeg"/><Relationship Id="rId12" Type="http://schemas.openxmlformats.org/officeDocument/2006/relationships/image" Target="../media/image156.jpeg"/><Relationship Id="rId17" Type="http://schemas.openxmlformats.org/officeDocument/2006/relationships/image" Target="../media/image161.jpeg"/><Relationship Id="rId2" Type="http://schemas.openxmlformats.org/officeDocument/2006/relationships/image" Target="../media/image150.jpeg"/><Relationship Id="rId16" Type="http://schemas.openxmlformats.org/officeDocument/2006/relationships/image" Target="../media/image160.jpeg"/><Relationship Id="rId20" Type="http://schemas.openxmlformats.org/officeDocument/2006/relationships/image" Target="../media/image16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etbao.vn/vn/trang-ngoai/http:/a9.vietbao.vn/images/vn902/khoa-hoc/20896238_images1926376_1.jpg/vivavietnam.net/" TargetMode="External"/><Relationship Id="rId11" Type="http://schemas.openxmlformats.org/officeDocument/2006/relationships/hyperlink" Target="http://vietbao.vn/vn/trang-ngoai/images/viet2/khoa-hoc/20761691_images1474467_tegiacnam.jpg/vivavietnam.net/" TargetMode="External"/><Relationship Id="rId5" Type="http://schemas.openxmlformats.org/officeDocument/2006/relationships/image" Target="../media/image147.jpeg"/><Relationship Id="rId15" Type="http://schemas.openxmlformats.org/officeDocument/2006/relationships/image" Target="../media/image159.jpeg"/><Relationship Id="rId10" Type="http://schemas.openxmlformats.org/officeDocument/2006/relationships/image" Target="../media/image155.png"/><Relationship Id="rId19" Type="http://schemas.openxmlformats.org/officeDocument/2006/relationships/image" Target="../media/image136.jpeg"/><Relationship Id="rId4" Type="http://schemas.openxmlformats.org/officeDocument/2006/relationships/image" Target="../media/image152.jpeg"/><Relationship Id="rId9" Type="http://schemas.openxmlformats.org/officeDocument/2006/relationships/hyperlink" Target="http://vietbao.vn/Cuoi/Chan-gia-cho-chuot-tui/45204473/440/" TargetMode="External"/><Relationship Id="rId14" Type="http://schemas.openxmlformats.org/officeDocument/2006/relationships/image" Target="../media/image1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truongdinh.edu.vn/forum/uploads/images/2010/khoai_nuong/2010/8/25/truongdinhi_Attachments_55152796-quyennldolomitbest_edited_757x600Autosave_362920940.jpg&amp;imgrefurl=http://www.truongdinh.edu.vn/h/2322/L%C3%A3ng-m%E1%BA%A1n/Con-ngua-nho.tde&amp;usg=__MippMWe25giqMWu6oObTzcn9S0Y=&amp;h=355&amp;w=415&amp;sz=139&amp;hl=vi&amp;start=34&amp;zoom=1&amp;tbnid=9X-qlScrR7Y-dM:&amp;tbnh=107&amp;tbnw=125&amp;ei=wBd5TcyQEsLMcPqe5bME&amp;prev=/images?q%3Dcon%2Bng%E1%BB%B1a%26start%3D20%26hl%3Dvi%26sa%3DN%26gbv%3D2%26tbs%3Disch:1&amp;itbs=1" TargetMode="External"/><Relationship Id="rId3" Type="http://schemas.openxmlformats.org/officeDocument/2006/relationships/image" Target="../media/image163.jpeg"/><Relationship Id="rId7" Type="http://schemas.openxmlformats.org/officeDocument/2006/relationships/image" Target="../media/image165.jpeg"/><Relationship Id="rId2" Type="http://schemas.openxmlformats.org/officeDocument/2006/relationships/hyperlink" Target="http://vi.wikipedia.org/wiki/T%E1%BA%ADp_tin:Bactrian_Came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www.vietnamopentour.com.vn/images/news/1246467641-9.jpg&amp;imgrefurl=http://www.vietnamopentour.com.vn/vn/tin-tuc/news/lang-que-quang-nam.html&amp;usg=__V8JpZH8CGwDmNO-UUVC_Us6Mx7c=&amp;h=300&amp;w=450&amp;sz=21&amp;hl=vi&amp;start=3&amp;zoom=1&amp;tbnid=pAFSLN4hucKQzM:&amp;tbnh=85&amp;tbnw=127&amp;ei=Fdh4TbXrIcGrcfnT_KgE&amp;prev=/images?q%3Dcon%2Btrau%2Bo%2Blang%2Bque%2Bviet%2Bnam%26hl%3Dvi%26gbv%3D2%26tbs%3Disch:1&amp;itbs=1" TargetMode="External"/><Relationship Id="rId5" Type="http://schemas.openxmlformats.org/officeDocument/2006/relationships/image" Target="../media/image164.jpeg"/><Relationship Id="rId10" Type="http://schemas.openxmlformats.org/officeDocument/2006/relationships/image" Target="../media/image167.jpeg"/><Relationship Id="rId4" Type="http://schemas.openxmlformats.org/officeDocument/2006/relationships/hyperlink" Target="http://anhso.net/xem.asp?id=&amp;k=0&amp;alb=504080@2273&amp;as=67659" TargetMode="External"/><Relationship Id="rId9" Type="http://schemas.openxmlformats.org/officeDocument/2006/relationships/image" Target="../media/image16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movevietnam.com/photo/photo-20-02-08-02-33-50.jpg&amp;imgrefurl=http://www.movevietnam.com/ad-b%C3%A1n-ch%C3%B3-ph%C3%BA-qu%E1%BB%91c-194-vi.html&amp;usg=__DkBCLKvMU6CgWky981VqYicrxBU=&amp;h=346&amp;w=365&amp;sz=23&amp;hl=vi&amp;start=4&amp;zoom=1&amp;tbnid=SE865FCgghOhGM:&amp;tbnh=115&amp;tbnw=121&amp;ei=6zZ5TZ6KM8WrcbX3oboE&amp;prev=/images?q%3Dcon%2Bcho%26hl%3Dvi%26sa%3DN%26gbv%3D2%26tbs%3Disch:1&amp;itbs=1" TargetMode="External"/><Relationship Id="rId3" Type="http://schemas.openxmlformats.org/officeDocument/2006/relationships/image" Target="../media/image168.jpeg"/><Relationship Id="rId7" Type="http://schemas.openxmlformats.org/officeDocument/2006/relationships/image" Target="../media/image163.jpeg"/><Relationship Id="rId2" Type="http://schemas.openxmlformats.org/officeDocument/2006/relationships/hyperlink" Target="http://vietbao.vn/Khoa-hoc/Cuu-Dolly-da-chet/20003563/1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T%E1%BA%ADp_tin:Bactrian_Camel.jpg" TargetMode="External"/><Relationship Id="rId5" Type="http://schemas.openxmlformats.org/officeDocument/2006/relationships/image" Target="../media/image169.jpeg"/><Relationship Id="rId4" Type="http://schemas.openxmlformats.org/officeDocument/2006/relationships/hyperlink" Target="http://www.google.com.vn/imgres?imgurl=http://giaoducthoidai.vn/dataimages/201101/original/images460538_images424199_470369ca_cat43.jpg&amp;imgrefurl=http://ue.vnweblogs.com/blog/18513/page/3&amp;usg=__kEKOlc9KoBpPLym2hl-DdxTcEqk=&amp;h=400&amp;w=500&amp;sz=50&amp;hl=vi&amp;start=48&amp;zoom=1&amp;tbnid=qjtMTmrzZE_pyM:&amp;tbnh=104&amp;tbnw=130&amp;ei=_j90TfPzC8rMcILc1PsC&amp;prev=/images?q%3Dh%C3%ACnh%2B%E1%BA%A3nh%2Bv%E1%BB%81%2Bcon%2Bm%C3%A8o%2B%E1%BB%9F%2Bvi%E1%BB%87t%2Bnam%26start%3D40%26hl%3Dvi%26sa%3DN%26tbs%3Disch:1&amp;itbs=1" TargetMode="External"/><Relationship Id="rId9" Type="http://schemas.openxmlformats.org/officeDocument/2006/relationships/image" Target="../media/image1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img.tamtay.vn/files/photo2/2010/1/23/21/342680/4b5b03ac_541e089a_6157.gi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10" Type="http://schemas.openxmlformats.org/officeDocument/2006/relationships/image" Target="../media/image188.jpeg"/><Relationship Id="rId4" Type="http://schemas.openxmlformats.org/officeDocument/2006/relationships/image" Target="../media/image182.jpeg"/><Relationship Id="rId9" Type="http://schemas.openxmlformats.org/officeDocument/2006/relationships/image" Target="../media/image18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jpeg"/><Relationship Id="rId3" Type="http://schemas.openxmlformats.org/officeDocument/2006/relationships/image" Target="../media/image189.jpeg"/><Relationship Id="rId7" Type="http://schemas.openxmlformats.org/officeDocument/2006/relationships/image" Target="../media/image193.jpeg"/><Relationship Id="rId12" Type="http://schemas.openxmlformats.org/officeDocument/2006/relationships/image" Target="../media/image19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jpeg"/><Relationship Id="rId11" Type="http://schemas.openxmlformats.org/officeDocument/2006/relationships/image" Target="../media/image197.jpeg"/><Relationship Id="rId5" Type="http://schemas.openxmlformats.org/officeDocument/2006/relationships/image" Target="../media/image191.jpeg"/><Relationship Id="rId10" Type="http://schemas.openxmlformats.org/officeDocument/2006/relationships/image" Target="../media/image196.jpeg"/><Relationship Id="rId4" Type="http://schemas.openxmlformats.org/officeDocument/2006/relationships/image" Target="../media/image190.jpeg"/><Relationship Id="rId9" Type="http://schemas.openxmlformats.org/officeDocument/2006/relationships/image" Target="../media/image19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?q%3D%E1%BA%A3nh%2Bc%C3%A2y%2Bl%E1%BA%A5y%2Bg%E1%BB%97%26hl%3Dvi%26sa%3DN%26tbs%3Disch:1&amp;itbs=1" TargetMode="Externa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audio" Target="../media/audio1.wav"/><Relationship Id="rId7" Type="http://schemas.openxmlformats.org/officeDocument/2006/relationships/image" Target="../media/image203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AN%20TINH\VUIDEHOC%20t1.mp3" TargetMode="Externa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7" Type="http://schemas.openxmlformats.org/officeDocument/2006/relationships/image" Target="../media/image11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ruong%20hoc\Giao%20an%20dien%20tu%20tham%20khao\TieuHoc.82\TieuHoc.82\Let%20It%20Be.mp3" TargetMode="External"/><Relationship Id="rId6" Type="http://schemas.openxmlformats.org/officeDocument/2006/relationships/image" Target="../media/image39.gif"/><Relationship Id="rId5" Type="http://schemas.openxmlformats.org/officeDocument/2006/relationships/hyperlink" Target="http://img.tamtay.vn/files/photo2/2010/1/23/21/342680/4b5b03ac_541e089a_6157.gif" TargetMode="External"/><Relationship Id="rId4" Type="http://schemas.openxmlformats.org/officeDocument/2006/relationships/image" Target="../media/image20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.vn/imgres?imgurl=http://www.skydoor.net/Download?mode%3Dphoto%26id%3D5441&amp;imgrefurl=http://www.skydoor.net/photo/Hoa_anh_dao_no_trang_cay/5441&amp;usg=__xadvgVz9xiezy_2sugNM4Ql0Fao=&amp;h=375&amp;w=500&amp;sz=87&amp;hl=vi&amp;start=1&amp;zoom=1&amp;tbnid=h6FXhYlr5aW96M:&amp;tbnh=98&amp;tbnw=130&amp;ei=_UqHTaTTOcGrcfmmhIUD&amp;prev=/images?q%3D%E1%BA%A3nh%2Bc%C3%A2y%2Bhoa%26hl%3Dvi%26sa%3DG%26tbs%3Disch:1&amp;itbs=1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hyperlink" Target="http://www.google.com.vn/imgres?imgurl=http://4.bp.blogspot.com/_zQIZ3opTZJM/TTP3UoYYgdI/AAAAAAAABrU/1J3LMnlWiA4/s1600/C%C3%83%C2%A2y%2BSao.JPG&amp;imgrefurl=http://anhdo90.blogspot.com/2011/01/que-ngoai.html&amp;usg=__qpA2TZpT1AO7TvRCnFQcD0mlzNM=&amp;h=550&amp;w=378&amp;sz=52&amp;hl=vi&amp;start=18&amp;zoom=1&amp;tbnid=MDNab06Sk-62IM:&amp;tbnh=133&amp;tbnw=91&amp;ei=c0mHTeSXGcnRcdqVqIsD&amp;prev=/images?q%3D%E1%BA%A3nh%2Bc%C3%A2y%2Bl%E1%BA%A5y%2Bg%E1%BB%97%26hl%3Dvi%26sa%3DN%26tbs%3Disch:1&amp;itbs=1" TargetMode="External"/><Relationship Id="rId7" Type="http://schemas.openxmlformats.org/officeDocument/2006/relationships/hyperlink" Target="http://www.google.com.vn/imgres?imgurl=http://img.vctv.vn/Images/Uploaded/Share/2010/03/29/117quabai1.jpg&amp;imgrefurl=http://beta.vctv.vn/2010032908598596p110c134/tien-giang-100000-du-khach-hoa-minh-voi-festival-trai-cay.htm&amp;usg=__6ltATfuHf4UaeR_fkyE8bDtXjEE=&amp;h=344&amp;w=450&amp;sz=127&amp;hl=vi&amp;start=100&amp;zoom=1&amp;tbnid=Banni784aZE1iM:&amp;tbnh=97&amp;tbnw=127&amp;ei=TEmHTeDQNp_RcKaI_JMD&amp;prev=/images?q%3D%E1%BA%A3nh%2Bc%C3%A2y%2B%C4%83n%2Bqu%E1%BA%A3%26start%3D80%26hl%3Dvi%26sa%3DN%26tbs%3Disch:1&amp;itbs=1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0.jpeg"/><Relationship Id="rId5" Type="http://schemas.openxmlformats.org/officeDocument/2006/relationships/hyperlink" Target="http://www.google.com.vn/imgres?imgurl=http://bee.net.vn/dataimages/201008/original/images456538_T11_doc2.jpg&amp;imgrefurl=http://www.baomoi.com/Chu-9-bai-vang-thanh-ke-ngo-rung/59/4738801.epi&amp;usg=__z99tQCKxQbfecMNexDlOUEbU7rU=&amp;h=375&amp;w=500&amp;sz=65&amp;hl=vi&amp;start=20&amp;zoom=1&amp;tbnid=XiSM4sAjCFkbvM:&amp;tbnh=98&amp;tbnw=130&amp;ei=tkmHTf-5A43ZcbS0oIsD&amp;prev=/images?q%3D%E1%BA%A3nh%2Bc%C3%A2y%2Bl%E1%BA%A5y%2Bg%E1%BB%97%26hl%3Dvi%26sa%3DN%26tbs%3Disch:1&amp;itbs=1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64050" y="3292475"/>
            <a:ext cx="24606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defTabSz="68311" eaLnBrk="1" hangingPunct="1">
              <a:defRPr/>
            </a:pPr>
            <a:r>
              <a:rPr lang="vi-VN" altLang="en-US" sz="2400" b="1" dirty="0">
                <a:solidFill>
                  <a:schemeClr val="bg1"/>
                </a:solidFill>
              </a:rPr>
              <a:t>PHÒNG GIÁO DỤC VÀ ĐÀO TẠO T</a:t>
            </a:r>
            <a:r>
              <a:rPr lang="en-US" altLang="en-US" sz="2400" b="1" dirty="0">
                <a:solidFill>
                  <a:schemeClr val="bg1"/>
                </a:solidFill>
              </a:rPr>
              <a:t>HÀNH PHỐ VINH</a:t>
            </a:r>
            <a:br>
              <a:rPr lang="vi-VN" altLang="en-US" sz="2400" b="1" dirty="0">
                <a:solidFill>
                  <a:schemeClr val="bg1"/>
                </a:solidFill>
              </a:rPr>
            </a:br>
            <a:r>
              <a:rPr lang="vi-VN" altLang="en-US" sz="2400" b="1" dirty="0">
                <a:solidFill>
                  <a:schemeClr val="bg1"/>
                </a:solidFill>
              </a:rPr>
              <a:t>         TRƯỜNG TIỂU HỌC </a:t>
            </a:r>
            <a:r>
              <a:rPr lang="en-US" altLang="en-US" sz="2400" b="1" dirty="0">
                <a:solidFill>
                  <a:schemeClr val="bg1"/>
                </a:solidFill>
              </a:rPr>
              <a:t>LÊ LỢI</a:t>
            </a:r>
            <a:br>
              <a:rPr lang="vi-VN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vi-VN" altLang="en-US" sz="118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br>
              <a:rPr lang="vi-VN" altLang="en-US" sz="27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TỰ NHIÊN VÀ XÃ HỘI LỚP 3 </a:t>
            </a:r>
            <a:br>
              <a:rPr lang="vi-VN" altLang="en-US" sz="3600" b="1" u="sng" dirty="0">
                <a:solidFill>
                  <a:srgbClr val="FFFF00"/>
                </a:solidFill>
              </a:rPr>
            </a:b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THỰC HÀNH ĐI THĂM THIÊN NHIÊN</a:t>
            </a:r>
            <a:br>
              <a:rPr lang="vi-VN" altLang="en-US" sz="3600" b="1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9050"/>
            <a:ext cx="2786062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721526"/>
      </p:ext>
    </p:extLst>
  </p:cSld>
  <p:clrMapOvr>
    <a:masterClrMapping/>
  </p:clrMapOvr>
  <p:transition advTm="111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0" y="3124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0" y="3733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18288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18288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7" name="Rectangle 33"/>
          <p:cNvSpPr>
            <a:spLocks noChangeArrowheads="1"/>
          </p:cNvSpPr>
          <p:nvPr/>
        </p:nvSpPr>
        <p:spPr bwMode="auto">
          <a:xfrm>
            <a:off x="12192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8" name="Rectangle 36"/>
          <p:cNvSpPr>
            <a:spLocks noChangeArrowheads="1"/>
          </p:cNvSpPr>
          <p:nvPr/>
        </p:nvSpPr>
        <p:spPr bwMode="auto">
          <a:xfrm>
            <a:off x="24384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9" name="Rectangle 41"/>
          <p:cNvSpPr>
            <a:spLocks noChangeArrowheads="1"/>
          </p:cNvSpPr>
          <p:nvPr/>
        </p:nvSpPr>
        <p:spPr bwMode="auto">
          <a:xfrm>
            <a:off x="24384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0" name="Rectangle 42"/>
          <p:cNvSpPr>
            <a:spLocks noChangeArrowheads="1"/>
          </p:cNvSpPr>
          <p:nvPr/>
        </p:nvSpPr>
        <p:spPr bwMode="auto">
          <a:xfrm>
            <a:off x="30480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301" name="Rectangle 44"/>
          <p:cNvSpPr>
            <a:spLocks noChangeArrowheads="1"/>
          </p:cNvSpPr>
          <p:nvPr/>
        </p:nvSpPr>
        <p:spPr bwMode="auto">
          <a:xfrm>
            <a:off x="2438400" y="2438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2" name="Rectangle 45"/>
          <p:cNvSpPr>
            <a:spLocks noChangeArrowheads="1"/>
          </p:cNvSpPr>
          <p:nvPr/>
        </p:nvSpPr>
        <p:spPr bwMode="auto">
          <a:xfrm>
            <a:off x="18288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12303" name="Rectangle 88"/>
          <p:cNvSpPr>
            <a:spLocks noChangeArrowheads="1"/>
          </p:cNvSpPr>
          <p:nvPr/>
        </p:nvSpPr>
        <p:spPr bwMode="auto">
          <a:xfrm>
            <a:off x="1828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4" name="Rectangle 89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5" name="Rectangle 90"/>
          <p:cNvSpPr>
            <a:spLocks noChangeArrowheads="1"/>
          </p:cNvSpPr>
          <p:nvPr/>
        </p:nvSpPr>
        <p:spPr bwMode="auto">
          <a:xfrm>
            <a:off x="24384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2306" name="Rectangle 92"/>
          <p:cNvSpPr>
            <a:spLocks noChangeArrowheads="1"/>
          </p:cNvSpPr>
          <p:nvPr/>
        </p:nvSpPr>
        <p:spPr bwMode="auto">
          <a:xfrm>
            <a:off x="3048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7" name="Rectangle 93"/>
          <p:cNvSpPr>
            <a:spLocks noChangeArrowheads="1"/>
          </p:cNvSpPr>
          <p:nvPr/>
        </p:nvSpPr>
        <p:spPr bwMode="auto">
          <a:xfrm>
            <a:off x="12192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08" name="Rectangle 152"/>
          <p:cNvSpPr>
            <a:spLocks noChangeArrowheads="1"/>
          </p:cNvSpPr>
          <p:nvPr/>
        </p:nvSpPr>
        <p:spPr bwMode="auto">
          <a:xfrm>
            <a:off x="1828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09" name="Rectangle 156"/>
          <p:cNvSpPr>
            <a:spLocks noChangeArrowheads="1"/>
          </p:cNvSpPr>
          <p:nvPr/>
        </p:nvSpPr>
        <p:spPr bwMode="auto">
          <a:xfrm>
            <a:off x="18288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0" name="Rectangle 157"/>
          <p:cNvSpPr>
            <a:spLocks noChangeArrowheads="1"/>
          </p:cNvSpPr>
          <p:nvPr/>
        </p:nvSpPr>
        <p:spPr bwMode="auto">
          <a:xfrm>
            <a:off x="24384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2311" name="Oval 160"/>
          <p:cNvSpPr>
            <a:spLocks noChangeArrowheads="1"/>
          </p:cNvSpPr>
          <p:nvPr/>
        </p:nvSpPr>
        <p:spPr bwMode="auto">
          <a:xfrm>
            <a:off x="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312" name="Oval 161"/>
          <p:cNvSpPr>
            <a:spLocks noChangeArrowheads="1"/>
          </p:cNvSpPr>
          <p:nvPr/>
        </p:nvSpPr>
        <p:spPr bwMode="auto">
          <a:xfrm>
            <a:off x="0" y="5029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4953000" y="5029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4953000" y="4419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4953000" y="3810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4953000" y="3200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4953000" y="2590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2319" name="Rectangle 36"/>
          <p:cNvSpPr>
            <a:spLocks noChangeArrowheads="1"/>
          </p:cNvSpPr>
          <p:nvPr/>
        </p:nvSpPr>
        <p:spPr bwMode="auto">
          <a:xfrm>
            <a:off x="3048000" y="1828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320" name="Text Box 39"/>
          <p:cNvSpPr txBox="1">
            <a:spLocks noChangeArrowheads="1"/>
          </p:cNvSpPr>
          <p:nvPr/>
        </p:nvSpPr>
        <p:spPr bwMode="auto">
          <a:xfrm>
            <a:off x="685800" y="838200"/>
            <a:ext cx="640080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  <a:latin typeface="Arial" charset="0"/>
              </a:rPr>
              <a:t>Tên các bộ phận thường có của một cây.</a:t>
            </a:r>
          </a:p>
        </p:txBody>
      </p:sp>
      <p:pic>
        <p:nvPicPr>
          <p:cNvPr id="12321" name="Picture 4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khả năng quang hợp, hô hấp, thoát hơi nước.</a:t>
            </a:r>
          </a:p>
        </p:txBody>
      </p:sp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làm nhiệm vụ vận chuyển nhựa đi nuôi cây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1447800" y="57150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luôn toả hương thơm,“mặc”những bộ quần áo đẹp.</a:t>
            </a: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1524000" y="47244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Nh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ờ có tôi mà các loài cây duy trì được giống nòi.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có thể hút nước, muối khoáng trong đất.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sinh ra từ hoa, cho hạt để tạo cây mới</a:t>
            </a:r>
            <a:r>
              <a:rPr lang="en-US" sz="2000" b="1">
                <a:latin typeface="Arial" charset="0"/>
              </a:rPr>
              <a:t>.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13321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1</a:t>
            </a:r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24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5</a:t>
            </a:r>
          </a:p>
        </p:txBody>
      </p:sp>
      <p:sp>
        <p:nvSpPr>
          <p:cNvPr id="13326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362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733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3342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3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4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5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346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2</a:t>
            </a:r>
          </a:p>
        </p:txBody>
      </p:sp>
      <p:sp>
        <p:nvSpPr>
          <p:cNvPr id="13347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1242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3350" name="Text Box 43"/>
          <p:cNvSpPr txBox="1">
            <a:spLocks noChangeArrowheads="1"/>
          </p:cNvSpPr>
          <p:nvPr/>
        </p:nvSpPr>
        <p:spPr bwMode="auto">
          <a:xfrm>
            <a:off x="0" y="3276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3351" name="Text Box 44"/>
          <p:cNvSpPr txBox="1">
            <a:spLocks noChangeArrowheads="1"/>
          </p:cNvSpPr>
          <p:nvPr/>
        </p:nvSpPr>
        <p:spPr bwMode="auto">
          <a:xfrm>
            <a:off x="533400" y="6316663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1"/>
          <p:cNvSpPr>
            <a:spLocks noChangeArrowheads="1"/>
          </p:cNvSpPr>
          <p:nvPr/>
        </p:nvSpPr>
        <p:spPr bwMode="auto">
          <a:xfrm>
            <a:off x="1447800" y="137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4339" name="Oval 12"/>
          <p:cNvSpPr>
            <a:spLocks noChangeArrowheads="1"/>
          </p:cNvSpPr>
          <p:nvPr/>
        </p:nvSpPr>
        <p:spPr bwMode="auto">
          <a:xfrm>
            <a:off x="1447800" y="190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4340" name="Oval 13"/>
          <p:cNvSpPr>
            <a:spLocks noChangeArrowheads="1"/>
          </p:cNvSpPr>
          <p:nvPr/>
        </p:nvSpPr>
        <p:spPr bwMode="auto">
          <a:xfrm>
            <a:off x="1447800" y="2438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14341" name="Oval 14"/>
          <p:cNvSpPr>
            <a:spLocks noChangeArrowheads="1"/>
          </p:cNvSpPr>
          <p:nvPr/>
        </p:nvSpPr>
        <p:spPr bwMode="auto">
          <a:xfrm>
            <a:off x="1447800" y="3048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14478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4343" name="Oval 16"/>
          <p:cNvSpPr>
            <a:spLocks noChangeArrowheads="1"/>
          </p:cNvSpPr>
          <p:nvPr/>
        </p:nvSpPr>
        <p:spPr bwMode="auto">
          <a:xfrm>
            <a:off x="1447800" y="4267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29718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5814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191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Â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1910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29718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Q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5814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</a:rPr>
              <a:t>U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191000" y="2362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2904C8"/>
                </a:solidFill>
                <a:latin typeface="Arial" charset="0"/>
              </a:rPr>
              <a:t>Ả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5814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R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4191000" y="2971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990000"/>
                </a:solidFill>
                <a:latin typeface="Arial" charset="0"/>
              </a:rPr>
              <a:t>Ễ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5814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H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1910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Ạ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00600" y="3581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29718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H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5814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191000" y="4191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FF"/>
                </a:solidFill>
                <a:latin typeface="Arial" charset="0"/>
              </a:rPr>
              <a:t>A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6858000" y="4343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0" name="Oval 36"/>
          <p:cNvSpPr>
            <a:spLocks noChangeArrowheads="1"/>
          </p:cNvSpPr>
          <p:nvPr/>
        </p:nvSpPr>
        <p:spPr bwMode="auto">
          <a:xfrm>
            <a:off x="68580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1" name="Oval 37"/>
          <p:cNvSpPr>
            <a:spLocks noChangeArrowheads="1"/>
          </p:cNvSpPr>
          <p:nvPr/>
        </p:nvSpPr>
        <p:spPr bwMode="auto">
          <a:xfrm>
            <a:off x="6858000" y="3048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858000" y="2438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63" name="Oval 39"/>
          <p:cNvSpPr>
            <a:spLocks noChangeArrowheads="1"/>
          </p:cNvSpPr>
          <p:nvPr/>
        </p:nvSpPr>
        <p:spPr bwMode="auto">
          <a:xfrm>
            <a:off x="6858000" y="1905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64" name="Oval 40"/>
          <p:cNvSpPr>
            <a:spLocks noChangeArrowheads="1"/>
          </p:cNvSpPr>
          <p:nvPr/>
        </p:nvSpPr>
        <p:spPr bwMode="auto">
          <a:xfrm>
            <a:off x="6858000" y="1295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581400" y="1828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8000"/>
                </a:solidFill>
                <a:latin typeface="Arial" charset="0"/>
              </a:rPr>
              <a:t>L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4800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charset="0"/>
              </a:rPr>
              <a:t>N</a:t>
            </a:r>
          </a:p>
        </p:txBody>
      </p:sp>
      <p:sp>
        <p:nvSpPr>
          <p:cNvPr id="14367" name="AutoShape 4"/>
          <p:cNvSpPr>
            <a:spLocks noChangeArrowheads="1"/>
          </p:cNvSpPr>
          <p:nvPr/>
        </p:nvSpPr>
        <p:spPr bwMode="auto">
          <a:xfrm>
            <a:off x="1752600" y="457200"/>
            <a:ext cx="5334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KẾT QUẢ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CÁC Ô CHỮ NHƯ SAU: </a:t>
            </a:r>
          </a:p>
        </p:txBody>
      </p:sp>
      <p:pic>
        <p:nvPicPr>
          <p:cNvPr id="14368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71600" y="22860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76400" y="13716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LÀM BÀI TẬP Ở VỞ BÀI TẬP TRANG 81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048000" y="18288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(Bài 1 và bài 2)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pic>
        <p:nvPicPr>
          <p:cNvPr id="15366" name="Picture 9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971800" y="2743200"/>
            <a:ext cx="3200400" cy="862013"/>
          </a:xfrm>
          <a:prstGeom prst="rect">
            <a:avLst/>
          </a:prstGeom>
          <a:noFill/>
          <a:ln w="38100" cap="rnd">
            <a:solidFill>
              <a:srgbClr val="6600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Hết thời gian làm bài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Về nhà chuẩn bị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/>
          <p:cNvSpPr txBox="1">
            <a:spLocks noChangeArrowheads="1"/>
          </p:cNvSpPr>
          <p:nvPr/>
        </p:nvSpPr>
        <p:spPr bwMode="auto">
          <a:xfrm>
            <a:off x="838200" y="9906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  <p:pic>
        <p:nvPicPr>
          <p:cNvPr id="1741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791200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" descr="SONNE0000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429000"/>
            <a:ext cx="1752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820025" cy="1676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THỰC HÀNH ĐI THĂM THIÊN NHIÊN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04800" y="2206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7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3124200" y="3019425"/>
            <a:ext cx="2138363" cy="81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b="1">
                <a:latin typeface="Arial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THỰC HÀNH ĐI THĂM THIÊN NHIÊN  </a:t>
            </a:r>
            <a:r>
              <a:rPr lang="en-US" sz="1600" b="1">
                <a:solidFill>
                  <a:srgbClr val="2904C8"/>
                </a:solidFill>
                <a:latin typeface="Arial" charset="0"/>
              </a:rPr>
              <a:t>(Ti</a:t>
            </a:r>
            <a:r>
              <a:rPr lang="en-US" sz="1800" b="1">
                <a:solidFill>
                  <a:srgbClr val="2904C8"/>
                </a:solidFill>
                <a:latin typeface="Arial" charset="0"/>
              </a:rPr>
              <a:t>ết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2)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  Quan sát tranh ở SGK trang 109 và cho biết: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838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- Tranh vẽ cảnh gì?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19400" y="8382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Cảnh đó thể hiện nội dung gì?</a:t>
            </a:r>
          </a:p>
        </p:txBody>
      </p:sp>
      <p:pic>
        <p:nvPicPr>
          <p:cNvPr id="18438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14413" y="3910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34187" y="38338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47800"/>
            <a:ext cx="6934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onet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295400" y="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Tự nhiên và xã hội  Bài 56, 57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(Ti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ết 2)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295400" y="533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752600" y="1219200"/>
            <a:ext cx="39624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TÌM HIỂU VỀ ĐỘNG VẬT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52400" y="19812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1.Nêu tên các con vật mà em biết?Con vật đó có những bộ phận nào?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228600" y="30480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2.Nêu đặc điểm của con vật đó?( sống ở đâu? Ăn thức ăn gì? đẻ con hay đẻ trứng, nuôi con bằng gì?)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228600" y="48768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3.Nêu ích lợi của động vật?</a:t>
            </a:r>
          </a:p>
        </p:txBody>
      </p:sp>
      <p:pic>
        <p:nvPicPr>
          <p:cNvPr id="19465" name="Picture 14" descr="4b5b03ac_541e089a_6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9" name="Group 281"/>
          <p:cNvGraphicFramePr>
            <a:graphicFrameLocks noGrp="1"/>
          </p:cNvGraphicFramePr>
          <p:nvPr/>
        </p:nvGraphicFramePr>
        <p:xfrm>
          <a:off x="533400" y="2057400"/>
          <a:ext cx="8305800" cy="213531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474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 vật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 trùng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   khác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 ăn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4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Voi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Trong rừng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Lá, cỏ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To, vòi dài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11" name="Rectangle 103"/>
          <p:cNvSpPr>
            <a:spLocks noChangeArrowheads="1"/>
          </p:cNvSpPr>
          <p:nvPr/>
        </p:nvSpPr>
        <p:spPr bwMode="auto">
          <a:xfrm>
            <a:off x="0" y="3838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sp>
        <p:nvSpPr>
          <p:cNvPr id="20512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20513" name="Text Box 231"/>
          <p:cNvSpPr txBox="1">
            <a:spLocks noChangeArrowheads="1"/>
          </p:cNvSpPr>
          <p:nvPr/>
        </p:nvSpPr>
        <p:spPr bwMode="auto">
          <a:xfrm>
            <a:off x="609600" y="8382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Thảo luận nhóm đôi, đánh dấu X vào cột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1,2,3,4 rồi ghi ý kiến nhận xét vào các cột còn lại.</a:t>
            </a:r>
          </a:p>
        </p:txBody>
      </p:sp>
      <p:sp>
        <p:nvSpPr>
          <p:cNvPr id="20514" name="Text Box 270"/>
          <p:cNvSpPr txBox="1">
            <a:spLocks noChangeArrowheads="1"/>
          </p:cNvSpPr>
          <p:nvPr/>
        </p:nvSpPr>
        <p:spPr bwMode="auto">
          <a:xfrm>
            <a:off x="2743200" y="2590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(2)</a:t>
            </a:r>
          </a:p>
        </p:txBody>
      </p:sp>
      <p:sp>
        <p:nvSpPr>
          <p:cNvPr id="20515" name="Text Box 271"/>
          <p:cNvSpPr txBox="1">
            <a:spLocks noChangeArrowheads="1"/>
          </p:cNvSpPr>
          <p:nvPr/>
        </p:nvSpPr>
        <p:spPr bwMode="auto">
          <a:xfrm>
            <a:off x="3352800" y="2590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(3)</a:t>
            </a:r>
          </a:p>
        </p:txBody>
      </p:sp>
      <p:pic>
        <p:nvPicPr>
          <p:cNvPr id="2051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504739ed8a523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3" descr="Buom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876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 descr="flower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3200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7" descr="P11002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482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9" descr="P11002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819400"/>
            <a:ext cx="2819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1" descr="1504739e9b6cef5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124200"/>
            <a:ext cx="29337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3" descr="PB060057_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066800"/>
            <a:ext cx="2781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5" descr="50835141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112838"/>
            <a:ext cx="2819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060604xuanmaiongbove_57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1143000"/>
            <a:ext cx="2933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28"/>
          <p:cNvSpPr txBox="1">
            <a:spLocks noChangeArrowheads="1"/>
          </p:cNvSpPr>
          <p:nvPr/>
        </p:nvSpPr>
        <p:spPr bwMode="auto">
          <a:xfrm>
            <a:off x="838200" y="457200"/>
            <a:ext cx="2514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VietGiai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8975"/>
            <a:ext cx="2743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ANd9GcS_mxBW7sXip1G1Q82tW0-TGVebTXik2QSZPnXL6_VHn5Rgp_-H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ANd9GcSBNCQa_2wCaaD56ZZeChbXsDwAFq_vyec4s5wymtS-eGz_39B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8438" y="3810000"/>
            <a:ext cx="18430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Nhung-vu-dieu-cua-con-trung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"/>
            <a:ext cx="28956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5" descr="ANd9GcQhKqq48ZLgGa7FuVqRbk0bJ0iDbiXQuiBWsdnEzKnGXm1NiGr5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21335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ANd9GcT-quyiKVepCpo0dXB2a3o4GJeKL6bDH6RJi4fYWGNKCY3Qm6_Qu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79850"/>
            <a:ext cx="1981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9" descr="101710cl-dvhoangda-10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1295400"/>
            <a:ext cx="1847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" descr="ANd9GcTa_TVsDO2xDLlQLe6xDyBuhbJwgdQY_QI91j0nR37eDpcqlflC5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2641600"/>
            <a:ext cx="1981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3" descr="ANd9GcRy8ZKkh7kGhI8OOf6cvWXBP7biWPPU7nyAsvblZmNaM9XiAS_uf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584200"/>
            <a:ext cx="3505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5" descr="ANd9GcRTdZ5DmLWeo4lmZU7bb0QCGywVD38umGpAUQ73VAPgB8m45WHZ_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2482850"/>
            <a:ext cx="2057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-11691" y="125493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Thứ  ngày  tháng  năm 2022</a:t>
            </a:r>
          </a:p>
          <a:p>
            <a:pPr algn="ctr">
              <a:spcBef>
                <a:spcPct val="50000"/>
              </a:spcBef>
            </a:pPr>
            <a:r>
              <a:rPr lang="vi-VN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Tự nhiên và Xã hội</a:t>
            </a:r>
          </a:p>
          <a:p>
            <a:pPr algn="ctr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Thực hành đi thăm thiên nhiên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74071" y="1701225"/>
            <a:ext cx="8372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 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  <a:r>
              <a:rPr lang="vi-VN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Cảnh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đâu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pic>
        <p:nvPicPr>
          <p:cNvPr id="4100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43013" y="43672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19937" y="4672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49" y="2417564"/>
            <a:ext cx="7581899" cy="48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Nd9GcS6W1G7JFwLPUeWTCHYN3mqADBRXju_Ll5_YzqR5Z-Ilk9SG1bG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87850"/>
            <a:ext cx="3733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ANd9GcRosFTThph33POSUXqA6uBD2vgEv0bbE9N-eYXgDus9OZm4O3eoI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4513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ANd9GcRNo4eNGDdB2GlnhKgQcQTjK_ttEpSEkhMl7cG6Uv0HXwzuoLP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20900"/>
            <a:ext cx="2895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ANd9GcQCExwUoxkF6IoCRgjMb5mFl_l8KbIP7fKB-IOY1LuYBKEDCJnx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165350"/>
            <a:ext cx="3352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ANd9GcTWL9V4cT_l1cEeAKRCFXy1isDBtom9krRxUY0-IJ13iKqQE2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895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ANd9GcSAXOEZEreQWou1N86CB6MXt73Oyp3ZdvHZtuB8AEC9GhkDxx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20950"/>
            <a:ext cx="2362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 descr="ANd9GcTCeuToZ_gBCizX3EjfOZ9YZdHBqSe5CmnGmAPzEsXDCJl4J1l4j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1905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 descr="ANd9GcRnLKAPfcYy3PRAfbq_6tdxecrFWbSWNJcTB7Wl2aaKSdPm9tb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274638"/>
            <a:ext cx="22860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ANd9GcT9Dd6HYXmD3GmF6fE2q8M_KPjY_g-5bpPj31RKNb2Oh97PUh2To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47663"/>
            <a:ext cx="2133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5" descr="ANd9GcQbHcrmKxGTI2LCjahz4_j7rWRt3HvOD0Ykkm0GfK31oKNTLn5-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966788"/>
            <a:ext cx="2209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Nd9GcRvcrqf0Fjalge8pBuEzxm5zMbtyoPfYdPOyAI8-KvYn1EAoxkwH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9175"/>
            <a:ext cx="2667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ANd9GcTR4VVoldqqdYOcAzT0rLz26C2QwolMLG6sOAZFCWZbh96r8uDC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0" y="1828800"/>
            <a:ext cx="2120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ANd9GcR8HFh5Z0fq9L9yThz5DTyqiVnbPpGWPp9779dcB4sy68Oyceq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876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ANd9GcTBpaQm0dhDTwedvIk-G8Gvxz_nkf6Fn1U2UbXvTJKdF3fn-pSTK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048000"/>
            <a:ext cx="32766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ANd9GcSiSQthkR8w1eucVNNMV23QXuYX61mWanQsNXUR_Mr1XBFnRLhf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048000"/>
            <a:ext cx="3048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ANd9GcRVRpsa_sHUM3T2_nQ9yAoZtQ5esjdJK4MyIOk21rARiEks3opOf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911725"/>
            <a:ext cx="3962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 descr="ANd9GcTZOJ89Eo9UnZiIMiligORhb-MAHK70SUk7Mjiqeg6q8EFae0K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52400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 descr="ANd9GcSoN1OfhixosX8j4mjJsgCKtbg7GqzLqUju4N9KPDWDyYu2X1z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838200"/>
            <a:ext cx="3276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5" descr="ANd9GcQxbdafgU4IHpXwatSvItIR3SSZpLBb518cXo14hj4KGDXE3c7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04800"/>
            <a:ext cx="2819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3810000" y="3048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Nd9GcQ0u55TVZbpxaaUjrBrPBev6otJxaTeeFbwkuIUnEGdaVeBR7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4213"/>
            <a:ext cx="32766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ANd9GcTvlIaQBQlpwzo0K8rqFt7e-hp9_FrZYJiDBNVwZstdvyVm0Q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9938"/>
            <a:ext cx="31242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ANd9GcQkShXLTTJbPvayxB_eTwX7yAw4Bs_ceM_nTvL_Y6xMA0S-YYMC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ANd9GcQv34r6M7P1lX-tDmeQKqEuJ9p0itkTUR_4RkaP76yn4aYeHe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8250"/>
            <a:ext cx="2362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ANd9GcRarQQ2jmEwm7OT0pqQdCWhF7zn7F5chox4RgjRX8R1mH1vy0D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6670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1" descr="ANd9GcRVBtrSGjOxm57WSu3SRjZ3aIILvPHST-ljuUgLY8wZQzEjWNzpc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438400"/>
            <a:ext cx="3200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ANd9GcSO2uxN6w1d_2b3zuv4wjo_6tJfNgRBvGEFgheKU9VXPXF_eY6L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585788"/>
            <a:ext cx="3124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9" descr="ANd9GcSvystnogGCFwCcHfdzSpmLypRACPnT2XJAWpE6fecAfGzUf0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7200"/>
            <a:ext cx="2362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5" descr="ANd9GcTCGl6J_g4UaQy8aBix_3YaTnIdkHMRimz4Ts-_Kn9JCgHZ4ZicD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1143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46"/>
          <p:cNvSpPr txBox="1">
            <a:spLocks noChangeArrowheads="1"/>
          </p:cNvSpPr>
          <p:nvPr/>
        </p:nvSpPr>
        <p:spPr bwMode="auto">
          <a:xfrm>
            <a:off x="2514600" y="0"/>
            <a:ext cx="2895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Nd9GcQSHyH-2m-aM4Afu9nZ39Ly2EgnTnFyJZI4SwOiwj_dKnaGec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2663"/>
            <a:ext cx="2743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ANd9GcRckG3C0ftNxduSgwSwLSBwqRzaifpl-JgE4Nbf_uOFcFYWAW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19650"/>
            <a:ext cx="3057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ANd9GcTHDEB7eJ7SLz0JlpK08qYDtFGQlyBkGwqER39zgn0k1rkxZBT2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3625"/>
            <a:ext cx="2438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Nd9GcRX-4f7u9XWEZen-eeZyhNzx3twCeFDLX5LGCgSa1YgdA_xfw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17825"/>
            <a:ext cx="2743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ANd9GcRhzuBzlxy6N3xhGx7B0fBpxSQpgDwAlX54IZeA2fxVVIetGD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938463"/>
            <a:ext cx="27432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ANd9GcS_v7-wgj23vN8h7CVq0XkywClJOEaKw5Hg8AWCfhZZfZvYLwtq_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014663"/>
            <a:ext cx="2895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ANd9GcQBy4YuALiGpyS8v8ATcHzI2-7_jAaCqJiPVAuBrgk-YnUbtLPjR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08038"/>
            <a:ext cx="28194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 descr="ANd9GcRK3StUIY-csBsXOjhGs0BVpBbIlFH3bUdoaiE-K97tpS66zCsCi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7438" y="381000"/>
            <a:ext cx="2166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3" descr="ANd9GcT9W_En5prVtwhgi6wsj5XWK8G7jRSKHPg_IBQFn4KQQR4GmOh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0" y="606425"/>
            <a:ext cx="3352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33400" y="152400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CÔN TRÙNG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Nd9GcS_UaVV33vvbp90WowYof4xhZGP7fkTpaQHGg5SqAFA0NUgZwSuMZdOCq_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2288"/>
            <a:ext cx="33528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ANd9GcTn2r-1mkzdgxCNqwOYbHfhBDVnwIHrYJu0zM7lRk7bt0ZBfbk59kWN_IP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ANd9GcQ0x96IQDA5IBM3UbGOn1lsmfc6DAjhNkSV4tTbI8kJTLJLx2Re3HqSTC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66975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ANd9GcT0etYKPo16HE5KIHLk0zWRTi062bn-JUOw8loWT0Hu-RMQXPf6g1xaUo1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914900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ANd9GcRXSYKg6lj8OX9118hf3G-X5IU-B-sy1I_Pn2KkyIUyp6zgfyj1thop2Rs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7075" y="3505200"/>
            <a:ext cx="2066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ANd9GcQkWtgmybdJFEK_AGs71PobR_eidvMe-DoqshZuEslnezgG882_gDM5jYKI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2438400"/>
            <a:ext cx="2600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7" descr="ANd9GcQ8KELTXE9ru2mBjmtQjHoiE8IT7spQRNsNlzht9we9wNWjS39vRpa6tCq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0" y="2057400"/>
            <a:ext cx="20002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9" descr="ANd9GcQklCegMQ2UnbyfUinHs5YoEfVcY-mlSxXt67mtJ7U7qEg4Oz7HLA9T6Q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1000" y="685800"/>
            <a:ext cx="2895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1" descr="ANd9GcTi_ppI7C8w0US3l5F5xp6u8avXFzonxkH49_kBvFYWZpcnsyjqkoClVw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90800" y="2514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3" descr="ANd9GcQCGJLq_5vdX8zUaYiA1T8q8p-uhgGbHPaMnLA_-_WCJdmJJSzm428p_NF6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53275" y="381000"/>
            <a:ext cx="1990725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5" descr="ANd9GcTdgwDVkA73SAqzZSCnaZTxfR6Ouy-W0b_O7ZfLbZ6wIik1QY9YFbxfhw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76600" y="1524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1295400" y="152400"/>
            <a:ext cx="685800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CÁ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ANd9GcT4dZ3PX3ElJTcxpNMsNjXazTUyKM_10Od79qjVtREzvN7Koi5PX_EK3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2766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ANd9GcRVHHSISgdZFDB8YnUhpNFPt-lWRCBVQo5G2PqZ5LSCPyxLGffE5AtlD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876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5" descr="ANd9GcRPV198ImOqWbsRblPCnzCAaEEStnU9c_NMJbKXoInqzX_HbseXo7OeyD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2766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9" descr="ANd9GcSe131lIAzTwunjmM4KL81hGlfKU-CPjOIUFxrMI_Ys5UTp99Y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5029200"/>
            <a:ext cx="2590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14cqmm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2766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 descr="e16l5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495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 descr="5jzazd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766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3810000" y="304800"/>
            <a:ext cx="1143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CHIM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381BmSOdztcR3c8nYPK6bjJcJHsCs1WNaq5iMJEiYzthHYo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6570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ANd9GcSBt5QTvJatd78S9XXoK73_tEI1IsOGVKOGqIph6POHQxP3WlhZ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31242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ANd9GcSC6vO2SfdUoTiSwI2ordfK1GPA-fYfPuxugZEgl64dnNzqCjn79oDfGZR-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7950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ANd9GcS80msM7N5PQ2BuOV2INnWyblojcEN0DVuCuiTmiNVbeFw7Am4DYJn0-Wz_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57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ANd9GcR2Kzz4hjEAPIADQDZUjtkYIyDkdzRmd1bWJpS_0hzZp5pFa7CMmdFMy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743200"/>
            <a:ext cx="2667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ANd9GcS6X300Y5I3ggksi-7Ah7lpZnkN8XbRrzfl6JOzOex4IJEvH-ebfzdvD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1981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6" descr="ANd9GcTQfQOsUVXsUu7cCHIhb80FGyodQX9cJGJCJiwxq5n-ikEGHirfJ8tndNY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3200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8" descr="ANd9GcTvd8hveJQiov3CbJbpmGMblP7K5KpmU9kEJcRl9GE0O2SpQuAjARAKyLaH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0" y="30480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9"/>
          <p:cNvSpPr txBox="1">
            <a:spLocks noChangeArrowheads="1"/>
          </p:cNvSpPr>
          <p:nvPr/>
        </p:nvSpPr>
        <p:spPr bwMode="auto">
          <a:xfrm>
            <a:off x="3810000" y="457200"/>
            <a:ext cx="990600" cy="7080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GIA CẦM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213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t213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291110animal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291110animal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124325"/>
            <a:ext cx="2362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291110animal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121275"/>
            <a:ext cx="2438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91110animal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291110animal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133600"/>
            <a:ext cx="2057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21335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717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Thao cam vien co them 2 con huou cao c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4572000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120639491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2286000"/>
            <a:ext cx="152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121305724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52600" y="1981200"/>
            <a:ext cx="1447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t2133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1800" y="2133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hedgehogbnps450x300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23622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91124cl1albino29squir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029075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a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7375"/>
            <a:ext cx="4419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295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t213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6anh040111_jpg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24384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anhso-27_2149526252_b5a1eb2bb1_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057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b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438400"/>
            <a:ext cx="2362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rau bo luon quay dau ve mot huo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04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Vi sao con voi o Vuon thu Ha Noi che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648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ANd9GcTup8YxYWeqmTofJIhVBivIJCAl5Rb3eagnl0BT3Lud2Lue7QoOw0LqBM4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0"/>
            <a:ext cx="1981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498975"/>
            <a:ext cx="2743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inh anh nhung loai dong vat nguy 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94300"/>
            <a:ext cx="20574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rau bo luon quay dau ve mot hu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971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20896238_images1926376_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447800"/>
            <a:ext cx="2362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a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Chan gia cho chuot tui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vth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6002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ba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4384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anh-dong-vat05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1539875"/>
            <a:ext cx="18669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4anh040111_jpgx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743200"/>
            <a:ext cx="2590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7anh040111.jpgx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38400" y="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91000" y="13716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Thao cam vien co them 2 con huou cao c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28194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th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ường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609600" y="2520255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</a:t>
            </a:r>
            <a:r>
              <a:rPr lang="vi-VN" sz="3200" b="1" dirty="0">
                <a:solidFill>
                  <a:srgbClr val="0000FF"/>
                </a:solidFill>
                <a:latin typeface="Arial" charset="0"/>
              </a:rPr>
              <a:t>y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pic>
        <p:nvPicPr>
          <p:cNvPr id="5128" name="Picture 10" descr="BD137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Lạc đà hai bướu">
            <a:hlinkClick r:id="rId2" tooltip="Lạc đà hai bướu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956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12085577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ANd9GcQdLiy5vLTrAp-HsbXGVYnTD2bW-TNk0Kp6Yey1_7CcGyFf8mQa3bdNhP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ANd9GcRoMdp5dA9lkwnvyzS3AiwUFa1RMhshjMzpCt39P_HcjdjTICVkuWombN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ANd9GcTzrzDkZ4lSmH-bukzYUVqgd7g6X_D-84iAlqhBrUKM2fSZFkgSf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971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uu Dolly da ch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6138"/>
            <a:ext cx="44958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ANd9GcQN8lcbsalfDiRUxGEpiIY5bhKo_B17k5QlFVQ5B6cWbOjR-RWmTuvDXh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Lạc đà hai bướu">
            <a:hlinkClick r:id="rId6" tooltip="Lạc đà hai bướu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540125"/>
            <a:ext cx="48006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ANd9GcRepG8CJkZZmoHQRL5IPiitDQOTz7v6um9MH9-CmgD673TGPuJ30yQigL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/>
          <p:cNvSpPr>
            <a:spLocks noChangeArrowheads="1"/>
          </p:cNvSpPr>
          <p:nvPr/>
        </p:nvSpPr>
        <p:spPr bwMode="auto">
          <a:xfrm>
            <a:off x="2514600" y="152400"/>
            <a:ext cx="3048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Ò CHƠI Ô CHỮ</a:t>
            </a:r>
          </a:p>
        </p:txBody>
      </p:sp>
      <p:sp>
        <p:nvSpPr>
          <p:cNvPr id="35843" name="Oval 6"/>
          <p:cNvSpPr>
            <a:spLocks noChangeArrowheads="1"/>
          </p:cNvSpPr>
          <p:nvPr/>
        </p:nvSpPr>
        <p:spPr bwMode="auto">
          <a:xfrm>
            <a:off x="1371600" y="990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35844" name="Oval 7"/>
          <p:cNvSpPr>
            <a:spLocks noChangeArrowheads="1"/>
          </p:cNvSpPr>
          <p:nvPr/>
        </p:nvSpPr>
        <p:spPr bwMode="auto">
          <a:xfrm>
            <a:off x="13716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1371600" y="2286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1371600" y="2819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36576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48" name="Rectangle 32"/>
          <p:cNvSpPr>
            <a:spLocks noChangeArrowheads="1"/>
          </p:cNvSpPr>
          <p:nvPr/>
        </p:nvSpPr>
        <p:spPr bwMode="auto">
          <a:xfrm>
            <a:off x="36576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9" name="Rectangle 33"/>
          <p:cNvSpPr>
            <a:spLocks noChangeArrowheads="1"/>
          </p:cNvSpPr>
          <p:nvPr/>
        </p:nvSpPr>
        <p:spPr bwMode="auto">
          <a:xfrm>
            <a:off x="30480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0" name="Rectangle 36"/>
          <p:cNvSpPr>
            <a:spLocks noChangeArrowheads="1"/>
          </p:cNvSpPr>
          <p:nvPr/>
        </p:nvSpPr>
        <p:spPr bwMode="auto">
          <a:xfrm>
            <a:off x="4267200" y="914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51" name="Rectangle 41"/>
          <p:cNvSpPr>
            <a:spLocks noChangeArrowheads="1"/>
          </p:cNvSpPr>
          <p:nvPr/>
        </p:nvSpPr>
        <p:spPr bwMode="auto">
          <a:xfrm>
            <a:off x="36576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2" name="Rectangle 42"/>
          <p:cNvSpPr>
            <a:spLocks noChangeArrowheads="1"/>
          </p:cNvSpPr>
          <p:nvPr/>
        </p:nvSpPr>
        <p:spPr bwMode="auto">
          <a:xfrm>
            <a:off x="42672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3" name="Rectangle 43"/>
          <p:cNvSpPr>
            <a:spLocks noChangeArrowheads="1"/>
          </p:cNvSpPr>
          <p:nvPr/>
        </p:nvSpPr>
        <p:spPr bwMode="auto">
          <a:xfrm>
            <a:off x="48768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5854" name="Rectangle 44"/>
          <p:cNvSpPr>
            <a:spLocks noChangeArrowheads="1"/>
          </p:cNvSpPr>
          <p:nvPr/>
        </p:nvSpPr>
        <p:spPr bwMode="auto">
          <a:xfrm>
            <a:off x="42672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5" name="Rectangle 45"/>
          <p:cNvSpPr>
            <a:spLocks noChangeArrowheads="1"/>
          </p:cNvSpPr>
          <p:nvPr/>
        </p:nvSpPr>
        <p:spPr bwMode="auto">
          <a:xfrm>
            <a:off x="3048000" y="2133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56" name="Rectangle 8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7" name="Rectangle 89"/>
          <p:cNvSpPr>
            <a:spLocks noChangeArrowheads="1"/>
          </p:cNvSpPr>
          <p:nvPr/>
        </p:nvSpPr>
        <p:spPr bwMode="auto">
          <a:xfrm>
            <a:off x="3657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58" name="Rectangle 90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5859" name="Rectangle 92"/>
          <p:cNvSpPr>
            <a:spLocks noChangeArrowheads="1"/>
          </p:cNvSpPr>
          <p:nvPr/>
        </p:nvSpPr>
        <p:spPr bwMode="auto">
          <a:xfrm>
            <a:off x="4267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0" name="Rectangle 93"/>
          <p:cNvSpPr>
            <a:spLocks noChangeArrowheads="1"/>
          </p:cNvSpPr>
          <p:nvPr/>
        </p:nvSpPr>
        <p:spPr bwMode="auto">
          <a:xfrm>
            <a:off x="30480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1" name="Rectangle 152"/>
          <p:cNvSpPr>
            <a:spLocks noChangeArrowheads="1"/>
          </p:cNvSpPr>
          <p:nvPr/>
        </p:nvSpPr>
        <p:spPr bwMode="auto">
          <a:xfrm>
            <a:off x="4876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35862" name="Rectangle 156"/>
          <p:cNvSpPr>
            <a:spLocks noChangeArrowheads="1"/>
          </p:cNvSpPr>
          <p:nvPr/>
        </p:nvSpPr>
        <p:spPr bwMode="auto">
          <a:xfrm>
            <a:off x="36576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3" name="Rectangle 157"/>
          <p:cNvSpPr>
            <a:spLocks noChangeArrowheads="1"/>
          </p:cNvSpPr>
          <p:nvPr/>
        </p:nvSpPr>
        <p:spPr bwMode="auto">
          <a:xfrm>
            <a:off x="4267200" y="3962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5864" name="Oval 160"/>
          <p:cNvSpPr>
            <a:spLocks noChangeArrowheads="1"/>
          </p:cNvSpPr>
          <p:nvPr/>
        </p:nvSpPr>
        <p:spPr bwMode="auto">
          <a:xfrm>
            <a:off x="1371600" y="3505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35865" name="Oval 161"/>
          <p:cNvSpPr>
            <a:spLocks noChangeArrowheads="1"/>
          </p:cNvSpPr>
          <p:nvPr/>
        </p:nvSpPr>
        <p:spPr bwMode="auto">
          <a:xfrm>
            <a:off x="1371600" y="4114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01538" name="Oval 162"/>
          <p:cNvSpPr>
            <a:spLocks noChangeArrowheads="1"/>
          </p:cNvSpPr>
          <p:nvPr/>
        </p:nvSpPr>
        <p:spPr bwMode="auto">
          <a:xfrm>
            <a:off x="5791200" y="4114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39" name="Oval 163"/>
          <p:cNvSpPr>
            <a:spLocks noChangeArrowheads="1"/>
          </p:cNvSpPr>
          <p:nvPr/>
        </p:nvSpPr>
        <p:spPr bwMode="auto">
          <a:xfrm>
            <a:off x="5791200" y="3505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0" name="Oval 164"/>
          <p:cNvSpPr>
            <a:spLocks noChangeArrowheads="1"/>
          </p:cNvSpPr>
          <p:nvPr/>
        </p:nvSpPr>
        <p:spPr bwMode="auto">
          <a:xfrm>
            <a:off x="57912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1" name="Oval 165"/>
          <p:cNvSpPr>
            <a:spLocks noChangeArrowheads="1"/>
          </p:cNvSpPr>
          <p:nvPr/>
        </p:nvSpPr>
        <p:spPr bwMode="auto">
          <a:xfrm>
            <a:off x="5791200" y="2286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01542" name="Oval 166"/>
          <p:cNvSpPr>
            <a:spLocks noChangeArrowheads="1"/>
          </p:cNvSpPr>
          <p:nvPr/>
        </p:nvSpPr>
        <p:spPr bwMode="auto">
          <a:xfrm>
            <a:off x="5791200" y="1676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01543" name="Oval 167"/>
          <p:cNvSpPr>
            <a:spLocks noChangeArrowheads="1"/>
          </p:cNvSpPr>
          <p:nvPr/>
        </p:nvSpPr>
        <p:spPr bwMode="auto">
          <a:xfrm>
            <a:off x="5791200" y="1066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35872" name="Rectangle 44"/>
          <p:cNvSpPr>
            <a:spLocks noChangeArrowheads="1"/>
          </p:cNvSpPr>
          <p:nvPr/>
        </p:nvSpPr>
        <p:spPr bwMode="auto">
          <a:xfrm>
            <a:off x="4876800" y="1524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5873" name="Rectangle 9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38" grpId="0" animBg="1"/>
      <p:bldP spid="101539" grpId="0" animBg="1"/>
      <p:bldP spid="101540" grpId="0" animBg="1"/>
      <p:bldP spid="101541" grpId="0" animBg="1"/>
      <p:bldP spid="101542" grpId="0" animBg="1"/>
      <p:bldP spid="1015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685800" y="228600"/>
            <a:ext cx="7924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TR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Ò CHƠI Ô CHỮ: GỢI Ý CÁC Ô CHỮ NHƯ SAU: </a:t>
            </a:r>
          </a:p>
        </p:txBody>
      </p:sp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1524000" y="1828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Tôi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biết bay,kiếm mồi về đêm,tôi đẻ con.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1371600" y="8382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chúng tôi có lông mao bao phủ..</a:t>
            </a:r>
          </a:p>
        </p:txBody>
      </p:sp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1295400" y="5715000"/>
            <a:ext cx="73152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bay,hút mật các loài hoa </a:t>
            </a:r>
            <a:r>
              <a:rPr lang="en-US" sz="2000" b="1">
                <a:latin typeface="Arial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1371600" y="4724400"/>
            <a:ext cx="71628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sống,biết bơi,biết nhảy,có vỏ cứng</a:t>
            </a:r>
          </a:p>
        </p:txBody>
      </p:sp>
      <p:sp>
        <p:nvSpPr>
          <p:cNvPr id="36871" name="AutoShape 9"/>
          <p:cNvSpPr>
            <a:spLocks noChangeArrowheads="1"/>
          </p:cNvSpPr>
          <p:nvPr/>
        </p:nvSpPr>
        <p:spPr bwMode="auto">
          <a:xfrm>
            <a:off x="1447800" y="3733800"/>
            <a:ext cx="70866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T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ôi không có xương sống,có 8 cẳng, 2 càng,có vỏ cứng.</a:t>
            </a:r>
          </a:p>
        </p:txBody>
      </p:sp>
      <p:sp>
        <p:nvSpPr>
          <p:cNvPr id="36872" name="AutoShape 10"/>
          <p:cNvSpPr>
            <a:spLocks noChangeArrowheads="1"/>
          </p:cNvSpPr>
          <p:nvPr/>
        </p:nvSpPr>
        <p:spPr bwMode="auto">
          <a:xfrm>
            <a:off x="1524000" y="2743200"/>
            <a:ext cx="7010400" cy="381000"/>
          </a:xfrm>
          <a:prstGeom prst="roundRect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ơ thể có lông vũ bao phủ.</a:t>
            </a:r>
          </a:p>
        </p:txBody>
      </p:sp>
      <p:sp>
        <p:nvSpPr>
          <p:cNvPr id="36873" name="Oval 11"/>
          <p:cNvSpPr>
            <a:spLocks noChangeArrowheads="1"/>
          </p:cNvSpPr>
          <p:nvPr/>
        </p:nvSpPr>
        <p:spPr bwMode="auto">
          <a:xfrm>
            <a:off x="762000" y="83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6874" name="Oval 12"/>
          <p:cNvSpPr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6875" name="Oval 13"/>
          <p:cNvSpPr>
            <a:spLocks noChangeArrowheads="1"/>
          </p:cNvSpPr>
          <p:nvPr/>
        </p:nvSpPr>
        <p:spPr bwMode="auto">
          <a:xfrm>
            <a:off x="838200" y="2667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6876" name="Oval 14"/>
          <p:cNvSpPr>
            <a:spLocks noChangeArrowheads="1"/>
          </p:cNvSpPr>
          <p:nvPr/>
        </p:nvSpPr>
        <p:spPr bwMode="auto">
          <a:xfrm>
            <a:off x="838200" y="3657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838200" y="4648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762000" y="5715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1219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39624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1242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7338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3434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953000" y="3124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2004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8100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0480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1242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7338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343400" y="6096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6895" name="Oval 35"/>
          <p:cNvSpPr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6" name="Oval 36"/>
          <p:cNvSpPr>
            <a:spLocks noChangeArrowheads="1"/>
          </p:cNvSpPr>
          <p:nvPr/>
        </p:nvSpPr>
        <p:spPr bwMode="auto">
          <a:xfrm>
            <a:off x="8610600" y="464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7" name="Oval 37"/>
          <p:cNvSpPr>
            <a:spLocks noChangeArrowheads="1"/>
          </p:cNvSpPr>
          <p:nvPr/>
        </p:nvSpPr>
        <p:spPr bwMode="auto">
          <a:xfrm>
            <a:off x="8610600" y="3657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898" name="Oval 38"/>
          <p:cNvSpPr>
            <a:spLocks noChangeArrowheads="1"/>
          </p:cNvSpPr>
          <p:nvPr/>
        </p:nvSpPr>
        <p:spPr bwMode="auto">
          <a:xfrm>
            <a:off x="8610600" y="2743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6899" name="Oval 39"/>
          <p:cNvSpPr>
            <a:spLocks noChangeArrowheads="1"/>
          </p:cNvSpPr>
          <p:nvPr/>
        </p:nvSpPr>
        <p:spPr bwMode="auto">
          <a:xfrm>
            <a:off x="8610600" y="1752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6900" name="Oval 40"/>
          <p:cNvSpPr>
            <a:spLocks noChangeArrowheads="1"/>
          </p:cNvSpPr>
          <p:nvPr/>
        </p:nvSpPr>
        <p:spPr bwMode="auto">
          <a:xfrm>
            <a:off x="8610600" y="838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3528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419600" y="4114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5720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1828800" y="1752600"/>
            <a:ext cx="51816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ẾT QUẢ CÁC Ô CHỮ NHƯ SAU: </a:t>
            </a:r>
          </a:p>
        </p:txBody>
      </p:sp>
      <p:sp>
        <p:nvSpPr>
          <p:cNvPr id="37891" name="Oval 11"/>
          <p:cNvSpPr>
            <a:spLocks noChangeArrowheads="1"/>
          </p:cNvSpPr>
          <p:nvPr/>
        </p:nvSpPr>
        <p:spPr bwMode="auto">
          <a:xfrm>
            <a:off x="1905000" y="2895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1</a:t>
            </a:r>
          </a:p>
        </p:txBody>
      </p:sp>
      <p:sp>
        <p:nvSpPr>
          <p:cNvPr id="37892" name="Oval 12"/>
          <p:cNvSpPr>
            <a:spLocks noChangeArrowheads="1"/>
          </p:cNvSpPr>
          <p:nvPr/>
        </p:nvSpPr>
        <p:spPr bwMode="auto">
          <a:xfrm>
            <a:off x="1905000" y="3429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2</a:t>
            </a:r>
          </a:p>
        </p:txBody>
      </p:sp>
      <p:sp>
        <p:nvSpPr>
          <p:cNvPr id="37893" name="Oval 13"/>
          <p:cNvSpPr>
            <a:spLocks noChangeArrowheads="1"/>
          </p:cNvSpPr>
          <p:nvPr/>
        </p:nvSpPr>
        <p:spPr bwMode="auto">
          <a:xfrm>
            <a:off x="1905000" y="3962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3</a:t>
            </a:r>
          </a:p>
        </p:txBody>
      </p:sp>
      <p:sp>
        <p:nvSpPr>
          <p:cNvPr id="37894" name="Oval 14"/>
          <p:cNvSpPr>
            <a:spLocks noChangeArrowheads="1"/>
          </p:cNvSpPr>
          <p:nvPr/>
        </p:nvSpPr>
        <p:spPr bwMode="auto">
          <a:xfrm>
            <a:off x="1905000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4</a:t>
            </a:r>
          </a:p>
        </p:txBody>
      </p:sp>
      <p:sp>
        <p:nvSpPr>
          <p:cNvPr id="37895" name="Oval 15"/>
          <p:cNvSpPr>
            <a:spLocks noChangeArrowheads="1"/>
          </p:cNvSpPr>
          <p:nvPr/>
        </p:nvSpPr>
        <p:spPr bwMode="auto">
          <a:xfrm>
            <a:off x="1905000" y="5257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37896" name="Oval 16"/>
          <p:cNvSpPr>
            <a:spLocks noChangeArrowheads="1"/>
          </p:cNvSpPr>
          <p:nvPr/>
        </p:nvSpPr>
        <p:spPr bwMode="auto">
          <a:xfrm>
            <a:off x="1905000" y="5867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6</a:t>
            </a: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30480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36576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4267200" y="2743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Ú</a:t>
            </a: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26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9900"/>
                </a:solidFill>
                <a:latin typeface="Arial" charset="0"/>
              </a:rPr>
              <a:t>Ơ</a:t>
            </a:r>
          </a:p>
        </p:txBody>
      </p: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0480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C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36576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H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42672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I</a:t>
            </a:r>
          </a:p>
        </p:txBody>
      </p:sp>
      <p:sp>
        <p:nvSpPr>
          <p:cNvPr id="130074" name="Rectangle 26"/>
          <p:cNvSpPr>
            <a:spLocks noChangeArrowheads="1"/>
          </p:cNvSpPr>
          <p:nvPr/>
        </p:nvSpPr>
        <p:spPr bwMode="auto">
          <a:xfrm>
            <a:off x="4876800" y="3886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M</a:t>
            </a:r>
          </a:p>
        </p:txBody>
      </p:sp>
      <p:sp>
        <p:nvSpPr>
          <p:cNvPr id="130075" name="Rectangle 27"/>
          <p:cNvSpPr>
            <a:spLocks noChangeArrowheads="1"/>
          </p:cNvSpPr>
          <p:nvPr/>
        </p:nvSpPr>
        <p:spPr bwMode="auto">
          <a:xfrm>
            <a:off x="30480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C</a:t>
            </a: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36576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U</a:t>
            </a: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36576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T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42672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Ô</a:t>
            </a: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4876800" y="51054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6600CC"/>
                </a:solidFill>
                <a:latin typeface="Arial" charset="0"/>
              </a:rPr>
              <a:t>M</a:t>
            </a: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30480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O</a:t>
            </a: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36576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N</a:t>
            </a: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4267200" y="5715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Arial" charset="0"/>
              </a:rPr>
              <a:t>G</a:t>
            </a:r>
          </a:p>
        </p:txBody>
      </p:sp>
      <p:sp>
        <p:nvSpPr>
          <p:cNvPr id="37913" name="Oval 35"/>
          <p:cNvSpPr>
            <a:spLocks noChangeArrowheads="1"/>
          </p:cNvSpPr>
          <p:nvPr/>
        </p:nvSpPr>
        <p:spPr bwMode="auto">
          <a:xfrm>
            <a:off x="6096000" y="57912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4" name="Oval 36"/>
          <p:cNvSpPr>
            <a:spLocks noChangeArrowheads="1"/>
          </p:cNvSpPr>
          <p:nvPr/>
        </p:nvSpPr>
        <p:spPr bwMode="auto">
          <a:xfrm>
            <a:off x="6096000" y="5257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5" name="Oval 37"/>
          <p:cNvSpPr>
            <a:spLocks noChangeArrowheads="1"/>
          </p:cNvSpPr>
          <p:nvPr/>
        </p:nvSpPr>
        <p:spPr bwMode="auto">
          <a:xfrm>
            <a:off x="6019800" y="45720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6" name="Oval 38"/>
          <p:cNvSpPr>
            <a:spLocks noChangeArrowheads="1"/>
          </p:cNvSpPr>
          <p:nvPr/>
        </p:nvSpPr>
        <p:spPr bwMode="auto">
          <a:xfrm>
            <a:off x="6019800" y="3962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4</a:t>
            </a:r>
          </a:p>
        </p:txBody>
      </p:sp>
      <p:sp>
        <p:nvSpPr>
          <p:cNvPr id="37917" name="Oval 39"/>
          <p:cNvSpPr>
            <a:spLocks noChangeArrowheads="1"/>
          </p:cNvSpPr>
          <p:nvPr/>
        </p:nvSpPr>
        <p:spPr bwMode="auto">
          <a:xfrm>
            <a:off x="6019800" y="33528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37918" name="Oval 40"/>
          <p:cNvSpPr>
            <a:spLocks noChangeArrowheads="1"/>
          </p:cNvSpPr>
          <p:nvPr/>
        </p:nvSpPr>
        <p:spPr bwMode="auto">
          <a:xfrm>
            <a:off x="6019800" y="2819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3</a:t>
            </a:r>
          </a:p>
        </p:txBody>
      </p:sp>
      <p:sp>
        <p:nvSpPr>
          <p:cNvPr id="130089" name="Rectangle 41"/>
          <p:cNvSpPr>
            <a:spLocks noChangeArrowheads="1"/>
          </p:cNvSpPr>
          <p:nvPr/>
        </p:nvSpPr>
        <p:spPr bwMode="auto">
          <a:xfrm>
            <a:off x="36576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D</a:t>
            </a:r>
          </a:p>
        </p:txBody>
      </p:sp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4267200" y="4495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Arial" charset="0"/>
              </a:rPr>
              <a:t>A</a:t>
            </a: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8768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8000"/>
                </a:solidFill>
                <a:latin typeface="Arial" charset="0"/>
              </a:rPr>
              <a:t>I</a:t>
            </a:r>
          </a:p>
        </p:txBody>
      </p:sp>
      <p:sp>
        <p:nvSpPr>
          <p:cNvPr id="37922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6" grpId="0" animBg="1"/>
      <p:bldP spid="130067" grpId="0" animBg="1"/>
      <p:bldP spid="130068" grpId="0" animBg="1"/>
      <p:bldP spid="130070" grpId="0" animBg="1"/>
      <p:bldP spid="130071" grpId="0" animBg="1"/>
      <p:bldP spid="130072" grpId="0" animBg="1"/>
      <p:bldP spid="130073" grpId="0" animBg="1"/>
      <p:bldP spid="130074" grpId="0" animBg="1"/>
      <p:bldP spid="130075" grpId="0" animBg="1"/>
      <p:bldP spid="130076" grpId="0" animBg="1"/>
      <p:bldP spid="130077" grpId="0" animBg="1"/>
      <p:bldP spid="130078" grpId="0" animBg="1"/>
      <p:bldP spid="130079" grpId="0" animBg="1"/>
      <p:bldP spid="130080" grpId="0" animBg="1"/>
      <p:bldP spid="130081" grpId="0" animBg="1"/>
      <p:bldP spid="130082" grpId="0" animBg="1"/>
      <p:bldP spid="130089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676400" y="533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Tự nhiên và xã hội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TI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ẾT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609600" y="1600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MỘT SỐ CẢNH ĐẸP CỦA ĐẤT NƯỚC TA</a:t>
            </a:r>
          </a:p>
        </p:txBody>
      </p:sp>
      <p:pic>
        <p:nvPicPr>
          <p:cNvPr id="38917" name="Picture 9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anh%20thien%20nhien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552950"/>
            <a:ext cx="2971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6" descr="ANd9GcRLuoyihfBZxozlWWWntlyR0XpB-ln9r_RXOTDBebiXawcpeux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52950"/>
            <a:ext cx="2743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8" descr="ANd9GcR5mqomEzkIlquCtrFAhLKNKYJwvSV3cZBZbRSyxRVP6OM109Tw5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452688"/>
            <a:ext cx="26670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0" descr="MuongHoa-Laoc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438400"/>
            <a:ext cx="35147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ANd9GcRYqaY_EwAcPTfhnJpkaiSN_KH0-qA6EpgeSQb5Uyjw7a1kvL1-3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4" descr="ANd9GcQ674lk2d5FjyluNvXcfSMZUL0KDeZmEkOIwwbQNzsqSaY8bIuq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74950"/>
            <a:ext cx="304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6" descr="cdv-anhdep8-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8" descr="LA42287_10_30_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1524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30" descr="Diem_Den_102009_0049-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0"/>
            <a:ext cx="30480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ANd9GcTMLs_WhTjlcIAXOCnUzkbgXebutU8AbjGWE7DEYMuNYthjD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4063"/>
            <a:ext cx="30480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ANd9GcQ_TkKs8NnFjbokzZlpIQeL5Iy84Xtf0OtKl1pqRXBRaF692M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5720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574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6386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6" descr="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050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pr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57463"/>
            <a:ext cx="3124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0" descr="previe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3850"/>
            <a:ext cx="3048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2" descr="previ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30213"/>
            <a:ext cx="28956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4" descr="previ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295275"/>
            <a:ext cx="3200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Resize%20of%20734200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9288"/>
            <a:ext cx="33528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3" descr="Anh-dep-ve-dat-nuoc-con-nguoi-Viet-Nam-tiep_Tin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652963"/>
            <a:ext cx="29718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5" descr="Bien-Phan-Thiet-mot-ngay-so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070100"/>
            <a:ext cx="2971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7" descr="50842344_b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93913"/>
            <a:ext cx="32766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9" descr="7930072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1" descr="500-375-canh-dep-me-hon-o-australia-NGOISAO_1433279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209800"/>
            <a:ext cx="3048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cdv-anhdep-01_thum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2004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25" descr="q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200" y="0"/>
            <a:ext cx="3200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7" descr="06bactha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0"/>
            <a:ext cx="30480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9_bangnamcu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9275"/>
            <a:ext cx="8839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05000" y="1219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BĂNG TAN Ở NAM CỰC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1752600" y="838200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TÌM HIỂU VỀ THỰC VẬT</a:t>
            </a:r>
          </a:p>
        </p:txBody>
      </p:sp>
      <p:pic>
        <p:nvPicPr>
          <p:cNvPr id="6147" name="Picture 19" descr="ANd9GcReAL5tASUvQOUimkXjqOXQpUY8PGe1jxTyxuYELN-sPBjPBrL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55818"/>
            <a:ext cx="2363788" cy="36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1" descr="ANd9GcTQyBihftBvFfKFX0-fwNOdzT5W9vsapLKM9Qnv9E-EOVO4jyMr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200400"/>
            <a:ext cx="19002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4" descr="ANd9GcTvglC8X_Lf1rCm0065m5c3pa69LtEIcrH1LSEV6kz-ttuthN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00400"/>
            <a:ext cx="2190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5" descr="ANd9GcQocE0oxY2M1Y6Z38AFYNKpfPIh5fnOTGkyvVmC64lRmRPkx68IYMYuJfZz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3255818"/>
            <a:ext cx="2344738" cy="36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26"/>
          <p:cNvSpPr txBox="1">
            <a:spLocks noChangeArrowheads="1"/>
          </p:cNvSpPr>
          <p:nvPr/>
        </p:nvSpPr>
        <p:spPr bwMode="auto">
          <a:xfrm>
            <a:off x="610466" y="1653381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762000" y="1524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752600" y="685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904C8"/>
                </a:solidFill>
                <a:latin typeface="Arial" charset="0"/>
              </a:rPr>
              <a:t>LÀM BÀI VÀO VỞ BÀI TẬP TRANG 82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5814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(Bài 3)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295400" y="0"/>
            <a:ext cx="6951663" cy="1049338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Arial" charset="0"/>
              </a:rPr>
              <a:t>TRÒ CH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I: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CHÚ TIỂU LEO NÚI</a:t>
            </a:r>
            <a:endParaRPr lang="en-US" sz="2000" b="1">
              <a:solidFill>
                <a:srgbClr val="FF0000"/>
              </a:solidFill>
              <a:latin typeface="VN-NTime" pitchFamily="2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381000" y="5588000"/>
            <a:ext cx="7467600" cy="28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6" name="Oval 4"/>
          <p:cNvSpPr>
            <a:spLocks noChangeArrowheads="1"/>
          </p:cNvSpPr>
          <p:nvPr/>
        </p:nvSpPr>
        <p:spPr bwMode="auto">
          <a:xfrm>
            <a:off x="52388" y="1431925"/>
            <a:ext cx="1831975" cy="701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XANH</a:t>
            </a:r>
            <a:endParaRPr lang="en-US" sz="1600">
              <a:latin typeface="Arial" charset="0"/>
            </a:endParaRPr>
          </a:p>
        </p:txBody>
      </p:sp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069138" y="1371600"/>
            <a:ext cx="1617662" cy="685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33CC"/>
                </a:solidFill>
                <a:latin typeface="Arial" charset="0"/>
              </a:rPr>
              <a:t>ĐỘI ĐỎ 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8458200" y="2819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2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8458200" y="37338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008000"/>
                </a:solidFill>
                <a:latin typeface="Arial" charset="0"/>
              </a:rPr>
              <a:t>3</a:t>
            </a: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8458200" y="41910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BF0D2B"/>
                </a:solidFill>
                <a:latin typeface="Arial" charset="0"/>
              </a:rPr>
              <a:t>4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8458200" y="46482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33CC"/>
                </a:solidFill>
                <a:latin typeface="Arial" charset="0"/>
              </a:rPr>
              <a:t>5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8458200" y="5105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45068" name="Rectangle 12" descr="Bouquet"/>
          <p:cNvSpPr>
            <a:spLocks noChangeArrowheads="1"/>
          </p:cNvSpPr>
          <p:nvPr/>
        </p:nvSpPr>
        <p:spPr bwMode="auto">
          <a:xfrm>
            <a:off x="76200" y="3276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371600" y="3200400"/>
            <a:ext cx="2757488" cy="2349500"/>
            <a:chOff x="2160" y="1514"/>
            <a:chExt cx="1737" cy="1480"/>
          </a:xfrm>
        </p:grpSpPr>
        <p:sp>
          <p:nvSpPr>
            <p:cNvPr id="45098" name="Line 14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15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16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18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9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0" name="Group 20"/>
          <p:cNvGrpSpPr>
            <a:grpSpLocks/>
          </p:cNvGrpSpPr>
          <p:nvPr/>
        </p:nvGrpSpPr>
        <p:grpSpPr bwMode="auto">
          <a:xfrm flipH="1">
            <a:off x="4114800" y="3200400"/>
            <a:ext cx="2728913" cy="2349500"/>
            <a:chOff x="2160" y="1514"/>
            <a:chExt cx="1737" cy="1480"/>
          </a:xfrm>
        </p:grpSpPr>
        <p:sp>
          <p:nvSpPr>
            <p:cNvPr id="45092" name="Line 21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2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23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24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25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26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838200" y="5791200"/>
            <a:ext cx="7391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Arial" charset="0"/>
              </a:rPr>
              <a:t>Ta có nên tắm dưới trời mưa không ?</a:t>
            </a:r>
          </a:p>
        </p:txBody>
      </p:sp>
      <p:grpSp>
        <p:nvGrpSpPr>
          <p:cNvPr id="45072" name="Group 28"/>
          <p:cNvGrpSpPr>
            <a:grpSpLocks/>
          </p:cNvGrpSpPr>
          <p:nvPr/>
        </p:nvGrpSpPr>
        <p:grpSpPr bwMode="auto">
          <a:xfrm>
            <a:off x="1371600" y="3225800"/>
            <a:ext cx="5453063" cy="2341563"/>
            <a:chOff x="864" y="1981"/>
            <a:chExt cx="3435" cy="1475"/>
          </a:xfrm>
        </p:grpSpPr>
        <p:sp>
          <p:nvSpPr>
            <p:cNvPr id="45086" name="Rectangle 29"/>
            <p:cNvSpPr>
              <a:spLocks noChangeArrowheads="1"/>
            </p:cNvSpPr>
            <p:nvPr/>
          </p:nvSpPr>
          <p:spPr bwMode="auto">
            <a:xfrm>
              <a:off x="864" y="2964"/>
              <a:ext cx="624" cy="4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7" name="Rectangle 30"/>
            <p:cNvSpPr>
              <a:spLocks noChangeArrowheads="1"/>
            </p:cNvSpPr>
            <p:nvPr/>
          </p:nvSpPr>
          <p:spPr bwMode="auto">
            <a:xfrm>
              <a:off x="3694" y="2965"/>
              <a:ext cx="605" cy="48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1460" y="2468"/>
              <a:ext cx="605" cy="9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89" name="Rectangle 32"/>
            <p:cNvSpPr>
              <a:spLocks noChangeArrowheads="1"/>
            </p:cNvSpPr>
            <p:nvPr/>
          </p:nvSpPr>
          <p:spPr bwMode="auto">
            <a:xfrm>
              <a:off x="3024" y="2480"/>
              <a:ext cx="718" cy="97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2038" y="1990"/>
              <a:ext cx="624" cy="146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45091" name="Rectangle 34"/>
            <p:cNvSpPr>
              <a:spLocks noChangeArrowheads="1"/>
            </p:cNvSpPr>
            <p:nvPr/>
          </p:nvSpPr>
          <p:spPr bwMode="auto">
            <a:xfrm>
              <a:off x="2522" y="1981"/>
              <a:ext cx="624" cy="147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pic>
        <p:nvPicPr>
          <p:cNvPr id="100387" name="Picture 35" descr="chu ti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517900"/>
            <a:ext cx="1081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8" name="Picture 36" descr="ti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67100"/>
            <a:ext cx="10985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9" name="Picture 37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9300" y="11049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0" name="Picture 38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130300"/>
            <a:ext cx="8080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914400" y="5638800"/>
            <a:ext cx="7315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Em thấy trời nắng khác trời mưa như thế nào?</a:t>
            </a:r>
          </a:p>
          <a:p>
            <a:pPr algn="ctr" eaLnBrk="0" hangingPunct="0"/>
            <a:endParaRPr lang="en-US" sz="2000">
              <a:latin typeface="Arial" charset="0"/>
            </a:endParaRPr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914400" y="3124200"/>
            <a:ext cx="7239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Những đám mây khi trời mưa thế nào?</a:t>
            </a:r>
          </a:p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100393" name="AutoShape 41"/>
          <p:cNvSpPr>
            <a:spLocks noChangeArrowheads="1"/>
          </p:cNvSpPr>
          <p:nvPr/>
        </p:nvSpPr>
        <p:spPr bwMode="auto">
          <a:xfrm>
            <a:off x="1066800" y="2209800"/>
            <a:ext cx="7315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Khi trời mưa bầu trời thế nào?</a:t>
            </a:r>
          </a:p>
        </p:txBody>
      </p:sp>
      <p:sp>
        <p:nvSpPr>
          <p:cNvPr id="100394" name="AutoShape 42"/>
          <p:cNvSpPr>
            <a:spLocks noChangeArrowheads="1"/>
          </p:cNvSpPr>
          <p:nvPr/>
        </p:nvSpPr>
        <p:spPr bwMode="auto">
          <a:xfrm>
            <a:off x="914400" y="1447800"/>
            <a:ext cx="70866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Mặt trời,</a:t>
            </a:r>
            <a:r>
              <a:rPr lang="en-US" sz="1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những đám mây khi trời nắng  thế nào?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</a:rPr>
              <a:t>z</a:t>
            </a:r>
          </a:p>
        </p:txBody>
      </p:sp>
      <p:pic>
        <p:nvPicPr>
          <p:cNvPr id="100395" name="Picture 43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225" y="19177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6" name="Picture 4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288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7" name="Picture 45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9685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8" name="Picture 46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8161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99" name="VUIDEHOC t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" fill="hold"/>
                                        <p:tgtEl>
                                          <p:spTgt spid="100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0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0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0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00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6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451 -0.11227 L 0.07726 -0.10926 " pathEditMode="relative" rAng="0" ptsTypes="AAA">
                                      <p:cBhvr>
                                        <p:cTn id="178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10926 L 0.08195 -0.23032 L 0.175 -0.23657 " pathEditMode="relative" rAng="0" ptsTypes="AAA">
                                      <p:cBhvr>
                                        <p:cTn id="182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99 -0.23657 L 0.18194 -0.3456 L 0.29097 -0.33657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00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225 -0.12107 L -0.07049 -0.12107 " pathEditMode="relative" ptsTypes="AAA">
                                      <p:cBhvr>
                                        <p:cTn id="191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4 -0.12106 L -0.07639 -0.23935 L -0.16511 -0.23634 " pathEditMode="relative" rAng="0" ptsTypes="AAA">
                                      <p:cBhvr>
                                        <p:cTn id="195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23634 L -0.16737 -0.32107 L -0.29011 -0.33333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8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3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audio>
              <p:cMediaNode>
                <p:cTn id="2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99"/>
                </p:tgtEl>
              </p:cMediaNode>
            </p:audio>
          </p:childTnLst>
        </p:cTn>
      </p:par>
    </p:tnLst>
    <p:bldLst>
      <p:bldP spid="100356" grpId="0" animBg="1"/>
      <p:bldP spid="100357" grpId="0" animBg="1"/>
      <p:bldP spid="100358" grpId="0" animBg="1"/>
      <p:bldP spid="100358" grpId="1" animBg="1"/>
      <p:bldP spid="100358" grpId="2" animBg="1"/>
      <p:bldP spid="100359" grpId="0" animBg="1"/>
      <p:bldP spid="100359" grpId="1" animBg="1"/>
      <p:bldP spid="100359" grpId="2" animBg="1"/>
      <p:bldP spid="100360" grpId="0" animBg="1"/>
      <p:bldP spid="100360" grpId="1" animBg="1"/>
      <p:bldP spid="100360" grpId="2" animBg="1"/>
      <p:bldP spid="100361" grpId="0" animBg="1"/>
      <p:bldP spid="100361" grpId="1" animBg="1"/>
      <p:bldP spid="100361" grpId="2" animBg="1"/>
      <p:bldP spid="100362" grpId="0" animBg="1"/>
      <p:bldP spid="100362" grpId="1" animBg="1"/>
      <p:bldP spid="100362" grpId="2" animBg="1"/>
      <p:bldP spid="100363" grpId="0" animBg="1"/>
      <p:bldP spid="100363" grpId="1" animBg="1"/>
      <p:bldP spid="100363" grpId="2" animBg="1"/>
      <p:bldP spid="100379" grpId="0" animBg="1"/>
      <p:bldP spid="100379" grpId="1" animBg="1"/>
      <p:bldP spid="100391" grpId="0" animBg="1"/>
      <p:bldP spid="100391" grpId="1" animBg="1"/>
      <p:bldP spid="100392" grpId="0" animBg="1"/>
      <p:bldP spid="100392" grpId="1" animBg="1"/>
      <p:bldP spid="100393" grpId="0" animBg="1"/>
      <p:bldP spid="100393" grpId="1" animBg="1"/>
      <p:bldP spid="100394" grpId="0" animBg="1"/>
      <p:bldP spid="10039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anh-nghe-thu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2133600" y="4191000"/>
            <a:ext cx="4638675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  <p:pic>
        <p:nvPicPr>
          <p:cNvPr id="108556" name="Let It 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4864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4" descr="4b5b03ac_541e089a_61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562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1" descr="e16l5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194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86" fill="hold"/>
                                        <p:tgtEl>
                                          <p:spTgt spid="108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T</a:t>
            </a:r>
            <a:r>
              <a:rPr lang="en-US" b="1" u="sng">
                <a:solidFill>
                  <a:srgbClr val="0000FF"/>
                </a:solidFill>
                <a:latin typeface="Arial" charset="0"/>
              </a:rPr>
              <a:t>ự nhiên và xã hội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b="1">
                <a:latin typeface="Arial" charset="0"/>
              </a:rPr>
              <a:t>       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ChangeArrowheads="1"/>
          </p:cNvSpPr>
          <p:nvPr/>
        </p:nvSpPr>
        <p:spPr bwMode="auto">
          <a:xfrm>
            <a:off x="0" y="3838575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graphicFrame>
        <p:nvGraphicFramePr>
          <p:cNvPr id="6767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57717519"/>
              </p:ext>
            </p:extLst>
          </p:nvPr>
        </p:nvGraphicFramePr>
        <p:xfrm>
          <a:off x="228598" y="1752600"/>
          <a:ext cx="8534402" cy="2879725"/>
        </p:xfrm>
        <a:graphic>
          <a:graphicData uri="http://schemas.openxmlformats.org/drawingml/2006/table">
            <a:tbl>
              <a:tblPr/>
              <a:tblGrid>
                <a:gridCol w="124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6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 vật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 trường sống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49400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 điểm nổi bật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Trên cạn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Thân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gỗ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cho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04C8"/>
                          </a:solidFill>
                          <a:effectLst/>
                          <a:latin typeface="Tahoma" pitchFamily="34" charset="0"/>
                        </a:rPr>
                        <a:t>quả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904C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21" name="Text Box 6"/>
          <p:cNvSpPr txBox="1">
            <a:spLocks noChangeArrowheads="1"/>
          </p:cNvSpPr>
          <p:nvPr/>
        </p:nvSpPr>
        <p:spPr bwMode="auto">
          <a:xfrm>
            <a:off x="7620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Tự nhiên và xã hội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THỰC HÀNH ĐI THĂM THIÊN NHIÊN</a:t>
            </a:r>
          </a:p>
        </p:txBody>
      </p:sp>
      <p:sp>
        <p:nvSpPr>
          <p:cNvPr id="8222" name="Text Box 59"/>
          <p:cNvSpPr txBox="1">
            <a:spLocks noChangeArrowheads="1"/>
          </p:cNvSpPr>
          <p:nvPr/>
        </p:nvSpPr>
        <p:spPr bwMode="auto">
          <a:xfrm>
            <a:off x="228600" y="8382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 dirty="0">
                <a:solidFill>
                  <a:srgbClr val="2904C8"/>
                </a:solidFill>
                <a:latin typeface="Arial" charset="0"/>
              </a:rPr>
              <a:t>Đánh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dấu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X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cột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1,2,3,4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rồi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ghi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ý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kiến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nhận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xét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cột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còn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2904C8"/>
                </a:solidFill>
                <a:latin typeface="Arial" charset="0"/>
              </a:rPr>
              <a:t>lại</a:t>
            </a:r>
            <a:r>
              <a:rPr lang="en-US" b="1" dirty="0">
                <a:solidFill>
                  <a:srgbClr val="2904C8"/>
                </a:solidFill>
                <a:latin typeface="Arial" charset="0"/>
              </a:rPr>
              <a:t>.</a:t>
            </a:r>
          </a:p>
        </p:txBody>
      </p:sp>
      <p:sp>
        <p:nvSpPr>
          <p:cNvPr id="8223" name="Text Box 62"/>
          <p:cNvSpPr txBox="1">
            <a:spLocks noChangeArrowheads="1"/>
          </p:cNvSpPr>
          <p:nvPr/>
        </p:nvSpPr>
        <p:spPr bwMode="auto">
          <a:xfrm>
            <a:off x="160020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(1)</a:t>
            </a:r>
          </a:p>
        </p:txBody>
      </p:sp>
      <p:sp>
        <p:nvSpPr>
          <p:cNvPr id="8224" name="Text Box 64"/>
          <p:cNvSpPr txBox="1">
            <a:spLocks noChangeArrowheads="1"/>
          </p:cNvSpPr>
          <p:nvPr/>
        </p:nvSpPr>
        <p:spPr bwMode="auto">
          <a:xfrm>
            <a:off x="22098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(2)</a:t>
            </a:r>
          </a:p>
        </p:txBody>
      </p:sp>
      <p:sp>
        <p:nvSpPr>
          <p:cNvPr id="8225" name="Text Box 65"/>
          <p:cNvSpPr txBox="1">
            <a:spLocks noChangeArrowheads="1"/>
          </p:cNvSpPr>
          <p:nvPr/>
        </p:nvSpPr>
        <p:spPr bwMode="auto">
          <a:xfrm>
            <a:off x="2819400" y="2667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Arial" charset="0"/>
              </a:rPr>
              <a:t>(3)</a:t>
            </a:r>
          </a:p>
        </p:txBody>
      </p:sp>
      <p:pic>
        <p:nvPicPr>
          <p:cNvPr id="8226" name="Picture 14" descr="XMASCA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Text Box 69"/>
          <p:cNvSpPr txBox="1">
            <a:spLocks noChangeArrowheads="1"/>
          </p:cNvSpPr>
          <p:nvPr/>
        </p:nvSpPr>
        <p:spPr bwMode="auto">
          <a:xfrm>
            <a:off x="16002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rau</a:t>
            </a:r>
          </a:p>
        </p:txBody>
      </p:sp>
      <p:sp>
        <p:nvSpPr>
          <p:cNvPr id="8228" name="Text Box 71"/>
          <p:cNvSpPr txBox="1">
            <a:spLocks noChangeArrowheads="1"/>
          </p:cNvSpPr>
          <p:nvPr/>
        </p:nvSpPr>
        <p:spPr bwMode="auto">
          <a:xfrm>
            <a:off x="3429000" y="19050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Lo</a:t>
            </a:r>
            <a:r>
              <a:rPr lang="en-US" b="1">
                <a:solidFill>
                  <a:srgbClr val="2904C8"/>
                </a:solidFill>
                <a:latin typeface="Arial" charset="0"/>
              </a:rPr>
              <a:t>ài khác</a:t>
            </a:r>
            <a:r>
              <a:rPr lang="en-US" sz="2000" b="1">
                <a:solidFill>
                  <a:srgbClr val="2904C8"/>
                </a:solidFill>
                <a:latin typeface="Arial" charset="0"/>
              </a:rPr>
              <a:t> </a:t>
            </a:r>
          </a:p>
        </p:txBody>
      </p:sp>
      <p:sp>
        <p:nvSpPr>
          <p:cNvPr id="8229" name="Text Box 72"/>
          <p:cNvSpPr txBox="1">
            <a:spLocks noChangeArrowheads="1"/>
          </p:cNvSpPr>
          <p:nvPr/>
        </p:nvSpPr>
        <p:spPr bwMode="auto">
          <a:xfrm>
            <a:off x="2209800" y="19812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hoa</a:t>
            </a:r>
          </a:p>
        </p:txBody>
      </p:sp>
      <p:sp>
        <p:nvSpPr>
          <p:cNvPr id="8230" name="Text Box 73"/>
          <p:cNvSpPr txBox="1">
            <a:spLocks noChangeArrowheads="1"/>
          </p:cNvSpPr>
          <p:nvPr/>
        </p:nvSpPr>
        <p:spPr bwMode="auto">
          <a:xfrm>
            <a:off x="2819400" y="198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2904C8"/>
                </a:solidFill>
                <a:latin typeface="Arial" charset="0"/>
              </a:rPr>
              <a:t>Cây g</a:t>
            </a:r>
            <a:r>
              <a:rPr lang="en-US" b="1">
                <a:latin typeface="Arial" charset="0"/>
              </a:rPr>
              <a:t>ỗ</a:t>
            </a:r>
          </a:p>
        </p:txBody>
      </p:sp>
      <p:sp>
        <p:nvSpPr>
          <p:cNvPr id="8231" name="Text Box 77"/>
          <p:cNvSpPr txBox="1">
            <a:spLocks noChangeArrowheads="1"/>
          </p:cNvSpPr>
          <p:nvPr/>
        </p:nvSpPr>
        <p:spPr bwMode="auto">
          <a:xfrm>
            <a:off x="3429000" y="2667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(4)</a:t>
            </a:r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228600" y="5029200"/>
            <a:ext cx="5943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Học sinh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Arial" charset="0"/>
              </a:rPr>
              <a:t>Học sinh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nêu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ANd9GcR1duhXjNRUs1CcPBgIKxeAIOyZZU6Sd5SXHNz1Wy3F5BDb5P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267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5" descr="ANd9GcQTmJ2CVIKLKnabLe7YemDNY9cyAJ1QofrV1c34BDgNBrELVaFF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28194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6" descr="ANd9GcTNSQm2fFtJZIbEZY3VJG6aIVd5LKWmpoaBkb5pMhK0wU0e0GQ0BT52WRr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87313"/>
            <a:ext cx="2971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8" descr="ANd9GcSMMo2G7MgzTYojORivopur8X0pty5WRQvOANtRV-4xj3Apf8w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810000"/>
            <a:ext cx="21367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0" descr="ANd9GcRaIfQ_zSovm3hrC4IRCRYMPg_HtHdfUR5AjWjWQFSO3IXQRRmF1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048000"/>
            <a:ext cx="2092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2" descr="ANd9GcTMMBrMjQfVNHaXUDD2tYdM7TnWqjFk2Sp9PkoD3r5JWtDCSyVg0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04800"/>
            <a:ext cx="33909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4" descr="ANd9GcQ2AVOxP_kvG5QQxDrOY3dsy7WTVzAjDKVymGHSlyag9GwIZi4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087563"/>
            <a:ext cx="27432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6" descr="ANd9GcRRMs0Dzq2MHSJPFYyzRW9hieUQG4o5Q0VRjPWa2zk_iy7Y_uukD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222250"/>
            <a:ext cx="2514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Nd9GcRDmzIRF9wTb52fJZ8YS3kqhM4i2W0c4LdC5mDFRJQTHpJBN2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91025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ANd9GcQocE0oxY2M1Y6Z38AFYNKpfPIh5fnOTGkyvVmC64lRmRPkx68IYMYuJfZ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38575"/>
            <a:ext cx="20653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ANd9GcQOHLszdjS61oiL8OVDLjREi7aknY6P-fMdX-0QVGt2OWlZ0kyNcSMLvHf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4875"/>
            <a:ext cx="2819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ANd9GcTthwun6UJPKE0Sm27lCbp42napzFUSBhTPk0nWWeyeOc_uJrZr_mVdxw">
            <a:hlinkClick r:id="rId7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3124200" y="4413250"/>
            <a:ext cx="3200400" cy="2444750"/>
          </a:xfrm>
        </p:spPr>
      </p:pic>
      <p:pic>
        <p:nvPicPr>
          <p:cNvPr id="10246" name="Picture 9" descr="ANd9GcTdcYEVktB9YcMuDxxzq_QanCXi-hPSFrX5N3mWx8HFUyetXcj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762000"/>
            <a:ext cx="2352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ANd9GcTIC6zyyAg16x4bWA3fZ9JC6gdSzKdGaiqmz6G1TnnviORgZr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2133600"/>
            <a:ext cx="3276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ANd9GcTvglC8X_Lf1rCm0065m5c3pa69LtEIcrH1LSEV6kz-ttuthN9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533400"/>
            <a:ext cx="1739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0" descr="ANd9GcTWEavUQT0Hk1QnzQcGvOxwwmXqgY1wNqq_PgcFBHBdVZ9UzS3MeQ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1400" y="185738"/>
            <a:ext cx="25622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ANd9GcTBxMkKhEiwhTYxMHIGk6T8ww3CAOgMDkwLn6GZhD-rZNMg7TbBGQ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0"/>
            <a:ext cx="17224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ANd9GcTKLbApe296EIAjB2puHL7ZteYt3MHsnQ5Ujrd-CXmFZB5HPW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6" descr="ANd9GcQZxk10m2d3dwboeCP_v2XgJlEG2JRr8I8Nf4Qu8YULxEz1yHBf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2590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8" descr="ANd9GcT_g_Aa1bl-ssfIoNmqWBxoXkBeBG8Lp5jrzEELCyFh-qC0NUO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4" descr="ANd9GcReeklSqT-4TReQcz8xa1F5rp6ApvL4AMqMMb-cO0fpht6vXNr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3140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ANd9GcRUVSkyU6ofnu--vfCUErXDsmNeOUl8UZ2qkOZkXoHJ6m11v2G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0063" y="3095625"/>
            <a:ext cx="523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8" descr="ANd9GcRUVSkyU6ofnu--vfCUErXDsmNeOUl8UZ2qkOZkXoHJ6m11v2G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0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0" descr="ANd9GcTrZ7FjA50M1p248rCY9mZBSuS8AcqGbAOpxe8kuTk7wIKkhlEpv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185738"/>
            <a:ext cx="20574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2" descr="ANd9GcSmPypxFcW_U-DnZmx3m9gRvzY8hio5tX7HNYAoWRRkbgVui5Q9G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165100"/>
            <a:ext cx="2286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4" descr="ANd9GcRBAUSbZVwEth9xFPo78zABFme5RGgS03HIVAEFCT_zOABRS8u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038600"/>
            <a:ext cx="2562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6" descr="ANd9GcS8mxzLMnhZ9NpMdLmwwFBxTTxb9oDSEu9KdN6bXJJP-kW-tCCHZ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524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8" descr="ANd9GcQr1omVfSti0qHp3HEOOMle45hnhyNm2JWuZ5DnFf5A-GULUi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" y="0"/>
            <a:ext cx="1981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1625</TotalTime>
  <Words>986</Words>
  <Application>Microsoft Office PowerPoint</Application>
  <PresentationFormat>On-screen Show (4:3)</PresentationFormat>
  <Paragraphs>268</Paragraphs>
  <Slides>42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Verdana</vt:lpstr>
      <vt:lpstr>VN-NTime</vt:lpstr>
      <vt:lpstr>Wingdings</vt:lpstr>
      <vt:lpstr>Blueprint</vt:lpstr>
      <vt:lpstr>4_Office Theme</vt:lpstr>
      <vt:lpstr>PHÒNG GIÁO DỤC VÀ ĐÀO TẠO THÀNH PHỐ VINH          TRƯỜNG TIỂU HỌC LÊ LỢI   TỰ NHIÊN VÀ XÃ HỘI LỚP 3  THỰC HÀNH ĐI THĂM THIÊN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CTYTUANHOA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227</cp:revision>
  <cp:lastPrinted>1601-01-01T00:00:00Z</cp:lastPrinted>
  <dcterms:created xsi:type="dcterms:W3CDTF">2006-10-23T07:06:16Z</dcterms:created>
  <dcterms:modified xsi:type="dcterms:W3CDTF">2022-03-27T00:29:31Z</dcterms:modified>
</cp:coreProperties>
</file>