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07" r:id="rId2"/>
    <p:sldId id="257" r:id="rId3"/>
    <p:sldId id="309" r:id="rId4"/>
    <p:sldId id="323" r:id="rId5"/>
    <p:sldId id="324" r:id="rId6"/>
    <p:sldId id="321" r:id="rId7"/>
    <p:sldId id="325" r:id="rId8"/>
    <p:sldId id="304" r:id="rId9"/>
    <p:sldId id="322" r:id="rId10"/>
    <p:sldId id="319" r:id="rId11"/>
    <p:sldId id="316" r:id="rId12"/>
    <p:sldId id="315" r:id="rId13"/>
    <p:sldId id="314" r:id="rId14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38" userDrawn="1">
          <p15:clr>
            <a:srgbClr val="A4A3A4"/>
          </p15:clr>
        </p15:guide>
        <p15:guide id="2" pos="4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29A5B"/>
    <a:srgbClr val="C8D85B"/>
    <a:srgbClr val="F0893C"/>
    <a:srgbClr val="F7E3AD"/>
    <a:srgbClr val="A6C0A4"/>
    <a:srgbClr val="865B3E"/>
    <a:srgbClr val="85AA84"/>
    <a:srgbClr val="B09278"/>
    <a:srgbClr val="B092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68" autoAdjust="0"/>
    <p:restoredTop sz="94414" autoAdjust="0"/>
  </p:normalViewPr>
  <p:slideViewPr>
    <p:cSldViewPr snapToGrid="0" showGuides="1">
      <p:cViewPr varScale="1">
        <p:scale>
          <a:sx n="81" d="100"/>
          <a:sy n="81" d="100"/>
        </p:scale>
        <p:origin x="954" y="84"/>
      </p:cViewPr>
      <p:guideLst>
        <p:guide orient="horz" pos="3838"/>
        <p:guide pos="4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3068A-753F-47ED-95DE-D06E5578E574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F164E-D685-493E-AF07-0CE742DE1F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7533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8012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1749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8857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9531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4586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449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53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25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26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44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95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7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75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95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65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81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84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24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98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431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364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15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269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704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177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87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905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309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6BC15-B161-4C75-9B3A-128C91250747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4E113-1DE2-475C-BE03-FB3C594330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421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6BC15-B161-4C75-9B3A-128C91250747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4E113-1DE2-475C-BE03-FB3C594330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894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47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93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0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0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97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4706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6" r:id="rId2"/>
    <p:sldLayoutId id="2147483673" r:id="rId3"/>
    <p:sldLayoutId id="2147483661" r:id="rId4"/>
    <p:sldLayoutId id="2147483682" r:id="rId5"/>
    <p:sldLayoutId id="2147483681" r:id="rId6"/>
    <p:sldLayoutId id="2147483680" r:id="rId7"/>
    <p:sldLayoutId id="2147483679" r:id="rId8"/>
    <p:sldLayoutId id="2147483678" r:id="rId9"/>
    <p:sldLayoutId id="2147483677" r:id="rId10"/>
    <p:sldLayoutId id="2147483675" r:id="rId11"/>
    <p:sldLayoutId id="2147483674" r:id="rId12"/>
    <p:sldLayoutId id="2147483672" r:id="rId13"/>
    <p:sldLayoutId id="2147483671" r:id="rId14"/>
    <p:sldLayoutId id="2147483670" r:id="rId15"/>
    <p:sldLayoutId id="2147483669" r:id="rId16"/>
    <p:sldLayoutId id="2147483667" r:id="rId17"/>
    <p:sldLayoutId id="2147483666" r:id="rId18"/>
    <p:sldLayoutId id="2147483665" r:id="rId19"/>
    <p:sldLayoutId id="2147483664" r:id="rId20"/>
    <p:sldLayoutId id="2147483663" r:id="rId21"/>
    <p:sldLayoutId id="2147483662" r:id="rId22"/>
    <p:sldLayoutId id="2147483650" r:id="rId23"/>
    <p:sldLayoutId id="2147483652" r:id="rId24"/>
    <p:sldLayoutId id="2147483653" r:id="rId25"/>
    <p:sldLayoutId id="2147483654" r:id="rId26"/>
    <p:sldLayoutId id="2147483655" r:id="rId27"/>
    <p:sldLayoutId id="2147483656" r:id="rId28"/>
    <p:sldLayoutId id="2147483657" r:id="rId29"/>
    <p:sldLayoutId id="2147483658" r:id="rId30"/>
    <p:sldLayoutId id="2147483659" r:id="rId31"/>
    <p:sldLayoutId id="2147483660" r:id="rId32"/>
    <p:sldLayoutId id="2147483668" r:id="rId3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32.xml"/><Relationship Id="rId1" Type="http://schemas.openxmlformats.org/officeDocument/2006/relationships/themeOverride" Target="../theme/themeOverride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458713" y="-61878"/>
            <a:ext cx="12774538" cy="742907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C05A27C-0C40-4CD7-93FB-419E8BBC2C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748" y="1977390"/>
            <a:ext cx="3231600" cy="488061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467" b="46605"/>
          <a:stretch/>
        </p:blipFill>
        <p:spPr>
          <a:xfrm>
            <a:off x="-499676" y="982568"/>
            <a:ext cx="1499801" cy="268218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749" y="5048705"/>
            <a:ext cx="12774537" cy="202079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768011" y="986346"/>
            <a:ext cx="86337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solidFill>
                  <a:schemeClr val="accent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 TỪ VÀ CÂU</a:t>
            </a:r>
            <a:endParaRPr lang="zh-CN" altLang="en-US" sz="6600" b="1" dirty="0">
              <a:solidFill>
                <a:schemeClr val="accent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583181" y="2301313"/>
            <a:ext cx="90034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 b="1">
                <a:solidFill>
                  <a:srgbClr val="865B3E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en-SG" altLang="zh-CN" sz="48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MỞ RỘNG VỐN TỪ: THỂ THAO. DẤU PHẨY</a:t>
            </a:r>
            <a:endParaRPr lang="en-US" altLang="zh-CN" sz="48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altLang="zh-CN" sz="4800" b="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(SGK </a:t>
            </a:r>
            <a:r>
              <a:rPr lang="en-US" altLang="zh-CN" sz="4800" b="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trang</a:t>
            </a:r>
            <a:r>
              <a:rPr lang="en-US" altLang="zh-CN" sz="4800" b="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 93)</a:t>
            </a:r>
            <a:endParaRPr lang="zh-CN" altLang="en-US" sz="4800" b="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39251336-69F0-4CDA-8C7B-BC9AA8063F6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37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3">
            <a:extLst>
              <a:ext uri="{FF2B5EF4-FFF2-40B4-BE49-F238E27FC236}">
                <a16:creationId xmlns:a16="http://schemas.microsoft.com/office/drawing/2014/main" id="{C235B8DF-76B1-4D44-98E5-D7D4D36E5D70}"/>
              </a:ext>
            </a:extLst>
          </p:cNvPr>
          <p:cNvSpPr/>
          <p:nvPr/>
        </p:nvSpPr>
        <p:spPr>
          <a:xfrm>
            <a:off x="699708" y="264333"/>
            <a:ext cx="10261661" cy="115042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3: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Chép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</a:t>
            </a:r>
            <a:r>
              <a:rPr lang="vi-VN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ư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ới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Nhớ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phẩy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chỗ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zh-CN" altLang="en-US" sz="2800" b="1" dirty="0">
              <a:solidFill>
                <a:schemeClr val="bg1"/>
              </a:solidFill>
              <a:latin typeface="Cambria" panose="02040503050406030204" pitchFamily="18" charset="0"/>
              <a:ea typeface="inpin heiti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1020" y="1875875"/>
            <a:ext cx="1165098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SG" alt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Nhờ</a:t>
            </a:r>
            <a:r>
              <a:rPr lang="en-SG" alt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chuẩn</a:t>
            </a:r>
            <a:r>
              <a:rPr lang="en-SG" alt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lang="en-SG" alt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tốt</a:t>
            </a:r>
            <a:r>
              <a:rPr lang="en-SG" alt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SG" alt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mọi</a:t>
            </a:r>
            <a:r>
              <a:rPr lang="en-SG" alt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mặt</a:t>
            </a:r>
            <a:r>
              <a:rPr lang="en-SG" alt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SEA Games 22 </a:t>
            </a:r>
            <a:r>
              <a:rPr lang="en-SG" alt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SG" alt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thành</a:t>
            </a:r>
            <a:r>
              <a:rPr lang="en-SG" alt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lang="en-SG" alt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rực</a:t>
            </a:r>
            <a:r>
              <a:rPr lang="en-SG" alt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rỡ</a:t>
            </a:r>
            <a:r>
              <a:rPr lang="en-SG" alt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SG" alt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Muốn</a:t>
            </a:r>
            <a:r>
              <a:rPr lang="en-SG" alt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cơ</a:t>
            </a:r>
            <a:r>
              <a:rPr lang="en-SG" alt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SG" alt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khỏe</a:t>
            </a:r>
            <a:r>
              <a:rPr lang="en-SG" alt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mạnh</a:t>
            </a:r>
            <a:r>
              <a:rPr lang="en-SG" alt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SG" alt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phải</a:t>
            </a:r>
            <a:r>
              <a:rPr lang="en-SG" alt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năng</a:t>
            </a:r>
            <a:r>
              <a:rPr lang="en-SG" alt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SG" alt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SG" alt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dục</a:t>
            </a:r>
            <a:r>
              <a:rPr lang="en-SG" alt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SG" alt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SG" alt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trở</a:t>
            </a:r>
            <a:r>
              <a:rPr lang="en-SG" alt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thành</a:t>
            </a:r>
            <a:r>
              <a:rPr lang="en-SG" alt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SG" alt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ngoan</a:t>
            </a:r>
            <a:r>
              <a:rPr lang="en-SG" alt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trò</a:t>
            </a:r>
            <a:r>
              <a:rPr lang="en-SG" alt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giỏi</a:t>
            </a:r>
            <a:r>
              <a:rPr lang="en-SG" alt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SG" alt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SG" alt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SG" alt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SG" alt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SG" alt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rèn</a:t>
            </a:r>
            <a:r>
              <a:rPr lang="en-SG" alt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luyện</a:t>
            </a:r>
            <a:r>
              <a:rPr lang="en-SG" alt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LcParenR"/>
            </a:pP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AC7659-36B0-4B05-83CC-F36876A0A4DD}"/>
              </a:ext>
            </a:extLst>
          </p:cNvPr>
          <p:cNvSpPr txBox="1"/>
          <p:nvPr/>
        </p:nvSpPr>
        <p:spPr>
          <a:xfrm>
            <a:off x="11910060" y="8395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G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1D59A03-0C7A-4B0E-BA67-B5BDD2544466}"/>
              </a:ext>
            </a:extLst>
          </p:cNvPr>
          <p:cNvSpPr txBox="1"/>
          <p:nvPr/>
        </p:nvSpPr>
        <p:spPr>
          <a:xfrm>
            <a:off x="5579078" y="1700693"/>
            <a:ext cx="594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5400" dirty="0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DCA0A9B-7BF3-4F18-BC94-E9DAD19B7F64}"/>
              </a:ext>
            </a:extLst>
          </p:cNvPr>
          <p:cNvSpPr txBox="1"/>
          <p:nvPr/>
        </p:nvSpPr>
        <p:spPr>
          <a:xfrm>
            <a:off x="4940236" y="2349015"/>
            <a:ext cx="594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5400" dirty="0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1D256E-4683-43C4-8232-F082B4CF9B54}"/>
              </a:ext>
            </a:extLst>
          </p:cNvPr>
          <p:cNvSpPr txBox="1"/>
          <p:nvPr/>
        </p:nvSpPr>
        <p:spPr>
          <a:xfrm>
            <a:off x="4838604" y="2981724"/>
            <a:ext cx="594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5400" dirty="0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366CCD3-B4E9-496D-B781-44FCB48F4AF4}"/>
              </a:ext>
            </a:extLst>
          </p:cNvPr>
          <p:cNvSpPr txBox="1"/>
          <p:nvPr/>
        </p:nvSpPr>
        <p:spPr>
          <a:xfrm>
            <a:off x="6096000" y="2996530"/>
            <a:ext cx="594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5400" dirty="0">
                <a:solidFill>
                  <a:srgbClr val="FF0000"/>
                </a:solidFill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5631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菱形 34"/>
          <p:cNvSpPr/>
          <p:nvPr/>
        </p:nvSpPr>
        <p:spPr>
          <a:xfrm>
            <a:off x="5615556" y="3541274"/>
            <a:ext cx="592511" cy="592511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CA114482-22D7-4FFA-994F-AC82FF19D4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67371" y="973277"/>
            <a:ext cx="40963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CỦNG CỐ</a:t>
            </a:r>
            <a:r>
              <a:rPr lang="vi-VN" sz="60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60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82454" y="2648682"/>
            <a:ext cx="81339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    </a:t>
            </a:r>
            <a:endParaRPr lang="en-US" altLang="zh-CN" dirty="0">
              <a:latin typeface="Cambria" panose="02040503050406030204" pitchFamily="18" charset="0"/>
              <a:ea typeface="Cambria" panose="02040503050406030204" pitchFamily="18" charset="0"/>
              <a:sym typeface="字魂17号-萌趣果冻体" panose="02000000000000000000" pitchFamily="2" charset="-122"/>
            </a:endParaRPr>
          </a:p>
        </p:txBody>
      </p:sp>
      <p:sp>
        <p:nvSpPr>
          <p:cNvPr id="41" name="Freeform 10"/>
          <p:cNvSpPr>
            <a:spLocks/>
          </p:cNvSpPr>
          <p:nvPr/>
        </p:nvSpPr>
        <p:spPr bwMode="auto">
          <a:xfrm>
            <a:off x="-22914" y="4053642"/>
            <a:ext cx="2800855" cy="2209363"/>
          </a:xfrm>
          <a:custGeom>
            <a:avLst/>
            <a:gdLst>
              <a:gd name="T0" fmla="*/ 478 w 478"/>
              <a:gd name="T1" fmla="*/ 216 h 452"/>
              <a:gd name="T2" fmla="*/ 421 w 478"/>
              <a:gd name="T3" fmla="*/ 135 h 452"/>
              <a:gd name="T4" fmla="*/ 422 w 478"/>
              <a:gd name="T5" fmla="*/ 119 h 452"/>
              <a:gd name="T6" fmla="*/ 323 w 478"/>
              <a:gd name="T7" fmla="*/ 19 h 452"/>
              <a:gd name="T8" fmla="*/ 295 w 478"/>
              <a:gd name="T9" fmla="*/ 23 h 452"/>
              <a:gd name="T10" fmla="*/ 237 w 478"/>
              <a:gd name="T11" fmla="*/ 0 h 452"/>
              <a:gd name="T12" fmla="*/ 165 w 478"/>
              <a:gd name="T13" fmla="*/ 43 h 452"/>
              <a:gd name="T14" fmla="*/ 122 w 478"/>
              <a:gd name="T15" fmla="*/ 33 h 452"/>
              <a:gd name="T16" fmla="*/ 22 w 478"/>
              <a:gd name="T17" fmla="*/ 133 h 452"/>
              <a:gd name="T18" fmla="*/ 35 w 478"/>
              <a:gd name="T19" fmla="*/ 180 h 452"/>
              <a:gd name="T20" fmla="*/ 0 w 478"/>
              <a:gd name="T21" fmla="*/ 235 h 452"/>
              <a:gd name="T22" fmla="*/ 29 w 478"/>
              <a:gd name="T23" fmla="*/ 288 h 452"/>
              <a:gd name="T24" fmla="*/ 25 w 478"/>
              <a:gd name="T25" fmla="*/ 317 h 452"/>
              <a:gd name="T26" fmla="*/ 124 w 478"/>
              <a:gd name="T27" fmla="*/ 416 h 452"/>
              <a:gd name="T28" fmla="*/ 136 w 478"/>
              <a:gd name="T29" fmla="*/ 415 h 452"/>
              <a:gd name="T30" fmla="*/ 222 w 478"/>
              <a:gd name="T31" fmla="*/ 452 h 452"/>
              <a:gd name="T32" fmla="*/ 300 w 478"/>
              <a:gd name="T33" fmla="*/ 422 h 452"/>
              <a:gd name="T34" fmla="*/ 328 w 478"/>
              <a:gd name="T35" fmla="*/ 427 h 452"/>
              <a:gd name="T36" fmla="*/ 431 w 478"/>
              <a:gd name="T37" fmla="*/ 324 h 452"/>
              <a:gd name="T38" fmla="*/ 427 w 478"/>
              <a:gd name="T39" fmla="*/ 294 h 452"/>
              <a:gd name="T40" fmla="*/ 478 w 478"/>
              <a:gd name="T41" fmla="*/ 216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78" h="452">
                <a:moveTo>
                  <a:pt x="478" y="216"/>
                </a:moveTo>
                <a:cubicBezTo>
                  <a:pt x="478" y="179"/>
                  <a:pt x="454" y="147"/>
                  <a:pt x="421" y="135"/>
                </a:cubicBezTo>
                <a:cubicBezTo>
                  <a:pt x="422" y="130"/>
                  <a:pt x="422" y="124"/>
                  <a:pt x="422" y="119"/>
                </a:cubicBezTo>
                <a:cubicBezTo>
                  <a:pt x="422" y="64"/>
                  <a:pt x="378" y="19"/>
                  <a:pt x="323" y="19"/>
                </a:cubicBezTo>
                <a:cubicBezTo>
                  <a:pt x="313" y="19"/>
                  <a:pt x="304" y="21"/>
                  <a:pt x="295" y="23"/>
                </a:cubicBezTo>
                <a:cubicBezTo>
                  <a:pt x="280" y="9"/>
                  <a:pt x="260" y="0"/>
                  <a:pt x="237" y="0"/>
                </a:cubicBezTo>
                <a:cubicBezTo>
                  <a:pt x="206" y="0"/>
                  <a:pt x="179" y="17"/>
                  <a:pt x="165" y="43"/>
                </a:cubicBezTo>
                <a:cubicBezTo>
                  <a:pt x="152" y="37"/>
                  <a:pt x="137" y="33"/>
                  <a:pt x="122" y="33"/>
                </a:cubicBezTo>
                <a:cubicBezTo>
                  <a:pt x="67" y="33"/>
                  <a:pt x="22" y="78"/>
                  <a:pt x="22" y="133"/>
                </a:cubicBezTo>
                <a:cubicBezTo>
                  <a:pt x="22" y="150"/>
                  <a:pt x="27" y="166"/>
                  <a:pt x="35" y="180"/>
                </a:cubicBezTo>
                <a:cubicBezTo>
                  <a:pt x="14" y="190"/>
                  <a:pt x="0" y="211"/>
                  <a:pt x="0" y="235"/>
                </a:cubicBezTo>
                <a:cubicBezTo>
                  <a:pt x="0" y="257"/>
                  <a:pt x="12" y="277"/>
                  <a:pt x="29" y="288"/>
                </a:cubicBezTo>
                <a:cubicBezTo>
                  <a:pt x="27" y="297"/>
                  <a:pt x="25" y="307"/>
                  <a:pt x="25" y="317"/>
                </a:cubicBezTo>
                <a:cubicBezTo>
                  <a:pt x="25" y="371"/>
                  <a:pt x="69" y="416"/>
                  <a:pt x="124" y="416"/>
                </a:cubicBezTo>
                <a:cubicBezTo>
                  <a:pt x="128" y="416"/>
                  <a:pt x="132" y="415"/>
                  <a:pt x="136" y="415"/>
                </a:cubicBezTo>
                <a:cubicBezTo>
                  <a:pt x="157" y="438"/>
                  <a:pt x="188" y="452"/>
                  <a:pt x="222" y="452"/>
                </a:cubicBezTo>
                <a:cubicBezTo>
                  <a:pt x="252" y="452"/>
                  <a:pt x="279" y="441"/>
                  <a:pt x="300" y="422"/>
                </a:cubicBezTo>
                <a:cubicBezTo>
                  <a:pt x="309" y="425"/>
                  <a:pt x="318" y="427"/>
                  <a:pt x="328" y="427"/>
                </a:cubicBezTo>
                <a:cubicBezTo>
                  <a:pt x="385" y="427"/>
                  <a:pt x="431" y="380"/>
                  <a:pt x="431" y="324"/>
                </a:cubicBezTo>
                <a:cubicBezTo>
                  <a:pt x="431" y="313"/>
                  <a:pt x="430" y="304"/>
                  <a:pt x="427" y="294"/>
                </a:cubicBezTo>
                <a:cubicBezTo>
                  <a:pt x="457" y="281"/>
                  <a:pt x="478" y="251"/>
                  <a:pt x="478" y="216"/>
                </a:cubicBezTo>
                <a:close/>
              </a:path>
            </a:pathLst>
          </a:custGeom>
          <a:solidFill>
            <a:srgbClr val="9BC200">
              <a:alpha val="75000"/>
            </a:srgbClr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42" name="Freeform 12"/>
          <p:cNvSpPr>
            <a:spLocks/>
          </p:cNvSpPr>
          <p:nvPr/>
        </p:nvSpPr>
        <p:spPr bwMode="auto">
          <a:xfrm>
            <a:off x="414867" y="4959927"/>
            <a:ext cx="1704878" cy="1884196"/>
          </a:xfrm>
          <a:custGeom>
            <a:avLst/>
            <a:gdLst>
              <a:gd name="T0" fmla="*/ 278 w 367"/>
              <a:gd name="T1" fmla="*/ 203 h 492"/>
              <a:gd name="T2" fmla="*/ 202 w 367"/>
              <a:gd name="T3" fmla="*/ 250 h 492"/>
              <a:gd name="T4" fmla="*/ 197 w 367"/>
              <a:gd name="T5" fmla="*/ 153 h 492"/>
              <a:gd name="T6" fmla="*/ 236 w 367"/>
              <a:gd name="T7" fmla="*/ 0 h 492"/>
              <a:gd name="T8" fmla="*/ 177 w 367"/>
              <a:gd name="T9" fmla="*/ 140 h 492"/>
              <a:gd name="T10" fmla="*/ 174 w 367"/>
              <a:gd name="T11" fmla="*/ 144 h 492"/>
              <a:gd name="T12" fmla="*/ 117 w 367"/>
              <a:gd name="T13" fmla="*/ 102 h 492"/>
              <a:gd name="T14" fmla="*/ 95 w 367"/>
              <a:gd name="T15" fmla="*/ 24 h 492"/>
              <a:gd name="T16" fmla="*/ 109 w 367"/>
              <a:gd name="T17" fmla="*/ 106 h 492"/>
              <a:gd name="T18" fmla="*/ 158 w 367"/>
              <a:gd name="T19" fmla="*/ 180 h 492"/>
              <a:gd name="T20" fmla="*/ 159 w 367"/>
              <a:gd name="T21" fmla="*/ 180 h 492"/>
              <a:gd name="T22" fmla="*/ 163 w 367"/>
              <a:gd name="T23" fmla="*/ 228 h 492"/>
              <a:gd name="T24" fmla="*/ 74 w 367"/>
              <a:gd name="T25" fmla="*/ 221 h 492"/>
              <a:gd name="T26" fmla="*/ 0 w 367"/>
              <a:gd name="T27" fmla="*/ 131 h 492"/>
              <a:gd name="T28" fmla="*/ 64 w 367"/>
              <a:gd name="T29" fmla="*/ 232 h 492"/>
              <a:gd name="T30" fmla="*/ 174 w 367"/>
              <a:gd name="T31" fmla="*/ 262 h 492"/>
              <a:gd name="T32" fmla="*/ 160 w 367"/>
              <a:gd name="T33" fmla="*/ 492 h 492"/>
              <a:gd name="T34" fmla="*/ 225 w 367"/>
              <a:gd name="T35" fmla="*/ 492 h 492"/>
              <a:gd name="T36" fmla="*/ 224 w 367"/>
              <a:gd name="T37" fmla="*/ 288 h 492"/>
              <a:gd name="T38" fmla="*/ 284 w 367"/>
              <a:gd name="T39" fmla="*/ 224 h 492"/>
              <a:gd name="T40" fmla="*/ 367 w 367"/>
              <a:gd name="T41" fmla="*/ 124 h 492"/>
              <a:gd name="T42" fmla="*/ 278 w 367"/>
              <a:gd name="T43" fmla="*/ 203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7" h="492">
                <a:moveTo>
                  <a:pt x="278" y="203"/>
                </a:moveTo>
                <a:cubicBezTo>
                  <a:pt x="238" y="205"/>
                  <a:pt x="217" y="227"/>
                  <a:pt x="202" y="250"/>
                </a:cubicBezTo>
                <a:cubicBezTo>
                  <a:pt x="183" y="215"/>
                  <a:pt x="171" y="186"/>
                  <a:pt x="197" y="153"/>
                </a:cubicBezTo>
                <a:cubicBezTo>
                  <a:pt x="231" y="111"/>
                  <a:pt x="294" y="78"/>
                  <a:pt x="236" y="0"/>
                </a:cubicBezTo>
                <a:cubicBezTo>
                  <a:pt x="280" y="93"/>
                  <a:pt x="211" y="98"/>
                  <a:pt x="177" y="140"/>
                </a:cubicBezTo>
                <a:cubicBezTo>
                  <a:pt x="176" y="142"/>
                  <a:pt x="175" y="143"/>
                  <a:pt x="174" y="144"/>
                </a:cubicBezTo>
                <a:cubicBezTo>
                  <a:pt x="161" y="122"/>
                  <a:pt x="123" y="119"/>
                  <a:pt x="117" y="102"/>
                </a:cubicBezTo>
                <a:cubicBezTo>
                  <a:pt x="106" y="73"/>
                  <a:pt x="120" y="30"/>
                  <a:pt x="95" y="24"/>
                </a:cubicBezTo>
                <a:cubicBezTo>
                  <a:pt x="114" y="44"/>
                  <a:pt x="98" y="70"/>
                  <a:pt x="109" y="106"/>
                </a:cubicBezTo>
                <a:cubicBezTo>
                  <a:pt x="119" y="141"/>
                  <a:pt x="168" y="146"/>
                  <a:pt x="158" y="180"/>
                </a:cubicBezTo>
                <a:cubicBezTo>
                  <a:pt x="159" y="180"/>
                  <a:pt x="159" y="180"/>
                  <a:pt x="159" y="180"/>
                </a:cubicBezTo>
                <a:cubicBezTo>
                  <a:pt x="157" y="196"/>
                  <a:pt x="159" y="211"/>
                  <a:pt x="163" y="228"/>
                </a:cubicBezTo>
                <a:cubicBezTo>
                  <a:pt x="136" y="233"/>
                  <a:pt x="92" y="241"/>
                  <a:pt x="74" y="221"/>
                </a:cubicBezTo>
                <a:cubicBezTo>
                  <a:pt x="49" y="193"/>
                  <a:pt x="51" y="143"/>
                  <a:pt x="0" y="131"/>
                </a:cubicBezTo>
                <a:cubicBezTo>
                  <a:pt x="42" y="162"/>
                  <a:pt x="41" y="207"/>
                  <a:pt x="64" y="232"/>
                </a:cubicBezTo>
                <a:cubicBezTo>
                  <a:pt x="93" y="264"/>
                  <a:pt x="156" y="246"/>
                  <a:pt x="174" y="262"/>
                </a:cubicBezTo>
                <a:cubicBezTo>
                  <a:pt x="191" y="318"/>
                  <a:pt x="210" y="387"/>
                  <a:pt x="160" y="492"/>
                </a:cubicBezTo>
                <a:cubicBezTo>
                  <a:pt x="225" y="492"/>
                  <a:pt x="225" y="492"/>
                  <a:pt x="225" y="492"/>
                </a:cubicBezTo>
                <a:cubicBezTo>
                  <a:pt x="269" y="399"/>
                  <a:pt x="249" y="337"/>
                  <a:pt x="224" y="288"/>
                </a:cubicBezTo>
                <a:cubicBezTo>
                  <a:pt x="224" y="261"/>
                  <a:pt x="241" y="230"/>
                  <a:pt x="284" y="224"/>
                </a:cubicBezTo>
                <a:cubicBezTo>
                  <a:pt x="337" y="216"/>
                  <a:pt x="352" y="205"/>
                  <a:pt x="367" y="124"/>
                </a:cubicBezTo>
                <a:cubicBezTo>
                  <a:pt x="340" y="189"/>
                  <a:pt x="328" y="200"/>
                  <a:pt x="278" y="203"/>
                </a:cubicBezTo>
                <a:close/>
              </a:path>
            </a:pathLst>
          </a:custGeom>
          <a:solidFill>
            <a:srgbClr val="704C33">
              <a:alpha val="80000"/>
            </a:srgbClr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grpSp>
        <p:nvGrpSpPr>
          <p:cNvPr id="44" name="Group 43"/>
          <p:cNvGrpSpPr/>
          <p:nvPr/>
        </p:nvGrpSpPr>
        <p:grpSpPr>
          <a:xfrm>
            <a:off x="1438626" y="128756"/>
            <a:ext cx="1339315" cy="1092941"/>
            <a:chOff x="146844" y="3367882"/>
            <a:chExt cx="1579563" cy="1581943"/>
          </a:xfrm>
        </p:grpSpPr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347663" y="3571875"/>
              <a:ext cx="259557" cy="259556"/>
            </a:xfrm>
            <a:custGeom>
              <a:avLst/>
              <a:gdLst>
                <a:gd name="T0" fmla="*/ 44 w 88"/>
                <a:gd name="T1" fmla="*/ 78 h 88"/>
                <a:gd name="T2" fmla="*/ 79 w 88"/>
                <a:gd name="T3" fmla="*/ 79 h 88"/>
                <a:gd name="T4" fmla="*/ 79 w 88"/>
                <a:gd name="T5" fmla="*/ 44 h 88"/>
                <a:gd name="T6" fmla="*/ 45 w 88"/>
                <a:gd name="T7" fmla="*/ 10 h 88"/>
                <a:gd name="T8" fmla="*/ 10 w 88"/>
                <a:gd name="T9" fmla="*/ 10 h 88"/>
                <a:gd name="T10" fmla="*/ 10 w 88"/>
                <a:gd name="T11" fmla="*/ 44 h 88"/>
                <a:gd name="T12" fmla="*/ 44 w 88"/>
                <a:gd name="T13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8">
                  <a:moveTo>
                    <a:pt x="44" y="78"/>
                  </a:moveTo>
                  <a:cubicBezTo>
                    <a:pt x="54" y="88"/>
                    <a:pt x="69" y="88"/>
                    <a:pt x="79" y="79"/>
                  </a:cubicBezTo>
                  <a:cubicBezTo>
                    <a:pt x="88" y="69"/>
                    <a:pt x="88" y="54"/>
                    <a:pt x="79" y="44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35" y="0"/>
                    <a:pt x="20" y="0"/>
                    <a:pt x="10" y="10"/>
                  </a:cubicBezTo>
                  <a:cubicBezTo>
                    <a:pt x="1" y="19"/>
                    <a:pt x="0" y="35"/>
                    <a:pt x="10" y="44"/>
                  </a:cubicBezTo>
                  <a:lnTo>
                    <a:pt x="44" y="78"/>
                  </a:ln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504032" y="3728244"/>
              <a:ext cx="431007" cy="862013"/>
            </a:xfrm>
            <a:custGeom>
              <a:avLst/>
              <a:gdLst>
                <a:gd name="T0" fmla="*/ 0 w 146"/>
                <a:gd name="T1" fmla="*/ 146 h 292"/>
                <a:gd name="T2" fmla="*/ 146 w 146"/>
                <a:gd name="T3" fmla="*/ 292 h 292"/>
                <a:gd name="T4" fmla="*/ 146 w 146"/>
                <a:gd name="T5" fmla="*/ 0 h 292"/>
                <a:gd name="T6" fmla="*/ 0 w 146"/>
                <a:gd name="T7" fmla="*/ 146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" h="292">
                  <a:moveTo>
                    <a:pt x="0" y="146"/>
                  </a:moveTo>
                  <a:cubicBezTo>
                    <a:pt x="0" y="226"/>
                    <a:pt x="65" y="292"/>
                    <a:pt x="146" y="292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65" y="0"/>
                    <a:pt x="0" y="66"/>
                    <a:pt x="0" y="146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935038" y="3728244"/>
              <a:ext cx="431007" cy="862013"/>
            </a:xfrm>
            <a:custGeom>
              <a:avLst/>
              <a:gdLst>
                <a:gd name="T0" fmla="*/ 0 w 146"/>
                <a:gd name="T1" fmla="*/ 0 h 292"/>
                <a:gd name="T2" fmla="*/ 0 w 146"/>
                <a:gd name="T3" fmla="*/ 0 h 292"/>
                <a:gd name="T4" fmla="*/ 0 w 146"/>
                <a:gd name="T5" fmla="*/ 292 h 292"/>
                <a:gd name="T6" fmla="*/ 0 w 146"/>
                <a:gd name="T7" fmla="*/ 292 h 292"/>
                <a:gd name="T8" fmla="*/ 146 w 146"/>
                <a:gd name="T9" fmla="*/ 146 h 292"/>
                <a:gd name="T10" fmla="*/ 0 w 146"/>
                <a:gd name="T11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29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81" y="292"/>
                    <a:pt x="146" y="227"/>
                    <a:pt x="146" y="146"/>
                  </a:cubicBezTo>
                  <a:cubicBezTo>
                    <a:pt x="146" y="65"/>
                    <a:pt x="81" y="0"/>
                    <a:pt x="0" y="0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146844" y="4087813"/>
              <a:ext cx="286544" cy="142081"/>
            </a:xfrm>
            <a:custGeom>
              <a:avLst/>
              <a:gdLst>
                <a:gd name="T0" fmla="*/ 97 w 97"/>
                <a:gd name="T1" fmla="*/ 24 h 48"/>
                <a:gd name="T2" fmla="*/ 72 w 97"/>
                <a:gd name="T3" fmla="*/ 0 h 48"/>
                <a:gd name="T4" fmla="*/ 24 w 97"/>
                <a:gd name="T5" fmla="*/ 0 h 48"/>
                <a:gd name="T6" fmla="*/ 0 w 97"/>
                <a:gd name="T7" fmla="*/ 24 h 48"/>
                <a:gd name="T8" fmla="*/ 24 w 97"/>
                <a:gd name="T9" fmla="*/ 48 h 48"/>
                <a:gd name="T10" fmla="*/ 72 w 97"/>
                <a:gd name="T11" fmla="*/ 48 h 48"/>
                <a:gd name="T12" fmla="*/ 97 w 97"/>
                <a:gd name="T13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48">
                  <a:moveTo>
                    <a:pt x="97" y="24"/>
                  </a:moveTo>
                  <a:cubicBezTo>
                    <a:pt x="97" y="11"/>
                    <a:pt x="86" y="0"/>
                    <a:pt x="7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0" y="48"/>
                    <a:pt x="24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86" y="48"/>
                    <a:pt x="97" y="38"/>
                    <a:pt x="97" y="24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1439863" y="4087813"/>
              <a:ext cx="286544" cy="142081"/>
            </a:xfrm>
            <a:custGeom>
              <a:avLst/>
              <a:gdLst>
                <a:gd name="T0" fmla="*/ 72 w 97"/>
                <a:gd name="T1" fmla="*/ 0 h 48"/>
                <a:gd name="T2" fmla="*/ 24 w 97"/>
                <a:gd name="T3" fmla="*/ 0 h 48"/>
                <a:gd name="T4" fmla="*/ 0 w 97"/>
                <a:gd name="T5" fmla="*/ 24 h 48"/>
                <a:gd name="T6" fmla="*/ 24 w 97"/>
                <a:gd name="T7" fmla="*/ 48 h 48"/>
                <a:gd name="T8" fmla="*/ 72 w 97"/>
                <a:gd name="T9" fmla="*/ 48 h 48"/>
                <a:gd name="T10" fmla="*/ 97 w 97"/>
                <a:gd name="T11" fmla="*/ 24 h 48"/>
                <a:gd name="T12" fmla="*/ 72 w 97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48">
                  <a:moveTo>
                    <a:pt x="72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0" y="48"/>
                    <a:pt x="24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86" y="48"/>
                    <a:pt x="97" y="38"/>
                    <a:pt x="97" y="24"/>
                  </a:cubicBezTo>
                  <a:cubicBezTo>
                    <a:pt x="97" y="11"/>
                    <a:pt x="86" y="0"/>
                    <a:pt x="72" y="0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347663" y="4486275"/>
              <a:ext cx="259557" cy="260350"/>
            </a:xfrm>
            <a:custGeom>
              <a:avLst/>
              <a:gdLst>
                <a:gd name="T0" fmla="*/ 44 w 88"/>
                <a:gd name="T1" fmla="*/ 10 h 88"/>
                <a:gd name="T2" fmla="*/ 10 w 88"/>
                <a:gd name="T3" fmla="*/ 44 h 88"/>
                <a:gd name="T4" fmla="*/ 10 w 88"/>
                <a:gd name="T5" fmla="*/ 78 h 88"/>
                <a:gd name="T6" fmla="*/ 45 w 88"/>
                <a:gd name="T7" fmla="*/ 78 h 88"/>
                <a:gd name="T8" fmla="*/ 79 w 88"/>
                <a:gd name="T9" fmla="*/ 44 h 88"/>
                <a:gd name="T10" fmla="*/ 79 w 88"/>
                <a:gd name="T11" fmla="*/ 9 h 88"/>
                <a:gd name="T12" fmla="*/ 44 w 88"/>
                <a:gd name="T13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8">
                  <a:moveTo>
                    <a:pt x="44" y="10"/>
                  </a:moveTo>
                  <a:cubicBezTo>
                    <a:pt x="10" y="44"/>
                    <a:pt x="10" y="44"/>
                    <a:pt x="10" y="44"/>
                  </a:cubicBezTo>
                  <a:cubicBezTo>
                    <a:pt x="1" y="53"/>
                    <a:pt x="0" y="69"/>
                    <a:pt x="10" y="78"/>
                  </a:cubicBezTo>
                  <a:cubicBezTo>
                    <a:pt x="19" y="88"/>
                    <a:pt x="35" y="88"/>
                    <a:pt x="45" y="78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88" y="34"/>
                    <a:pt x="88" y="19"/>
                    <a:pt x="79" y="9"/>
                  </a:cubicBezTo>
                  <a:cubicBezTo>
                    <a:pt x="69" y="0"/>
                    <a:pt x="54" y="0"/>
                    <a:pt x="44" y="10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864394" y="3367882"/>
              <a:ext cx="70644" cy="289719"/>
            </a:xfrm>
            <a:custGeom>
              <a:avLst/>
              <a:gdLst>
                <a:gd name="T0" fmla="*/ 0 w 24"/>
                <a:gd name="T1" fmla="*/ 25 h 98"/>
                <a:gd name="T2" fmla="*/ 0 w 24"/>
                <a:gd name="T3" fmla="*/ 73 h 98"/>
                <a:gd name="T4" fmla="*/ 24 w 24"/>
                <a:gd name="T5" fmla="*/ 98 h 98"/>
                <a:gd name="T6" fmla="*/ 24 w 24"/>
                <a:gd name="T7" fmla="*/ 0 h 98"/>
                <a:gd name="T8" fmla="*/ 0 w 24"/>
                <a:gd name="T9" fmla="*/ 2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8">
                  <a:moveTo>
                    <a:pt x="0" y="25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86"/>
                    <a:pt x="10" y="97"/>
                    <a:pt x="24" y="98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0" y="1"/>
                    <a:pt x="0" y="11"/>
                    <a:pt x="0" y="25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935038" y="3367882"/>
              <a:ext cx="73819" cy="289719"/>
            </a:xfrm>
            <a:custGeom>
              <a:avLst/>
              <a:gdLst>
                <a:gd name="T0" fmla="*/ 0 w 25"/>
                <a:gd name="T1" fmla="*/ 0 h 98"/>
                <a:gd name="T2" fmla="*/ 0 w 25"/>
                <a:gd name="T3" fmla="*/ 0 h 98"/>
                <a:gd name="T4" fmla="*/ 0 w 25"/>
                <a:gd name="T5" fmla="*/ 98 h 98"/>
                <a:gd name="T6" fmla="*/ 0 w 25"/>
                <a:gd name="T7" fmla="*/ 98 h 98"/>
                <a:gd name="T8" fmla="*/ 25 w 25"/>
                <a:gd name="T9" fmla="*/ 73 h 98"/>
                <a:gd name="T10" fmla="*/ 25 w 25"/>
                <a:gd name="T11" fmla="*/ 25 h 98"/>
                <a:gd name="T12" fmla="*/ 0 w 25"/>
                <a:gd name="T1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9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4" y="98"/>
                    <a:pt x="25" y="87"/>
                    <a:pt x="25" y="73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11"/>
                    <a:pt x="14" y="0"/>
                    <a:pt x="0" y="0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864394" y="4660900"/>
              <a:ext cx="70644" cy="288925"/>
            </a:xfrm>
            <a:custGeom>
              <a:avLst/>
              <a:gdLst>
                <a:gd name="T0" fmla="*/ 0 w 24"/>
                <a:gd name="T1" fmla="*/ 25 h 98"/>
                <a:gd name="T2" fmla="*/ 0 w 24"/>
                <a:gd name="T3" fmla="*/ 73 h 98"/>
                <a:gd name="T4" fmla="*/ 24 w 24"/>
                <a:gd name="T5" fmla="*/ 98 h 98"/>
                <a:gd name="T6" fmla="*/ 24 w 24"/>
                <a:gd name="T7" fmla="*/ 0 h 98"/>
                <a:gd name="T8" fmla="*/ 0 w 24"/>
                <a:gd name="T9" fmla="*/ 2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8">
                  <a:moveTo>
                    <a:pt x="0" y="25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86"/>
                    <a:pt x="10" y="97"/>
                    <a:pt x="24" y="98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0" y="1"/>
                    <a:pt x="0" y="11"/>
                    <a:pt x="0" y="25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935038" y="4660900"/>
              <a:ext cx="73819" cy="288925"/>
            </a:xfrm>
            <a:custGeom>
              <a:avLst/>
              <a:gdLst>
                <a:gd name="T0" fmla="*/ 0 w 25"/>
                <a:gd name="T1" fmla="*/ 0 h 98"/>
                <a:gd name="T2" fmla="*/ 0 w 25"/>
                <a:gd name="T3" fmla="*/ 0 h 98"/>
                <a:gd name="T4" fmla="*/ 0 w 25"/>
                <a:gd name="T5" fmla="*/ 98 h 98"/>
                <a:gd name="T6" fmla="*/ 0 w 25"/>
                <a:gd name="T7" fmla="*/ 98 h 98"/>
                <a:gd name="T8" fmla="*/ 25 w 25"/>
                <a:gd name="T9" fmla="*/ 73 h 98"/>
                <a:gd name="T10" fmla="*/ 25 w 25"/>
                <a:gd name="T11" fmla="*/ 25 h 98"/>
                <a:gd name="T12" fmla="*/ 0 w 25"/>
                <a:gd name="T1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9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4" y="98"/>
                    <a:pt x="25" y="87"/>
                    <a:pt x="25" y="73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11"/>
                    <a:pt x="14" y="0"/>
                    <a:pt x="0" y="0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1262857" y="3571875"/>
              <a:ext cx="259557" cy="259556"/>
            </a:xfrm>
            <a:custGeom>
              <a:avLst/>
              <a:gdLst>
                <a:gd name="T0" fmla="*/ 44 w 88"/>
                <a:gd name="T1" fmla="*/ 78 h 88"/>
                <a:gd name="T2" fmla="*/ 78 w 88"/>
                <a:gd name="T3" fmla="*/ 44 h 88"/>
                <a:gd name="T4" fmla="*/ 78 w 88"/>
                <a:gd name="T5" fmla="*/ 10 h 88"/>
                <a:gd name="T6" fmla="*/ 44 w 88"/>
                <a:gd name="T7" fmla="*/ 10 h 88"/>
                <a:gd name="T8" fmla="*/ 10 w 88"/>
                <a:gd name="T9" fmla="*/ 44 h 88"/>
                <a:gd name="T10" fmla="*/ 10 w 88"/>
                <a:gd name="T11" fmla="*/ 79 h 88"/>
                <a:gd name="T12" fmla="*/ 44 w 88"/>
                <a:gd name="T13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8">
                  <a:moveTo>
                    <a:pt x="44" y="78"/>
                  </a:moveTo>
                  <a:cubicBezTo>
                    <a:pt x="78" y="44"/>
                    <a:pt x="78" y="44"/>
                    <a:pt x="78" y="44"/>
                  </a:cubicBezTo>
                  <a:cubicBezTo>
                    <a:pt x="88" y="35"/>
                    <a:pt x="88" y="19"/>
                    <a:pt x="78" y="10"/>
                  </a:cubicBezTo>
                  <a:cubicBezTo>
                    <a:pt x="69" y="0"/>
                    <a:pt x="54" y="0"/>
                    <a:pt x="44" y="10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0" y="54"/>
                    <a:pt x="0" y="69"/>
                    <a:pt x="10" y="79"/>
                  </a:cubicBezTo>
                  <a:cubicBezTo>
                    <a:pt x="19" y="88"/>
                    <a:pt x="34" y="88"/>
                    <a:pt x="44" y="78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1262857" y="4486275"/>
              <a:ext cx="259557" cy="260350"/>
            </a:xfrm>
            <a:custGeom>
              <a:avLst/>
              <a:gdLst>
                <a:gd name="T0" fmla="*/ 44 w 88"/>
                <a:gd name="T1" fmla="*/ 10 h 88"/>
                <a:gd name="T2" fmla="*/ 10 w 88"/>
                <a:gd name="T3" fmla="*/ 9 h 88"/>
                <a:gd name="T4" fmla="*/ 10 w 88"/>
                <a:gd name="T5" fmla="*/ 44 h 88"/>
                <a:gd name="T6" fmla="*/ 44 w 88"/>
                <a:gd name="T7" fmla="*/ 78 h 88"/>
                <a:gd name="T8" fmla="*/ 78 w 88"/>
                <a:gd name="T9" fmla="*/ 78 h 88"/>
                <a:gd name="T10" fmla="*/ 78 w 88"/>
                <a:gd name="T11" fmla="*/ 44 h 88"/>
                <a:gd name="T12" fmla="*/ 44 w 88"/>
                <a:gd name="T13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8">
                  <a:moveTo>
                    <a:pt x="44" y="10"/>
                  </a:moveTo>
                  <a:cubicBezTo>
                    <a:pt x="35" y="0"/>
                    <a:pt x="19" y="0"/>
                    <a:pt x="10" y="9"/>
                  </a:cubicBezTo>
                  <a:cubicBezTo>
                    <a:pt x="0" y="19"/>
                    <a:pt x="0" y="34"/>
                    <a:pt x="10" y="44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53" y="88"/>
                    <a:pt x="69" y="88"/>
                    <a:pt x="78" y="78"/>
                  </a:cubicBezTo>
                  <a:cubicBezTo>
                    <a:pt x="88" y="69"/>
                    <a:pt x="88" y="53"/>
                    <a:pt x="78" y="44"/>
                  </a:cubicBezTo>
                  <a:lnTo>
                    <a:pt x="44" y="10"/>
                  </a:ln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15E63A57-A9EB-4B98-9A89-AB7195EFE3FA}"/>
              </a:ext>
            </a:extLst>
          </p:cNvPr>
          <p:cNvSpPr txBox="1"/>
          <p:nvPr/>
        </p:nvSpPr>
        <p:spPr>
          <a:xfrm>
            <a:off x="1360169" y="2261416"/>
            <a:ext cx="10161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phẩy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2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0F3EDB6-8FD3-477B-9F95-490586AB332A}"/>
              </a:ext>
            </a:extLst>
          </p:cNvPr>
          <p:cNvSpPr txBox="1"/>
          <p:nvPr/>
        </p:nvSpPr>
        <p:spPr>
          <a:xfrm>
            <a:off x="1360169" y="3262308"/>
            <a:ext cx="101612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phẩy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ngăn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9848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菱形 34"/>
          <p:cNvSpPr/>
          <p:nvPr/>
        </p:nvSpPr>
        <p:spPr>
          <a:xfrm>
            <a:off x="5615556" y="3541274"/>
            <a:ext cx="592511" cy="592511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CA114482-22D7-4FFA-994F-AC82FF19D4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67371" y="1559875"/>
            <a:ext cx="40963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DẶN DÒ:</a:t>
            </a:r>
            <a:endParaRPr lang="en-US" sz="60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82454" y="2648682"/>
            <a:ext cx="81339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vi-VN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Hoàn thành bài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trong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SGK</a:t>
            </a:r>
          </a:p>
        </p:txBody>
      </p:sp>
      <p:sp>
        <p:nvSpPr>
          <p:cNvPr id="41" name="Freeform 10"/>
          <p:cNvSpPr>
            <a:spLocks/>
          </p:cNvSpPr>
          <p:nvPr/>
        </p:nvSpPr>
        <p:spPr bwMode="auto">
          <a:xfrm>
            <a:off x="-22914" y="4053642"/>
            <a:ext cx="2800855" cy="2209363"/>
          </a:xfrm>
          <a:custGeom>
            <a:avLst/>
            <a:gdLst>
              <a:gd name="T0" fmla="*/ 478 w 478"/>
              <a:gd name="T1" fmla="*/ 216 h 452"/>
              <a:gd name="T2" fmla="*/ 421 w 478"/>
              <a:gd name="T3" fmla="*/ 135 h 452"/>
              <a:gd name="T4" fmla="*/ 422 w 478"/>
              <a:gd name="T5" fmla="*/ 119 h 452"/>
              <a:gd name="T6" fmla="*/ 323 w 478"/>
              <a:gd name="T7" fmla="*/ 19 h 452"/>
              <a:gd name="T8" fmla="*/ 295 w 478"/>
              <a:gd name="T9" fmla="*/ 23 h 452"/>
              <a:gd name="T10" fmla="*/ 237 w 478"/>
              <a:gd name="T11" fmla="*/ 0 h 452"/>
              <a:gd name="T12" fmla="*/ 165 w 478"/>
              <a:gd name="T13" fmla="*/ 43 h 452"/>
              <a:gd name="T14" fmla="*/ 122 w 478"/>
              <a:gd name="T15" fmla="*/ 33 h 452"/>
              <a:gd name="T16" fmla="*/ 22 w 478"/>
              <a:gd name="T17" fmla="*/ 133 h 452"/>
              <a:gd name="T18" fmla="*/ 35 w 478"/>
              <a:gd name="T19" fmla="*/ 180 h 452"/>
              <a:gd name="T20" fmla="*/ 0 w 478"/>
              <a:gd name="T21" fmla="*/ 235 h 452"/>
              <a:gd name="T22" fmla="*/ 29 w 478"/>
              <a:gd name="T23" fmla="*/ 288 h 452"/>
              <a:gd name="T24" fmla="*/ 25 w 478"/>
              <a:gd name="T25" fmla="*/ 317 h 452"/>
              <a:gd name="T26" fmla="*/ 124 w 478"/>
              <a:gd name="T27" fmla="*/ 416 h 452"/>
              <a:gd name="T28" fmla="*/ 136 w 478"/>
              <a:gd name="T29" fmla="*/ 415 h 452"/>
              <a:gd name="T30" fmla="*/ 222 w 478"/>
              <a:gd name="T31" fmla="*/ 452 h 452"/>
              <a:gd name="T32" fmla="*/ 300 w 478"/>
              <a:gd name="T33" fmla="*/ 422 h 452"/>
              <a:gd name="T34" fmla="*/ 328 w 478"/>
              <a:gd name="T35" fmla="*/ 427 h 452"/>
              <a:gd name="T36" fmla="*/ 431 w 478"/>
              <a:gd name="T37" fmla="*/ 324 h 452"/>
              <a:gd name="T38" fmla="*/ 427 w 478"/>
              <a:gd name="T39" fmla="*/ 294 h 452"/>
              <a:gd name="T40" fmla="*/ 478 w 478"/>
              <a:gd name="T41" fmla="*/ 216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78" h="452">
                <a:moveTo>
                  <a:pt x="478" y="216"/>
                </a:moveTo>
                <a:cubicBezTo>
                  <a:pt x="478" y="179"/>
                  <a:pt x="454" y="147"/>
                  <a:pt x="421" y="135"/>
                </a:cubicBezTo>
                <a:cubicBezTo>
                  <a:pt x="422" y="130"/>
                  <a:pt x="422" y="124"/>
                  <a:pt x="422" y="119"/>
                </a:cubicBezTo>
                <a:cubicBezTo>
                  <a:pt x="422" y="64"/>
                  <a:pt x="378" y="19"/>
                  <a:pt x="323" y="19"/>
                </a:cubicBezTo>
                <a:cubicBezTo>
                  <a:pt x="313" y="19"/>
                  <a:pt x="304" y="21"/>
                  <a:pt x="295" y="23"/>
                </a:cubicBezTo>
                <a:cubicBezTo>
                  <a:pt x="280" y="9"/>
                  <a:pt x="260" y="0"/>
                  <a:pt x="237" y="0"/>
                </a:cubicBezTo>
                <a:cubicBezTo>
                  <a:pt x="206" y="0"/>
                  <a:pt x="179" y="17"/>
                  <a:pt x="165" y="43"/>
                </a:cubicBezTo>
                <a:cubicBezTo>
                  <a:pt x="152" y="37"/>
                  <a:pt x="137" y="33"/>
                  <a:pt x="122" y="33"/>
                </a:cubicBezTo>
                <a:cubicBezTo>
                  <a:pt x="67" y="33"/>
                  <a:pt x="22" y="78"/>
                  <a:pt x="22" y="133"/>
                </a:cubicBezTo>
                <a:cubicBezTo>
                  <a:pt x="22" y="150"/>
                  <a:pt x="27" y="166"/>
                  <a:pt x="35" y="180"/>
                </a:cubicBezTo>
                <a:cubicBezTo>
                  <a:pt x="14" y="190"/>
                  <a:pt x="0" y="211"/>
                  <a:pt x="0" y="235"/>
                </a:cubicBezTo>
                <a:cubicBezTo>
                  <a:pt x="0" y="257"/>
                  <a:pt x="12" y="277"/>
                  <a:pt x="29" y="288"/>
                </a:cubicBezTo>
                <a:cubicBezTo>
                  <a:pt x="27" y="297"/>
                  <a:pt x="25" y="307"/>
                  <a:pt x="25" y="317"/>
                </a:cubicBezTo>
                <a:cubicBezTo>
                  <a:pt x="25" y="371"/>
                  <a:pt x="69" y="416"/>
                  <a:pt x="124" y="416"/>
                </a:cubicBezTo>
                <a:cubicBezTo>
                  <a:pt x="128" y="416"/>
                  <a:pt x="132" y="415"/>
                  <a:pt x="136" y="415"/>
                </a:cubicBezTo>
                <a:cubicBezTo>
                  <a:pt x="157" y="438"/>
                  <a:pt x="188" y="452"/>
                  <a:pt x="222" y="452"/>
                </a:cubicBezTo>
                <a:cubicBezTo>
                  <a:pt x="252" y="452"/>
                  <a:pt x="279" y="441"/>
                  <a:pt x="300" y="422"/>
                </a:cubicBezTo>
                <a:cubicBezTo>
                  <a:pt x="309" y="425"/>
                  <a:pt x="318" y="427"/>
                  <a:pt x="328" y="427"/>
                </a:cubicBezTo>
                <a:cubicBezTo>
                  <a:pt x="385" y="427"/>
                  <a:pt x="431" y="380"/>
                  <a:pt x="431" y="324"/>
                </a:cubicBezTo>
                <a:cubicBezTo>
                  <a:pt x="431" y="313"/>
                  <a:pt x="430" y="304"/>
                  <a:pt x="427" y="294"/>
                </a:cubicBezTo>
                <a:cubicBezTo>
                  <a:pt x="457" y="281"/>
                  <a:pt x="478" y="251"/>
                  <a:pt x="478" y="216"/>
                </a:cubicBezTo>
                <a:close/>
              </a:path>
            </a:pathLst>
          </a:custGeom>
          <a:solidFill>
            <a:srgbClr val="9BC200">
              <a:alpha val="75000"/>
            </a:srgbClr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42" name="Freeform 12"/>
          <p:cNvSpPr>
            <a:spLocks/>
          </p:cNvSpPr>
          <p:nvPr/>
        </p:nvSpPr>
        <p:spPr bwMode="auto">
          <a:xfrm>
            <a:off x="414867" y="4959927"/>
            <a:ext cx="1704878" cy="1884196"/>
          </a:xfrm>
          <a:custGeom>
            <a:avLst/>
            <a:gdLst>
              <a:gd name="T0" fmla="*/ 278 w 367"/>
              <a:gd name="T1" fmla="*/ 203 h 492"/>
              <a:gd name="T2" fmla="*/ 202 w 367"/>
              <a:gd name="T3" fmla="*/ 250 h 492"/>
              <a:gd name="T4" fmla="*/ 197 w 367"/>
              <a:gd name="T5" fmla="*/ 153 h 492"/>
              <a:gd name="T6" fmla="*/ 236 w 367"/>
              <a:gd name="T7" fmla="*/ 0 h 492"/>
              <a:gd name="T8" fmla="*/ 177 w 367"/>
              <a:gd name="T9" fmla="*/ 140 h 492"/>
              <a:gd name="T10" fmla="*/ 174 w 367"/>
              <a:gd name="T11" fmla="*/ 144 h 492"/>
              <a:gd name="T12" fmla="*/ 117 w 367"/>
              <a:gd name="T13" fmla="*/ 102 h 492"/>
              <a:gd name="T14" fmla="*/ 95 w 367"/>
              <a:gd name="T15" fmla="*/ 24 h 492"/>
              <a:gd name="T16" fmla="*/ 109 w 367"/>
              <a:gd name="T17" fmla="*/ 106 h 492"/>
              <a:gd name="T18" fmla="*/ 158 w 367"/>
              <a:gd name="T19" fmla="*/ 180 h 492"/>
              <a:gd name="T20" fmla="*/ 159 w 367"/>
              <a:gd name="T21" fmla="*/ 180 h 492"/>
              <a:gd name="T22" fmla="*/ 163 w 367"/>
              <a:gd name="T23" fmla="*/ 228 h 492"/>
              <a:gd name="T24" fmla="*/ 74 w 367"/>
              <a:gd name="T25" fmla="*/ 221 h 492"/>
              <a:gd name="T26" fmla="*/ 0 w 367"/>
              <a:gd name="T27" fmla="*/ 131 h 492"/>
              <a:gd name="T28" fmla="*/ 64 w 367"/>
              <a:gd name="T29" fmla="*/ 232 h 492"/>
              <a:gd name="T30" fmla="*/ 174 w 367"/>
              <a:gd name="T31" fmla="*/ 262 h 492"/>
              <a:gd name="T32" fmla="*/ 160 w 367"/>
              <a:gd name="T33" fmla="*/ 492 h 492"/>
              <a:gd name="T34" fmla="*/ 225 w 367"/>
              <a:gd name="T35" fmla="*/ 492 h 492"/>
              <a:gd name="T36" fmla="*/ 224 w 367"/>
              <a:gd name="T37" fmla="*/ 288 h 492"/>
              <a:gd name="T38" fmla="*/ 284 w 367"/>
              <a:gd name="T39" fmla="*/ 224 h 492"/>
              <a:gd name="T40" fmla="*/ 367 w 367"/>
              <a:gd name="T41" fmla="*/ 124 h 492"/>
              <a:gd name="T42" fmla="*/ 278 w 367"/>
              <a:gd name="T43" fmla="*/ 203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7" h="492">
                <a:moveTo>
                  <a:pt x="278" y="203"/>
                </a:moveTo>
                <a:cubicBezTo>
                  <a:pt x="238" y="205"/>
                  <a:pt x="217" y="227"/>
                  <a:pt x="202" y="250"/>
                </a:cubicBezTo>
                <a:cubicBezTo>
                  <a:pt x="183" y="215"/>
                  <a:pt x="171" y="186"/>
                  <a:pt x="197" y="153"/>
                </a:cubicBezTo>
                <a:cubicBezTo>
                  <a:pt x="231" y="111"/>
                  <a:pt x="294" y="78"/>
                  <a:pt x="236" y="0"/>
                </a:cubicBezTo>
                <a:cubicBezTo>
                  <a:pt x="280" y="93"/>
                  <a:pt x="211" y="98"/>
                  <a:pt x="177" y="140"/>
                </a:cubicBezTo>
                <a:cubicBezTo>
                  <a:pt x="176" y="142"/>
                  <a:pt x="175" y="143"/>
                  <a:pt x="174" y="144"/>
                </a:cubicBezTo>
                <a:cubicBezTo>
                  <a:pt x="161" y="122"/>
                  <a:pt x="123" y="119"/>
                  <a:pt x="117" y="102"/>
                </a:cubicBezTo>
                <a:cubicBezTo>
                  <a:pt x="106" y="73"/>
                  <a:pt x="120" y="30"/>
                  <a:pt x="95" y="24"/>
                </a:cubicBezTo>
                <a:cubicBezTo>
                  <a:pt x="114" y="44"/>
                  <a:pt x="98" y="70"/>
                  <a:pt x="109" y="106"/>
                </a:cubicBezTo>
                <a:cubicBezTo>
                  <a:pt x="119" y="141"/>
                  <a:pt x="168" y="146"/>
                  <a:pt x="158" y="180"/>
                </a:cubicBezTo>
                <a:cubicBezTo>
                  <a:pt x="159" y="180"/>
                  <a:pt x="159" y="180"/>
                  <a:pt x="159" y="180"/>
                </a:cubicBezTo>
                <a:cubicBezTo>
                  <a:pt x="157" y="196"/>
                  <a:pt x="159" y="211"/>
                  <a:pt x="163" y="228"/>
                </a:cubicBezTo>
                <a:cubicBezTo>
                  <a:pt x="136" y="233"/>
                  <a:pt x="92" y="241"/>
                  <a:pt x="74" y="221"/>
                </a:cubicBezTo>
                <a:cubicBezTo>
                  <a:pt x="49" y="193"/>
                  <a:pt x="51" y="143"/>
                  <a:pt x="0" y="131"/>
                </a:cubicBezTo>
                <a:cubicBezTo>
                  <a:pt x="42" y="162"/>
                  <a:pt x="41" y="207"/>
                  <a:pt x="64" y="232"/>
                </a:cubicBezTo>
                <a:cubicBezTo>
                  <a:pt x="93" y="264"/>
                  <a:pt x="156" y="246"/>
                  <a:pt x="174" y="262"/>
                </a:cubicBezTo>
                <a:cubicBezTo>
                  <a:pt x="191" y="318"/>
                  <a:pt x="210" y="387"/>
                  <a:pt x="160" y="492"/>
                </a:cubicBezTo>
                <a:cubicBezTo>
                  <a:pt x="225" y="492"/>
                  <a:pt x="225" y="492"/>
                  <a:pt x="225" y="492"/>
                </a:cubicBezTo>
                <a:cubicBezTo>
                  <a:pt x="269" y="399"/>
                  <a:pt x="249" y="337"/>
                  <a:pt x="224" y="288"/>
                </a:cubicBezTo>
                <a:cubicBezTo>
                  <a:pt x="224" y="261"/>
                  <a:pt x="241" y="230"/>
                  <a:pt x="284" y="224"/>
                </a:cubicBezTo>
                <a:cubicBezTo>
                  <a:pt x="337" y="216"/>
                  <a:pt x="352" y="205"/>
                  <a:pt x="367" y="124"/>
                </a:cubicBezTo>
                <a:cubicBezTo>
                  <a:pt x="340" y="189"/>
                  <a:pt x="328" y="200"/>
                  <a:pt x="278" y="203"/>
                </a:cubicBezTo>
                <a:close/>
              </a:path>
            </a:pathLst>
          </a:custGeom>
          <a:solidFill>
            <a:srgbClr val="704C33">
              <a:alpha val="80000"/>
            </a:srgbClr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grpSp>
        <p:nvGrpSpPr>
          <p:cNvPr id="44" name="Group 43"/>
          <p:cNvGrpSpPr/>
          <p:nvPr/>
        </p:nvGrpSpPr>
        <p:grpSpPr>
          <a:xfrm>
            <a:off x="1438626" y="128756"/>
            <a:ext cx="1339315" cy="1092941"/>
            <a:chOff x="146844" y="3367882"/>
            <a:chExt cx="1579563" cy="1581943"/>
          </a:xfrm>
        </p:grpSpPr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347663" y="3571875"/>
              <a:ext cx="259557" cy="259556"/>
            </a:xfrm>
            <a:custGeom>
              <a:avLst/>
              <a:gdLst>
                <a:gd name="T0" fmla="*/ 44 w 88"/>
                <a:gd name="T1" fmla="*/ 78 h 88"/>
                <a:gd name="T2" fmla="*/ 79 w 88"/>
                <a:gd name="T3" fmla="*/ 79 h 88"/>
                <a:gd name="T4" fmla="*/ 79 w 88"/>
                <a:gd name="T5" fmla="*/ 44 h 88"/>
                <a:gd name="T6" fmla="*/ 45 w 88"/>
                <a:gd name="T7" fmla="*/ 10 h 88"/>
                <a:gd name="T8" fmla="*/ 10 w 88"/>
                <a:gd name="T9" fmla="*/ 10 h 88"/>
                <a:gd name="T10" fmla="*/ 10 w 88"/>
                <a:gd name="T11" fmla="*/ 44 h 88"/>
                <a:gd name="T12" fmla="*/ 44 w 88"/>
                <a:gd name="T13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8">
                  <a:moveTo>
                    <a:pt x="44" y="78"/>
                  </a:moveTo>
                  <a:cubicBezTo>
                    <a:pt x="54" y="88"/>
                    <a:pt x="69" y="88"/>
                    <a:pt x="79" y="79"/>
                  </a:cubicBezTo>
                  <a:cubicBezTo>
                    <a:pt x="88" y="69"/>
                    <a:pt x="88" y="54"/>
                    <a:pt x="79" y="44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35" y="0"/>
                    <a:pt x="20" y="0"/>
                    <a:pt x="10" y="10"/>
                  </a:cubicBezTo>
                  <a:cubicBezTo>
                    <a:pt x="1" y="19"/>
                    <a:pt x="0" y="35"/>
                    <a:pt x="10" y="44"/>
                  </a:cubicBezTo>
                  <a:lnTo>
                    <a:pt x="44" y="78"/>
                  </a:ln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504032" y="3728244"/>
              <a:ext cx="431007" cy="862013"/>
            </a:xfrm>
            <a:custGeom>
              <a:avLst/>
              <a:gdLst>
                <a:gd name="T0" fmla="*/ 0 w 146"/>
                <a:gd name="T1" fmla="*/ 146 h 292"/>
                <a:gd name="T2" fmla="*/ 146 w 146"/>
                <a:gd name="T3" fmla="*/ 292 h 292"/>
                <a:gd name="T4" fmla="*/ 146 w 146"/>
                <a:gd name="T5" fmla="*/ 0 h 292"/>
                <a:gd name="T6" fmla="*/ 0 w 146"/>
                <a:gd name="T7" fmla="*/ 146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" h="292">
                  <a:moveTo>
                    <a:pt x="0" y="146"/>
                  </a:moveTo>
                  <a:cubicBezTo>
                    <a:pt x="0" y="226"/>
                    <a:pt x="65" y="292"/>
                    <a:pt x="146" y="292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65" y="0"/>
                    <a:pt x="0" y="66"/>
                    <a:pt x="0" y="146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935038" y="3728244"/>
              <a:ext cx="431007" cy="862013"/>
            </a:xfrm>
            <a:custGeom>
              <a:avLst/>
              <a:gdLst>
                <a:gd name="T0" fmla="*/ 0 w 146"/>
                <a:gd name="T1" fmla="*/ 0 h 292"/>
                <a:gd name="T2" fmla="*/ 0 w 146"/>
                <a:gd name="T3" fmla="*/ 0 h 292"/>
                <a:gd name="T4" fmla="*/ 0 w 146"/>
                <a:gd name="T5" fmla="*/ 292 h 292"/>
                <a:gd name="T6" fmla="*/ 0 w 146"/>
                <a:gd name="T7" fmla="*/ 292 h 292"/>
                <a:gd name="T8" fmla="*/ 146 w 146"/>
                <a:gd name="T9" fmla="*/ 146 h 292"/>
                <a:gd name="T10" fmla="*/ 0 w 146"/>
                <a:gd name="T11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29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81" y="292"/>
                    <a:pt x="146" y="227"/>
                    <a:pt x="146" y="146"/>
                  </a:cubicBezTo>
                  <a:cubicBezTo>
                    <a:pt x="146" y="65"/>
                    <a:pt x="81" y="0"/>
                    <a:pt x="0" y="0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146844" y="4087813"/>
              <a:ext cx="286544" cy="142081"/>
            </a:xfrm>
            <a:custGeom>
              <a:avLst/>
              <a:gdLst>
                <a:gd name="T0" fmla="*/ 97 w 97"/>
                <a:gd name="T1" fmla="*/ 24 h 48"/>
                <a:gd name="T2" fmla="*/ 72 w 97"/>
                <a:gd name="T3" fmla="*/ 0 h 48"/>
                <a:gd name="T4" fmla="*/ 24 w 97"/>
                <a:gd name="T5" fmla="*/ 0 h 48"/>
                <a:gd name="T6" fmla="*/ 0 w 97"/>
                <a:gd name="T7" fmla="*/ 24 h 48"/>
                <a:gd name="T8" fmla="*/ 24 w 97"/>
                <a:gd name="T9" fmla="*/ 48 h 48"/>
                <a:gd name="T10" fmla="*/ 72 w 97"/>
                <a:gd name="T11" fmla="*/ 48 h 48"/>
                <a:gd name="T12" fmla="*/ 97 w 97"/>
                <a:gd name="T13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48">
                  <a:moveTo>
                    <a:pt x="97" y="24"/>
                  </a:moveTo>
                  <a:cubicBezTo>
                    <a:pt x="97" y="11"/>
                    <a:pt x="86" y="0"/>
                    <a:pt x="7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0" y="48"/>
                    <a:pt x="24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86" y="48"/>
                    <a:pt x="97" y="38"/>
                    <a:pt x="97" y="24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1439863" y="4087813"/>
              <a:ext cx="286544" cy="142081"/>
            </a:xfrm>
            <a:custGeom>
              <a:avLst/>
              <a:gdLst>
                <a:gd name="T0" fmla="*/ 72 w 97"/>
                <a:gd name="T1" fmla="*/ 0 h 48"/>
                <a:gd name="T2" fmla="*/ 24 w 97"/>
                <a:gd name="T3" fmla="*/ 0 h 48"/>
                <a:gd name="T4" fmla="*/ 0 w 97"/>
                <a:gd name="T5" fmla="*/ 24 h 48"/>
                <a:gd name="T6" fmla="*/ 24 w 97"/>
                <a:gd name="T7" fmla="*/ 48 h 48"/>
                <a:gd name="T8" fmla="*/ 72 w 97"/>
                <a:gd name="T9" fmla="*/ 48 h 48"/>
                <a:gd name="T10" fmla="*/ 97 w 97"/>
                <a:gd name="T11" fmla="*/ 24 h 48"/>
                <a:gd name="T12" fmla="*/ 72 w 97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48">
                  <a:moveTo>
                    <a:pt x="72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0" y="48"/>
                    <a:pt x="24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86" y="48"/>
                    <a:pt x="97" y="38"/>
                    <a:pt x="97" y="24"/>
                  </a:cubicBezTo>
                  <a:cubicBezTo>
                    <a:pt x="97" y="11"/>
                    <a:pt x="86" y="0"/>
                    <a:pt x="72" y="0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347663" y="4486275"/>
              <a:ext cx="259557" cy="260350"/>
            </a:xfrm>
            <a:custGeom>
              <a:avLst/>
              <a:gdLst>
                <a:gd name="T0" fmla="*/ 44 w 88"/>
                <a:gd name="T1" fmla="*/ 10 h 88"/>
                <a:gd name="T2" fmla="*/ 10 w 88"/>
                <a:gd name="T3" fmla="*/ 44 h 88"/>
                <a:gd name="T4" fmla="*/ 10 w 88"/>
                <a:gd name="T5" fmla="*/ 78 h 88"/>
                <a:gd name="T6" fmla="*/ 45 w 88"/>
                <a:gd name="T7" fmla="*/ 78 h 88"/>
                <a:gd name="T8" fmla="*/ 79 w 88"/>
                <a:gd name="T9" fmla="*/ 44 h 88"/>
                <a:gd name="T10" fmla="*/ 79 w 88"/>
                <a:gd name="T11" fmla="*/ 9 h 88"/>
                <a:gd name="T12" fmla="*/ 44 w 88"/>
                <a:gd name="T13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8">
                  <a:moveTo>
                    <a:pt x="44" y="10"/>
                  </a:moveTo>
                  <a:cubicBezTo>
                    <a:pt x="10" y="44"/>
                    <a:pt x="10" y="44"/>
                    <a:pt x="10" y="44"/>
                  </a:cubicBezTo>
                  <a:cubicBezTo>
                    <a:pt x="1" y="53"/>
                    <a:pt x="0" y="69"/>
                    <a:pt x="10" y="78"/>
                  </a:cubicBezTo>
                  <a:cubicBezTo>
                    <a:pt x="19" y="88"/>
                    <a:pt x="35" y="88"/>
                    <a:pt x="45" y="78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88" y="34"/>
                    <a:pt x="88" y="19"/>
                    <a:pt x="79" y="9"/>
                  </a:cubicBezTo>
                  <a:cubicBezTo>
                    <a:pt x="69" y="0"/>
                    <a:pt x="54" y="0"/>
                    <a:pt x="44" y="10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864394" y="3367882"/>
              <a:ext cx="70644" cy="289719"/>
            </a:xfrm>
            <a:custGeom>
              <a:avLst/>
              <a:gdLst>
                <a:gd name="T0" fmla="*/ 0 w 24"/>
                <a:gd name="T1" fmla="*/ 25 h 98"/>
                <a:gd name="T2" fmla="*/ 0 w 24"/>
                <a:gd name="T3" fmla="*/ 73 h 98"/>
                <a:gd name="T4" fmla="*/ 24 w 24"/>
                <a:gd name="T5" fmla="*/ 98 h 98"/>
                <a:gd name="T6" fmla="*/ 24 w 24"/>
                <a:gd name="T7" fmla="*/ 0 h 98"/>
                <a:gd name="T8" fmla="*/ 0 w 24"/>
                <a:gd name="T9" fmla="*/ 2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8">
                  <a:moveTo>
                    <a:pt x="0" y="25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86"/>
                    <a:pt x="10" y="97"/>
                    <a:pt x="24" y="98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0" y="1"/>
                    <a:pt x="0" y="11"/>
                    <a:pt x="0" y="25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935038" y="3367882"/>
              <a:ext cx="73819" cy="289719"/>
            </a:xfrm>
            <a:custGeom>
              <a:avLst/>
              <a:gdLst>
                <a:gd name="T0" fmla="*/ 0 w 25"/>
                <a:gd name="T1" fmla="*/ 0 h 98"/>
                <a:gd name="T2" fmla="*/ 0 w 25"/>
                <a:gd name="T3" fmla="*/ 0 h 98"/>
                <a:gd name="T4" fmla="*/ 0 w 25"/>
                <a:gd name="T5" fmla="*/ 98 h 98"/>
                <a:gd name="T6" fmla="*/ 0 w 25"/>
                <a:gd name="T7" fmla="*/ 98 h 98"/>
                <a:gd name="T8" fmla="*/ 25 w 25"/>
                <a:gd name="T9" fmla="*/ 73 h 98"/>
                <a:gd name="T10" fmla="*/ 25 w 25"/>
                <a:gd name="T11" fmla="*/ 25 h 98"/>
                <a:gd name="T12" fmla="*/ 0 w 25"/>
                <a:gd name="T1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9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4" y="98"/>
                    <a:pt x="25" y="87"/>
                    <a:pt x="25" y="73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11"/>
                    <a:pt x="14" y="0"/>
                    <a:pt x="0" y="0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864394" y="4660900"/>
              <a:ext cx="70644" cy="288925"/>
            </a:xfrm>
            <a:custGeom>
              <a:avLst/>
              <a:gdLst>
                <a:gd name="T0" fmla="*/ 0 w 24"/>
                <a:gd name="T1" fmla="*/ 25 h 98"/>
                <a:gd name="T2" fmla="*/ 0 w 24"/>
                <a:gd name="T3" fmla="*/ 73 h 98"/>
                <a:gd name="T4" fmla="*/ 24 w 24"/>
                <a:gd name="T5" fmla="*/ 98 h 98"/>
                <a:gd name="T6" fmla="*/ 24 w 24"/>
                <a:gd name="T7" fmla="*/ 0 h 98"/>
                <a:gd name="T8" fmla="*/ 0 w 24"/>
                <a:gd name="T9" fmla="*/ 2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8">
                  <a:moveTo>
                    <a:pt x="0" y="25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86"/>
                    <a:pt x="10" y="97"/>
                    <a:pt x="24" y="98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0" y="1"/>
                    <a:pt x="0" y="11"/>
                    <a:pt x="0" y="25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935038" y="4660900"/>
              <a:ext cx="73819" cy="288925"/>
            </a:xfrm>
            <a:custGeom>
              <a:avLst/>
              <a:gdLst>
                <a:gd name="T0" fmla="*/ 0 w 25"/>
                <a:gd name="T1" fmla="*/ 0 h 98"/>
                <a:gd name="T2" fmla="*/ 0 w 25"/>
                <a:gd name="T3" fmla="*/ 0 h 98"/>
                <a:gd name="T4" fmla="*/ 0 w 25"/>
                <a:gd name="T5" fmla="*/ 98 h 98"/>
                <a:gd name="T6" fmla="*/ 0 w 25"/>
                <a:gd name="T7" fmla="*/ 98 h 98"/>
                <a:gd name="T8" fmla="*/ 25 w 25"/>
                <a:gd name="T9" fmla="*/ 73 h 98"/>
                <a:gd name="T10" fmla="*/ 25 w 25"/>
                <a:gd name="T11" fmla="*/ 25 h 98"/>
                <a:gd name="T12" fmla="*/ 0 w 25"/>
                <a:gd name="T1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9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4" y="98"/>
                    <a:pt x="25" y="87"/>
                    <a:pt x="25" y="73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11"/>
                    <a:pt x="14" y="0"/>
                    <a:pt x="0" y="0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1262857" y="3571875"/>
              <a:ext cx="259557" cy="259556"/>
            </a:xfrm>
            <a:custGeom>
              <a:avLst/>
              <a:gdLst>
                <a:gd name="T0" fmla="*/ 44 w 88"/>
                <a:gd name="T1" fmla="*/ 78 h 88"/>
                <a:gd name="T2" fmla="*/ 78 w 88"/>
                <a:gd name="T3" fmla="*/ 44 h 88"/>
                <a:gd name="T4" fmla="*/ 78 w 88"/>
                <a:gd name="T5" fmla="*/ 10 h 88"/>
                <a:gd name="T6" fmla="*/ 44 w 88"/>
                <a:gd name="T7" fmla="*/ 10 h 88"/>
                <a:gd name="T8" fmla="*/ 10 w 88"/>
                <a:gd name="T9" fmla="*/ 44 h 88"/>
                <a:gd name="T10" fmla="*/ 10 w 88"/>
                <a:gd name="T11" fmla="*/ 79 h 88"/>
                <a:gd name="T12" fmla="*/ 44 w 88"/>
                <a:gd name="T13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8">
                  <a:moveTo>
                    <a:pt x="44" y="78"/>
                  </a:moveTo>
                  <a:cubicBezTo>
                    <a:pt x="78" y="44"/>
                    <a:pt x="78" y="44"/>
                    <a:pt x="78" y="44"/>
                  </a:cubicBezTo>
                  <a:cubicBezTo>
                    <a:pt x="88" y="35"/>
                    <a:pt x="88" y="19"/>
                    <a:pt x="78" y="10"/>
                  </a:cubicBezTo>
                  <a:cubicBezTo>
                    <a:pt x="69" y="0"/>
                    <a:pt x="54" y="0"/>
                    <a:pt x="44" y="10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0" y="54"/>
                    <a:pt x="0" y="69"/>
                    <a:pt x="10" y="79"/>
                  </a:cubicBezTo>
                  <a:cubicBezTo>
                    <a:pt x="19" y="88"/>
                    <a:pt x="34" y="88"/>
                    <a:pt x="44" y="78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1262857" y="4486275"/>
              <a:ext cx="259557" cy="260350"/>
            </a:xfrm>
            <a:custGeom>
              <a:avLst/>
              <a:gdLst>
                <a:gd name="T0" fmla="*/ 44 w 88"/>
                <a:gd name="T1" fmla="*/ 10 h 88"/>
                <a:gd name="T2" fmla="*/ 10 w 88"/>
                <a:gd name="T3" fmla="*/ 9 h 88"/>
                <a:gd name="T4" fmla="*/ 10 w 88"/>
                <a:gd name="T5" fmla="*/ 44 h 88"/>
                <a:gd name="T6" fmla="*/ 44 w 88"/>
                <a:gd name="T7" fmla="*/ 78 h 88"/>
                <a:gd name="T8" fmla="*/ 78 w 88"/>
                <a:gd name="T9" fmla="*/ 78 h 88"/>
                <a:gd name="T10" fmla="*/ 78 w 88"/>
                <a:gd name="T11" fmla="*/ 44 h 88"/>
                <a:gd name="T12" fmla="*/ 44 w 88"/>
                <a:gd name="T13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8">
                  <a:moveTo>
                    <a:pt x="44" y="10"/>
                  </a:moveTo>
                  <a:cubicBezTo>
                    <a:pt x="35" y="0"/>
                    <a:pt x="19" y="0"/>
                    <a:pt x="10" y="9"/>
                  </a:cubicBezTo>
                  <a:cubicBezTo>
                    <a:pt x="0" y="19"/>
                    <a:pt x="0" y="34"/>
                    <a:pt x="10" y="44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53" y="88"/>
                    <a:pt x="69" y="88"/>
                    <a:pt x="78" y="78"/>
                  </a:cubicBezTo>
                  <a:cubicBezTo>
                    <a:pt x="88" y="69"/>
                    <a:pt x="88" y="53"/>
                    <a:pt x="78" y="44"/>
                  </a:cubicBezTo>
                  <a:lnTo>
                    <a:pt x="44" y="10"/>
                  </a:ln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3588864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7782" y="1122218"/>
            <a:ext cx="5250873" cy="2175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4" name="组合 23">
            <a:extLst>
              <a:ext uri="{FF2B5EF4-FFF2-40B4-BE49-F238E27FC236}">
                <a16:creationId xmlns:a16="http://schemas.microsoft.com/office/drawing/2014/main" id="{3378732E-4E49-4ADA-9A59-34FF8418106A}"/>
              </a:ext>
            </a:extLst>
          </p:cNvPr>
          <p:cNvGrpSpPr/>
          <p:nvPr/>
        </p:nvGrpSpPr>
        <p:grpSpPr>
          <a:xfrm>
            <a:off x="2338641" y="-634365"/>
            <a:ext cx="8208126" cy="5477232"/>
            <a:chOff x="3084810" y="-335112"/>
            <a:chExt cx="5809496" cy="5477232"/>
          </a:xfrm>
        </p:grpSpPr>
        <p:grpSp>
          <p:nvGrpSpPr>
            <p:cNvPr id="5" name="组合 16">
              <a:extLst>
                <a:ext uri="{FF2B5EF4-FFF2-40B4-BE49-F238E27FC236}">
                  <a16:creationId xmlns:a16="http://schemas.microsoft.com/office/drawing/2014/main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477232"/>
              <a:chOff x="3297693" y="-335112"/>
              <a:chExt cx="5596613" cy="5477232"/>
            </a:xfrm>
          </p:grpSpPr>
          <p:cxnSp>
            <p:nvCxnSpPr>
              <p:cNvPr id="7" name="直接连接符 15">
                <a:extLst>
                  <a:ext uri="{FF2B5EF4-FFF2-40B4-BE49-F238E27FC236}">
                    <a16:creationId xmlns:a16="http://schemas.microsoft.com/office/drawing/2014/main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115378" cy="1461498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" name="图片 12">
                <a:extLst>
                  <a:ext uri="{FF2B5EF4-FFF2-40B4-BE49-F238E27FC236}">
                    <a16:creationId xmlns:a16="http://schemas.microsoft.com/office/drawing/2014/main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6" name="图片 6">
              <a:extLst>
                <a:ext uri="{FF2B5EF4-FFF2-40B4-BE49-F238E27FC236}">
                  <a16:creationId xmlns:a16="http://schemas.microsoft.com/office/drawing/2014/main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2852022" y="2681334"/>
            <a:ext cx="72874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altLang="zh-CN" sz="6000" b="1" dirty="0">
                <a:solidFill>
                  <a:srgbClr val="865B3E"/>
                </a:solidFill>
                <a:latin typeface="Constantia" panose="02030602050306030303" pitchFamily="18" charset="0"/>
              </a:rPr>
              <a:t>CHÀO TẠM BIỆT!</a:t>
            </a:r>
            <a:endParaRPr lang="zh-CN" altLang="en-US" sz="6000" b="1" dirty="0">
              <a:solidFill>
                <a:srgbClr val="865B3E"/>
              </a:solidFill>
              <a:latin typeface="Constantia" panose="02030602050306030303" pitchFamily="18" charset="0"/>
            </a:endParaRPr>
          </a:p>
        </p:txBody>
      </p:sp>
      <p:grpSp>
        <p:nvGrpSpPr>
          <p:cNvPr id="11" name="组合 287">
            <a:extLst>
              <a:ext uri="{FF2B5EF4-FFF2-40B4-BE49-F238E27FC236}">
                <a16:creationId xmlns:a16="http://schemas.microsoft.com/office/drawing/2014/main" id="{149BF7A0-D77D-46D8-B1C4-AFCB7BAFF9C0}"/>
              </a:ext>
            </a:extLst>
          </p:cNvPr>
          <p:cNvGrpSpPr/>
          <p:nvPr/>
        </p:nvGrpSpPr>
        <p:grpSpPr>
          <a:xfrm>
            <a:off x="42826" y="4376771"/>
            <a:ext cx="2088445" cy="2100429"/>
            <a:chOff x="1443091" y="2389096"/>
            <a:chExt cx="1262531" cy="1208747"/>
          </a:xfrm>
          <a:solidFill>
            <a:srgbClr val="85AA84"/>
          </a:solidFill>
        </p:grpSpPr>
        <p:sp>
          <p:nvSpPr>
            <p:cNvPr id="12" name="Freeform: Shape 6">
              <a:extLst>
                <a:ext uri="{FF2B5EF4-FFF2-40B4-BE49-F238E27FC236}">
                  <a16:creationId xmlns:a16="http://schemas.microsoft.com/office/drawing/2014/main" id="{40E48D89-F85A-4D62-9D67-DE434BB29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8510" y="2892877"/>
              <a:ext cx="473700" cy="704966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Freeform: Shape 7">
              <a:extLst>
                <a:ext uri="{FF2B5EF4-FFF2-40B4-BE49-F238E27FC236}">
                  <a16:creationId xmlns:a16="http://schemas.microsoft.com/office/drawing/2014/main" id="{10E71999-92A0-46BF-BDCB-7513DFECBB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6935" y="2673699"/>
              <a:ext cx="210757" cy="204457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Freeform: Shape 8">
              <a:extLst>
                <a:ext uri="{FF2B5EF4-FFF2-40B4-BE49-F238E27FC236}">
                  <a16:creationId xmlns:a16="http://schemas.microsoft.com/office/drawing/2014/main" id="{B3585056-D818-4BB0-B44E-6C1D4F6AC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8330" y="2747304"/>
              <a:ext cx="168605" cy="143937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Freeform: Shape 9">
              <a:extLst>
                <a:ext uri="{FF2B5EF4-FFF2-40B4-BE49-F238E27FC236}">
                  <a16:creationId xmlns:a16="http://schemas.microsoft.com/office/drawing/2014/main" id="{B957FDD3-0834-4A68-8F93-99833C7F5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5432" y="2598460"/>
              <a:ext cx="178641" cy="160294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Freeform: Shape 10">
              <a:extLst>
                <a:ext uri="{FF2B5EF4-FFF2-40B4-BE49-F238E27FC236}">
                  <a16:creationId xmlns:a16="http://schemas.microsoft.com/office/drawing/2014/main" id="{6C51B825-D437-4EE4-9D96-E7AE87743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0085" y="2869977"/>
              <a:ext cx="132475" cy="109589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Freeform: Shape 11">
              <a:extLst>
                <a:ext uri="{FF2B5EF4-FFF2-40B4-BE49-F238E27FC236}">
                  <a16:creationId xmlns:a16="http://schemas.microsoft.com/office/drawing/2014/main" id="{67B47A17-80D8-441B-A4F2-C605ACC224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1948" y="2979566"/>
              <a:ext cx="162584" cy="121038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Freeform: Shape 12">
              <a:extLst>
                <a:ext uri="{FF2B5EF4-FFF2-40B4-BE49-F238E27FC236}">
                  <a16:creationId xmlns:a16="http://schemas.microsoft.com/office/drawing/2014/main" id="{8A5161FF-7696-4D96-88E0-26594E1CAB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6070" y="3090790"/>
              <a:ext cx="160576" cy="112861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Freeform: Shape 13">
              <a:extLst>
                <a:ext uri="{FF2B5EF4-FFF2-40B4-BE49-F238E27FC236}">
                  <a16:creationId xmlns:a16="http://schemas.microsoft.com/office/drawing/2014/main" id="{3DB47151-CCCF-4DC8-82D8-6B2603BF0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5566" y="3051534"/>
              <a:ext cx="162584" cy="114496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Freeform: Shape 14">
              <a:extLst>
                <a:ext uri="{FF2B5EF4-FFF2-40B4-BE49-F238E27FC236}">
                  <a16:creationId xmlns:a16="http://schemas.microsoft.com/office/drawing/2014/main" id="{822FB21F-D6F1-440B-9AED-D20363E94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617" y="2886334"/>
              <a:ext cx="162584" cy="122674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Freeform: Shape 15">
              <a:extLst>
                <a:ext uri="{FF2B5EF4-FFF2-40B4-BE49-F238E27FC236}">
                  <a16:creationId xmlns:a16="http://schemas.microsoft.com/office/drawing/2014/main" id="{8DC4903A-40D4-49D5-A78B-436681871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9402" y="2976294"/>
              <a:ext cx="138497" cy="96504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Freeform: Shape 16">
              <a:extLst>
                <a:ext uri="{FF2B5EF4-FFF2-40B4-BE49-F238E27FC236}">
                  <a16:creationId xmlns:a16="http://schemas.microsoft.com/office/drawing/2014/main" id="{5FEC1A81-042D-495C-92FA-7B189139A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9797" y="2739126"/>
              <a:ext cx="112403" cy="98139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Freeform: Shape 17">
              <a:extLst>
                <a:ext uri="{FF2B5EF4-FFF2-40B4-BE49-F238E27FC236}">
                  <a16:creationId xmlns:a16="http://schemas.microsoft.com/office/drawing/2014/main" id="{5E0F4135-8190-4C43-BCD7-D24B82D6D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5422" y="2673699"/>
              <a:ext cx="88317" cy="75240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Freeform: Shape 18">
              <a:extLst>
                <a:ext uri="{FF2B5EF4-FFF2-40B4-BE49-F238E27FC236}">
                  <a16:creationId xmlns:a16="http://schemas.microsoft.com/office/drawing/2014/main" id="{FE63D0C0-1871-4812-8365-899863B6A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3992" y="2642622"/>
              <a:ext cx="110396" cy="94868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Freeform: Shape 19">
              <a:extLst>
                <a:ext uri="{FF2B5EF4-FFF2-40B4-BE49-F238E27FC236}">
                  <a16:creationId xmlns:a16="http://schemas.microsoft.com/office/drawing/2014/main" id="{E84885D5-9F4B-4094-BCBA-376371189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8042" y="2523219"/>
              <a:ext cx="110396" cy="94868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Freeform: Shape 20">
              <a:extLst>
                <a:ext uri="{FF2B5EF4-FFF2-40B4-BE49-F238E27FC236}">
                  <a16:creationId xmlns:a16="http://schemas.microsoft.com/office/drawing/2014/main" id="{E4AF61B4-8505-48C1-A621-007C4D6BD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1130" y="2389096"/>
              <a:ext cx="124447" cy="106318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Freeform: Shape 21">
              <a:extLst>
                <a:ext uri="{FF2B5EF4-FFF2-40B4-BE49-F238E27FC236}">
                  <a16:creationId xmlns:a16="http://schemas.microsoft.com/office/drawing/2014/main" id="{2D531AF5-62D8-4D0A-A15B-18ACA57D0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6657" y="2647529"/>
              <a:ext cx="102368" cy="80147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Freeform: Shape 22">
              <a:extLst>
                <a:ext uri="{FF2B5EF4-FFF2-40B4-BE49-F238E27FC236}">
                  <a16:creationId xmlns:a16="http://schemas.microsoft.com/office/drawing/2014/main" id="{1440FB4F-CCC1-48AB-ABE7-CCC8ACA31A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5262" y="2843808"/>
              <a:ext cx="100360" cy="80147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Freeform: Shape 23">
              <a:extLst>
                <a:ext uri="{FF2B5EF4-FFF2-40B4-BE49-F238E27FC236}">
                  <a16:creationId xmlns:a16="http://schemas.microsoft.com/office/drawing/2014/main" id="{40777B13-74F8-434D-8CD6-204B34FDE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3091" y="2855256"/>
              <a:ext cx="124447" cy="86690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Freeform: Shape 24">
              <a:extLst>
                <a:ext uri="{FF2B5EF4-FFF2-40B4-BE49-F238E27FC236}">
                  <a16:creationId xmlns:a16="http://schemas.microsoft.com/office/drawing/2014/main" id="{163754A6-8601-4E0F-878A-26CC1E2BF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7151" y="2537940"/>
              <a:ext cx="112403" cy="112861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Freeform: Shape 25">
              <a:extLst>
                <a:ext uri="{FF2B5EF4-FFF2-40B4-BE49-F238E27FC236}">
                  <a16:creationId xmlns:a16="http://schemas.microsoft.com/office/drawing/2014/main" id="{A7F158D0-935F-4249-B1B1-DF36EEC6B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5494" y="2806186"/>
              <a:ext cx="112403" cy="93233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Freeform: Shape 26">
              <a:extLst>
                <a:ext uri="{FF2B5EF4-FFF2-40B4-BE49-F238E27FC236}">
                  <a16:creationId xmlns:a16="http://schemas.microsoft.com/office/drawing/2014/main" id="{57042DD3-DEF0-4476-92F0-7772F7936B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6467" y="2591917"/>
              <a:ext cx="162584" cy="160294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Freeform: Shape 27">
              <a:extLst>
                <a:ext uri="{FF2B5EF4-FFF2-40B4-BE49-F238E27FC236}">
                  <a16:creationId xmlns:a16="http://schemas.microsoft.com/office/drawing/2014/main" id="{0210F2FC-DB79-4A8D-A930-486B46588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410" y="2758753"/>
              <a:ext cx="234843" cy="196278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Freeform: Shape 28">
              <a:extLst>
                <a:ext uri="{FF2B5EF4-FFF2-40B4-BE49-F238E27FC236}">
                  <a16:creationId xmlns:a16="http://schemas.microsoft.com/office/drawing/2014/main" id="{6E975A1E-4FC2-49D2-A8A6-44011044E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044" y="2850349"/>
              <a:ext cx="150541" cy="121038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Freeform: Shape 29">
              <a:extLst>
                <a:ext uri="{FF2B5EF4-FFF2-40B4-BE49-F238E27FC236}">
                  <a16:creationId xmlns:a16="http://schemas.microsoft.com/office/drawing/2014/main" id="{5E31BCD6-F6BC-420C-9F34-5FF1038DB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2606" y="2855256"/>
              <a:ext cx="150541" cy="121038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Freeform: Shape 30">
              <a:extLst>
                <a:ext uri="{FF2B5EF4-FFF2-40B4-BE49-F238E27FC236}">
                  <a16:creationId xmlns:a16="http://schemas.microsoft.com/office/drawing/2014/main" id="{1D88AB13-CC71-4468-9F61-53FA2BAE5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4542" y="2758753"/>
              <a:ext cx="154555" cy="119403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Freeform: Shape 31">
              <a:extLst>
                <a:ext uri="{FF2B5EF4-FFF2-40B4-BE49-F238E27FC236}">
                  <a16:creationId xmlns:a16="http://schemas.microsoft.com/office/drawing/2014/main" id="{B85BBFB9-D6B5-4771-8681-6361503E9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0095" y="2683513"/>
              <a:ext cx="150541" cy="117767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Freeform: Shape 32">
              <a:extLst>
                <a:ext uri="{FF2B5EF4-FFF2-40B4-BE49-F238E27FC236}">
                  <a16:creationId xmlns:a16="http://schemas.microsoft.com/office/drawing/2014/main" id="{92F6BAAF-E8B0-4E39-B800-C32A2FED3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7980" y="2559204"/>
              <a:ext cx="150541" cy="119403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Freeform: Shape 33">
              <a:extLst>
                <a:ext uri="{FF2B5EF4-FFF2-40B4-BE49-F238E27FC236}">
                  <a16:creationId xmlns:a16="http://schemas.microsoft.com/office/drawing/2014/main" id="{9EF7BDE9-1E41-4B46-9936-CA22F7969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7476" y="2457794"/>
              <a:ext cx="146526" cy="119403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Freeform: Shape 34">
              <a:extLst>
                <a:ext uri="{FF2B5EF4-FFF2-40B4-BE49-F238E27FC236}">
                  <a16:creationId xmlns:a16="http://schemas.microsoft.com/office/drawing/2014/main" id="{D58DA3BF-BE3A-469B-9599-D58455BC12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6646" y="2431623"/>
              <a:ext cx="144518" cy="135759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Freeform: Shape 35">
              <a:extLst>
                <a:ext uri="{FF2B5EF4-FFF2-40B4-BE49-F238E27FC236}">
                  <a16:creationId xmlns:a16="http://schemas.microsoft.com/office/drawing/2014/main" id="{F6A46612-5E10-4D70-A3E8-2F32D2BD4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4182" y="3067891"/>
              <a:ext cx="166598" cy="114496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Freeform: Shape 36">
              <a:extLst>
                <a:ext uri="{FF2B5EF4-FFF2-40B4-BE49-F238E27FC236}">
                  <a16:creationId xmlns:a16="http://schemas.microsoft.com/office/drawing/2014/main" id="{7C11900C-335E-411D-88F2-3AEE5CCA06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0274" y="2973023"/>
              <a:ext cx="152548" cy="116132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Freeform: Shape 37">
              <a:extLst>
                <a:ext uri="{FF2B5EF4-FFF2-40B4-BE49-F238E27FC236}">
                  <a16:creationId xmlns:a16="http://schemas.microsoft.com/office/drawing/2014/main" id="{4B276045-8B69-476F-A073-0D8A61FFE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6981" y="2937039"/>
              <a:ext cx="130469" cy="104682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Freeform: Shape 38">
              <a:extLst>
                <a:ext uri="{FF2B5EF4-FFF2-40B4-BE49-F238E27FC236}">
                  <a16:creationId xmlns:a16="http://schemas.microsoft.com/office/drawing/2014/main" id="{07C1A473-E975-41F5-A50D-1ED90046D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8916" y="3022093"/>
              <a:ext cx="130469" cy="104682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6" name="Group 260">
            <a:extLst>
              <a:ext uri="{FF2B5EF4-FFF2-40B4-BE49-F238E27FC236}">
                <a16:creationId xmlns:a16="http://schemas.microsoft.com/office/drawing/2014/main" id="{A4886B43-3774-4734-BE89-E167564B6D7C}"/>
              </a:ext>
            </a:extLst>
          </p:cNvPr>
          <p:cNvGrpSpPr/>
          <p:nvPr/>
        </p:nvGrpSpPr>
        <p:grpSpPr>
          <a:xfrm>
            <a:off x="2282660" y="4845212"/>
            <a:ext cx="3109253" cy="1988892"/>
            <a:chOff x="2977744" y="1751833"/>
            <a:chExt cx="1322776" cy="846138"/>
          </a:xfrm>
          <a:solidFill>
            <a:srgbClr val="F29A5B"/>
          </a:solidFill>
        </p:grpSpPr>
        <p:sp>
          <p:nvSpPr>
            <p:cNvPr id="47" name="Freeform: Shape 40">
              <a:extLst>
                <a:ext uri="{FF2B5EF4-FFF2-40B4-BE49-F238E27FC236}">
                  <a16:creationId xmlns:a16="http://schemas.microsoft.com/office/drawing/2014/main" id="{A9514F6B-6E7F-4400-9650-14DB11CFA5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8988" y="2059187"/>
              <a:ext cx="289003" cy="430097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Freeform: Shape 41">
              <a:extLst>
                <a:ext uri="{FF2B5EF4-FFF2-40B4-BE49-F238E27FC236}">
                  <a16:creationId xmlns:a16="http://schemas.microsoft.com/office/drawing/2014/main" id="{BF92F67B-20BA-4982-9168-A025F6B36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1238" y="1925468"/>
              <a:ext cx="128582" cy="124738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Freeform: Shape 42">
              <a:extLst>
                <a:ext uri="{FF2B5EF4-FFF2-40B4-BE49-F238E27FC236}">
                  <a16:creationId xmlns:a16="http://schemas.microsoft.com/office/drawing/2014/main" id="{52468655-1046-42A4-9CDA-9139CDE22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8373" y="1970374"/>
              <a:ext cx="102865" cy="87816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Freeform: Shape 43">
              <a:extLst>
                <a:ext uri="{FF2B5EF4-FFF2-40B4-BE49-F238E27FC236}">
                  <a16:creationId xmlns:a16="http://schemas.microsoft.com/office/drawing/2014/main" id="{C61768C7-711A-4C40-87B1-6C3CF3D506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5735" y="1879565"/>
              <a:ext cx="108989" cy="97795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Freeform: Shape 44">
              <a:extLst>
                <a:ext uri="{FF2B5EF4-FFF2-40B4-BE49-F238E27FC236}">
                  <a16:creationId xmlns:a16="http://schemas.microsoft.com/office/drawing/2014/main" id="{490D213B-2F23-458A-AAE0-4ADDC081A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737" y="2045217"/>
              <a:ext cx="80823" cy="66860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Freeform: Shape 45">
              <a:extLst>
                <a:ext uri="{FF2B5EF4-FFF2-40B4-BE49-F238E27FC236}">
                  <a16:creationId xmlns:a16="http://schemas.microsoft.com/office/drawing/2014/main" id="{769A908D-29BE-46EE-8755-6431A400D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3470" y="2112076"/>
              <a:ext cx="99192" cy="73845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Freeform: Shape 46">
              <a:extLst>
                <a:ext uri="{FF2B5EF4-FFF2-40B4-BE49-F238E27FC236}">
                  <a16:creationId xmlns:a16="http://schemas.microsoft.com/office/drawing/2014/main" id="{6F2A0F5C-01F6-4BAF-808A-5069B944E7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288" y="2179933"/>
              <a:ext cx="97967" cy="68856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Freeform: Shape 47">
              <a:extLst>
                <a:ext uri="{FF2B5EF4-FFF2-40B4-BE49-F238E27FC236}">
                  <a16:creationId xmlns:a16="http://schemas.microsoft.com/office/drawing/2014/main" id="{C8D55074-B45E-4A96-9B40-4B60F1087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8567" y="2155984"/>
              <a:ext cx="99192" cy="69853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Freeform: Shape 48">
              <a:extLst>
                <a:ext uri="{FF2B5EF4-FFF2-40B4-BE49-F238E27FC236}">
                  <a16:creationId xmlns:a16="http://schemas.microsoft.com/office/drawing/2014/main" id="{CFDCF4E4-E6B0-4B77-8AD4-5C0313A7F9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7139" y="2055196"/>
              <a:ext cx="99192" cy="74843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Freeform: Shape 49">
              <a:extLst>
                <a:ext uri="{FF2B5EF4-FFF2-40B4-BE49-F238E27FC236}">
                  <a16:creationId xmlns:a16="http://schemas.microsoft.com/office/drawing/2014/main" id="{70C48990-F097-410A-92F6-E2DED5408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0402" y="2110080"/>
              <a:ext cx="84497" cy="58877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Freeform: Shape 50">
              <a:extLst>
                <a:ext uri="{FF2B5EF4-FFF2-40B4-BE49-F238E27FC236}">
                  <a16:creationId xmlns:a16="http://schemas.microsoft.com/office/drawing/2014/main" id="{D27FC0D0-2193-47B2-B12F-D6CF7C94D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7754" y="1965384"/>
              <a:ext cx="68577" cy="59874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Freeform: Shape 51">
              <a:extLst>
                <a:ext uri="{FF2B5EF4-FFF2-40B4-BE49-F238E27FC236}">
                  <a16:creationId xmlns:a16="http://schemas.microsoft.com/office/drawing/2014/main" id="{8527EA28-7560-40E5-BDC9-DA9CA4836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4075" y="1925468"/>
              <a:ext cx="53882" cy="45904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Freeform: Shape 52">
              <a:extLst>
                <a:ext uri="{FF2B5EF4-FFF2-40B4-BE49-F238E27FC236}">
                  <a16:creationId xmlns:a16="http://schemas.microsoft.com/office/drawing/2014/main" id="{FD440B1E-8EF9-4890-8DE4-4EF0D9930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0818" y="1906508"/>
              <a:ext cx="67353" cy="57878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Freeform: Shape 53">
              <a:extLst>
                <a:ext uri="{FF2B5EF4-FFF2-40B4-BE49-F238E27FC236}">
                  <a16:creationId xmlns:a16="http://schemas.microsoft.com/office/drawing/2014/main" id="{9C2DAE67-70D9-499E-BCD5-361BEEDBC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9390" y="1833661"/>
              <a:ext cx="67353" cy="57878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Freeform: Shape 54">
              <a:extLst>
                <a:ext uri="{FF2B5EF4-FFF2-40B4-BE49-F238E27FC236}">
                  <a16:creationId xmlns:a16="http://schemas.microsoft.com/office/drawing/2014/main" id="{EB84DC81-3C69-4387-94A0-FCAD4E0A0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4303" y="1751833"/>
              <a:ext cx="75924" cy="64864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Freeform: Shape 55">
              <a:extLst>
                <a:ext uri="{FF2B5EF4-FFF2-40B4-BE49-F238E27FC236}">
                  <a16:creationId xmlns:a16="http://schemas.microsoft.com/office/drawing/2014/main" id="{8F27E367-0B63-44D9-8C8D-401C55F9A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3915" y="1909502"/>
              <a:ext cx="62454" cy="48898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Freeform: Shape 56">
              <a:extLst>
                <a:ext uri="{FF2B5EF4-FFF2-40B4-BE49-F238E27FC236}">
                  <a16:creationId xmlns:a16="http://schemas.microsoft.com/office/drawing/2014/main" id="{D7A7D5DF-D7A5-4547-A350-98BEDBB7C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781" y="2029250"/>
              <a:ext cx="61229" cy="48898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Freeform: Shape 57">
              <a:extLst>
                <a:ext uri="{FF2B5EF4-FFF2-40B4-BE49-F238E27FC236}">
                  <a16:creationId xmlns:a16="http://schemas.microsoft.com/office/drawing/2014/main" id="{6028530F-2DAD-412B-87AC-EF63D54ED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7744" y="2036235"/>
              <a:ext cx="75924" cy="52889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Freeform: Shape 58">
              <a:extLst>
                <a:ext uri="{FF2B5EF4-FFF2-40B4-BE49-F238E27FC236}">
                  <a16:creationId xmlns:a16="http://schemas.microsoft.com/office/drawing/2014/main" id="{0CD834E6-C797-4921-8132-F6AD3BF9B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7976" y="1842642"/>
              <a:ext cx="68577" cy="68856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Freeform: Shape 59">
              <a:extLst>
                <a:ext uri="{FF2B5EF4-FFF2-40B4-BE49-F238E27FC236}">
                  <a16:creationId xmlns:a16="http://schemas.microsoft.com/office/drawing/2014/main" id="{A4801B25-C605-4691-9C6C-14460911B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321" y="2006298"/>
              <a:ext cx="68577" cy="56881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Freeform: Shape 60">
              <a:extLst>
                <a:ext uri="{FF2B5EF4-FFF2-40B4-BE49-F238E27FC236}">
                  <a16:creationId xmlns:a16="http://schemas.microsoft.com/office/drawing/2014/main" id="{D072520E-033A-4306-B647-FC576F005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1641" y="1875573"/>
              <a:ext cx="99192" cy="97795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Freeform: Shape 61">
              <a:extLst>
                <a:ext uri="{FF2B5EF4-FFF2-40B4-BE49-F238E27FC236}">
                  <a16:creationId xmlns:a16="http://schemas.microsoft.com/office/drawing/2014/main" id="{CCE1F106-361F-43AB-ACB0-D09D40A02B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2061" y="1977359"/>
              <a:ext cx="143277" cy="119748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Freeform: Shape 62">
              <a:extLst>
                <a:ext uri="{FF2B5EF4-FFF2-40B4-BE49-F238E27FC236}">
                  <a16:creationId xmlns:a16="http://schemas.microsoft.com/office/drawing/2014/main" id="{52D94B68-09EC-4C26-A55C-370715B40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9825" y="2033242"/>
              <a:ext cx="91844" cy="73845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Freeform: Shape 63">
              <a:extLst>
                <a:ext uri="{FF2B5EF4-FFF2-40B4-BE49-F238E27FC236}">
                  <a16:creationId xmlns:a16="http://schemas.microsoft.com/office/drawing/2014/main" id="{56F3EB48-4811-49AA-B028-795536073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5343" y="2036235"/>
              <a:ext cx="91844" cy="73845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Freeform: Shape 64">
              <a:extLst>
                <a:ext uri="{FF2B5EF4-FFF2-40B4-BE49-F238E27FC236}">
                  <a16:creationId xmlns:a16="http://schemas.microsoft.com/office/drawing/2014/main" id="{679A12F1-DB4E-41D7-B91C-55695660DA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4322" y="1977359"/>
              <a:ext cx="94294" cy="72847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Freeform: Shape 65">
              <a:extLst>
                <a:ext uri="{FF2B5EF4-FFF2-40B4-BE49-F238E27FC236}">
                  <a16:creationId xmlns:a16="http://schemas.microsoft.com/office/drawing/2014/main" id="{FF09E6C0-D2FA-4252-A696-73CED3AE5D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8397" y="1931456"/>
              <a:ext cx="91844" cy="71849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Freeform: Shape 66">
              <a:extLst>
                <a:ext uri="{FF2B5EF4-FFF2-40B4-BE49-F238E27FC236}">
                  <a16:creationId xmlns:a16="http://schemas.microsoft.com/office/drawing/2014/main" id="{369AC05F-35D2-4FC7-9352-79A592FE2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8804" y="1855615"/>
              <a:ext cx="91844" cy="72847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Freeform: Shape 67">
              <a:extLst>
                <a:ext uri="{FF2B5EF4-FFF2-40B4-BE49-F238E27FC236}">
                  <a16:creationId xmlns:a16="http://schemas.microsoft.com/office/drawing/2014/main" id="{20DB3999-7193-4870-892A-97766B68C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3083" y="1793745"/>
              <a:ext cx="89395" cy="72847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Freeform: Shape 68">
              <a:extLst>
                <a:ext uri="{FF2B5EF4-FFF2-40B4-BE49-F238E27FC236}">
                  <a16:creationId xmlns:a16="http://schemas.microsoft.com/office/drawing/2014/main" id="{5C2B80A1-0021-4830-88BD-62538CBF8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2255" y="1777778"/>
              <a:ext cx="88170" cy="82826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Freeform: Shape 69">
              <a:extLst>
                <a:ext uri="{FF2B5EF4-FFF2-40B4-BE49-F238E27FC236}">
                  <a16:creationId xmlns:a16="http://schemas.microsoft.com/office/drawing/2014/main" id="{51B014FE-7441-44C4-8C15-D1E29F177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3092" y="2165963"/>
              <a:ext cx="101641" cy="69853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Freeform: Shape 70">
              <a:extLst>
                <a:ext uri="{FF2B5EF4-FFF2-40B4-BE49-F238E27FC236}">
                  <a16:creationId xmlns:a16="http://schemas.microsoft.com/office/drawing/2014/main" id="{095E80E1-8073-456D-979C-3AD8F1991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9012" y="2108084"/>
              <a:ext cx="93069" cy="70851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Freeform: Shape 71">
              <a:extLst>
                <a:ext uri="{FF2B5EF4-FFF2-40B4-BE49-F238E27FC236}">
                  <a16:creationId xmlns:a16="http://schemas.microsoft.com/office/drawing/2014/main" id="{9C5F771B-B361-43EE-B8AB-059917AC9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9021" y="2086130"/>
              <a:ext cx="79599" cy="63866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Freeform: Shape 72">
              <a:extLst>
                <a:ext uri="{FF2B5EF4-FFF2-40B4-BE49-F238E27FC236}">
                  <a16:creationId xmlns:a16="http://schemas.microsoft.com/office/drawing/2014/main" id="{5338C345-67CF-453A-9C13-B4921405B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8000" y="2138021"/>
              <a:ext cx="79599" cy="63866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Freeform: Shape 74">
              <a:extLst>
                <a:ext uri="{FF2B5EF4-FFF2-40B4-BE49-F238E27FC236}">
                  <a16:creationId xmlns:a16="http://schemas.microsoft.com/office/drawing/2014/main" id="{19FC2408-CFDF-43DE-8AE3-AE3580E60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3357" y="2266946"/>
              <a:ext cx="222432" cy="331025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Freeform: Shape 75">
              <a:extLst>
                <a:ext uri="{FF2B5EF4-FFF2-40B4-BE49-F238E27FC236}">
                  <a16:creationId xmlns:a16="http://schemas.microsoft.com/office/drawing/2014/main" id="{02FAC96E-960B-4871-A1D2-354AF67EC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8965" y="2164029"/>
              <a:ext cx="98963" cy="96005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Freeform: Shape 76">
              <a:extLst>
                <a:ext uri="{FF2B5EF4-FFF2-40B4-BE49-F238E27FC236}">
                  <a16:creationId xmlns:a16="http://schemas.microsoft.com/office/drawing/2014/main" id="{6B32AF27-9E61-4382-BB82-BEECBF323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9794" y="2198590"/>
              <a:ext cx="79171" cy="67587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Freeform: Shape 77">
              <a:extLst>
                <a:ext uri="{FF2B5EF4-FFF2-40B4-BE49-F238E27FC236}">
                  <a16:creationId xmlns:a16="http://schemas.microsoft.com/office/drawing/2014/main" id="{488E1BBA-BCF9-4450-92EF-9AB37B021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3998" y="2128699"/>
              <a:ext cx="83883" cy="75268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" name="Freeform: Shape 78">
              <a:extLst>
                <a:ext uri="{FF2B5EF4-FFF2-40B4-BE49-F238E27FC236}">
                  <a16:creationId xmlns:a16="http://schemas.microsoft.com/office/drawing/2014/main" id="{19A0D858-FB8E-4D4A-81C6-6D08021BE6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7749" y="2256193"/>
              <a:ext cx="62205" cy="51459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Freeform: Shape 79">
              <a:extLst>
                <a:ext uri="{FF2B5EF4-FFF2-40B4-BE49-F238E27FC236}">
                  <a16:creationId xmlns:a16="http://schemas.microsoft.com/office/drawing/2014/main" id="{54813267-DF65-4655-819F-1E7801FB7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9842" y="2307652"/>
              <a:ext cx="76343" cy="56835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Freeform: Shape 80">
              <a:extLst>
                <a:ext uri="{FF2B5EF4-FFF2-40B4-BE49-F238E27FC236}">
                  <a16:creationId xmlns:a16="http://schemas.microsoft.com/office/drawing/2014/main" id="{B4DBB8B8-004A-452B-B07E-E0DE98786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5864" y="2359878"/>
              <a:ext cx="75401" cy="52995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Freeform: Shape 81">
              <a:extLst>
                <a:ext uri="{FF2B5EF4-FFF2-40B4-BE49-F238E27FC236}">
                  <a16:creationId xmlns:a16="http://schemas.microsoft.com/office/drawing/2014/main" id="{C70FCEBE-F9A8-4888-A979-D3662FC1D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9888" y="2341446"/>
              <a:ext cx="76343" cy="53763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Freeform: Shape 82">
              <a:extLst>
                <a:ext uri="{FF2B5EF4-FFF2-40B4-BE49-F238E27FC236}">
                  <a16:creationId xmlns:a16="http://schemas.microsoft.com/office/drawing/2014/main" id="{C3371AC3-3291-44E5-BEAB-9234AFE928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486" y="2263874"/>
              <a:ext cx="76343" cy="57603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Freeform: Shape 83">
              <a:extLst>
                <a:ext uri="{FF2B5EF4-FFF2-40B4-BE49-F238E27FC236}">
                  <a16:creationId xmlns:a16="http://schemas.microsoft.com/office/drawing/2014/main" id="{E247131A-CDAB-4E09-897A-2E7B79831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8211" y="2306116"/>
              <a:ext cx="65033" cy="45315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Freeform: Shape 84">
              <a:extLst>
                <a:ext uri="{FF2B5EF4-FFF2-40B4-BE49-F238E27FC236}">
                  <a16:creationId xmlns:a16="http://schemas.microsoft.com/office/drawing/2014/main" id="{FE93E688-F53B-49F7-9905-0F950BC467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0049" y="2194750"/>
              <a:ext cx="52780" cy="46082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Freeform: Shape 85">
              <a:extLst>
                <a:ext uri="{FF2B5EF4-FFF2-40B4-BE49-F238E27FC236}">
                  <a16:creationId xmlns:a16="http://schemas.microsoft.com/office/drawing/2014/main" id="{15CBD0EB-65AD-4ABC-82DF-411E28F63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1038" y="2164029"/>
              <a:ext cx="41470" cy="35330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Freeform: Shape 86">
              <a:extLst>
                <a:ext uri="{FF2B5EF4-FFF2-40B4-BE49-F238E27FC236}">
                  <a16:creationId xmlns:a16="http://schemas.microsoft.com/office/drawing/2014/main" id="{BEA29C1B-0E89-42FB-B49B-A43CA8FAE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5497" y="2149436"/>
              <a:ext cx="51838" cy="44546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Freeform: Shape 87">
              <a:extLst>
                <a:ext uri="{FF2B5EF4-FFF2-40B4-BE49-F238E27FC236}">
                  <a16:creationId xmlns:a16="http://schemas.microsoft.com/office/drawing/2014/main" id="{02F3F879-E98A-482D-ADCF-43D58FECD9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2094" y="2093369"/>
              <a:ext cx="51838" cy="44546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Freeform: Shape 88">
              <a:extLst>
                <a:ext uri="{FF2B5EF4-FFF2-40B4-BE49-F238E27FC236}">
                  <a16:creationId xmlns:a16="http://schemas.microsoft.com/office/drawing/2014/main" id="{705E8F93-3AB4-4778-83F4-96B82C102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4413" y="2030390"/>
              <a:ext cx="58435" cy="49923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Freeform: Shape 89">
              <a:extLst>
                <a:ext uri="{FF2B5EF4-FFF2-40B4-BE49-F238E27FC236}">
                  <a16:creationId xmlns:a16="http://schemas.microsoft.com/office/drawing/2014/main" id="{8324F53C-29D0-4416-AAE2-966979467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4224" y="2151740"/>
              <a:ext cx="48068" cy="37634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Freeform: Shape 90">
              <a:extLst>
                <a:ext uri="{FF2B5EF4-FFF2-40B4-BE49-F238E27FC236}">
                  <a16:creationId xmlns:a16="http://schemas.microsoft.com/office/drawing/2014/main" id="{D8EDF4DB-70FB-4581-BAB0-BD47ABCFD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3395" y="2243905"/>
              <a:ext cx="47125" cy="37634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Freeform: Shape 91">
              <a:extLst>
                <a:ext uri="{FF2B5EF4-FFF2-40B4-BE49-F238E27FC236}">
                  <a16:creationId xmlns:a16="http://schemas.microsoft.com/office/drawing/2014/main" id="{ADF2401D-1507-4A3D-9835-F76F940B6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7683" y="2249281"/>
              <a:ext cx="58435" cy="40706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Freeform: Shape 92">
              <a:extLst>
                <a:ext uri="{FF2B5EF4-FFF2-40B4-BE49-F238E27FC236}">
                  <a16:creationId xmlns:a16="http://schemas.microsoft.com/office/drawing/2014/main" id="{AB4CB16F-5891-47A8-8685-42F418DD8F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7240" y="2100281"/>
              <a:ext cx="52780" cy="52995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Freeform: Shape 93">
              <a:extLst>
                <a:ext uri="{FF2B5EF4-FFF2-40B4-BE49-F238E27FC236}">
                  <a16:creationId xmlns:a16="http://schemas.microsoft.com/office/drawing/2014/main" id="{AE1F3728-2D3D-4EC2-968F-B550F02D3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0463" y="2226240"/>
              <a:ext cx="52780" cy="43778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Freeform: Shape 94">
              <a:extLst>
                <a:ext uri="{FF2B5EF4-FFF2-40B4-BE49-F238E27FC236}">
                  <a16:creationId xmlns:a16="http://schemas.microsoft.com/office/drawing/2014/main" id="{DB1D6F4B-E41D-4189-8B62-FFC0DE68C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7702" y="2125627"/>
              <a:ext cx="76343" cy="75268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Freeform: Shape 95">
              <a:extLst>
                <a:ext uri="{FF2B5EF4-FFF2-40B4-BE49-F238E27FC236}">
                  <a16:creationId xmlns:a16="http://schemas.microsoft.com/office/drawing/2014/main" id="{A7337633-4962-4301-BC1E-DCE743B3F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1170" y="2203967"/>
              <a:ext cx="110274" cy="92165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Freeform: Shape 96">
              <a:extLst>
                <a:ext uri="{FF2B5EF4-FFF2-40B4-BE49-F238E27FC236}">
                  <a16:creationId xmlns:a16="http://schemas.microsoft.com/office/drawing/2014/main" id="{27ECC6A3-7B4C-4FBD-B67D-94C507BCC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4111" y="2246977"/>
              <a:ext cx="70688" cy="56835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Freeform: Shape 97">
              <a:extLst>
                <a:ext uri="{FF2B5EF4-FFF2-40B4-BE49-F238E27FC236}">
                  <a16:creationId xmlns:a16="http://schemas.microsoft.com/office/drawing/2014/main" id="{349192E0-BBB2-4E3D-804B-CC3B71CF4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7626" y="2249281"/>
              <a:ext cx="70688" cy="56835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Freeform: Shape 98">
              <a:extLst>
                <a:ext uri="{FF2B5EF4-FFF2-40B4-BE49-F238E27FC236}">
                  <a16:creationId xmlns:a16="http://schemas.microsoft.com/office/drawing/2014/main" id="{68457A80-1098-4B16-803D-D1DC06579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9144" y="2203967"/>
              <a:ext cx="72573" cy="56067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Freeform: Shape 99">
              <a:extLst>
                <a:ext uri="{FF2B5EF4-FFF2-40B4-BE49-F238E27FC236}">
                  <a16:creationId xmlns:a16="http://schemas.microsoft.com/office/drawing/2014/main" id="{1E3401D1-CA43-44D0-8F92-60C7D8113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0709" y="2168637"/>
              <a:ext cx="70688" cy="55299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Freeform: Shape 100">
              <a:extLst>
                <a:ext uri="{FF2B5EF4-FFF2-40B4-BE49-F238E27FC236}">
                  <a16:creationId xmlns:a16="http://schemas.microsoft.com/office/drawing/2014/main" id="{0C111A2C-43F1-4D0B-841E-25256E3B7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5628" y="2110266"/>
              <a:ext cx="70688" cy="56067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Freeform: Shape 101">
              <a:extLst>
                <a:ext uri="{FF2B5EF4-FFF2-40B4-BE49-F238E27FC236}">
                  <a16:creationId xmlns:a16="http://schemas.microsoft.com/office/drawing/2014/main" id="{75A9A01F-5F38-48AA-97EC-1B7B618FFE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9653" y="2062648"/>
              <a:ext cx="68803" cy="56067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8" name="Freeform: Shape 102">
              <a:extLst>
                <a:ext uri="{FF2B5EF4-FFF2-40B4-BE49-F238E27FC236}">
                  <a16:creationId xmlns:a16="http://schemas.microsoft.com/office/drawing/2014/main" id="{01984CCB-1110-4194-A804-41AF4C1F6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1264" y="2050359"/>
              <a:ext cx="67860" cy="63747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9" name="Freeform: Shape 103">
              <a:extLst>
                <a:ext uri="{FF2B5EF4-FFF2-40B4-BE49-F238E27FC236}">
                  <a16:creationId xmlns:a16="http://schemas.microsoft.com/office/drawing/2014/main" id="{2664CE64-3F98-4599-8893-0464D3D6F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2019" y="2349126"/>
              <a:ext cx="78228" cy="53763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0" name="Freeform: Shape 104">
              <a:extLst>
                <a:ext uri="{FF2B5EF4-FFF2-40B4-BE49-F238E27FC236}">
                  <a16:creationId xmlns:a16="http://schemas.microsoft.com/office/drawing/2014/main" id="{16412FD9-7AF3-40DC-9C20-4E9935EFD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271" y="2304580"/>
              <a:ext cx="71631" cy="54531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1" name="Freeform: Shape 105">
              <a:extLst>
                <a:ext uri="{FF2B5EF4-FFF2-40B4-BE49-F238E27FC236}">
                  <a16:creationId xmlns:a16="http://schemas.microsoft.com/office/drawing/2014/main" id="{7456D4FF-85E9-4EF0-9693-A57855BFE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6637" y="2287683"/>
              <a:ext cx="61263" cy="49154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2" name="Freeform: Shape 106">
              <a:extLst>
                <a:ext uri="{FF2B5EF4-FFF2-40B4-BE49-F238E27FC236}">
                  <a16:creationId xmlns:a16="http://schemas.microsoft.com/office/drawing/2014/main" id="{18228BBF-D1AB-4255-B30F-D16913CEF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8154" y="2327621"/>
              <a:ext cx="61263" cy="49154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14" name="Group 255">
            <a:extLst>
              <a:ext uri="{FF2B5EF4-FFF2-40B4-BE49-F238E27FC236}">
                <a16:creationId xmlns:a16="http://schemas.microsoft.com/office/drawing/2014/main" id="{54439F45-6144-42CE-9449-850320C2A715}"/>
              </a:ext>
            </a:extLst>
          </p:cNvPr>
          <p:cNvGrpSpPr/>
          <p:nvPr/>
        </p:nvGrpSpPr>
        <p:grpSpPr>
          <a:xfrm>
            <a:off x="5709423" y="4147530"/>
            <a:ext cx="2414833" cy="2311958"/>
            <a:chOff x="4490668" y="1848552"/>
            <a:chExt cx="1251662" cy="1198340"/>
          </a:xfrm>
          <a:solidFill>
            <a:srgbClr val="C8D85B"/>
          </a:solidFill>
        </p:grpSpPr>
        <p:sp>
          <p:nvSpPr>
            <p:cNvPr id="115" name="Freeform: Shape 108">
              <a:extLst>
                <a:ext uri="{FF2B5EF4-FFF2-40B4-BE49-F238E27FC236}">
                  <a16:creationId xmlns:a16="http://schemas.microsoft.com/office/drawing/2014/main" id="{124602D6-9AD6-4474-8E00-592C68712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2683" y="2347995"/>
              <a:ext cx="469622" cy="698897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6" name="Freeform: Shape 109">
              <a:extLst>
                <a:ext uri="{FF2B5EF4-FFF2-40B4-BE49-F238E27FC236}">
                  <a16:creationId xmlns:a16="http://schemas.microsoft.com/office/drawing/2014/main" id="{F602A96C-E6C7-42C6-A3BE-2AEA0325D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088" y="2130705"/>
              <a:ext cx="208943" cy="202697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Freeform: Shape 110">
              <a:extLst>
                <a:ext uri="{FF2B5EF4-FFF2-40B4-BE49-F238E27FC236}">
                  <a16:creationId xmlns:a16="http://schemas.microsoft.com/office/drawing/2014/main" id="{0122E047-A147-4328-B98A-E1DAC0E81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2935" y="2203675"/>
              <a:ext cx="167154" cy="142698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Freeform: Shape 111">
              <a:extLst>
                <a:ext uri="{FF2B5EF4-FFF2-40B4-BE49-F238E27FC236}">
                  <a16:creationId xmlns:a16="http://schemas.microsoft.com/office/drawing/2014/main" id="{A2857545-2191-46CA-A0F9-99F557238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7394" y="2056113"/>
              <a:ext cx="177104" cy="158914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Freeform: Shape 112">
              <a:extLst>
                <a:ext uri="{FF2B5EF4-FFF2-40B4-BE49-F238E27FC236}">
                  <a16:creationId xmlns:a16="http://schemas.microsoft.com/office/drawing/2014/main" id="{9E873E65-5FCE-4999-AF39-CE10B9FA2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5277" y="2325293"/>
              <a:ext cx="131335" cy="108646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0" name="Freeform: Shape 113">
              <a:extLst>
                <a:ext uri="{FF2B5EF4-FFF2-40B4-BE49-F238E27FC236}">
                  <a16:creationId xmlns:a16="http://schemas.microsoft.com/office/drawing/2014/main" id="{BF0B3B8D-8455-4F64-B63B-18AEF7647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7469" y="2433938"/>
              <a:ext cx="161184" cy="119996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1" name="Freeform: Shape 114">
              <a:extLst>
                <a:ext uri="{FF2B5EF4-FFF2-40B4-BE49-F238E27FC236}">
                  <a16:creationId xmlns:a16="http://schemas.microsoft.com/office/drawing/2014/main" id="{5E8CEDAF-E3E2-421D-8801-A65C97B27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1297" y="2544205"/>
              <a:ext cx="159194" cy="111889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2" name="Freeform: Shape 115">
              <a:extLst>
                <a:ext uri="{FF2B5EF4-FFF2-40B4-BE49-F238E27FC236}">
                  <a16:creationId xmlns:a16="http://schemas.microsoft.com/office/drawing/2014/main" id="{A1FCA191-6EE8-4B6B-A870-0FFA5AB9B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003" y="2505287"/>
              <a:ext cx="161184" cy="113510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3" name="Freeform: Shape 116">
              <a:extLst>
                <a:ext uri="{FF2B5EF4-FFF2-40B4-BE49-F238E27FC236}">
                  <a16:creationId xmlns:a16="http://schemas.microsoft.com/office/drawing/2014/main" id="{B109F364-BF14-42F5-A0F1-CE372BF6D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5933" y="2341509"/>
              <a:ext cx="161184" cy="121618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4" name="Freeform: Shape 117">
              <a:extLst>
                <a:ext uri="{FF2B5EF4-FFF2-40B4-BE49-F238E27FC236}">
                  <a16:creationId xmlns:a16="http://schemas.microsoft.com/office/drawing/2014/main" id="{3DFF4A81-5284-46E1-8A79-D1C4BC77DC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235" y="2430695"/>
              <a:ext cx="137305" cy="95673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5" name="Freeform: Shape 118">
              <a:extLst>
                <a:ext uri="{FF2B5EF4-FFF2-40B4-BE49-F238E27FC236}">
                  <a16:creationId xmlns:a16="http://schemas.microsoft.com/office/drawing/2014/main" id="{D8A4D83F-839B-4266-897A-77BDE9F6B7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5680" y="2195568"/>
              <a:ext cx="111436" cy="97294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6" name="Freeform: Shape 119">
              <a:extLst>
                <a:ext uri="{FF2B5EF4-FFF2-40B4-BE49-F238E27FC236}">
                  <a16:creationId xmlns:a16="http://schemas.microsoft.com/office/drawing/2014/main" id="{B89D7175-94C0-4714-9858-1F25F737C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2204" y="2130705"/>
              <a:ext cx="87557" cy="74592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7" name="Freeform: Shape 120">
              <a:extLst>
                <a:ext uri="{FF2B5EF4-FFF2-40B4-BE49-F238E27FC236}">
                  <a16:creationId xmlns:a16="http://schemas.microsoft.com/office/drawing/2014/main" id="{DF62B35A-6C36-422C-80CD-C9387741F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9409" y="2099895"/>
              <a:ext cx="109446" cy="94051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8" name="Freeform: Shape 121">
              <a:extLst>
                <a:ext uri="{FF2B5EF4-FFF2-40B4-BE49-F238E27FC236}">
                  <a16:creationId xmlns:a16="http://schemas.microsoft.com/office/drawing/2014/main" id="{7B5DAEE7-AB5C-4750-9590-365A5BDFC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3338" y="1981521"/>
              <a:ext cx="109446" cy="94051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9" name="Freeform: Shape 122">
              <a:extLst>
                <a:ext uri="{FF2B5EF4-FFF2-40B4-BE49-F238E27FC236}">
                  <a16:creationId xmlns:a16="http://schemas.microsoft.com/office/drawing/2014/main" id="{8FAEA8D0-1618-4122-B111-5CB9E7B30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3817" y="1848552"/>
              <a:ext cx="123375" cy="105402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0" name="Freeform: Shape 123">
              <a:extLst>
                <a:ext uri="{FF2B5EF4-FFF2-40B4-BE49-F238E27FC236}">
                  <a16:creationId xmlns:a16="http://schemas.microsoft.com/office/drawing/2014/main" id="{BFAA16E8-1FD9-4A5D-85D3-B256B17E6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680" y="2104760"/>
              <a:ext cx="101487" cy="79457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1" name="Freeform: Shape 124">
              <a:extLst>
                <a:ext uri="{FF2B5EF4-FFF2-40B4-BE49-F238E27FC236}">
                  <a16:creationId xmlns:a16="http://schemas.microsoft.com/office/drawing/2014/main" id="{E3B6807F-C214-4D52-9EE4-FB5AE7D43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2834" y="2299348"/>
              <a:ext cx="99496" cy="79457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2" name="Freeform: Shape 125">
              <a:extLst>
                <a:ext uri="{FF2B5EF4-FFF2-40B4-BE49-F238E27FC236}">
                  <a16:creationId xmlns:a16="http://schemas.microsoft.com/office/drawing/2014/main" id="{59A91E21-4836-4384-AC0D-2021F087A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0668" y="2310699"/>
              <a:ext cx="123375" cy="85944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3" name="Freeform: Shape 126">
              <a:extLst>
                <a:ext uri="{FF2B5EF4-FFF2-40B4-BE49-F238E27FC236}">
                  <a16:creationId xmlns:a16="http://schemas.microsoft.com/office/drawing/2014/main" id="{17A42AA4-AE15-4874-938E-FF102794D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9786" y="1996114"/>
              <a:ext cx="111436" cy="111889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4" name="Freeform: Shape 127">
              <a:extLst>
                <a:ext uri="{FF2B5EF4-FFF2-40B4-BE49-F238E27FC236}">
                  <a16:creationId xmlns:a16="http://schemas.microsoft.com/office/drawing/2014/main" id="{4D0292CB-F016-4AB4-9455-06F60F7E1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104" y="2262052"/>
              <a:ext cx="111436" cy="92430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5" name="Freeform: Shape 128">
              <a:extLst>
                <a:ext uri="{FF2B5EF4-FFF2-40B4-BE49-F238E27FC236}">
                  <a16:creationId xmlns:a16="http://schemas.microsoft.com/office/drawing/2014/main" id="{8212ABA8-F1FD-4367-AF76-BAD4264BC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0744" y="2049627"/>
              <a:ext cx="161184" cy="158914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6" name="Freeform: Shape 129">
              <a:extLst>
                <a:ext uri="{FF2B5EF4-FFF2-40B4-BE49-F238E27FC236}">
                  <a16:creationId xmlns:a16="http://schemas.microsoft.com/office/drawing/2014/main" id="{051BE856-00DF-4F50-8ADF-A3E67E559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1423" y="2215027"/>
              <a:ext cx="232822" cy="194588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7" name="Freeform: Shape 130">
              <a:extLst>
                <a:ext uri="{FF2B5EF4-FFF2-40B4-BE49-F238E27FC236}">
                  <a16:creationId xmlns:a16="http://schemas.microsoft.com/office/drawing/2014/main" id="{5725F3EA-E38D-4186-8CBD-58E49738D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6536" y="2305834"/>
              <a:ext cx="149245" cy="119996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8" name="Freeform: Shape 131">
              <a:extLst>
                <a:ext uri="{FF2B5EF4-FFF2-40B4-BE49-F238E27FC236}">
                  <a16:creationId xmlns:a16="http://schemas.microsoft.com/office/drawing/2014/main" id="{F4133066-3BCC-4952-8493-B8865D6E1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750" y="2310699"/>
              <a:ext cx="149245" cy="119996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9" name="Freeform: Shape 132">
              <a:extLst>
                <a:ext uri="{FF2B5EF4-FFF2-40B4-BE49-F238E27FC236}">
                  <a16:creationId xmlns:a16="http://schemas.microsoft.com/office/drawing/2014/main" id="{24CE4C7A-58CB-4072-B296-AE66276F6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3842" y="2215027"/>
              <a:ext cx="153225" cy="118375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0" name="Freeform: Shape 133">
              <a:extLst>
                <a:ext uri="{FF2B5EF4-FFF2-40B4-BE49-F238E27FC236}">
                  <a16:creationId xmlns:a16="http://schemas.microsoft.com/office/drawing/2014/main" id="{9FFA2785-3800-4C3A-86C8-7BB23C5A6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0466" y="2140434"/>
              <a:ext cx="149245" cy="116753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1" name="Freeform: Shape 134">
              <a:extLst>
                <a:ext uri="{FF2B5EF4-FFF2-40B4-BE49-F238E27FC236}">
                  <a16:creationId xmlns:a16="http://schemas.microsoft.com/office/drawing/2014/main" id="{2F93CD57-0F16-4C09-A869-5B1AF0B45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628" y="2017195"/>
              <a:ext cx="149245" cy="118375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2" name="Freeform: Shape 135">
              <a:extLst>
                <a:ext uri="{FF2B5EF4-FFF2-40B4-BE49-F238E27FC236}">
                  <a16:creationId xmlns:a16="http://schemas.microsoft.com/office/drawing/2014/main" id="{1B6E1AB3-5870-49FE-B80F-1B9923BC8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9333" y="1916658"/>
              <a:ext cx="145265" cy="118375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3" name="Freeform: Shape 136">
              <a:extLst>
                <a:ext uri="{FF2B5EF4-FFF2-40B4-BE49-F238E27FC236}">
                  <a16:creationId xmlns:a16="http://schemas.microsoft.com/office/drawing/2014/main" id="{2355132F-783D-4028-B7F0-F95B415D9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0491" y="1890713"/>
              <a:ext cx="143274" cy="134591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4" name="Freeform: Shape 137">
              <a:extLst>
                <a:ext uri="{FF2B5EF4-FFF2-40B4-BE49-F238E27FC236}">
                  <a16:creationId xmlns:a16="http://schemas.microsoft.com/office/drawing/2014/main" id="{C2C8956C-F6D0-44E0-9219-8F2893BEF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4345" y="2521503"/>
              <a:ext cx="165164" cy="113510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5" name="Freeform: Shape 138">
              <a:extLst>
                <a:ext uri="{FF2B5EF4-FFF2-40B4-BE49-F238E27FC236}">
                  <a16:creationId xmlns:a16="http://schemas.microsoft.com/office/drawing/2014/main" id="{1F014DEC-611F-4C46-AB06-F491F593C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0214" y="2427452"/>
              <a:ext cx="151234" cy="115132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6" name="Freeform: Shape 139">
              <a:extLst>
                <a:ext uri="{FF2B5EF4-FFF2-40B4-BE49-F238E27FC236}">
                  <a16:creationId xmlns:a16="http://schemas.microsoft.com/office/drawing/2014/main" id="{95FF6D70-0DFF-4760-80BB-B21BD33D0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5226" y="2391777"/>
              <a:ext cx="129346" cy="103780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7" name="Freeform: Shape 140">
              <a:extLst>
                <a:ext uri="{FF2B5EF4-FFF2-40B4-BE49-F238E27FC236}">
                  <a16:creationId xmlns:a16="http://schemas.microsoft.com/office/drawing/2014/main" id="{186FDF8B-9470-466D-8E56-0FDB66B862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7318" y="2476099"/>
              <a:ext cx="129346" cy="103780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49" name="Group 250">
            <a:extLst>
              <a:ext uri="{FF2B5EF4-FFF2-40B4-BE49-F238E27FC236}">
                <a16:creationId xmlns:a16="http://schemas.microsoft.com/office/drawing/2014/main" id="{97F74E1A-7364-4171-A47B-7D83ED0312E2}"/>
              </a:ext>
            </a:extLst>
          </p:cNvPr>
          <p:cNvGrpSpPr/>
          <p:nvPr/>
        </p:nvGrpSpPr>
        <p:grpSpPr>
          <a:xfrm>
            <a:off x="8204203" y="5064218"/>
            <a:ext cx="1314626" cy="1258622"/>
            <a:chOff x="6283315" y="1852012"/>
            <a:chExt cx="779153" cy="745960"/>
          </a:xfrm>
          <a:solidFill>
            <a:srgbClr val="865B3E"/>
          </a:solidFill>
        </p:grpSpPr>
        <p:sp>
          <p:nvSpPr>
            <p:cNvPr id="150" name="Freeform: Shape 210">
              <a:extLst>
                <a:ext uri="{FF2B5EF4-FFF2-40B4-BE49-F238E27FC236}">
                  <a16:creationId xmlns:a16="http://schemas.microsoft.com/office/drawing/2014/main" id="{AB7AA703-CFC1-4E03-A9F4-B8D9FBA80D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7343" y="2162913"/>
              <a:ext cx="292337" cy="435059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1" name="Freeform: Shape 211">
              <a:extLst>
                <a:ext uri="{FF2B5EF4-FFF2-40B4-BE49-F238E27FC236}">
                  <a16:creationId xmlns:a16="http://schemas.microsoft.com/office/drawing/2014/main" id="{7F28B136-CC31-4B78-AF49-CD2E17D09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0426" y="2027651"/>
              <a:ext cx="130066" cy="126178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2" name="Freeform: Shape 212">
              <a:extLst>
                <a:ext uri="{FF2B5EF4-FFF2-40B4-BE49-F238E27FC236}">
                  <a16:creationId xmlns:a16="http://schemas.microsoft.com/office/drawing/2014/main" id="{BDEFEAA7-DD10-40E7-8006-31023154CE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6374" y="2073074"/>
              <a:ext cx="104052" cy="88829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3" name="Freeform: Shape 213">
              <a:extLst>
                <a:ext uri="{FF2B5EF4-FFF2-40B4-BE49-F238E27FC236}">
                  <a16:creationId xmlns:a16="http://schemas.microsoft.com/office/drawing/2014/main" id="{62F8AABD-77A4-4DDA-8AFA-CF60E7796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5898" y="1981217"/>
              <a:ext cx="110246" cy="98923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4" name="Freeform: Shape 214">
              <a:extLst>
                <a:ext uri="{FF2B5EF4-FFF2-40B4-BE49-F238E27FC236}">
                  <a16:creationId xmlns:a16="http://schemas.microsoft.com/office/drawing/2014/main" id="{E4220080-6FDB-434F-A4BC-F0572854A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4258" y="2148781"/>
              <a:ext cx="81755" cy="67631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5" name="Freeform: Shape 215">
              <a:extLst>
                <a:ext uri="{FF2B5EF4-FFF2-40B4-BE49-F238E27FC236}">
                  <a16:creationId xmlns:a16="http://schemas.microsoft.com/office/drawing/2014/main" id="{D456092F-4B88-4FD8-B2FE-53C65C946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0723" y="2216411"/>
              <a:ext cx="100336" cy="74697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6" name="Freeform: Shape 216">
              <a:extLst>
                <a:ext uri="{FF2B5EF4-FFF2-40B4-BE49-F238E27FC236}">
                  <a16:creationId xmlns:a16="http://schemas.microsoft.com/office/drawing/2014/main" id="{D2E640A0-28DD-4698-85CF-945EC42C2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1780" y="2285052"/>
              <a:ext cx="99097" cy="69650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7" name="Freeform: Shape 217">
              <a:extLst>
                <a:ext uri="{FF2B5EF4-FFF2-40B4-BE49-F238E27FC236}">
                  <a16:creationId xmlns:a16="http://schemas.microsoft.com/office/drawing/2014/main" id="{4240D170-B0BA-483C-81B9-41B7F38140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5070" y="2260826"/>
              <a:ext cx="100336" cy="70659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8" name="Freeform: Shape 218">
              <a:extLst>
                <a:ext uri="{FF2B5EF4-FFF2-40B4-BE49-F238E27FC236}">
                  <a16:creationId xmlns:a16="http://schemas.microsoft.com/office/drawing/2014/main" id="{2C6B9376-B4D1-4BBA-A4E9-ECA025D17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3742" y="2158875"/>
              <a:ext cx="100336" cy="75707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9" name="Freeform: Shape 219">
              <a:extLst>
                <a:ext uri="{FF2B5EF4-FFF2-40B4-BE49-F238E27FC236}">
                  <a16:creationId xmlns:a16="http://schemas.microsoft.com/office/drawing/2014/main" id="{27219012-6E20-4E51-BF1B-40DEA6BDF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6580" y="2214393"/>
              <a:ext cx="85472" cy="59556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0" name="Freeform: Shape 220">
              <a:extLst>
                <a:ext uri="{FF2B5EF4-FFF2-40B4-BE49-F238E27FC236}">
                  <a16:creationId xmlns:a16="http://schemas.microsoft.com/office/drawing/2014/main" id="{B15A099F-504B-4357-BA1D-9C81D632C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709" y="2068027"/>
              <a:ext cx="69368" cy="60565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1" name="Freeform: Shape 221">
              <a:extLst>
                <a:ext uri="{FF2B5EF4-FFF2-40B4-BE49-F238E27FC236}">
                  <a16:creationId xmlns:a16="http://schemas.microsoft.com/office/drawing/2014/main" id="{FE8515BF-63EC-4AD9-BF5A-15D9BE0CC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0296" y="2027651"/>
              <a:ext cx="54504" cy="46433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2" name="Freeform: Shape 222">
              <a:extLst>
                <a:ext uri="{FF2B5EF4-FFF2-40B4-BE49-F238E27FC236}">
                  <a16:creationId xmlns:a16="http://schemas.microsoft.com/office/drawing/2014/main" id="{8F709D42-AEEB-472C-A55C-28850A1F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8155" y="2008471"/>
              <a:ext cx="68130" cy="58546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3" name="Freeform: Shape 223">
              <a:extLst>
                <a:ext uri="{FF2B5EF4-FFF2-40B4-BE49-F238E27FC236}">
                  <a16:creationId xmlns:a16="http://schemas.microsoft.com/office/drawing/2014/main" id="{3796ECED-EAD0-4644-A6D9-E8E4E0CD9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6826" y="1934784"/>
              <a:ext cx="68130" cy="58546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4" name="Freeform: Shape 224">
              <a:extLst>
                <a:ext uri="{FF2B5EF4-FFF2-40B4-BE49-F238E27FC236}">
                  <a16:creationId xmlns:a16="http://schemas.microsoft.com/office/drawing/2014/main" id="{824D4DB4-AA5F-4CB8-87D0-E832CBBBC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3872" y="1852012"/>
              <a:ext cx="76800" cy="65612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5" name="Freeform: Shape 225">
              <a:extLst>
                <a:ext uri="{FF2B5EF4-FFF2-40B4-BE49-F238E27FC236}">
                  <a16:creationId xmlns:a16="http://schemas.microsoft.com/office/drawing/2014/main" id="{82390879-C963-4E8F-8FC4-268DD68EF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6480" y="2011500"/>
              <a:ext cx="63175" cy="49462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6" name="Freeform: Shape 226">
              <a:extLst>
                <a:ext uri="{FF2B5EF4-FFF2-40B4-BE49-F238E27FC236}">
                  <a16:creationId xmlns:a16="http://schemas.microsoft.com/office/drawing/2014/main" id="{31059C66-DA59-4B99-BCC7-FE2F7C9DA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532" y="2132630"/>
              <a:ext cx="61936" cy="49462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7" name="Freeform: Shape 227">
              <a:extLst>
                <a:ext uri="{FF2B5EF4-FFF2-40B4-BE49-F238E27FC236}">
                  <a16:creationId xmlns:a16="http://schemas.microsoft.com/office/drawing/2014/main" id="{0B358C0B-1075-42F8-B4EC-6AAE299DF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3315" y="2139696"/>
              <a:ext cx="76800" cy="53499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8" name="Freeform: Shape 228">
              <a:extLst>
                <a:ext uri="{FF2B5EF4-FFF2-40B4-BE49-F238E27FC236}">
                  <a16:creationId xmlns:a16="http://schemas.microsoft.com/office/drawing/2014/main" id="{ECDE0581-D260-49C3-9991-EEEAB13B6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7588" y="1943869"/>
              <a:ext cx="69368" cy="69650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9" name="Freeform: Shape 229">
              <a:extLst>
                <a:ext uri="{FF2B5EF4-FFF2-40B4-BE49-F238E27FC236}">
                  <a16:creationId xmlns:a16="http://schemas.microsoft.com/office/drawing/2014/main" id="{1D178AB8-F08E-481E-9657-4AB5EDD02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2683" y="2109413"/>
              <a:ext cx="69368" cy="57537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0" name="Freeform: Shape 230">
              <a:extLst>
                <a:ext uri="{FF2B5EF4-FFF2-40B4-BE49-F238E27FC236}">
                  <a16:creationId xmlns:a16="http://schemas.microsoft.com/office/drawing/2014/main" id="{8F1E9537-BAF2-4E36-A4C2-2B14D44334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9910" y="1977180"/>
              <a:ext cx="100336" cy="98923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1" name="Freeform: Shape 231">
              <a:extLst>
                <a:ext uri="{FF2B5EF4-FFF2-40B4-BE49-F238E27FC236}">
                  <a16:creationId xmlns:a16="http://schemas.microsoft.com/office/drawing/2014/main" id="{99F375B2-9122-4ADA-AB6C-4A35C24FBC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2182" y="2080140"/>
              <a:ext cx="144930" cy="121130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2" name="Freeform: Shape 232">
              <a:extLst>
                <a:ext uri="{FF2B5EF4-FFF2-40B4-BE49-F238E27FC236}">
                  <a16:creationId xmlns:a16="http://schemas.microsoft.com/office/drawing/2014/main" id="{BA33338C-7399-4634-8E4C-BEF68E60A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1189" y="2136668"/>
              <a:ext cx="92904" cy="74697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3" name="Freeform: Shape 233">
              <a:extLst>
                <a:ext uri="{FF2B5EF4-FFF2-40B4-BE49-F238E27FC236}">
                  <a16:creationId xmlns:a16="http://schemas.microsoft.com/office/drawing/2014/main" id="{BA51480D-0DFE-4FFC-B0CF-A46FC95A0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7809" y="2139696"/>
              <a:ext cx="92904" cy="74697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4" name="Freeform: Shape 234">
              <a:extLst>
                <a:ext uri="{FF2B5EF4-FFF2-40B4-BE49-F238E27FC236}">
                  <a16:creationId xmlns:a16="http://schemas.microsoft.com/office/drawing/2014/main" id="{9CAC34FF-80DB-4D61-B0D4-0F9797A44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6661" y="2080140"/>
              <a:ext cx="95382" cy="73688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5" name="Freeform: Shape 235">
              <a:extLst>
                <a:ext uri="{FF2B5EF4-FFF2-40B4-BE49-F238E27FC236}">
                  <a16:creationId xmlns:a16="http://schemas.microsoft.com/office/drawing/2014/main" id="{8C903B84-C8C5-40E1-9864-3A27B724F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9860" y="2033707"/>
              <a:ext cx="92904" cy="72678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6" name="Freeform: Shape 236">
              <a:extLst>
                <a:ext uri="{FF2B5EF4-FFF2-40B4-BE49-F238E27FC236}">
                  <a16:creationId xmlns:a16="http://schemas.microsoft.com/office/drawing/2014/main" id="{094F4ACD-312A-4441-8D1F-001BB3C85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0041" y="1956991"/>
              <a:ext cx="92904" cy="73688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7" name="Freeform: Shape 237">
              <a:extLst>
                <a:ext uri="{FF2B5EF4-FFF2-40B4-BE49-F238E27FC236}">
                  <a16:creationId xmlns:a16="http://schemas.microsoft.com/office/drawing/2014/main" id="{99BFC772-280A-40C9-AF63-BF2D7B210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3331" y="1894408"/>
              <a:ext cx="90427" cy="73688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8" name="Freeform: Shape 238">
              <a:extLst>
                <a:ext uri="{FF2B5EF4-FFF2-40B4-BE49-F238E27FC236}">
                  <a16:creationId xmlns:a16="http://schemas.microsoft.com/office/drawing/2014/main" id="{ADB27205-083D-4EF5-A7E4-C7962F693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0878" y="1878257"/>
              <a:ext cx="89188" cy="83782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9" name="Freeform: Shape 239">
              <a:extLst>
                <a:ext uri="{FF2B5EF4-FFF2-40B4-BE49-F238E27FC236}">
                  <a16:creationId xmlns:a16="http://schemas.microsoft.com/office/drawing/2014/main" id="{2DC6E6A5-C95C-4BD2-B4E0-4EDF3A8FC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4725" y="2270920"/>
              <a:ext cx="102814" cy="70659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0" name="Freeform: Shape 240">
              <a:extLst>
                <a:ext uri="{FF2B5EF4-FFF2-40B4-BE49-F238E27FC236}">
                  <a16:creationId xmlns:a16="http://schemas.microsoft.com/office/drawing/2014/main" id="{7E2B3275-3EC7-4094-9FBF-1BDF12781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0828" y="2212374"/>
              <a:ext cx="94142" cy="71669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1" name="Freeform: Shape 241">
              <a:extLst>
                <a:ext uri="{FF2B5EF4-FFF2-40B4-BE49-F238E27FC236}">
                  <a16:creationId xmlns:a16="http://schemas.microsoft.com/office/drawing/2014/main" id="{BF0E411A-150A-4D82-AB49-11FA2C6E24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2222" y="2190167"/>
              <a:ext cx="80517" cy="64603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2" name="Freeform: Shape 242">
              <a:extLst>
                <a:ext uri="{FF2B5EF4-FFF2-40B4-BE49-F238E27FC236}">
                  <a16:creationId xmlns:a16="http://schemas.microsoft.com/office/drawing/2014/main" id="{F6692008-5977-4E89-B2A7-9953094E0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1074" y="2242656"/>
              <a:ext cx="80517" cy="64603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12153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菱形 34"/>
          <p:cNvSpPr/>
          <p:nvPr/>
        </p:nvSpPr>
        <p:spPr>
          <a:xfrm>
            <a:off x="5615556" y="3541274"/>
            <a:ext cx="592511" cy="592511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CA114482-22D7-4FFA-994F-AC82FF19D4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229833" y="1802815"/>
            <a:ext cx="40963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MỤC TIÊU BÀI HỌC</a:t>
            </a:r>
            <a:endParaRPr lang="en-US" sz="60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66536" y="1885940"/>
            <a:ext cx="78982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SG" altLang="zh-CN" sz="36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Mở</a:t>
            </a:r>
            <a:r>
              <a:rPr lang="en-SG" altLang="zh-CN" sz="36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SG" altLang="zh-CN" sz="36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rộng</a:t>
            </a:r>
            <a:r>
              <a:rPr lang="en-SG" altLang="zh-CN" sz="36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SG" altLang="zh-CN" sz="36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vốn</a:t>
            </a:r>
            <a:r>
              <a:rPr lang="en-SG" altLang="zh-CN" sz="36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SG" altLang="zh-CN" sz="36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từ</a:t>
            </a:r>
            <a:r>
              <a:rPr lang="en-SG" altLang="zh-CN" sz="36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SG" altLang="zh-CN" sz="36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thuộc</a:t>
            </a:r>
            <a:r>
              <a:rPr lang="en-SG" altLang="zh-CN" sz="36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SG" altLang="zh-CN" sz="36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chủ</a:t>
            </a:r>
            <a:r>
              <a:rPr lang="en-SG" altLang="zh-CN" sz="36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SG" altLang="zh-CN" sz="36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điểm</a:t>
            </a:r>
            <a:r>
              <a:rPr lang="en-SG" altLang="zh-CN" sz="36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SG" altLang="zh-CN" sz="36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Thể</a:t>
            </a:r>
            <a:r>
              <a:rPr lang="en-SG" altLang="zh-CN" sz="36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SG" altLang="zh-CN" sz="36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thao</a:t>
            </a:r>
            <a:r>
              <a:rPr lang="en-SG" altLang="zh-CN" sz="36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: </a:t>
            </a:r>
            <a:r>
              <a:rPr lang="en-SG" altLang="zh-CN" sz="36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kể</a:t>
            </a:r>
            <a:r>
              <a:rPr lang="en-SG" altLang="zh-CN" sz="36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SG" altLang="zh-CN" sz="36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đúng</a:t>
            </a:r>
            <a:r>
              <a:rPr lang="en-SG" altLang="zh-CN" sz="36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SG" altLang="zh-CN" sz="36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tên</a:t>
            </a:r>
            <a:r>
              <a:rPr lang="en-SG" altLang="zh-CN" sz="36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SG" altLang="zh-CN" sz="36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một</a:t>
            </a:r>
            <a:r>
              <a:rPr lang="en-SG" altLang="zh-CN" sz="36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SG" altLang="zh-CN" sz="36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số</a:t>
            </a:r>
            <a:r>
              <a:rPr lang="en-SG" altLang="zh-CN" sz="36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SG" altLang="zh-CN" sz="36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môn</a:t>
            </a:r>
            <a:r>
              <a:rPr lang="en-SG" altLang="zh-CN" sz="36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SG" altLang="zh-CN" sz="36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thể</a:t>
            </a:r>
            <a:r>
              <a:rPr lang="en-SG" altLang="zh-CN" sz="36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SG" altLang="zh-CN" sz="36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thao</a:t>
            </a:r>
            <a:r>
              <a:rPr lang="en-SG" altLang="zh-CN" sz="36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; </a:t>
            </a:r>
            <a:r>
              <a:rPr lang="en-SG" altLang="zh-CN" sz="36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tìm</a:t>
            </a:r>
            <a:r>
              <a:rPr lang="en-SG" altLang="zh-CN" sz="36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SG" altLang="zh-CN" sz="36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đúng</a:t>
            </a:r>
            <a:r>
              <a:rPr lang="en-SG" altLang="zh-CN" sz="36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SG" altLang="zh-CN" sz="36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các</a:t>
            </a:r>
            <a:r>
              <a:rPr lang="en-SG" altLang="zh-CN" sz="36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SG" altLang="zh-CN" sz="36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từ</a:t>
            </a:r>
            <a:r>
              <a:rPr lang="en-SG" altLang="zh-CN" sz="36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SG" altLang="zh-CN" sz="36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ngữ</a:t>
            </a:r>
            <a:r>
              <a:rPr lang="en-SG" altLang="zh-CN" sz="36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SG" altLang="zh-CN" sz="36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nói</a:t>
            </a:r>
            <a:r>
              <a:rPr lang="en-SG" altLang="zh-CN" sz="36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SG" altLang="zh-CN" sz="36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về</a:t>
            </a:r>
            <a:r>
              <a:rPr lang="en-SG" altLang="zh-CN" sz="36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SG" altLang="zh-CN" sz="36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kết</a:t>
            </a:r>
            <a:r>
              <a:rPr lang="en-SG" altLang="zh-CN" sz="36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SG" altLang="zh-CN" sz="36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quả</a:t>
            </a:r>
            <a:r>
              <a:rPr lang="en-SG" altLang="zh-CN" sz="36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SG" altLang="zh-CN" sz="36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thi</a:t>
            </a:r>
            <a:r>
              <a:rPr lang="en-SG" altLang="zh-CN" sz="36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SG" altLang="zh-CN" sz="36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đấu</a:t>
            </a:r>
            <a:r>
              <a:rPr lang="en-SG" altLang="zh-CN" sz="36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.</a:t>
            </a:r>
          </a:p>
          <a:p>
            <a:r>
              <a:rPr lang="en-SG" altLang="zh-CN" sz="36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-  </a:t>
            </a:r>
            <a:r>
              <a:rPr lang="en-SG" altLang="zh-CN" sz="36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Tiếp</a:t>
            </a:r>
            <a:r>
              <a:rPr lang="en-SG" altLang="zh-CN" sz="36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SG" altLang="zh-CN" sz="36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tục</a:t>
            </a:r>
            <a:r>
              <a:rPr lang="en-SG" altLang="zh-CN" sz="36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SG" altLang="zh-CN" sz="36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ôn</a:t>
            </a:r>
            <a:r>
              <a:rPr lang="en-SG" altLang="zh-CN" sz="36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SG" altLang="zh-CN" sz="36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luyện</a:t>
            </a:r>
            <a:r>
              <a:rPr lang="en-SG" altLang="zh-CN" sz="36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SG" altLang="zh-CN" sz="36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về</a:t>
            </a:r>
            <a:r>
              <a:rPr lang="en-SG" altLang="zh-CN" sz="36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SG" altLang="zh-CN" sz="36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dấu</a:t>
            </a:r>
            <a:r>
              <a:rPr lang="en-SG" altLang="zh-CN" sz="36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SG" altLang="zh-CN" sz="36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phẩy</a:t>
            </a:r>
            <a:r>
              <a:rPr lang="en-SG" altLang="zh-CN" sz="36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.</a:t>
            </a:r>
            <a:endParaRPr lang="en-US" altLang="zh-CN" sz="3600" dirty="0">
              <a:latin typeface="Cambria" panose="02040503050406030204" pitchFamily="18" charset="0"/>
              <a:ea typeface="Cambria" panose="02040503050406030204" pitchFamily="18" charset="0"/>
              <a:sym typeface="字魂17号-萌趣果冻体" panose="02000000000000000000" pitchFamily="2" charset="-122"/>
            </a:endParaRPr>
          </a:p>
        </p:txBody>
      </p:sp>
      <p:sp>
        <p:nvSpPr>
          <p:cNvPr id="41" name="Freeform 10"/>
          <p:cNvSpPr>
            <a:spLocks/>
          </p:cNvSpPr>
          <p:nvPr/>
        </p:nvSpPr>
        <p:spPr bwMode="auto">
          <a:xfrm>
            <a:off x="-22914" y="4053642"/>
            <a:ext cx="2800855" cy="2209363"/>
          </a:xfrm>
          <a:custGeom>
            <a:avLst/>
            <a:gdLst>
              <a:gd name="T0" fmla="*/ 478 w 478"/>
              <a:gd name="T1" fmla="*/ 216 h 452"/>
              <a:gd name="T2" fmla="*/ 421 w 478"/>
              <a:gd name="T3" fmla="*/ 135 h 452"/>
              <a:gd name="T4" fmla="*/ 422 w 478"/>
              <a:gd name="T5" fmla="*/ 119 h 452"/>
              <a:gd name="T6" fmla="*/ 323 w 478"/>
              <a:gd name="T7" fmla="*/ 19 h 452"/>
              <a:gd name="T8" fmla="*/ 295 w 478"/>
              <a:gd name="T9" fmla="*/ 23 h 452"/>
              <a:gd name="T10" fmla="*/ 237 w 478"/>
              <a:gd name="T11" fmla="*/ 0 h 452"/>
              <a:gd name="T12" fmla="*/ 165 w 478"/>
              <a:gd name="T13" fmla="*/ 43 h 452"/>
              <a:gd name="T14" fmla="*/ 122 w 478"/>
              <a:gd name="T15" fmla="*/ 33 h 452"/>
              <a:gd name="T16" fmla="*/ 22 w 478"/>
              <a:gd name="T17" fmla="*/ 133 h 452"/>
              <a:gd name="T18" fmla="*/ 35 w 478"/>
              <a:gd name="T19" fmla="*/ 180 h 452"/>
              <a:gd name="T20" fmla="*/ 0 w 478"/>
              <a:gd name="T21" fmla="*/ 235 h 452"/>
              <a:gd name="T22" fmla="*/ 29 w 478"/>
              <a:gd name="T23" fmla="*/ 288 h 452"/>
              <a:gd name="T24" fmla="*/ 25 w 478"/>
              <a:gd name="T25" fmla="*/ 317 h 452"/>
              <a:gd name="T26" fmla="*/ 124 w 478"/>
              <a:gd name="T27" fmla="*/ 416 h 452"/>
              <a:gd name="T28" fmla="*/ 136 w 478"/>
              <a:gd name="T29" fmla="*/ 415 h 452"/>
              <a:gd name="T30" fmla="*/ 222 w 478"/>
              <a:gd name="T31" fmla="*/ 452 h 452"/>
              <a:gd name="T32" fmla="*/ 300 w 478"/>
              <a:gd name="T33" fmla="*/ 422 h 452"/>
              <a:gd name="T34" fmla="*/ 328 w 478"/>
              <a:gd name="T35" fmla="*/ 427 h 452"/>
              <a:gd name="T36" fmla="*/ 431 w 478"/>
              <a:gd name="T37" fmla="*/ 324 h 452"/>
              <a:gd name="T38" fmla="*/ 427 w 478"/>
              <a:gd name="T39" fmla="*/ 294 h 452"/>
              <a:gd name="T40" fmla="*/ 478 w 478"/>
              <a:gd name="T41" fmla="*/ 216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78" h="452">
                <a:moveTo>
                  <a:pt x="478" y="216"/>
                </a:moveTo>
                <a:cubicBezTo>
                  <a:pt x="478" y="179"/>
                  <a:pt x="454" y="147"/>
                  <a:pt x="421" y="135"/>
                </a:cubicBezTo>
                <a:cubicBezTo>
                  <a:pt x="422" y="130"/>
                  <a:pt x="422" y="124"/>
                  <a:pt x="422" y="119"/>
                </a:cubicBezTo>
                <a:cubicBezTo>
                  <a:pt x="422" y="64"/>
                  <a:pt x="378" y="19"/>
                  <a:pt x="323" y="19"/>
                </a:cubicBezTo>
                <a:cubicBezTo>
                  <a:pt x="313" y="19"/>
                  <a:pt x="304" y="21"/>
                  <a:pt x="295" y="23"/>
                </a:cubicBezTo>
                <a:cubicBezTo>
                  <a:pt x="280" y="9"/>
                  <a:pt x="260" y="0"/>
                  <a:pt x="237" y="0"/>
                </a:cubicBezTo>
                <a:cubicBezTo>
                  <a:pt x="206" y="0"/>
                  <a:pt x="179" y="17"/>
                  <a:pt x="165" y="43"/>
                </a:cubicBezTo>
                <a:cubicBezTo>
                  <a:pt x="152" y="37"/>
                  <a:pt x="137" y="33"/>
                  <a:pt x="122" y="33"/>
                </a:cubicBezTo>
                <a:cubicBezTo>
                  <a:pt x="67" y="33"/>
                  <a:pt x="22" y="78"/>
                  <a:pt x="22" y="133"/>
                </a:cubicBezTo>
                <a:cubicBezTo>
                  <a:pt x="22" y="150"/>
                  <a:pt x="27" y="166"/>
                  <a:pt x="35" y="180"/>
                </a:cubicBezTo>
                <a:cubicBezTo>
                  <a:pt x="14" y="190"/>
                  <a:pt x="0" y="211"/>
                  <a:pt x="0" y="235"/>
                </a:cubicBezTo>
                <a:cubicBezTo>
                  <a:pt x="0" y="257"/>
                  <a:pt x="12" y="277"/>
                  <a:pt x="29" y="288"/>
                </a:cubicBezTo>
                <a:cubicBezTo>
                  <a:pt x="27" y="297"/>
                  <a:pt x="25" y="307"/>
                  <a:pt x="25" y="317"/>
                </a:cubicBezTo>
                <a:cubicBezTo>
                  <a:pt x="25" y="371"/>
                  <a:pt x="69" y="416"/>
                  <a:pt x="124" y="416"/>
                </a:cubicBezTo>
                <a:cubicBezTo>
                  <a:pt x="128" y="416"/>
                  <a:pt x="132" y="415"/>
                  <a:pt x="136" y="415"/>
                </a:cubicBezTo>
                <a:cubicBezTo>
                  <a:pt x="157" y="438"/>
                  <a:pt x="188" y="452"/>
                  <a:pt x="222" y="452"/>
                </a:cubicBezTo>
                <a:cubicBezTo>
                  <a:pt x="252" y="452"/>
                  <a:pt x="279" y="441"/>
                  <a:pt x="300" y="422"/>
                </a:cubicBezTo>
                <a:cubicBezTo>
                  <a:pt x="309" y="425"/>
                  <a:pt x="318" y="427"/>
                  <a:pt x="328" y="427"/>
                </a:cubicBezTo>
                <a:cubicBezTo>
                  <a:pt x="385" y="427"/>
                  <a:pt x="431" y="380"/>
                  <a:pt x="431" y="324"/>
                </a:cubicBezTo>
                <a:cubicBezTo>
                  <a:pt x="431" y="313"/>
                  <a:pt x="430" y="304"/>
                  <a:pt x="427" y="294"/>
                </a:cubicBezTo>
                <a:cubicBezTo>
                  <a:pt x="457" y="281"/>
                  <a:pt x="478" y="251"/>
                  <a:pt x="478" y="216"/>
                </a:cubicBezTo>
                <a:close/>
              </a:path>
            </a:pathLst>
          </a:custGeom>
          <a:solidFill>
            <a:srgbClr val="9BC200">
              <a:alpha val="75000"/>
            </a:srgbClr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42" name="Freeform 12"/>
          <p:cNvSpPr>
            <a:spLocks/>
          </p:cNvSpPr>
          <p:nvPr/>
        </p:nvSpPr>
        <p:spPr bwMode="auto">
          <a:xfrm>
            <a:off x="414867" y="4959927"/>
            <a:ext cx="1704878" cy="1884196"/>
          </a:xfrm>
          <a:custGeom>
            <a:avLst/>
            <a:gdLst>
              <a:gd name="T0" fmla="*/ 278 w 367"/>
              <a:gd name="T1" fmla="*/ 203 h 492"/>
              <a:gd name="T2" fmla="*/ 202 w 367"/>
              <a:gd name="T3" fmla="*/ 250 h 492"/>
              <a:gd name="T4" fmla="*/ 197 w 367"/>
              <a:gd name="T5" fmla="*/ 153 h 492"/>
              <a:gd name="T6" fmla="*/ 236 w 367"/>
              <a:gd name="T7" fmla="*/ 0 h 492"/>
              <a:gd name="T8" fmla="*/ 177 w 367"/>
              <a:gd name="T9" fmla="*/ 140 h 492"/>
              <a:gd name="T10" fmla="*/ 174 w 367"/>
              <a:gd name="T11" fmla="*/ 144 h 492"/>
              <a:gd name="T12" fmla="*/ 117 w 367"/>
              <a:gd name="T13" fmla="*/ 102 h 492"/>
              <a:gd name="T14" fmla="*/ 95 w 367"/>
              <a:gd name="T15" fmla="*/ 24 h 492"/>
              <a:gd name="T16" fmla="*/ 109 w 367"/>
              <a:gd name="T17" fmla="*/ 106 h 492"/>
              <a:gd name="T18" fmla="*/ 158 w 367"/>
              <a:gd name="T19" fmla="*/ 180 h 492"/>
              <a:gd name="T20" fmla="*/ 159 w 367"/>
              <a:gd name="T21" fmla="*/ 180 h 492"/>
              <a:gd name="T22" fmla="*/ 163 w 367"/>
              <a:gd name="T23" fmla="*/ 228 h 492"/>
              <a:gd name="T24" fmla="*/ 74 w 367"/>
              <a:gd name="T25" fmla="*/ 221 h 492"/>
              <a:gd name="T26" fmla="*/ 0 w 367"/>
              <a:gd name="T27" fmla="*/ 131 h 492"/>
              <a:gd name="T28" fmla="*/ 64 w 367"/>
              <a:gd name="T29" fmla="*/ 232 h 492"/>
              <a:gd name="T30" fmla="*/ 174 w 367"/>
              <a:gd name="T31" fmla="*/ 262 h 492"/>
              <a:gd name="T32" fmla="*/ 160 w 367"/>
              <a:gd name="T33" fmla="*/ 492 h 492"/>
              <a:gd name="T34" fmla="*/ 225 w 367"/>
              <a:gd name="T35" fmla="*/ 492 h 492"/>
              <a:gd name="T36" fmla="*/ 224 w 367"/>
              <a:gd name="T37" fmla="*/ 288 h 492"/>
              <a:gd name="T38" fmla="*/ 284 w 367"/>
              <a:gd name="T39" fmla="*/ 224 h 492"/>
              <a:gd name="T40" fmla="*/ 367 w 367"/>
              <a:gd name="T41" fmla="*/ 124 h 492"/>
              <a:gd name="T42" fmla="*/ 278 w 367"/>
              <a:gd name="T43" fmla="*/ 203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7" h="492">
                <a:moveTo>
                  <a:pt x="278" y="203"/>
                </a:moveTo>
                <a:cubicBezTo>
                  <a:pt x="238" y="205"/>
                  <a:pt x="217" y="227"/>
                  <a:pt x="202" y="250"/>
                </a:cubicBezTo>
                <a:cubicBezTo>
                  <a:pt x="183" y="215"/>
                  <a:pt x="171" y="186"/>
                  <a:pt x="197" y="153"/>
                </a:cubicBezTo>
                <a:cubicBezTo>
                  <a:pt x="231" y="111"/>
                  <a:pt x="294" y="78"/>
                  <a:pt x="236" y="0"/>
                </a:cubicBezTo>
                <a:cubicBezTo>
                  <a:pt x="280" y="93"/>
                  <a:pt x="211" y="98"/>
                  <a:pt x="177" y="140"/>
                </a:cubicBezTo>
                <a:cubicBezTo>
                  <a:pt x="176" y="142"/>
                  <a:pt x="175" y="143"/>
                  <a:pt x="174" y="144"/>
                </a:cubicBezTo>
                <a:cubicBezTo>
                  <a:pt x="161" y="122"/>
                  <a:pt x="123" y="119"/>
                  <a:pt x="117" y="102"/>
                </a:cubicBezTo>
                <a:cubicBezTo>
                  <a:pt x="106" y="73"/>
                  <a:pt x="120" y="30"/>
                  <a:pt x="95" y="24"/>
                </a:cubicBezTo>
                <a:cubicBezTo>
                  <a:pt x="114" y="44"/>
                  <a:pt x="98" y="70"/>
                  <a:pt x="109" y="106"/>
                </a:cubicBezTo>
                <a:cubicBezTo>
                  <a:pt x="119" y="141"/>
                  <a:pt x="168" y="146"/>
                  <a:pt x="158" y="180"/>
                </a:cubicBezTo>
                <a:cubicBezTo>
                  <a:pt x="159" y="180"/>
                  <a:pt x="159" y="180"/>
                  <a:pt x="159" y="180"/>
                </a:cubicBezTo>
                <a:cubicBezTo>
                  <a:pt x="157" y="196"/>
                  <a:pt x="159" y="211"/>
                  <a:pt x="163" y="228"/>
                </a:cubicBezTo>
                <a:cubicBezTo>
                  <a:pt x="136" y="233"/>
                  <a:pt x="92" y="241"/>
                  <a:pt x="74" y="221"/>
                </a:cubicBezTo>
                <a:cubicBezTo>
                  <a:pt x="49" y="193"/>
                  <a:pt x="51" y="143"/>
                  <a:pt x="0" y="131"/>
                </a:cubicBezTo>
                <a:cubicBezTo>
                  <a:pt x="42" y="162"/>
                  <a:pt x="41" y="207"/>
                  <a:pt x="64" y="232"/>
                </a:cubicBezTo>
                <a:cubicBezTo>
                  <a:pt x="93" y="264"/>
                  <a:pt x="156" y="246"/>
                  <a:pt x="174" y="262"/>
                </a:cubicBezTo>
                <a:cubicBezTo>
                  <a:pt x="191" y="318"/>
                  <a:pt x="210" y="387"/>
                  <a:pt x="160" y="492"/>
                </a:cubicBezTo>
                <a:cubicBezTo>
                  <a:pt x="225" y="492"/>
                  <a:pt x="225" y="492"/>
                  <a:pt x="225" y="492"/>
                </a:cubicBezTo>
                <a:cubicBezTo>
                  <a:pt x="269" y="399"/>
                  <a:pt x="249" y="337"/>
                  <a:pt x="224" y="288"/>
                </a:cubicBezTo>
                <a:cubicBezTo>
                  <a:pt x="224" y="261"/>
                  <a:pt x="241" y="230"/>
                  <a:pt x="284" y="224"/>
                </a:cubicBezTo>
                <a:cubicBezTo>
                  <a:pt x="337" y="216"/>
                  <a:pt x="352" y="205"/>
                  <a:pt x="367" y="124"/>
                </a:cubicBezTo>
                <a:cubicBezTo>
                  <a:pt x="340" y="189"/>
                  <a:pt x="328" y="200"/>
                  <a:pt x="278" y="203"/>
                </a:cubicBezTo>
                <a:close/>
              </a:path>
            </a:pathLst>
          </a:custGeom>
          <a:solidFill>
            <a:srgbClr val="704C33">
              <a:alpha val="80000"/>
            </a:srgbClr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grpSp>
        <p:nvGrpSpPr>
          <p:cNvPr id="44" name="Group 43"/>
          <p:cNvGrpSpPr/>
          <p:nvPr/>
        </p:nvGrpSpPr>
        <p:grpSpPr>
          <a:xfrm>
            <a:off x="1438626" y="128756"/>
            <a:ext cx="1339315" cy="1092941"/>
            <a:chOff x="146844" y="3367882"/>
            <a:chExt cx="1579563" cy="1581943"/>
          </a:xfrm>
        </p:grpSpPr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347663" y="3571875"/>
              <a:ext cx="259557" cy="259556"/>
            </a:xfrm>
            <a:custGeom>
              <a:avLst/>
              <a:gdLst>
                <a:gd name="T0" fmla="*/ 44 w 88"/>
                <a:gd name="T1" fmla="*/ 78 h 88"/>
                <a:gd name="T2" fmla="*/ 79 w 88"/>
                <a:gd name="T3" fmla="*/ 79 h 88"/>
                <a:gd name="T4" fmla="*/ 79 w 88"/>
                <a:gd name="T5" fmla="*/ 44 h 88"/>
                <a:gd name="T6" fmla="*/ 45 w 88"/>
                <a:gd name="T7" fmla="*/ 10 h 88"/>
                <a:gd name="T8" fmla="*/ 10 w 88"/>
                <a:gd name="T9" fmla="*/ 10 h 88"/>
                <a:gd name="T10" fmla="*/ 10 w 88"/>
                <a:gd name="T11" fmla="*/ 44 h 88"/>
                <a:gd name="T12" fmla="*/ 44 w 88"/>
                <a:gd name="T13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8">
                  <a:moveTo>
                    <a:pt x="44" y="78"/>
                  </a:moveTo>
                  <a:cubicBezTo>
                    <a:pt x="54" y="88"/>
                    <a:pt x="69" y="88"/>
                    <a:pt x="79" y="79"/>
                  </a:cubicBezTo>
                  <a:cubicBezTo>
                    <a:pt x="88" y="69"/>
                    <a:pt x="88" y="54"/>
                    <a:pt x="79" y="44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35" y="0"/>
                    <a:pt x="20" y="0"/>
                    <a:pt x="10" y="10"/>
                  </a:cubicBezTo>
                  <a:cubicBezTo>
                    <a:pt x="1" y="19"/>
                    <a:pt x="0" y="35"/>
                    <a:pt x="10" y="44"/>
                  </a:cubicBezTo>
                  <a:lnTo>
                    <a:pt x="44" y="78"/>
                  </a:ln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504032" y="3728244"/>
              <a:ext cx="431007" cy="862013"/>
            </a:xfrm>
            <a:custGeom>
              <a:avLst/>
              <a:gdLst>
                <a:gd name="T0" fmla="*/ 0 w 146"/>
                <a:gd name="T1" fmla="*/ 146 h 292"/>
                <a:gd name="T2" fmla="*/ 146 w 146"/>
                <a:gd name="T3" fmla="*/ 292 h 292"/>
                <a:gd name="T4" fmla="*/ 146 w 146"/>
                <a:gd name="T5" fmla="*/ 0 h 292"/>
                <a:gd name="T6" fmla="*/ 0 w 146"/>
                <a:gd name="T7" fmla="*/ 146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" h="292">
                  <a:moveTo>
                    <a:pt x="0" y="146"/>
                  </a:moveTo>
                  <a:cubicBezTo>
                    <a:pt x="0" y="226"/>
                    <a:pt x="65" y="292"/>
                    <a:pt x="146" y="292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65" y="0"/>
                    <a:pt x="0" y="66"/>
                    <a:pt x="0" y="146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935038" y="3728244"/>
              <a:ext cx="431007" cy="862013"/>
            </a:xfrm>
            <a:custGeom>
              <a:avLst/>
              <a:gdLst>
                <a:gd name="T0" fmla="*/ 0 w 146"/>
                <a:gd name="T1" fmla="*/ 0 h 292"/>
                <a:gd name="T2" fmla="*/ 0 w 146"/>
                <a:gd name="T3" fmla="*/ 0 h 292"/>
                <a:gd name="T4" fmla="*/ 0 w 146"/>
                <a:gd name="T5" fmla="*/ 292 h 292"/>
                <a:gd name="T6" fmla="*/ 0 w 146"/>
                <a:gd name="T7" fmla="*/ 292 h 292"/>
                <a:gd name="T8" fmla="*/ 146 w 146"/>
                <a:gd name="T9" fmla="*/ 146 h 292"/>
                <a:gd name="T10" fmla="*/ 0 w 146"/>
                <a:gd name="T11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29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81" y="292"/>
                    <a:pt x="146" y="227"/>
                    <a:pt x="146" y="146"/>
                  </a:cubicBezTo>
                  <a:cubicBezTo>
                    <a:pt x="146" y="65"/>
                    <a:pt x="81" y="0"/>
                    <a:pt x="0" y="0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146844" y="4087813"/>
              <a:ext cx="286544" cy="142081"/>
            </a:xfrm>
            <a:custGeom>
              <a:avLst/>
              <a:gdLst>
                <a:gd name="T0" fmla="*/ 97 w 97"/>
                <a:gd name="T1" fmla="*/ 24 h 48"/>
                <a:gd name="T2" fmla="*/ 72 w 97"/>
                <a:gd name="T3" fmla="*/ 0 h 48"/>
                <a:gd name="T4" fmla="*/ 24 w 97"/>
                <a:gd name="T5" fmla="*/ 0 h 48"/>
                <a:gd name="T6" fmla="*/ 0 w 97"/>
                <a:gd name="T7" fmla="*/ 24 h 48"/>
                <a:gd name="T8" fmla="*/ 24 w 97"/>
                <a:gd name="T9" fmla="*/ 48 h 48"/>
                <a:gd name="T10" fmla="*/ 72 w 97"/>
                <a:gd name="T11" fmla="*/ 48 h 48"/>
                <a:gd name="T12" fmla="*/ 97 w 97"/>
                <a:gd name="T13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48">
                  <a:moveTo>
                    <a:pt x="97" y="24"/>
                  </a:moveTo>
                  <a:cubicBezTo>
                    <a:pt x="97" y="11"/>
                    <a:pt x="86" y="0"/>
                    <a:pt x="7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0" y="48"/>
                    <a:pt x="24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86" y="48"/>
                    <a:pt x="97" y="38"/>
                    <a:pt x="97" y="24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1439863" y="4087813"/>
              <a:ext cx="286544" cy="142081"/>
            </a:xfrm>
            <a:custGeom>
              <a:avLst/>
              <a:gdLst>
                <a:gd name="T0" fmla="*/ 72 w 97"/>
                <a:gd name="T1" fmla="*/ 0 h 48"/>
                <a:gd name="T2" fmla="*/ 24 w 97"/>
                <a:gd name="T3" fmla="*/ 0 h 48"/>
                <a:gd name="T4" fmla="*/ 0 w 97"/>
                <a:gd name="T5" fmla="*/ 24 h 48"/>
                <a:gd name="T6" fmla="*/ 24 w 97"/>
                <a:gd name="T7" fmla="*/ 48 h 48"/>
                <a:gd name="T8" fmla="*/ 72 w 97"/>
                <a:gd name="T9" fmla="*/ 48 h 48"/>
                <a:gd name="T10" fmla="*/ 97 w 97"/>
                <a:gd name="T11" fmla="*/ 24 h 48"/>
                <a:gd name="T12" fmla="*/ 72 w 97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48">
                  <a:moveTo>
                    <a:pt x="72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0" y="48"/>
                    <a:pt x="24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86" y="48"/>
                    <a:pt x="97" y="38"/>
                    <a:pt x="97" y="24"/>
                  </a:cubicBezTo>
                  <a:cubicBezTo>
                    <a:pt x="97" y="11"/>
                    <a:pt x="86" y="0"/>
                    <a:pt x="72" y="0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347663" y="4486275"/>
              <a:ext cx="259557" cy="260350"/>
            </a:xfrm>
            <a:custGeom>
              <a:avLst/>
              <a:gdLst>
                <a:gd name="T0" fmla="*/ 44 w 88"/>
                <a:gd name="T1" fmla="*/ 10 h 88"/>
                <a:gd name="T2" fmla="*/ 10 w 88"/>
                <a:gd name="T3" fmla="*/ 44 h 88"/>
                <a:gd name="T4" fmla="*/ 10 w 88"/>
                <a:gd name="T5" fmla="*/ 78 h 88"/>
                <a:gd name="T6" fmla="*/ 45 w 88"/>
                <a:gd name="T7" fmla="*/ 78 h 88"/>
                <a:gd name="T8" fmla="*/ 79 w 88"/>
                <a:gd name="T9" fmla="*/ 44 h 88"/>
                <a:gd name="T10" fmla="*/ 79 w 88"/>
                <a:gd name="T11" fmla="*/ 9 h 88"/>
                <a:gd name="T12" fmla="*/ 44 w 88"/>
                <a:gd name="T13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8">
                  <a:moveTo>
                    <a:pt x="44" y="10"/>
                  </a:moveTo>
                  <a:cubicBezTo>
                    <a:pt x="10" y="44"/>
                    <a:pt x="10" y="44"/>
                    <a:pt x="10" y="44"/>
                  </a:cubicBezTo>
                  <a:cubicBezTo>
                    <a:pt x="1" y="53"/>
                    <a:pt x="0" y="69"/>
                    <a:pt x="10" y="78"/>
                  </a:cubicBezTo>
                  <a:cubicBezTo>
                    <a:pt x="19" y="88"/>
                    <a:pt x="35" y="88"/>
                    <a:pt x="45" y="78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88" y="34"/>
                    <a:pt x="88" y="19"/>
                    <a:pt x="79" y="9"/>
                  </a:cubicBezTo>
                  <a:cubicBezTo>
                    <a:pt x="69" y="0"/>
                    <a:pt x="54" y="0"/>
                    <a:pt x="44" y="10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864394" y="3367882"/>
              <a:ext cx="70644" cy="289719"/>
            </a:xfrm>
            <a:custGeom>
              <a:avLst/>
              <a:gdLst>
                <a:gd name="T0" fmla="*/ 0 w 24"/>
                <a:gd name="T1" fmla="*/ 25 h 98"/>
                <a:gd name="T2" fmla="*/ 0 w 24"/>
                <a:gd name="T3" fmla="*/ 73 h 98"/>
                <a:gd name="T4" fmla="*/ 24 w 24"/>
                <a:gd name="T5" fmla="*/ 98 h 98"/>
                <a:gd name="T6" fmla="*/ 24 w 24"/>
                <a:gd name="T7" fmla="*/ 0 h 98"/>
                <a:gd name="T8" fmla="*/ 0 w 24"/>
                <a:gd name="T9" fmla="*/ 2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8">
                  <a:moveTo>
                    <a:pt x="0" y="25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86"/>
                    <a:pt x="10" y="97"/>
                    <a:pt x="24" y="98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0" y="1"/>
                    <a:pt x="0" y="11"/>
                    <a:pt x="0" y="25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935038" y="3367882"/>
              <a:ext cx="73819" cy="289719"/>
            </a:xfrm>
            <a:custGeom>
              <a:avLst/>
              <a:gdLst>
                <a:gd name="T0" fmla="*/ 0 w 25"/>
                <a:gd name="T1" fmla="*/ 0 h 98"/>
                <a:gd name="T2" fmla="*/ 0 w 25"/>
                <a:gd name="T3" fmla="*/ 0 h 98"/>
                <a:gd name="T4" fmla="*/ 0 w 25"/>
                <a:gd name="T5" fmla="*/ 98 h 98"/>
                <a:gd name="T6" fmla="*/ 0 w 25"/>
                <a:gd name="T7" fmla="*/ 98 h 98"/>
                <a:gd name="T8" fmla="*/ 25 w 25"/>
                <a:gd name="T9" fmla="*/ 73 h 98"/>
                <a:gd name="T10" fmla="*/ 25 w 25"/>
                <a:gd name="T11" fmla="*/ 25 h 98"/>
                <a:gd name="T12" fmla="*/ 0 w 25"/>
                <a:gd name="T1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9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4" y="98"/>
                    <a:pt x="25" y="87"/>
                    <a:pt x="25" y="73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11"/>
                    <a:pt x="14" y="0"/>
                    <a:pt x="0" y="0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864394" y="4660900"/>
              <a:ext cx="70644" cy="288925"/>
            </a:xfrm>
            <a:custGeom>
              <a:avLst/>
              <a:gdLst>
                <a:gd name="T0" fmla="*/ 0 w 24"/>
                <a:gd name="T1" fmla="*/ 25 h 98"/>
                <a:gd name="T2" fmla="*/ 0 w 24"/>
                <a:gd name="T3" fmla="*/ 73 h 98"/>
                <a:gd name="T4" fmla="*/ 24 w 24"/>
                <a:gd name="T5" fmla="*/ 98 h 98"/>
                <a:gd name="T6" fmla="*/ 24 w 24"/>
                <a:gd name="T7" fmla="*/ 0 h 98"/>
                <a:gd name="T8" fmla="*/ 0 w 24"/>
                <a:gd name="T9" fmla="*/ 2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8">
                  <a:moveTo>
                    <a:pt x="0" y="25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86"/>
                    <a:pt x="10" y="97"/>
                    <a:pt x="24" y="98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0" y="1"/>
                    <a:pt x="0" y="11"/>
                    <a:pt x="0" y="25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935038" y="4660900"/>
              <a:ext cx="73819" cy="288925"/>
            </a:xfrm>
            <a:custGeom>
              <a:avLst/>
              <a:gdLst>
                <a:gd name="T0" fmla="*/ 0 w 25"/>
                <a:gd name="T1" fmla="*/ 0 h 98"/>
                <a:gd name="T2" fmla="*/ 0 w 25"/>
                <a:gd name="T3" fmla="*/ 0 h 98"/>
                <a:gd name="T4" fmla="*/ 0 w 25"/>
                <a:gd name="T5" fmla="*/ 98 h 98"/>
                <a:gd name="T6" fmla="*/ 0 w 25"/>
                <a:gd name="T7" fmla="*/ 98 h 98"/>
                <a:gd name="T8" fmla="*/ 25 w 25"/>
                <a:gd name="T9" fmla="*/ 73 h 98"/>
                <a:gd name="T10" fmla="*/ 25 w 25"/>
                <a:gd name="T11" fmla="*/ 25 h 98"/>
                <a:gd name="T12" fmla="*/ 0 w 25"/>
                <a:gd name="T1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9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4" y="98"/>
                    <a:pt x="25" y="87"/>
                    <a:pt x="25" y="73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11"/>
                    <a:pt x="14" y="0"/>
                    <a:pt x="0" y="0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1262857" y="3571875"/>
              <a:ext cx="259557" cy="259556"/>
            </a:xfrm>
            <a:custGeom>
              <a:avLst/>
              <a:gdLst>
                <a:gd name="T0" fmla="*/ 44 w 88"/>
                <a:gd name="T1" fmla="*/ 78 h 88"/>
                <a:gd name="T2" fmla="*/ 78 w 88"/>
                <a:gd name="T3" fmla="*/ 44 h 88"/>
                <a:gd name="T4" fmla="*/ 78 w 88"/>
                <a:gd name="T5" fmla="*/ 10 h 88"/>
                <a:gd name="T6" fmla="*/ 44 w 88"/>
                <a:gd name="T7" fmla="*/ 10 h 88"/>
                <a:gd name="T8" fmla="*/ 10 w 88"/>
                <a:gd name="T9" fmla="*/ 44 h 88"/>
                <a:gd name="T10" fmla="*/ 10 w 88"/>
                <a:gd name="T11" fmla="*/ 79 h 88"/>
                <a:gd name="T12" fmla="*/ 44 w 88"/>
                <a:gd name="T13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8">
                  <a:moveTo>
                    <a:pt x="44" y="78"/>
                  </a:moveTo>
                  <a:cubicBezTo>
                    <a:pt x="78" y="44"/>
                    <a:pt x="78" y="44"/>
                    <a:pt x="78" y="44"/>
                  </a:cubicBezTo>
                  <a:cubicBezTo>
                    <a:pt x="88" y="35"/>
                    <a:pt x="88" y="19"/>
                    <a:pt x="78" y="10"/>
                  </a:cubicBezTo>
                  <a:cubicBezTo>
                    <a:pt x="69" y="0"/>
                    <a:pt x="54" y="0"/>
                    <a:pt x="44" y="10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0" y="54"/>
                    <a:pt x="0" y="69"/>
                    <a:pt x="10" y="79"/>
                  </a:cubicBezTo>
                  <a:cubicBezTo>
                    <a:pt x="19" y="88"/>
                    <a:pt x="34" y="88"/>
                    <a:pt x="44" y="78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1262857" y="4486275"/>
              <a:ext cx="259557" cy="260350"/>
            </a:xfrm>
            <a:custGeom>
              <a:avLst/>
              <a:gdLst>
                <a:gd name="T0" fmla="*/ 44 w 88"/>
                <a:gd name="T1" fmla="*/ 10 h 88"/>
                <a:gd name="T2" fmla="*/ 10 w 88"/>
                <a:gd name="T3" fmla="*/ 9 h 88"/>
                <a:gd name="T4" fmla="*/ 10 w 88"/>
                <a:gd name="T5" fmla="*/ 44 h 88"/>
                <a:gd name="T6" fmla="*/ 44 w 88"/>
                <a:gd name="T7" fmla="*/ 78 h 88"/>
                <a:gd name="T8" fmla="*/ 78 w 88"/>
                <a:gd name="T9" fmla="*/ 78 h 88"/>
                <a:gd name="T10" fmla="*/ 78 w 88"/>
                <a:gd name="T11" fmla="*/ 44 h 88"/>
                <a:gd name="T12" fmla="*/ 44 w 88"/>
                <a:gd name="T13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8">
                  <a:moveTo>
                    <a:pt x="44" y="10"/>
                  </a:moveTo>
                  <a:cubicBezTo>
                    <a:pt x="35" y="0"/>
                    <a:pt x="19" y="0"/>
                    <a:pt x="10" y="9"/>
                  </a:cubicBezTo>
                  <a:cubicBezTo>
                    <a:pt x="0" y="19"/>
                    <a:pt x="0" y="34"/>
                    <a:pt x="10" y="44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53" y="88"/>
                    <a:pt x="69" y="88"/>
                    <a:pt x="78" y="78"/>
                  </a:cubicBezTo>
                  <a:cubicBezTo>
                    <a:pt x="88" y="69"/>
                    <a:pt x="88" y="53"/>
                    <a:pt x="78" y="44"/>
                  </a:cubicBezTo>
                  <a:lnTo>
                    <a:pt x="44" y="10"/>
                  </a:ln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329738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3">
            <a:extLst>
              <a:ext uri="{FF2B5EF4-FFF2-40B4-BE49-F238E27FC236}">
                <a16:creationId xmlns:a16="http://schemas.microsoft.com/office/drawing/2014/main" id="{C235B8DF-76B1-4D44-98E5-D7D4D36E5D70}"/>
              </a:ext>
            </a:extLst>
          </p:cNvPr>
          <p:cNvSpPr/>
          <p:nvPr/>
        </p:nvSpPr>
        <p:spPr>
          <a:xfrm>
            <a:off x="262890" y="264333"/>
            <a:ext cx="11750039" cy="135872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môn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thao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bắt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zh-CN" altLang="en-US" sz="2800" b="1" dirty="0">
              <a:solidFill>
                <a:schemeClr val="bg1"/>
              </a:solidFill>
              <a:latin typeface="Cambria" panose="02040503050406030204" pitchFamily="18" charset="0"/>
              <a:ea typeface="inpin heiti" charset="-12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D11DBD-AE38-45C3-B6DC-7A12A74B3197}"/>
              </a:ext>
            </a:extLst>
          </p:cNvPr>
          <p:cNvSpPr txBox="1"/>
          <p:nvPr/>
        </p:nvSpPr>
        <p:spPr>
          <a:xfrm>
            <a:off x="1394461" y="1506197"/>
            <a:ext cx="18973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SG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Bóng</a:t>
            </a:r>
            <a:endParaRPr lang="en-SG" altLang="en-US" sz="28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SG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Chạy</a:t>
            </a:r>
            <a:endParaRPr lang="en-SG" altLang="en-US" sz="28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SG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Đua</a:t>
            </a:r>
            <a:endParaRPr lang="en-SG" altLang="en-US" sz="28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SG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Nhảy</a:t>
            </a:r>
            <a:endParaRPr lang="en-US" altLang="en-US" sz="28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0C5C00-CDD0-4316-9ADA-CF1615D1DF81}"/>
              </a:ext>
            </a:extLst>
          </p:cNvPr>
          <p:cNvSpPr txBox="1"/>
          <p:nvPr/>
        </p:nvSpPr>
        <p:spPr>
          <a:xfrm>
            <a:off x="3581402" y="1666216"/>
            <a:ext cx="2019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M: </a:t>
            </a:r>
            <a:r>
              <a:rPr lang="en-US" sz="2400" dirty="0" err="1">
                <a:solidFill>
                  <a:srgbClr val="FF0000"/>
                </a:solidFill>
              </a:rPr>
              <a:t>bóng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đá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D1905A-D478-4285-9A61-D51776F72620}"/>
              </a:ext>
            </a:extLst>
          </p:cNvPr>
          <p:cNvSpPr txBox="1"/>
          <p:nvPr/>
        </p:nvSpPr>
        <p:spPr>
          <a:xfrm>
            <a:off x="3581402" y="2321536"/>
            <a:ext cx="2910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M: </a:t>
            </a:r>
            <a:r>
              <a:rPr lang="en-US" sz="2400" dirty="0" err="1">
                <a:solidFill>
                  <a:srgbClr val="FF0000"/>
                </a:solidFill>
              </a:rPr>
              <a:t>chạy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vượt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rào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A24A2F-4156-4FD7-A8D6-B40621B16092}"/>
              </a:ext>
            </a:extLst>
          </p:cNvPr>
          <p:cNvSpPr txBox="1"/>
          <p:nvPr/>
        </p:nvSpPr>
        <p:spPr>
          <a:xfrm>
            <a:off x="3581402" y="2946376"/>
            <a:ext cx="2705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M: </a:t>
            </a:r>
            <a:r>
              <a:rPr lang="en-US" sz="2400" dirty="0" err="1">
                <a:solidFill>
                  <a:srgbClr val="FF0000"/>
                </a:solidFill>
              </a:rPr>
              <a:t>đua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xe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đạp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913721-CF86-48D7-9EBF-2A5E47F375C4}"/>
              </a:ext>
            </a:extLst>
          </p:cNvPr>
          <p:cNvSpPr txBox="1"/>
          <p:nvPr/>
        </p:nvSpPr>
        <p:spPr>
          <a:xfrm>
            <a:off x="3581402" y="3601696"/>
            <a:ext cx="2019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M: </a:t>
            </a:r>
            <a:r>
              <a:rPr lang="en-US" sz="2400" dirty="0" err="1">
                <a:solidFill>
                  <a:srgbClr val="FF0000"/>
                </a:solidFill>
              </a:rPr>
              <a:t>nhảy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cao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3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5D11DBD-AE38-45C3-B6DC-7A12A74B3197}"/>
              </a:ext>
            </a:extLst>
          </p:cNvPr>
          <p:cNvSpPr txBox="1"/>
          <p:nvPr/>
        </p:nvSpPr>
        <p:spPr>
          <a:xfrm>
            <a:off x="1041012" y="3081942"/>
            <a:ext cx="1897380" cy="82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SG" altLang="en-US" sz="3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Bóng</a:t>
            </a:r>
            <a:r>
              <a:rPr lang="en-SG" altLang="en-US" sz="3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rổ</a:t>
            </a:r>
            <a:endParaRPr lang="en-SG" altLang="en-US" sz="36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29EEBE-AD83-4082-9CFE-7C46F5440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92" y="105172"/>
            <a:ext cx="4264026" cy="32008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9093A1E-E1C6-430A-9E61-F5B8E5022B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9160" y="105172"/>
            <a:ext cx="5544324" cy="32008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9AED56-6F35-44B4-B66D-DF39E38E5D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648" y="3695038"/>
            <a:ext cx="5572903" cy="28864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844FF35-ACCA-4A91-884C-00728444E7F9}"/>
              </a:ext>
            </a:extLst>
          </p:cNvPr>
          <p:cNvSpPr txBox="1"/>
          <p:nvPr/>
        </p:nvSpPr>
        <p:spPr>
          <a:xfrm>
            <a:off x="10873031" y="416531"/>
            <a:ext cx="1328515" cy="2482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SG" altLang="en-US" sz="3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Khúc</a:t>
            </a:r>
            <a:r>
              <a:rPr lang="en-SG" altLang="en-US" sz="3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côn</a:t>
            </a:r>
            <a:r>
              <a:rPr lang="en-SG" altLang="en-US" sz="3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cầu</a:t>
            </a:r>
            <a:endParaRPr lang="en-SG" altLang="en-US" sz="36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2FE206-AD6F-43CF-9EA5-94515A78623A}"/>
              </a:ext>
            </a:extLst>
          </p:cNvPr>
          <p:cNvSpPr txBox="1"/>
          <p:nvPr/>
        </p:nvSpPr>
        <p:spPr>
          <a:xfrm>
            <a:off x="8910234" y="4727972"/>
            <a:ext cx="1897380" cy="82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SG" altLang="en-US" sz="3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Cử</a:t>
            </a:r>
            <a:r>
              <a:rPr lang="en-SG" altLang="en-US" sz="3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6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tạ</a:t>
            </a:r>
            <a:endParaRPr lang="en-SG" altLang="en-US" sz="36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63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5D11DBD-AE38-45C3-B6DC-7A12A74B3197}"/>
              </a:ext>
            </a:extLst>
          </p:cNvPr>
          <p:cNvSpPr txBox="1"/>
          <p:nvPr/>
        </p:nvSpPr>
        <p:spPr>
          <a:xfrm>
            <a:off x="1319967" y="3429000"/>
            <a:ext cx="1897380" cy="658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SG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Cầu</a:t>
            </a:r>
            <a:r>
              <a:rPr lang="en-SG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lông</a:t>
            </a:r>
            <a:endParaRPr lang="en-SG" altLang="en-US" sz="28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35C0CD-0070-4004-9A30-2DADEC8000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620" y="238519"/>
            <a:ext cx="5430008" cy="31904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3375D8F-2EC8-40BA-A263-F527BE7844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528" y="228153"/>
            <a:ext cx="4382112" cy="32008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46D7553-5347-478C-9E98-96F00D3434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4507" y="3515941"/>
            <a:ext cx="4429743" cy="32008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8C37997-1D47-4E0D-A1FC-1A2CA46BA1CB}"/>
              </a:ext>
            </a:extLst>
          </p:cNvPr>
          <p:cNvSpPr txBox="1"/>
          <p:nvPr/>
        </p:nvSpPr>
        <p:spPr>
          <a:xfrm>
            <a:off x="7921410" y="4787011"/>
            <a:ext cx="1897380" cy="658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SG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Võ</a:t>
            </a:r>
            <a:endParaRPr lang="en-SG" altLang="en-US" sz="28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117F02-C912-4B4B-9F8A-7CAC54B8D7F3}"/>
              </a:ext>
            </a:extLst>
          </p:cNvPr>
          <p:cNvSpPr txBox="1"/>
          <p:nvPr/>
        </p:nvSpPr>
        <p:spPr>
          <a:xfrm>
            <a:off x="8767230" y="3379046"/>
            <a:ext cx="1897380" cy="658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SG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ơ</a:t>
            </a:r>
            <a:r>
              <a:rPr lang="en-SG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</a:t>
            </a:r>
            <a:r>
              <a:rPr lang="en-SG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lội</a:t>
            </a:r>
            <a:endParaRPr lang="en-SG" altLang="en-US" sz="28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4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3">
            <a:extLst>
              <a:ext uri="{FF2B5EF4-FFF2-40B4-BE49-F238E27FC236}">
                <a16:creationId xmlns:a16="http://schemas.microsoft.com/office/drawing/2014/main" id="{C235B8DF-76B1-4D44-98E5-D7D4D36E5D70}"/>
              </a:ext>
            </a:extLst>
          </p:cNvPr>
          <p:cNvSpPr/>
          <p:nvPr/>
        </p:nvSpPr>
        <p:spPr>
          <a:xfrm>
            <a:off x="220980" y="0"/>
            <a:ext cx="11750039" cy="135872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môn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thao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bắt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zh-CN" altLang="en-US" sz="2800" b="1" dirty="0">
              <a:solidFill>
                <a:schemeClr val="bg1"/>
              </a:solidFill>
              <a:latin typeface="Cambria" panose="02040503050406030204" pitchFamily="18" charset="0"/>
              <a:ea typeface="inpin heiti" charset="-122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E26F69D-89A8-45B1-B339-24F73C9ECE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018160"/>
              </p:ext>
            </p:extLst>
          </p:nvPr>
        </p:nvGraphicFramePr>
        <p:xfrm>
          <a:off x="354965" y="1656926"/>
          <a:ext cx="11482068" cy="46524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0517">
                  <a:extLst>
                    <a:ext uri="{9D8B030D-6E8A-4147-A177-3AD203B41FA5}">
                      <a16:colId xmlns:a16="http://schemas.microsoft.com/office/drawing/2014/main" val="2855110239"/>
                    </a:ext>
                  </a:extLst>
                </a:gridCol>
                <a:gridCol w="2870517">
                  <a:extLst>
                    <a:ext uri="{9D8B030D-6E8A-4147-A177-3AD203B41FA5}">
                      <a16:colId xmlns:a16="http://schemas.microsoft.com/office/drawing/2014/main" val="3178531209"/>
                    </a:ext>
                  </a:extLst>
                </a:gridCol>
                <a:gridCol w="2870517">
                  <a:extLst>
                    <a:ext uri="{9D8B030D-6E8A-4147-A177-3AD203B41FA5}">
                      <a16:colId xmlns:a16="http://schemas.microsoft.com/office/drawing/2014/main" val="2091800738"/>
                    </a:ext>
                  </a:extLst>
                </a:gridCol>
                <a:gridCol w="2870517">
                  <a:extLst>
                    <a:ext uri="{9D8B030D-6E8A-4147-A177-3AD203B41FA5}">
                      <a16:colId xmlns:a16="http://schemas.microsoft.com/office/drawing/2014/main" val="1870758209"/>
                    </a:ext>
                  </a:extLst>
                </a:gridCol>
              </a:tblGrid>
              <a:tr h="1128305">
                <a:tc gridSpan="4">
                  <a:txBody>
                    <a:bodyPr/>
                    <a:lstStyle/>
                    <a:p>
                      <a:pPr algn="ctr"/>
                      <a:r>
                        <a:rPr lang="en-SG" sz="2400" dirty="0"/>
                        <a:t>CÁC MÔN THỂ THAO BẮT ĐẦU BẰNG TIẾNG: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7540838"/>
                  </a:ext>
                </a:extLst>
              </a:tr>
              <a:tr h="1057173">
                <a:tc>
                  <a:txBody>
                    <a:bodyPr/>
                    <a:lstStyle/>
                    <a:p>
                      <a:pPr algn="ctr"/>
                      <a:r>
                        <a:rPr lang="en-SG" sz="2400" dirty="0">
                          <a:solidFill>
                            <a:srgbClr val="002060"/>
                          </a:solidFill>
                        </a:rPr>
                        <a:t>BÓNG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>
                          <a:solidFill>
                            <a:srgbClr val="002060"/>
                          </a:solidFill>
                        </a:rPr>
                        <a:t>CHẠY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>
                          <a:solidFill>
                            <a:srgbClr val="002060"/>
                          </a:solidFill>
                        </a:rPr>
                        <a:t>ĐUA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dirty="0">
                          <a:solidFill>
                            <a:srgbClr val="002060"/>
                          </a:solidFill>
                        </a:rPr>
                        <a:t>NHẢY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511452"/>
                  </a:ext>
                </a:extLst>
              </a:tr>
              <a:tr h="2466955"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132725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B5D11DBD-AE38-45C3-B6DC-7A12A74B3197}"/>
              </a:ext>
            </a:extLst>
          </p:cNvPr>
          <p:cNvSpPr txBox="1"/>
          <p:nvPr/>
        </p:nvSpPr>
        <p:spPr>
          <a:xfrm>
            <a:off x="548640" y="4091798"/>
            <a:ext cx="27203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Bóng</a:t>
            </a:r>
            <a:r>
              <a:rPr lang="en-US" sz="2800" dirty="0"/>
              <a:t> </a:t>
            </a:r>
            <a:r>
              <a:rPr lang="en-US" sz="2800" dirty="0" err="1"/>
              <a:t>chuyền</a:t>
            </a:r>
            <a:r>
              <a:rPr lang="en-US" sz="2800" dirty="0"/>
              <a:t>, </a:t>
            </a:r>
            <a:r>
              <a:rPr lang="en-US" sz="2800" dirty="0" err="1"/>
              <a:t>bóng</a:t>
            </a:r>
            <a:r>
              <a:rPr lang="en-US" sz="2800" dirty="0"/>
              <a:t> </a:t>
            </a:r>
            <a:r>
              <a:rPr lang="en-US" sz="2800" dirty="0" err="1"/>
              <a:t>rổ</a:t>
            </a:r>
            <a:r>
              <a:rPr lang="en-US" sz="2800" dirty="0"/>
              <a:t>, </a:t>
            </a:r>
            <a:r>
              <a:rPr lang="en-US" sz="2800" dirty="0" err="1"/>
              <a:t>bóng</a:t>
            </a:r>
            <a:r>
              <a:rPr lang="en-US" sz="2800" dirty="0"/>
              <a:t> </a:t>
            </a:r>
            <a:r>
              <a:rPr lang="en-US" sz="2800" dirty="0" err="1"/>
              <a:t>bầu</a:t>
            </a:r>
            <a:r>
              <a:rPr lang="en-US" sz="2800" dirty="0"/>
              <a:t> </a:t>
            </a:r>
            <a:r>
              <a:rPr lang="en-US" sz="2800" dirty="0" err="1"/>
              <a:t>dục</a:t>
            </a:r>
            <a:r>
              <a:rPr lang="en-US" sz="2800" dirty="0"/>
              <a:t>, </a:t>
            </a:r>
            <a:r>
              <a:rPr lang="en-US" sz="2800" dirty="0" err="1"/>
              <a:t>bóng</a:t>
            </a:r>
            <a:r>
              <a:rPr lang="en-US" sz="2800" dirty="0"/>
              <a:t> </a:t>
            </a:r>
            <a:r>
              <a:rPr lang="en-US" sz="2800" dirty="0" err="1"/>
              <a:t>bàn</a:t>
            </a:r>
            <a:r>
              <a:rPr lang="en-US" sz="2800" dirty="0"/>
              <a:t>,…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A10FCB-4050-4036-9A97-7BBCDB3FC0DB}"/>
              </a:ext>
            </a:extLst>
          </p:cNvPr>
          <p:cNvSpPr txBox="1"/>
          <p:nvPr/>
        </p:nvSpPr>
        <p:spPr>
          <a:xfrm>
            <a:off x="3462654" y="4091798"/>
            <a:ext cx="27203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Chạy</a:t>
            </a:r>
            <a:r>
              <a:rPr lang="en-US" sz="2800" dirty="0"/>
              <a:t> </a:t>
            </a:r>
            <a:r>
              <a:rPr lang="en-US" sz="2800" dirty="0" err="1"/>
              <a:t>việt</a:t>
            </a:r>
            <a:r>
              <a:rPr lang="en-US" sz="2800" dirty="0"/>
              <a:t> </a:t>
            </a:r>
            <a:r>
              <a:rPr lang="en-US" sz="2800" dirty="0" err="1"/>
              <a:t>dã</a:t>
            </a:r>
            <a:r>
              <a:rPr lang="en-US" sz="2800" dirty="0"/>
              <a:t>, </a:t>
            </a:r>
            <a:r>
              <a:rPr lang="en-US" sz="2800" dirty="0" err="1"/>
              <a:t>chạy</a:t>
            </a:r>
            <a:r>
              <a:rPr lang="en-US" sz="2800" dirty="0"/>
              <a:t> </a:t>
            </a:r>
            <a:r>
              <a:rPr lang="en-US" sz="2800" dirty="0" err="1"/>
              <a:t>vượt</a:t>
            </a:r>
            <a:r>
              <a:rPr lang="en-US" sz="2800" dirty="0"/>
              <a:t> </a:t>
            </a:r>
            <a:r>
              <a:rPr lang="en-US" sz="2800" dirty="0" err="1"/>
              <a:t>rào</a:t>
            </a:r>
            <a:r>
              <a:rPr lang="en-US" sz="2800" dirty="0"/>
              <a:t>, </a:t>
            </a:r>
            <a:r>
              <a:rPr lang="en-US" sz="2800" dirty="0" err="1"/>
              <a:t>chạy</a:t>
            </a:r>
            <a:r>
              <a:rPr lang="en-US" sz="2800" dirty="0"/>
              <a:t> </a:t>
            </a:r>
            <a:r>
              <a:rPr lang="en-US" sz="2800" dirty="0" err="1"/>
              <a:t>tiếp</a:t>
            </a:r>
            <a:r>
              <a:rPr lang="en-US" sz="2800" dirty="0"/>
              <a:t> </a:t>
            </a:r>
            <a:r>
              <a:rPr lang="en-US" sz="2800" dirty="0" err="1"/>
              <a:t>sức</a:t>
            </a:r>
            <a:r>
              <a:rPr lang="en-US" sz="2800" dirty="0"/>
              <a:t>,…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9B1AA4-4428-4EE1-AEB1-573FB6AFEAA1}"/>
              </a:ext>
            </a:extLst>
          </p:cNvPr>
          <p:cNvSpPr txBox="1"/>
          <p:nvPr/>
        </p:nvSpPr>
        <p:spPr>
          <a:xfrm>
            <a:off x="6289673" y="4091798"/>
            <a:ext cx="272033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Đua</a:t>
            </a:r>
            <a:r>
              <a:rPr lang="en-US" sz="2800" dirty="0"/>
              <a:t> </a:t>
            </a:r>
            <a:r>
              <a:rPr lang="en-US" sz="2800" dirty="0" err="1"/>
              <a:t>mô</a:t>
            </a:r>
            <a:r>
              <a:rPr lang="en-US" sz="2800" dirty="0"/>
              <a:t> </a:t>
            </a:r>
            <a:r>
              <a:rPr lang="en-US" sz="2800" dirty="0" err="1"/>
              <a:t>tô</a:t>
            </a:r>
            <a:r>
              <a:rPr lang="en-US" sz="2800" dirty="0"/>
              <a:t>, </a:t>
            </a:r>
            <a:r>
              <a:rPr lang="en-US" sz="2800" dirty="0" err="1"/>
              <a:t>đua</a:t>
            </a:r>
            <a:r>
              <a:rPr lang="en-US" sz="2800" dirty="0"/>
              <a:t> ô </a:t>
            </a:r>
            <a:r>
              <a:rPr lang="en-US" sz="2800" dirty="0" err="1"/>
              <a:t>tô</a:t>
            </a:r>
            <a:r>
              <a:rPr lang="en-US" sz="2800" dirty="0"/>
              <a:t>, </a:t>
            </a:r>
            <a:r>
              <a:rPr lang="en-US" sz="2800" dirty="0" err="1"/>
              <a:t>đua</a:t>
            </a:r>
            <a:r>
              <a:rPr lang="en-US" sz="2800" dirty="0"/>
              <a:t> </a:t>
            </a:r>
            <a:r>
              <a:rPr lang="en-US" sz="2800" dirty="0" err="1"/>
              <a:t>thuyền</a:t>
            </a:r>
            <a:r>
              <a:rPr lang="en-US" sz="2800" dirty="0"/>
              <a:t>, </a:t>
            </a:r>
            <a:r>
              <a:rPr lang="en-US" sz="2800" dirty="0" err="1"/>
              <a:t>đua</a:t>
            </a:r>
            <a:r>
              <a:rPr lang="en-US" sz="2800" dirty="0"/>
              <a:t> </a:t>
            </a:r>
            <a:r>
              <a:rPr lang="en-US" sz="2800" dirty="0" err="1"/>
              <a:t>ngựa</a:t>
            </a:r>
            <a:r>
              <a:rPr lang="en-US" sz="2800" dirty="0"/>
              <a:t>, </a:t>
            </a:r>
            <a:r>
              <a:rPr lang="en-US" sz="2800" dirty="0" err="1"/>
              <a:t>đua</a:t>
            </a:r>
            <a:r>
              <a:rPr lang="en-US" sz="2800" dirty="0"/>
              <a:t> </a:t>
            </a:r>
            <a:r>
              <a:rPr lang="en-US" sz="2800" dirty="0" err="1"/>
              <a:t>voi</a:t>
            </a:r>
            <a:r>
              <a:rPr lang="en-US" sz="2800" dirty="0"/>
              <a:t>,…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4A47F1-8A6B-4696-B12E-EBD74CF2B95B}"/>
              </a:ext>
            </a:extLst>
          </p:cNvPr>
          <p:cNvSpPr txBox="1"/>
          <p:nvPr/>
        </p:nvSpPr>
        <p:spPr>
          <a:xfrm>
            <a:off x="9170035" y="4091798"/>
            <a:ext cx="27203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Nhảy</a:t>
            </a:r>
            <a:r>
              <a:rPr lang="en-US" sz="2800" dirty="0"/>
              <a:t> </a:t>
            </a:r>
            <a:r>
              <a:rPr lang="en-US" sz="2800" dirty="0" err="1"/>
              <a:t>xa</a:t>
            </a:r>
            <a:r>
              <a:rPr lang="en-US" sz="2800" dirty="0"/>
              <a:t>, </a:t>
            </a:r>
            <a:r>
              <a:rPr lang="en-US" sz="2800" dirty="0" err="1"/>
              <a:t>nhảy</a:t>
            </a:r>
            <a:r>
              <a:rPr lang="en-US" sz="2800" dirty="0"/>
              <a:t> </a:t>
            </a:r>
            <a:r>
              <a:rPr lang="en-US" sz="2800" dirty="0" err="1"/>
              <a:t>cầu</a:t>
            </a:r>
            <a:r>
              <a:rPr lang="en-US" sz="2800" dirty="0"/>
              <a:t>, </a:t>
            </a:r>
            <a:r>
              <a:rPr lang="en-US" sz="2800" dirty="0" err="1"/>
              <a:t>nhảy</a:t>
            </a:r>
            <a:r>
              <a:rPr lang="en-US" sz="2800" dirty="0"/>
              <a:t> </a:t>
            </a:r>
            <a:r>
              <a:rPr lang="en-US" sz="2800" dirty="0" err="1"/>
              <a:t>sào</a:t>
            </a:r>
            <a:r>
              <a:rPr lang="en-US" sz="2800" dirty="0"/>
              <a:t>, </a:t>
            </a:r>
            <a:r>
              <a:rPr lang="en-US" sz="2800" dirty="0" err="1"/>
              <a:t>nhảy</a:t>
            </a:r>
            <a:r>
              <a:rPr lang="en-US" sz="2800" dirty="0"/>
              <a:t> </a:t>
            </a:r>
            <a:r>
              <a:rPr lang="en-US" sz="2800" dirty="0" err="1"/>
              <a:t>dù</a:t>
            </a:r>
            <a:r>
              <a:rPr lang="en-US" sz="2800" dirty="0"/>
              <a:t>, </a:t>
            </a:r>
            <a:r>
              <a:rPr lang="en-US" sz="2800" dirty="0" err="1"/>
              <a:t>nhảy</a:t>
            </a:r>
            <a:r>
              <a:rPr lang="en-US" sz="2800" dirty="0"/>
              <a:t> </a:t>
            </a:r>
            <a:r>
              <a:rPr lang="en-US" sz="2800" dirty="0" err="1"/>
              <a:t>ngựa</a:t>
            </a:r>
            <a:r>
              <a:rPr lang="en-US" sz="2800" dirty="0"/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411014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3">
            <a:extLst>
              <a:ext uri="{FF2B5EF4-FFF2-40B4-BE49-F238E27FC236}">
                <a16:creationId xmlns:a16="http://schemas.microsoft.com/office/drawing/2014/main" id="{C235B8DF-76B1-4D44-98E5-D7D4D36E5D70}"/>
              </a:ext>
            </a:extLst>
          </p:cNvPr>
          <p:cNvSpPr/>
          <p:nvPr/>
        </p:nvSpPr>
        <p:spPr>
          <a:xfrm>
            <a:off x="2571751" y="527223"/>
            <a:ext cx="5474970" cy="135872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Lợi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ích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</a:t>
            </a:r>
            <a:r>
              <a:rPr lang="vi-VN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ơ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thao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zh-CN" altLang="en-US" sz="2800" b="1" dirty="0">
              <a:solidFill>
                <a:schemeClr val="bg1"/>
              </a:solidFill>
              <a:latin typeface="Cambria" panose="02040503050406030204" pitchFamily="18" charset="0"/>
              <a:ea typeface="inpin heiti" charset="-12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D11DBD-AE38-45C3-B6DC-7A12A74B3197}"/>
              </a:ext>
            </a:extLst>
          </p:cNvPr>
          <p:cNvSpPr txBox="1"/>
          <p:nvPr/>
        </p:nvSpPr>
        <p:spPr>
          <a:xfrm>
            <a:off x="2558415" y="2314407"/>
            <a:ext cx="707516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SG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Tăng</a:t>
            </a:r>
            <a:r>
              <a:rPr lang="en-SG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cường</a:t>
            </a:r>
            <a:r>
              <a:rPr lang="en-SG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sức</a:t>
            </a:r>
            <a:r>
              <a:rPr lang="en-SG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khỏe</a:t>
            </a:r>
            <a:endParaRPr lang="en-SG" altLang="en-US" sz="28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SG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Rèn</a:t>
            </a:r>
            <a:r>
              <a:rPr lang="en-SG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luyện</a:t>
            </a:r>
            <a:r>
              <a:rPr lang="en-SG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 </a:t>
            </a:r>
            <a:r>
              <a:rPr lang="en-SG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chí</a:t>
            </a:r>
            <a:r>
              <a:rPr lang="en-SG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SG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SG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kiên</a:t>
            </a:r>
            <a:r>
              <a:rPr lang="en-SG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trì</a:t>
            </a:r>
            <a:endParaRPr lang="en-SG" altLang="en-US" sz="28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SG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Tạo</a:t>
            </a:r>
            <a:r>
              <a:rPr lang="en-SG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</a:t>
            </a:r>
            <a:r>
              <a:rPr lang="en-SG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lang="en-SG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kết</a:t>
            </a:r>
            <a:r>
              <a:rPr lang="en-SG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nối</a:t>
            </a:r>
            <a:r>
              <a:rPr lang="en-SG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SG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hợp</a:t>
            </a:r>
            <a:r>
              <a:rPr lang="en-SG" alt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tác</a:t>
            </a:r>
            <a:endParaRPr lang="en-US" altLang="en-US" sz="28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sz="2800" dirty="0"/>
          </a:p>
        </p:txBody>
      </p:sp>
      <p:sp>
        <p:nvSpPr>
          <p:cNvPr id="4" name="Freeform 49">
            <a:extLst>
              <a:ext uri="{FF2B5EF4-FFF2-40B4-BE49-F238E27FC236}">
                <a16:creationId xmlns:a16="http://schemas.microsoft.com/office/drawing/2014/main" id="{358F0983-06CD-4036-B76B-11BBBD004C19}"/>
              </a:ext>
            </a:extLst>
          </p:cNvPr>
          <p:cNvSpPr>
            <a:spLocks/>
          </p:cNvSpPr>
          <p:nvPr/>
        </p:nvSpPr>
        <p:spPr bwMode="auto">
          <a:xfrm>
            <a:off x="1370954" y="283826"/>
            <a:ext cx="1317792" cy="690585"/>
          </a:xfrm>
          <a:custGeom>
            <a:avLst/>
            <a:gdLst>
              <a:gd name="T0" fmla="*/ 558 w 558"/>
              <a:gd name="T1" fmla="*/ 147 h 203"/>
              <a:gd name="T2" fmla="*/ 514 w 558"/>
              <a:gd name="T3" fmla="*/ 92 h 203"/>
              <a:gd name="T4" fmla="*/ 515 w 558"/>
              <a:gd name="T5" fmla="*/ 84 h 203"/>
              <a:gd name="T6" fmla="*/ 494 w 558"/>
              <a:gd name="T7" fmla="*/ 63 h 203"/>
              <a:gd name="T8" fmla="*/ 477 w 558"/>
              <a:gd name="T9" fmla="*/ 72 h 203"/>
              <a:gd name="T10" fmla="*/ 452 w 558"/>
              <a:gd name="T11" fmla="*/ 64 h 203"/>
              <a:gd name="T12" fmla="*/ 416 w 558"/>
              <a:gd name="T13" fmla="*/ 85 h 203"/>
              <a:gd name="T14" fmla="*/ 376 w 558"/>
              <a:gd name="T15" fmla="*/ 57 h 203"/>
              <a:gd name="T16" fmla="*/ 373 w 558"/>
              <a:gd name="T17" fmla="*/ 57 h 203"/>
              <a:gd name="T18" fmla="*/ 335 w 558"/>
              <a:gd name="T19" fmla="*/ 33 h 203"/>
              <a:gd name="T20" fmla="*/ 317 w 558"/>
              <a:gd name="T21" fmla="*/ 37 h 203"/>
              <a:gd name="T22" fmla="*/ 317 w 558"/>
              <a:gd name="T23" fmla="*/ 36 h 203"/>
              <a:gd name="T24" fmla="*/ 293 w 558"/>
              <a:gd name="T25" fmla="*/ 12 h 203"/>
              <a:gd name="T26" fmla="*/ 274 w 558"/>
              <a:gd name="T27" fmla="*/ 23 h 203"/>
              <a:gd name="T28" fmla="*/ 257 w 558"/>
              <a:gd name="T29" fmla="*/ 16 h 203"/>
              <a:gd name="T30" fmla="*/ 235 w 558"/>
              <a:gd name="T31" fmla="*/ 0 h 203"/>
              <a:gd name="T32" fmla="*/ 212 w 558"/>
              <a:gd name="T33" fmla="*/ 22 h 203"/>
              <a:gd name="T34" fmla="*/ 212 w 558"/>
              <a:gd name="T35" fmla="*/ 24 h 203"/>
              <a:gd name="T36" fmla="*/ 204 w 558"/>
              <a:gd name="T37" fmla="*/ 22 h 203"/>
              <a:gd name="T38" fmla="*/ 173 w 558"/>
              <a:gd name="T39" fmla="*/ 53 h 203"/>
              <a:gd name="T40" fmla="*/ 175 w 558"/>
              <a:gd name="T41" fmla="*/ 64 h 203"/>
              <a:gd name="T42" fmla="*/ 171 w 558"/>
              <a:gd name="T43" fmla="*/ 64 h 203"/>
              <a:gd name="T44" fmla="*/ 144 w 558"/>
              <a:gd name="T45" fmla="*/ 74 h 203"/>
              <a:gd name="T46" fmla="*/ 104 w 558"/>
              <a:gd name="T47" fmla="*/ 40 h 203"/>
              <a:gd name="T48" fmla="*/ 64 w 558"/>
              <a:gd name="T49" fmla="*/ 70 h 203"/>
              <a:gd name="T50" fmla="*/ 52 w 558"/>
              <a:gd name="T51" fmla="*/ 67 h 203"/>
              <a:gd name="T52" fmla="*/ 21 w 558"/>
              <a:gd name="T53" fmla="*/ 98 h 203"/>
              <a:gd name="T54" fmla="*/ 21 w 558"/>
              <a:gd name="T55" fmla="*/ 103 h 203"/>
              <a:gd name="T56" fmla="*/ 0 w 558"/>
              <a:gd name="T57" fmla="*/ 147 h 203"/>
              <a:gd name="T58" fmla="*/ 45 w 558"/>
              <a:gd name="T59" fmla="*/ 202 h 203"/>
              <a:gd name="T60" fmla="*/ 45 w 558"/>
              <a:gd name="T61" fmla="*/ 203 h 203"/>
              <a:gd name="T62" fmla="*/ 513 w 558"/>
              <a:gd name="T63" fmla="*/ 203 h 203"/>
              <a:gd name="T64" fmla="*/ 513 w 558"/>
              <a:gd name="T65" fmla="*/ 202 h 203"/>
              <a:gd name="T66" fmla="*/ 558 w 558"/>
              <a:gd name="T67" fmla="*/ 147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58" h="203">
                <a:moveTo>
                  <a:pt x="558" y="147"/>
                </a:moveTo>
                <a:cubicBezTo>
                  <a:pt x="558" y="120"/>
                  <a:pt x="539" y="98"/>
                  <a:pt x="514" y="92"/>
                </a:cubicBezTo>
                <a:cubicBezTo>
                  <a:pt x="515" y="90"/>
                  <a:pt x="515" y="87"/>
                  <a:pt x="515" y="84"/>
                </a:cubicBezTo>
                <a:cubicBezTo>
                  <a:pt x="515" y="73"/>
                  <a:pt x="506" y="63"/>
                  <a:pt x="494" y="63"/>
                </a:cubicBezTo>
                <a:cubicBezTo>
                  <a:pt x="487" y="63"/>
                  <a:pt x="481" y="67"/>
                  <a:pt x="477" y="72"/>
                </a:cubicBezTo>
                <a:cubicBezTo>
                  <a:pt x="470" y="67"/>
                  <a:pt x="462" y="64"/>
                  <a:pt x="452" y="64"/>
                </a:cubicBezTo>
                <a:cubicBezTo>
                  <a:pt x="437" y="64"/>
                  <a:pt x="423" y="73"/>
                  <a:pt x="416" y="85"/>
                </a:cubicBezTo>
                <a:cubicBezTo>
                  <a:pt x="411" y="69"/>
                  <a:pt x="395" y="57"/>
                  <a:pt x="376" y="57"/>
                </a:cubicBezTo>
                <a:cubicBezTo>
                  <a:pt x="375" y="57"/>
                  <a:pt x="374" y="57"/>
                  <a:pt x="373" y="57"/>
                </a:cubicBezTo>
                <a:cubicBezTo>
                  <a:pt x="366" y="43"/>
                  <a:pt x="352" y="33"/>
                  <a:pt x="335" y="33"/>
                </a:cubicBezTo>
                <a:cubicBezTo>
                  <a:pt x="328" y="33"/>
                  <a:pt x="322" y="34"/>
                  <a:pt x="317" y="37"/>
                </a:cubicBezTo>
                <a:cubicBezTo>
                  <a:pt x="317" y="37"/>
                  <a:pt x="317" y="36"/>
                  <a:pt x="317" y="36"/>
                </a:cubicBezTo>
                <a:cubicBezTo>
                  <a:pt x="317" y="23"/>
                  <a:pt x="306" y="12"/>
                  <a:pt x="293" y="12"/>
                </a:cubicBezTo>
                <a:cubicBezTo>
                  <a:pt x="285" y="12"/>
                  <a:pt x="278" y="16"/>
                  <a:pt x="274" y="23"/>
                </a:cubicBezTo>
                <a:cubicBezTo>
                  <a:pt x="269" y="19"/>
                  <a:pt x="263" y="17"/>
                  <a:pt x="257" y="16"/>
                </a:cubicBezTo>
                <a:cubicBezTo>
                  <a:pt x="254" y="6"/>
                  <a:pt x="245" y="0"/>
                  <a:pt x="235" y="0"/>
                </a:cubicBezTo>
                <a:cubicBezTo>
                  <a:pt x="222" y="0"/>
                  <a:pt x="212" y="10"/>
                  <a:pt x="212" y="22"/>
                </a:cubicBezTo>
                <a:cubicBezTo>
                  <a:pt x="212" y="23"/>
                  <a:pt x="212" y="23"/>
                  <a:pt x="212" y="24"/>
                </a:cubicBezTo>
                <a:cubicBezTo>
                  <a:pt x="210" y="23"/>
                  <a:pt x="207" y="22"/>
                  <a:pt x="204" y="22"/>
                </a:cubicBezTo>
                <a:cubicBezTo>
                  <a:pt x="187" y="22"/>
                  <a:pt x="173" y="36"/>
                  <a:pt x="173" y="53"/>
                </a:cubicBezTo>
                <a:cubicBezTo>
                  <a:pt x="173" y="57"/>
                  <a:pt x="174" y="61"/>
                  <a:pt x="175" y="64"/>
                </a:cubicBezTo>
                <a:cubicBezTo>
                  <a:pt x="174" y="64"/>
                  <a:pt x="173" y="64"/>
                  <a:pt x="171" y="64"/>
                </a:cubicBezTo>
                <a:cubicBezTo>
                  <a:pt x="161" y="64"/>
                  <a:pt x="152" y="68"/>
                  <a:pt x="144" y="74"/>
                </a:cubicBezTo>
                <a:cubicBezTo>
                  <a:pt x="141" y="54"/>
                  <a:pt x="124" y="40"/>
                  <a:pt x="104" y="40"/>
                </a:cubicBezTo>
                <a:cubicBezTo>
                  <a:pt x="85" y="40"/>
                  <a:pt x="69" y="52"/>
                  <a:pt x="64" y="70"/>
                </a:cubicBezTo>
                <a:cubicBezTo>
                  <a:pt x="60" y="68"/>
                  <a:pt x="56" y="67"/>
                  <a:pt x="52" y="67"/>
                </a:cubicBezTo>
                <a:cubicBezTo>
                  <a:pt x="34" y="67"/>
                  <a:pt x="21" y="81"/>
                  <a:pt x="21" y="98"/>
                </a:cubicBezTo>
                <a:cubicBezTo>
                  <a:pt x="21" y="100"/>
                  <a:pt x="21" y="101"/>
                  <a:pt x="21" y="103"/>
                </a:cubicBezTo>
                <a:cubicBezTo>
                  <a:pt x="8" y="113"/>
                  <a:pt x="0" y="129"/>
                  <a:pt x="0" y="147"/>
                </a:cubicBezTo>
                <a:cubicBezTo>
                  <a:pt x="0" y="174"/>
                  <a:pt x="19" y="197"/>
                  <a:pt x="45" y="202"/>
                </a:cubicBezTo>
                <a:cubicBezTo>
                  <a:pt x="45" y="203"/>
                  <a:pt x="45" y="203"/>
                  <a:pt x="45" y="203"/>
                </a:cubicBezTo>
                <a:cubicBezTo>
                  <a:pt x="513" y="203"/>
                  <a:pt x="513" y="203"/>
                  <a:pt x="513" y="203"/>
                </a:cubicBezTo>
                <a:cubicBezTo>
                  <a:pt x="513" y="202"/>
                  <a:pt x="513" y="202"/>
                  <a:pt x="513" y="202"/>
                </a:cubicBezTo>
                <a:cubicBezTo>
                  <a:pt x="539" y="196"/>
                  <a:pt x="558" y="174"/>
                  <a:pt x="558" y="147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5" name="Freeform 49">
            <a:extLst>
              <a:ext uri="{FF2B5EF4-FFF2-40B4-BE49-F238E27FC236}">
                <a16:creationId xmlns:a16="http://schemas.microsoft.com/office/drawing/2014/main" id="{F04E2A83-C0D1-4A46-931B-458B702E7B59}"/>
              </a:ext>
            </a:extLst>
          </p:cNvPr>
          <p:cNvSpPr>
            <a:spLocks/>
          </p:cNvSpPr>
          <p:nvPr/>
        </p:nvSpPr>
        <p:spPr bwMode="auto">
          <a:xfrm>
            <a:off x="3463981" y="217170"/>
            <a:ext cx="662250" cy="317940"/>
          </a:xfrm>
          <a:custGeom>
            <a:avLst/>
            <a:gdLst>
              <a:gd name="T0" fmla="*/ 558 w 558"/>
              <a:gd name="T1" fmla="*/ 147 h 203"/>
              <a:gd name="T2" fmla="*/ 514 w 558"/>
              <a:gd name="T3" fmla="*/ 92 h 203"/>
              <a:gd name="T4" fmla="*/ 515 w 558"/>
              <a:gd name="T5" fmla="*/ 84 h 203"/>
              <a:gd name="T6" fmla="*/ 494 w 558"/>
              <a:gd name="T7" fmla="*/ 63 h 203"/>
              <a:gd name="T8" fmla="*/ 477 w 558"/>
              <a:gd name="T9" fmla="*/ 72 h 203"/>
              <a:gd name="T10" fmla="*/ 452 w 558"/>
              <a:gd name="T11" fmla="*/ 64 h 203"/>
              <a:gd name="T12" fmla="*/ 416 w 558"/>
              <a:gd name="T13" fmla="*/ 85 h 203"/>
              <a:gd name="T14" fmla="*/ 376 w 558"/>
              <a:gd name="T15" fmla="*/ 57 h 203"/>
              <a:gd name="T16" fmla="*/ 373 w 558"/>
              <a:gd name="T17" fmla="*/ 57 h 203"/>
              <a:gd name="T18" fmla="*/ 335 w 558"/>
              <a:gd name="T19" fmla="*/ 33 h 203"/>
              <a:gd name="T20" fmla="*/ 317 w 558"/>
              <a:gd name="T21" fmla="*/ 37 h 203"/>
              <a:gd name="T22" fmla="*/ 317 w 558"/>
              <a:gd name="T23" fmla="*/ 36 h 203"/>
              <a:gd name="T24" fmla="*/ 293 w 558"/>
              <a:gd name="T25" fmla="*/ 12 h 203"/>
              <a:gd name="T26" fmla="*/ 274 w 558"/>
              <a:gd name="T27" fmla="*/ 23 h 203"/>
              <a:gd name="T28" fmla="*/ 257 w 558"/>
              <a:gd name="T29" fmla="*/ 16 h 203"/>
              <a:gd name="T30" fmla="*/ 235 w 558"/>
              <a:gd name="T31" fmla="*/ 0 h 203"/>
              <a:gd name="T32" fmla="*/ 212 w 558"/>
              <a:gd name="T33" fmla="*/ 22 h 203"/>
              <a:gd name="T34" fmla="*/ 212 w 558"/>
              <a:gd name="T35" fmla="*/ 24 h 203"/>
              <a:gd name="T36" fmla="*/ 204 w 558"/>
              <a:gd name="T37" fmla="*/ 22 h 203"/>
              <a:gd name="T38" fmla="*/ 173 w 558"/>
              <a:gd name="T39" fmla="*/ 53 h 203"/>
              <a:gd name="T40" fmla="*/ 175 w 558"/>
              <a:gd name="T41" fmla="*/ 64 h 203"/>
              <a:gd name="T42" fmla="*/ 171 w 558"/>
              <a:gd name="T43" fmla="*/ 64 h 203"/>
              <a:gd name="T44" fmla="*/ 144 w 558"/>
              <a:gd name="T45" fmla="*/ 74 h 203"/>
              <a:gd name="T46" fmla="*/ 104 w 558"/>
              <a:gd name="T47" fmla="*/ 40 h 203"/>
              <a:gd name="T48" fmla="*/ 64 w 558"/>
              <a:gd name="T49" fmla="*/ 70 h 203"/>
              <a:gd name="T50" fmla="*/ 52 w 558"/>
              <a:gd name="T51" fmla="*/ 67 h 203"/>
              <a:gd name="T52" fmla="*/ 21 w 558"/>
              <a:gd name="T53" fmla="*/ 98 h 203"/>
              <a:gd name="T54" fmla="*/ 21 w 558"/>
              <a:gd name="T55" fmla="*/ 103 h 203"/>
              <a:gd name="T56" fmla="*/ 0 w 558"/>
              <a:gd name="T57" fmla="*/ 147 h 203"/>
              <a:gd name="T58" fmla="*/ 45 w 558"/>
              <a:gd name="T59" fmla="*/ 202 h 203"/>
              <a:gd name="T60" fmla="*/ 45 w 558"/>
              <a:gd name="T61" fmla="*/ 203 h 203"/>
              <a:gd name="T62" fmla="*/ 513 w 558"/>
              <a:gd name="T63" fmla="*/ 203 h 203"/>
              <a:gd name="T64" fmla="*/ 513 w 558"/>
              <a:gd name="T65" fmla="*/ 202 h 203"/>
              <a:gd name="T66" fmla="*/ 558 w 558"/>
              <a:gd name="T67" fmla="*/ 147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58" h="203">
                <a:moveTo>
                  <a:pt x="558" y="147"/>
                </a:moveTo>
                <a:cubicBezTo>
                  <a:pt x="558" y="120"/>
                  <a:pt x="539" y="98"/>
                  <a:pt x="514" y="92"/>
                </a:cubicBezTo>
                <a:cubicBezTo>
                  <a:pt x="515" y="90"/>
                  <a:pt x="515" y="87"/>
                  <a:pt x="515" y="84"/>
                </a:cubicBezTo>
                <a:cubicBezTo>
                  <a:pt x="515" y="73"/>
                  <a:pt x="506" y="63"/>
                  <a:pt x="494" y="63"/>
                </a:cubicBezTo>
                <a:cubicBezTo>
                  <a:pt x="487" y="63"/>
                  <a:pt x="481" y="67"/>
                  <a:pt x="477" y="72"/>
                </a:cubicBezTo>
                <a:cubicBezTo>
                  <a:pt x="470" y="67"/>
                  <a:pt x="462" y="64"/>
                  <a:pt x="452" y="64"/>
                </a:cubicBezTo>
                <a:cubicBezTo>
                  <a:pt x="437" y="64"/>
                  <a:pt x="423" y="73"/>
                  <a:pt x="416" y="85"/>
                </a:cubicBezTo>
                <a:cubicBezTo>
                  <a:pt x="411" y="69"/>
                  <a:pt x="395" y="57"/>
                  <a:pt x="376" y="57"/>
                </a:cubicBezTo>
                <a:cubicBezTo>
                  <a:pt x="375" y="57"/>
                  <a:pt x="374" y="57"/>
                  <a:pt x="373" y="57"/>
                </a:cubicBezTo>
                <a:cubicBezTo>
                  <a:pt x="366" y="43"/>
                  <a:pt x="352" y="33"/>
                  <a:pt x="335" y="33"/>
                </a:cubicBezTo>
                <a:cubicBezTo>
                  <a:pt x="328" y="33"/>
                  <a:pt x="322" y="34"/>
                  <a:pt x="317" y="37"/>
                </a:cubicBezTo>
                <a:cubicBezTo>
                  <a:pt x="317" y="37"/>
                  <a:pt x="317" y="36"/>
                  <a:pt x="317" y="36"/>
                </a:cubicBezTo>
                <a:cubicBezTo>
                  <a:pt x="317" y="23"/>
                  <a:pt x="306" y="12"/>
                  <a:pt x="293" y="12"/>
                </a:cubicBezTo>
                <a:cubicBezTo>
                  <a:pt x="285" y="12"/>
                  <a:pt x="278" y="16"/>
                  <a:pt x="274" y="23"/>
                </a:cubicBezTo>
                <a:cubicBezTo>
                  <a:pt x="269" y="19"/>
                  <a:pt x="263" y="17"/>
                  <a:pt x="257" y="16"/>
                </a:cubicBezTo>
                <a:cubicBezTo>
                  <a:pt x="254" y="6"/>
                  <a:pt x="245" y="0"/>
                  <a:pt x="235" y="0"/>
                </a:cubicBezTo>
                <a:cubicBezTo>
                  <a:pt x="222" y="0"/>
                  <a:pt x="212" y="10"/>
                  <a:pt x="212" y="22"/>
                </a:cubicBezTo>
                <a:cubicBezTo>
                  <a:pt x="212" y="23"/>
                  <a:pt x="212" y="23"/>
                  <a:pt x="212" y="24"/>
                </a:cubicBezTo>
                <a:cubicBezTo>
                  <a:pt x="210" y="23"/>
                  <a:pt x="207" y="22"/>
                  <a:pt x="204" y="22"/>
                </a:cubicBezTo>
                <a:cubicBezTo>
                  <a:pt x="187" y="22"/>
                  <a:pt x="173" y="36"/>
                  <a:pt x="173" y="53"/>
                </a:cubicBezTo>
                <a:cubicBezTo>
                  <a:pt x="173" y="57"/>
                  <a:pt x="174" y="61"/>
                  <a:pt x="175" y="64"/>
                </a:cubicBezTo>
                <a:cubicBezTo>
                  <a:pt x="174" y="64"/>
                  <a:pt x="173" y="64"/>
                  <a:pt x="171" y="64"/>
                </a:cubicBezTo>
                <a:cubicBezTo>
                  <a:pt x="161" y="64"/>
                  <a:pt x="152" y="68"/>
                  <a:pt x="144" y="74"/>
                </a:cubicBezTo>
                <a:cubicBezTo>
                  <a:pt x="141" y="54"/>
                  <a:pt x="124" y="40"/>
                  <a:pt x="104" y="40"/>
                </a:cubicBezTo>
                <a:cubicBezTo>
                  <a:pt x="85" y="40"/>
                  <a:pt x="69" y="52"/>
                  <a:pt x="64" y="70"/>
                </a:cubicBezTo>
                <a:cubicBezTo>
                  <a:pt x="60" y="68"/>
                  <a:pt x="56" y="67"/>
                  <a:pt x="52" y="67"/>
                </a:cubicBezTo>
                <a:cubicBezTo>
                  <a:pt x="34" y="67"/>
                  <a:pt x="21" y="81"/>
                  <a:pt x="21" y="98"/>
                </a:cubicBezTo>
                <a:cubicBezTo>
                  <a:pt x="21" y="100"/>
                  <a:pt x="21" y="101"/>
                  <a:pt x="21" y="103"/>
                </a:cubicBezTo>
                <a:cubicBezTo>
                  <a:pt x="8" y="113"/>
                  <a:pt x="0" y="129"/>
                  <a:pt x="0" y="147"/>
                </a:cubicBezTo>
                <a:cubicBezTo>
                  <a:pt x="0" y="174"/>
                  <a:pt x="19" y="197"/>
                  <a:pt x="45" y="202"/>
                </a:cubicBezTo>
                <a:cubicBezTo>
                  <a:pt x="45" y="203"/>
                  <a:pt x="45" y="203"/>
                  <a:pt x="45" y="203"/>
                </a:cubicBezTo>
                <a:cubicBezTo>
                  <a:pt x="513" y="203"/>
                  <a:pt x="513" y="203"/>
                  <a:pt x="513" y="203"/>
                </a:cubicBezTo>
                <a:cubicBezTo>
                  <a:pt x="513" y="202"/>
                  <a:pt x="513" y="202"/>
                  <a:pt x="513" y="202"/>
                </a:cubicBezTo>
                <a:cubicBezTo>
                  <a:pt x="539" y="196"/>
                  <a:pt x="558" y="174"/>
                  <a:pt x="558" y="147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bliqueTopLeft"/>
            <a:lightRig rig="threePt" dir="t"/>
          </a:scene3d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F5691CD-3C13-43F4-91D6-52A0E98397CF}"/>
              </a:ext>
            </a:extLst>
          </p:cNvPr>
          <p:cNvGrpSpPr/>
          <p:nvPr/>
        </p:nvGrpSpPr>
        <p:grpSpPr>
          <a:xfrm>
            <a:off x="53092" y="123055"/>
            <a:ext cx="913173" cy="775359"/>
            <a:chOff x="146844" y="3367882"/>
            <a:chExt cx="1579563" cy="1581943"/>
          </a:xfrm>
          <a:scene3d>
            <a:camera prst="isometricBottomDown"/>
            <a:lightRig rig="threePt" dir="t"/>
          </a:scene3d>
        </p:grpSpPr>
        <p:sp>
          <p:nvSpPr>
            <p:cNvPr id="7" name="Freeform 68">
              <a:extLst>
                <a:ext uri="{FF2B5EF4-FFF2-40B4-BE49-F238E27FC236}">
                  <a16:creationId xmlns:a16="http://schemas.microsoft.com/office/drawing/2014/main" id="{08BF9A4A-ED95-4A24-A4BC-1AF3CED35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663" y="3571875"/>
              <a:ext cx="259557" cy="259556"/>
            </a:xfrm>
            <a:custGeom>
              <a:avLst/>
              <a:gdLst>
                <a:gd name="T0" fmla="*/ 44 w 88"/>
                <a:gd name="T1" fmla="*/ 78 h 88"/>
                <a:gd name="T2" fmla="*/ 79 w 88"/>
                <a:gd name="T3" fmla="*/ 79 h 88"/>
                <a:gd name="T4" fmla="*/ 79 w 88"/>
                <a:gd name="T5" fmla="*/ 44 h 88"/>
                <a:gd name="T6" fmla="*/ 45 w 88"/>
                <a:gd name="T7" fmla="*/ 10 h 88"/>
                <a:gd name="T8" fmla="*/ 10 w 88"/>
                <a:gd name="T9" fmla="*/ 10 h 88"/>
                <a:gd name="T10" fmla="*/ 10 w 88"/>
                <a:gd name="T11" fmla="*/ 44 h 88"/>
                <a:gd name="T12" fmla="*/ 44 w 88"/>
                <a:gd name="T13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8">
                  <a:moveTo>
                    <a:pt x="44" y="78"/>
                  </a:moveTo>
                  <a:cubicBezTo>
                    <a:pt x="54" y="88"/>
                    <a:pt x="69" y="88"/>
                    <a:pt x="79" y="79"/>
                  </a:cubicBezTo>
                  <a:cubicBezTo>
                    <a:pt x="88" y="69"/>
                    <a:pt x="88" y="54"/>
                    <a:pt x="79" y="44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35" y="0"/>
                    <a:pt x="20" y="0"/>
                    <a:pt x="10" y="10"/>
                  </a:cubicBezTo>
                  <a:cubicBezTo>
                    <a:pt x="1" y="19"/>
                    <a:pt x="0" y="35"/>
                    <a:pt x="10" y="44"/>
                  </a:cubicBezTo>
                  <a:lnTo>
                    <a:pt x="44" y="78"/>
                  </a:ln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" name="Freeform 69">
              <a:extLst>
                <a:ext uri="{FF2B5EF4-FFF2-40B4-BE49-F238E27FC236}">
                  <a16:creationId xmlns:a16="http://schemas.microsoft.com/office/drawing/2014/main" id="{899B9A19-F450-4201-A2E3-E5673C3C9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032" y="3728244"/>
              <a:ext cx="431007" cy="862013"/>
            </a:xfrm>
            <a:custGeom>
              <a:avLst/>
              <a:gdLst>
                <a:gd name="T0" fmla="*/ 0 w 146"/>
                <a:gd name="T1" fmla="*/ 146 h 292"/>
                <a:gd name="T2" fmla="*/ 146 w 146"/>
                <a:gd name="T3" fmla="*/ 292 h 292"/>
                <a:gd name="T4" fmla="*/ 146 w 146"/>
                <a:gd name="T5" fmla="*/ 0 h 292"/>
                <a:gd name="T6" fmla="*/ 0 w 146"/>
                <a:gd name="T7" fmla="*/ 146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" h="292">
                  <a:moveTo>
                    <a:pt x="0" y="146"/>
                  </a:moveTo>
                  <a:cubicBezTo>
                    <a:pt x="0" y="226"/>
                    <a:pt x="65" y="292"/>
                    <a:pt x="146" y="292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65" y="0"/>
                    <a:pt x="0" y="66"/>
                    <a:pt x="0" y="146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9" name="Freeform 70">
              <a:extLst>
                <a:ext uri="{FF2B5EF4-FFF2-40B4-BE49-F238E27FC236}">
                  <a16:creationId xmlns:a16="http://schemas.microsoft.com/office/drawing/2014/main" id="{F08E496A-1F37-4362-BC32-FC5FB778F48D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038" y="3728244"/>
              <a:ext cx="431007" cy="862013"/>
            </a:xfrm>
            <a:custGeom>
              <a:avLst/>
              <a:gdLst>
                <a:gd name="T0" fmla="*/ 0 w 146"/>
                <a:gd name="T1" fmla="*/ 0 h 292"/>
                <a:gd name="T2" fmla="*/ 0 w 146"/>
                <a:gd name="T3" fmla="*/ 0 h 292"/>
                <a:gd name="T4" fmla="*/ 0 w 146"/>
                <a:gd name="T5" fmla="*/ 292 h 292"/>
                <a:gd name="T6" fmla="*/ 0 w 146"/>
                <a:gd name="T7" fmla="*/ 292 h 292"/>
                <a:gd name="T8" fmla="*/ 146 w 146"/>
                <a:gd name="T9" fmla="*/ 146 h 292"/>
                <a:gd name="T10" fmla="*/ 0 w 146"/>
                <a:gd name="T11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29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81" y="292"/>
                    <a:pt x="146" y="227"/>
                    <a:pt x="146" y="146"/>
                  </a:cubicBezTo>
                  <a:cubicBezTo>
                    <a:pt x="146" y="65"/>
                    <a:pt x="81" y="0"/>
                    <a:pt x="0" y="0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0" name="Freeform 71">
              <a:extLst>
                <a:ext uri="{FF2B5EF4-FFF2-40B4-BE49-F238E27FC236}">
                  <a16:creationId xmlns:a16="http://schemas.microsoft.com/office/drawing/2014/main" id="{047CFEEC-249A-464B-A6E7-7D3552C121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844" y="4087813"/>
              <a:ext cx="286544" cy="142081"/>
            </a:xfrm>
            <a:custGeom>
              <a:avLst/>
              <a:gdLst>
                <a:gd name="T0" fmla="*/ 97 w 97"/>
                <a:gd name="T1" fmla="*/ 24 h 48"/>
                <a:gd name="T2" fmla="*/ 72 w 97"/>
                <a:gd name="T3" fmla="*/ 0 h 48"/>
                <a:gd name="T4" fmla="*/ 24 w 97"/>
                <a:gd name="T5" fmla="*/ 0 h 48"/>
                <a:gd name="T6" fmla="*/ 0 w 97"/>
                <a:gd name="T7" fmla="*/ 24 h 48"/>
                <a:gd name="T8" fmla="*/ 24 w 97"/>
                <a:gd name="T9" fmla="*/ 48 h 48"/>
                <a:gd name="T10" fmla="*/ 72 w 97"/>
                <a:gd name="T11" fmla="*/ 48 h 48"/>
                <a:gd name="T12" fmla="*/ 97 w 97"/>
                <a:gd name="T13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48">
                  <a:moveTo>
                    <a:pt x="97" y="24"/>
                  </a:moveTo>
                  <a:cubicBezTo>
                    <a:pt x="97" y="11"/>
                    <a:pt x="86" y="0"/>
                    <a:pt x="7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0" y="48"/>
                    <a:pt x="24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86" y="48"/>
                    <a:pt x="97" y="38"/>
                    <a:pt x="97" y="24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1" name="Freeform 72">
              <a:extLst>
                <a:ext uri="{FF2B5EF4-FFF2-40B4-BE49-F238E27FC236}">
                  <a16:creationId xmlns:a16="http://schemas.microsoft.com/office/drawing/2014/main" id="{D31A0315-9683-4BB7-9B3B-0509B38B3D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9863" y="4087813"/>
              <a:ext cx="286544" cy="142081"/>
            </a:xfrm>
            <a:custGeom>
              <a:avLst/>
              <a:gdLst>
                <a:gd name="T0" fmla="*/ 72 w 97"/>
                <a:gd name="T1" fmla="*/ 0 h 48"/>
                <a:gd name="T2" fmla="*/ 24 w 97"/>
                <a:gd name="T3" fmla="*/ 0 h 48"/>
                <a:gd name="T4" fmla="*/ 0 w 97"/>
                <a:gd name="T5" fmla="*/ 24 h 48"/>
                <a:gd name="T6" fmla="*/ 24 w 97"/>
                <a:gd name="T7" fmla="*/ 48 h 48"/>
                <a:gd name="T8" fmla="*/ 72 w 97"/>
                <a:gd name="T9" fmla="*/ 48 h 48"/>
                <a:gd name="T10" fmla="*/ 97 w 97"/>
                <a:gd name="T11" fmla="*/ 24 h 48"/>
                <a:gd name="T12" fmla="*/ 72 w 97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48">
                  <a:moveTo>
                    <a:pt x="72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0" y="48"/>
                    <a:pt x="24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86" y="48"/>
                    <a:pt x="97" y="38"/>
                    <a:pt x="97" y="24"/>
                  </a:cubicBezTo>
                  <a:cubicBezTo>
                    <a:pt x="97" y="11"/>
                    <a:pt x="86" y="0"/>
                    <a:pt x="72" y="0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3" name="Freeform 73">
              <a:extLst>
                <a:ext uri="{FF2B5EF4-FFF2-40B4-BE49-F238E27FC236}">
                  <a16:creationId xmlns:a16="http://schemas.microsoft.com/office/drawing/2014/main" id="{8D3B25D9-C274-4619-8BB1-B928ECB56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663" y="4486275"/>
              <a:ext cx="259557" cy="260350"/>
            </a:xfrm>
            <a:custGeom>
              <a:avLst/>
              <a:gdLst>
                <a:gd name="T0" fmla="*/ 44 w 88"/>
                <a:gd name="T1" fmla="*/ 10 h 88"/>
                <a:gd name="T2" fmla="*/ 10 w 88"/>
                <a:gd name="T3" fmla="*/ 44 h 88"/>
                <a:gd name="T4" fmla="*/ 10 w 88"/>
                <a:gd name="T5" fmla="*/ 78 h 88"/>
                <a:gd name="T6" fmla="*/ 45 w 88"/>
                <a:gd name="T7" fmla="*/ 78 h 88"/>
                <a:gd name="T8" fmla="*/ 79 w 88"/>
                <a:gd name="T9" fmla="*/ 44 h 88"/>
                <a:gd name="T10" fmla="*/ 79 w 88"/>
                <a:gd name="T11" fmla="*/ 9 h 88"/>
                <a:gd name="T12" fmla="*/ 44 w 88"/>
                <a:gd name="T13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8">
                  <a:moveTo>
                    <a:pt x="44" y="10"/>
                  </a:moveTo>
                  <a:cubicBezTo>
                    <a:pt x="10" y="44"/>
                    <a:pt x="10" y="44"/>
                    <a:pt x="10" y="44"/>
                  </a:cubicBezTo>
                  <a:cubicBezTo>
                    <a:pt x="1" y="53"/>
                    <a:pt x="0" y="69"/>
                    <a:pt x="10" y="78"/>
                  </a:cubicBezTo>
                  <a:cubicBezTo>
                    <a:pt x="19" y="88"/>
                    <a:pt x="35" y="88"/>
                    <a:pt x="45" y="78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88" y="34"/>
                    <a:pt x="88" y="19"/>
                    <a:pt x="79" y="9"/>
                  </a:cubicBezTo>
                  <a:cubicBezTo>
                    <a:pt x="69" y="0"/>
                    <a:pt x="54" y="0"/>
                    <a:pt x="44" y="10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4" name="Freeform 74">
              <a:extLst>
                <a:ext uri="{FF2B5EF4-FFF2-40B4-BE49-F238E27FC236}">
                  <a16:creationId xmlns:a16="http://schemas.microsoft.com/office/drawing/2014/main" id="{EF9E645D-EA27-41A9-B6A0-0321B52F2896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394" y="3367882"/>
              <a:ext cx="70644" cy="289719"/>
            </a:xfrm>
            <a:custGeom>
              <a:avLst/>
              <a:gdLst>
                <a:gd name="T0" fmla="*/ 0 w 24"/>
                <a:gd name="T1" fmla="*/ 25 h 98"/>
                <a:gd name="T2" fmla="*/ 0 w 24"/>
                <a:gd name="T3" fmla="*/ 73 h 98"/>
                <a:gd name="T4" fmla="*/ 24 w 24"/>
                <a:gd name="T5" fmla="*/ 98 h 98"/>
                <a:gd name="T6" fmla="*/ 24 w 24"/>
                <a:gd name="T7" fmla="*/ 0 h 98"/>
                <a:gd name="T8" fmla="*/ 0 w 24"/>
                <a:gd name="T9" fmla="*/ 2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8">
                  <a:moveTo>
                    <a:pt x="0" y="25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86"/>
                    <a:pt x="10" y="97"/>
                    <a:pt x="24" y="98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0" y="1"/>
                    <a:pt x="0" y="11"/>
                    <a:pt x="0" y="25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5" name="Freeform 75">
              <a:extLst>
                <a:ext uri="{FF2B5EF4-FFF2-40B4-BE49-F238E27FC236}">
                  <a16:creationId xmlns:a16="http://schemas.microsoft.com/office/drawing/2014/main" id="{9B89C3AF-00DE-4F77-8FFD-FFCD1BCBC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038" y="3367882"/>
              <a:ext cx="73819" cy="289719"/>
            </a:xfrm>
            <a:custGeom>
              <a:avLst/>
              <a:gdLst>
                <a:gd name="T0" fmla="*/ 0 w 25"/>
                <a:gd name="T1" fmla="*/ 0 h 98"/>
                <a:gd name="T2" fmla="*/ 0 w 25"/>
                <a:gd name="T3" fmla="*/ 0 h 98"/>
                <a:gd name="T4" fmla="*/ 0 w 25"/>
                <a:gd name="T5" fmla="*/ 98 h 98"/>
                <a:gd name="T6" fmla="*/ 0 w 25"/>
                <a:gd name="T7" fmla="*/ 98 h 98"/>
                <a:gd name="T8" fmla="*/ 25 w 25"/>
                <a:gd name="T9" fmla="*/ 73 h 98"/>
                <a:gd name="T10" fmla="*/ 25 w 25"/>
                <a:gd name="T11" fmla="*/ 25 h 98"/>
                <a:gd name="T12" fmla="*/ 0 w 25"/>
                <a:gd name="T1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9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4" y="98"/>
                    <a:pt x="25" y="87"/>
                    <a:pt x="25" y="73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11"/>
                    <a:pt x="14" y="0"/>
                    <a:pt x="0" y="0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6" name="Freeform 76">
              <a:extLst>
                <a:ext uri="{FF2B5EF4-FFF2-40B4-BE49-F238E27FC236}">
                  <a16:creationId xmlns:a16="http://schemas.microsoft.com/office/drawing/2014/main" id="{8322F683-0206-4CC5-96F2-90C87460108F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394" y="4660900"/>
              <a:ext cx="70644" cy="288925"/>
            </a:xfrm>
            <a:custGeom>
              <a:avLst/>
              <a:gdLst>
                <a:gd name="T0" fmla="*/ 0 w 24"/>
                <a:gd name="T1" fmla="*/ 25 h 98"/>
                <a:gd name="T2" fmla="*/ 0 w 24"/>
                <a:gd name="T3" fmla="*/ 73 h 98"/>
                <a:gd name="T4" fmla="*/ 24 w 24"/>
                <a:gd name="T5" fmla="*/ 98 h 98"/>
                <a:gd name="T6" fmla="*/ 24 w 24"/>
                <a:gd name="T7" fmla="*/ 0 h 98"/>
                <a:gd name="T8" fmla="*/ 0 w 24"/>
                <a:gd name="T9" fmla="*/ 2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8">
                  <a:moveTo>
                    <a:pt x="0" y="25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86"/>
                    <a:pt x="10" y="97"/>
                    <a:pt x="24" y="98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0" y="1"/>
                    <a:pt x="0" y="11"/>
                    <a:pt x="0" y="25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77">
              <a:extLst>
                <a:ext uri="{FF2B5EF4-FFF2-40B4-BE49-F238E27FC236}">
                  <a16:creationId xmlns:a16="http://schemas.microsoft.com/office/drawing/2014/main" id="{3F39E228-C795-4A43-AA10-4E38648DCA7C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038" y="4660900"/>
              <a:ext cx="73819" cy="288925"/>
            </a:xfrm>
            <a:custGeom>
              <a:avLst/>
              <a:gdLst>
                <a:gd name="T0" fmla="*/ 0 w 25"/>
                <a:gd name="T1" fmla="*/ 0 h 98"/>
                <a:gd name="T2" fmla="*/ 0 w 25"/>
                <a:gd name="T3" fmla="*/ 0 h 98"/>
                <a:gd name="T4" fmla="*/ 0 w 25"/>
                <a:gd name="T5" fmla="*/ 98 h 98"/>
                <a:gd name="T6" fmla="*/ 0 w 25"/>
                <a:gd name="T7" fmla="*/ 98 h 98"/>
                <a:gd name="T8" fmla="*/ 25 w 25"/>
                <a:gd name="T9" fmla="*/ 73 h 98"/>
                <a:gd name="T10" fmla="*/ 25 w 25"/>
                <a:gd name="T11" fmla="*/ 25 h 98"/>
                <a:gd name="T12" fmla="*/ 0 w 25"/>
                <a:gd name="T1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9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4" y="98"/>
                    <a:pt x="25" y="87"/>
                    <a:pt x="25" y="73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11"/>
                    <a:pt x="14" y="0"/>
                    <a:pt x="0" y="0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8" name="Freeform 78">
              <a:extLst>
                <a:ext uri="{FF2B5EF4-FFF2-40B4-BE49-F238E27FC236}">
                  <a16:creationId xmlns:a16="http://schemas.microsoft.com/office/drawing/2014/main" id="{960BFEA3-D1F2-4625-AD38-CD234C763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2857" y="3571875"/>
              <a:ext cx="259557" cy="259556"/>
            </a:xfrm>
            <a:custGeom>
              <a:avLst/>
              <a:gdLst>
                <a:gd name="T0" fmla="*/ 44 w 88"/>
                <a:gd name="T1" fmla="*/ 78 h 88"/>
                <a:gd name="T2" fmla="*/ 78 w 88"/>
                <a:gd name="T3" fmla="*/ 44 h 88"/>
                <a:gd name="T4" fmla="*/ 78 w 88"/>
                <a:gd name="T5" fmla="*/ 10 h 88"/>
                <a:gd name="T6" fmla="*/ 44 w 88"/>
                <a:gd name="T7" fmla="*/ 10 h 88"/>
                <a:gd name="T8" fmla="*/ 10 w 88"/>
                <a:gd name="T9" fmla="*/ 44 h 88"/>
                <a:gd name="T10" fmla="*/ 10 w 88"/>
                <a:gd name="T11" fmla="*/ 79 h 88"/>
                <a:gd name="T12" fmla="*/ 44 w 88"/>
                <a:gd name="T13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8">
                  <a:moveTo>
                    <a:pt x="44" y="78"/>
                  </a:moveTo>
                  <a:cubicBezTo>
                    <a:pt x="78" y="44"/>
                    <a:pt x="78" y="44"/>
                    <a:pt x="78" y="44"/>
                  </a:cubicBezTo>
                  <a:cubicBezTo>
                    <a:pt x="88" y="35"/>
                    <a:pt x="88" y="19"/>
                    <a:pt x="78" y="10"/>
                  </a:cubicBezTo>
                  <a:cubicBezTo>
                    <a:pt x="69" y="0"/>
                    <a:pt x="54" y="0"/>
                    <a:pt x="44" y="10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0" y="54"/>
                    <a:pt x="0" y="69"/>
                    <a:pt x="10" y="79"/>
                  </a:cubicBezTo>
                  <a:cubicBezTo>
                    <a:pt x="19" y="88"/>
                    <a:pt x="34" y="88"/>
                    <a:pt x="44" y="78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79">
              <a:extLst>
                <a:ext uri="{FF2B5EF4-FFF2-40B4-BE49-F238E27FC236}">
                  <a16:creationId xmlns:a16="http://schemas.microsoft.com/office/drawing/2014/main" id="{A19EB094-4083-488C-91F4-78D30B263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2857" y="4486275"/>
              <a:ext cx="259557" cy="260350"/>
            </a:xfrm>
            <a:custGeom>
              <a:avLst/>
              <a:gdLst>
                <a:gd name="T0" fmla="*/ 44 w 88"/>
                <a:gd name="T1" fmla="*/ 10 h 88"/>
                <a:gd name="T2" fmla="*/ 10 w 88"/>
                <a:gd name="T3" fmla="*/ 9 h 88"/>
                <a:gd name="T4" fmla="*/ 10 w 88"/>
                <a:gd name="T5" fmla="*/ 44 h 88"/>
                <a:gd name="T6" fmla="*/ 44 w 88"/>
                <a:gd name="T7" fmla="*/ 78 h 88"/>
                <a:gd name="T8" fmla="*/ 78 w 88"/>
                <a:gd name="T9" fmla="*/ 78 h 88"/>
                <a:gd name="T10" fmla="*/ 78 w 88"/>
                <a:gd name="T11" fmla="*/ 44 h 88"/>
                <a:gd name="T12" fmla="*/ 44 w 88"/>
                <a:gd name="T13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8">
                  <a:moveTo>
                    <a:pt x="44" y="10"/>
                  </a:moveTo>
                  <a:cubicBezTo>
                    <a:pt x="35" y="0"/>
                    <a:pt x="19" y="0"/>
                    <a:pt x="10" y="9"/>
                  </a:cubicBezTo>
                  <a:cubicBezTo>
                    <a:pt x="0" y="19"/>
                    <a:pt x="0" y="34"/>
                    <a:pt x="10" y="44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53" y="88"/>
                    <a:pt x="69" y="88"/>
                    <a:pt x="78" y="78"/>
                  </a:cubicBezTo>
                  <a:cubicBezTo>
                    <a:pt x="88" y="69"/>
                    <a:pt x="88" y="53"/>
                    <a:pt x="78" y="44"/>
                  </a:cubicBezTo>
                  <a:lnTo>
                    <a:pt x="44" y="10"/>
                  </a:ln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74378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1" name="圆角矩形 23">
            <a:extLst>
              <a:ext uri="{FF2B5EF4-FFF2-40B4-BE49-F238E27FC236}">
                <a16:creationId xmlns:a16="http://schemas.microsoft.com/office/drawing/2014/main" id="{A19697E1-27BF-4777-874C-A0F9FB1011E4}"/>
              </a:ext>
            </a:extLst>
          </p:cNvPr>
          <p:cNvSpPr/>
          <p:nvPr/>
        </p:nvSpPr>
        <p:spPr>
          <a:xfrm>
            <a:off x="163494" y="158576"/>
            <a:ext cx="11906586" cy="139242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TẬP </a:t>
            </a:r>
            <a:r>
              <a:rPr lang="vi-VN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2: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truyện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vui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đấu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thao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zh-CN" altLang="en-US" sz="2800" b="1" dirty="0">
              <a:solidFill>
                <a:schemeClr val="bg1"/>
              </a:solidFill>
              <a:latin typeface="Cambria" panose="02040503050406030204" pitchFamily="18" charset="0"/>
              <a:ea typeface="inpin heiti" charset="-12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ADC65A-9509-4596-A7EB-59299D777EAD}"/>
              </a:ext>
            </a:extLst>
          </p:cNvPr>
          <p:cNvSpPr txBox="1"/>
          <p:nvPr/>
        </p:nvSpPr>
        <p:spPr>
          <a:xfrm>
            <a:off x="678180" y="1771455"/>
            <a:ext cx="1083563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Cao </a:t>
            </a:r>
            <a:r>
              <a:rPr lang="en-US" sz="2800" b="1" dirty="0" err="1">
                <a:solidFill>
                  <a:srgbClr val="002060"/>
                </a:solidFill>
              </a:rPr>
              <a:t>cờ</a:t>
            </a:r>
            <a:endParaRPr lang="en-US" sz="2800" b="1" dirty="0">
              <a:solidFill>
                <a:srgbClr val="002060"/>
              </a:solidFill>
            </a:endParaRPr>
          </a:p>
          <a:p>
            <a:r>
              <a:rPr lang="en-US" sz="2800" dirty="0">
                <a:solidFill>
                  <a:srgbClr val="002060"/>
                </a:solidFill>
              </a:rPr>
              <a:t>	</a:t>
            </a:r>
            <a:r>
              <a:rPr lang="en-US" sz="2800" dirty="0" err="1">
                <a:solidFill>
                  <a:srgbClr val="002060"/>
                </a:solidFill>
              </a:rPr>
              <a:t>Một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anh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nọ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thương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khoe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là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mình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cao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cờ</a:t>
            </a:r>
            <a:r>
              <a:rPr lang="en-US" sz="2800" dirty="0">
                <a:solidFill>
                  <a:srgbClr val="002060"/>
                </a:solidFill>
              </a:rPr>
              <a:t>. </a:t>
            </a:r>
            <a:r>
              <a:rPr lang="en-US" sz="2800" dirty="0" err="1">
                <a:solidFill>
                  <a:srgbClr val="002060"/>
                </a:solidFill>
              </a:rPr>
              <a:t>Có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người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rủ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anh</a:t>
            </a:r>
            <a:r>
              <a:rPr lang="en-US" sz="2800" dirty="0">
                <a:solidFill>
                  <a:srgbClr val="002060"/>
                </a:solidFill>
              </a:rPr>
              <a:t> ta </a:t>
            </a:r>
            <a:r>
              <a:rPr lang="en-US" sz="2800" dirty="0" err="1">
                <a:solidFill>
                  <a:srgbClr val="002060"/>
                </a:solidFill>
              </a:rPr>
              <a:t>đánh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ba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ván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thử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xem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tài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cao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thấp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thế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nào</a:t>
            </a:r>
            <a:r>
              <a:rPr lang="en-US" sz="2800" dirty="0">
                <a:solidFill>
                  <a:srgbClr val="002060"/>
                </a:solidFill>
              </a:rPr>
              <a:t>. </a:t>
            </a:r>
            <a:r>
              <a:rPr lang="en-US" sz="2800" dirty="0" err="1">
                <a:solidFill>
                  <a:srgbClr val="002060"/>
                </a:solidFill>
              </a:rPr>
              <a:t>Đánh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cờ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xong</a:t>
            </a:r>
            <a:r>
              <a:rPr lang="en-US" sz="2800" dirty="0">
                <a:solidFill>
                  <a:srgbClr val="002060"/>
                </a:solidFill>
              </a:rPr>
              <a:t>, </a:t>
            </a:r>
            <a:r>
              <a:rPr lang="en-US" sz="2800" dirty="0" err="1">
                <a:solidFill>
                  <a:srgbClr val="002060"/>
                </a:solidFill>
              </a:rPr>
              <a:t>anh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chàng</a:t>
            </a:r>
            <a:r>
              <a:rPr lang="en-US" sz="2800" dirty="0">
                <a:solidFill>
                  <a:srgbClr val="002060"/>
                </a:solidFill>
              </a:rPr>
              <a:t> ra </a:t>
            </a:r>
            <a:r>
              <a:rPr lang="en-US" sz="2800" dirty="0" err="1">
                <a:solidFill>
                  <a:srgbClr val="002060"/>
                </a:solidFill>
              </a:rPr>
              <a:t>về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thì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gặp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một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người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bạn</a:t>
            </a:r>
            <a:r>
              <a:rPr lang="en-US" sz="2800" dirty="0">
                <a:solidFill>
                  <a:srgbClr val="002060"/>
                </a:solidFill>
              </a:rPr>
              <a:t>. </a:t>
            </a:r>
            <a:r>
              <a:rPr lang="en-US" sz="2800" dirty="0" err="1">
                <a:solidFill>
                  <a:srgbClr val="002060"/>
                </a:solidFill>
              </a:rPr>
              <a:t>Người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bạn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hỏi</a:t>
            </a:r>
            <a:r>
              <a:rPr lang="en-US" sz="2800" dirty="0">
                <a:solidFill>
                  <a:srgbClr val="002060"/>
                </a:solidFill>
              </a:rPr>
              <a:t>:</a:t>
            </a:r>
          </a:p>
          <a:p>
            <a:r>
              <a:rPr lang="en-US" sz="2800" dirty="0">
                <a:solidFill>
                  <a:srgbClr val="002060"/>
                </a:solidFill>
              </a:rPr>
              <a:t>        - Anh </a:t>
            </a:r>
            <a:r>
              <a:rPr lang="en-US" sz="2800" dirty="0" err="1">
                <a:solidFill>
                  <a:srgbClr val="002060"/>
                </a:solidFill>
              </a:rPr>
              <a:t>được</a:t>
            </a:r>
            <a:r>
              <a:rPr lang="en-US" sz="2800" dirty="0">
                <a:solidFill>
                  <a:srgbClr val="002060"/>
                </a:solidFill>
              </a:rPr>
              <a:t> hay </a:t>
            </a:r>
            <a:r>
              <a:rPr lang="en-US" sz="2800" dirty="0" err="1">
                <a:solidFill>
                  <a:srgbClr val="002060"/>
                </a:solidFill>
              </a:rPr>
              <a:t>thua</a:t>
            </a:r>
            <a:r>
              <a:rPr lang="en-US" sz="2800" dirty="0">
                <a:solidFill>
                  <a:srgbClr val="002060"/>
                </a:solidFill>
              </a:rPr>
              <a:t>?</a:t>
            </a:r>
          </a:p>
          <a:p>
            <a:r>
              <a:rPr lang="en-US" sz="2800" dirty="0">
                <a:solidFill>
                  <a:srgbClr val="002060"/>
                </a:solidFill>
              </a:rPr>
              <a:t>        Anh </a:t>
            </a:r>
            <a:r>
              <a:rPr lang="en-US" sz="2800" dirty="0" err="1">
                <a:solidFill>
                  <a:srgbClr val="002060"/>
                </a:solidFill>
              </a:rPr>
              <a:t>chàng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đáp</a:t>
            </a:r>
            <a:r>
              <a:rPr lang="en-US" sz="2800" dirty="0">
                <a:solidFill>
                  <a:srgbClr val="002060"/>
                </a:solidFill>
              </a:rPr>
              <a:t>:</a:t>
            </a:r>
          </a:p>
          <a:p>
            <a:r>
              <a:rPr lang="en-US" sz="2800" dirty="0">
                <a:solidFill>
                  <a:srgbClr val="002060"/>
                </a:solidFill>
              </a:rPr>
              <a:t>        - </a:t>
            </a:r>
            <a:r>
              <a:rPr lang="en-US" sz="2800" dirty="0" err="1">
                <a:solidFill>
                  <a:srgbClr val="002060"/>
                </a:solidFill>
              </a:rPr>
              <a:t>Ván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đầu</a:t>
            </a:r>
            <a:r>
              <a:rPr lang="en-US" sz="2800" dirty="0">
                <a:solidFill>
                  <a:srgbClr val="002060"/>
                </a:solidFill>
              </a:rPr>
              <a:t>, </a:t>
            </a:r>
            <a:r>
              <a:rPr lang="en-US" sz="2800" dirty="0" err="1">
                <a:solidFill>
                  <a:srgbClr val="002060"/>
                </a:solidFill>
              </a:rPr>
              <a:t>tôi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không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ăn</a:t>
            </a:r>
            <a:r>
              <a:rPr lang="en-US" sz="2800" dirty="0">
                <a:solidFill>
                  <a:srgbClr val="002060"/>
                </a:solidFill>
              </a:rPr>
              <a:t>. </a:t>
            </a:r>
            <a:r>
              <a:rPr lang="en-US" sz="2800" dirty="0" err="1">
                <a:solidFill>
                  <a:srgbClr val="002060"/>
                </a:solidFill>
              </a:rPr>
              <a:t>Ván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thứ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hai</a:t>
            </a:r>
            <a:r>
              <a:rPr lang="en-US" sz="2800" dirty="0">
                <a:solidFill>
                  <a:srgbClr val="002060"/>
                </a:solidFill>
              </a:rPr>
              <a:t>, </a:t>
            </a:r>
            <a:r>
              <a:rPr lang="en-US" sz="2800" dirty="0" err="1">
                <a:solidFill>
                  <a:srgbClr val="002060"/>
                </a:solidFill>
              </a:rPr>
              <a:t>đối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thủ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của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tôi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thắng</a:t>
            </a:r>
            <a:r>
              <a:rPr lang="en-US" sz="2800" dirty="0">
                <a:solidFill>
                  <a:srgbClr val="002060"/>
                </a:solidFill>
              </a:rPr>
              <a:t>. </a:t>
            </a:r>
            <a:r>
              <a:rPr lang="en-US" sz="2800" dirty="0" err="1">
                <a:solidFill>
                  <a:srgbClr val="002060"/>
                </a:solidFill>
              </a:rPr>
              <a:t>Ván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cuối</a:t>
            </a:r>
            <a:r>
              <a:rPr lang="en-US" sz="2800" dirty="0">
                <a:solidFill>
                  <a:srgbClr val="002060"/>
                </a:solidFill>
              </a:rPr>
              <a:t>, </a:t>
            </a:r>
            <a:r>
              <a:rPr lang="en-US" sz="2800" dirty="0" err="1">
                <a:solidFill>
                  <a:srgbClr val="002060"/>
                </a:solidFill>
              </a:rPr>
              <a:t>tôi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xin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hòa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nhưng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ông</a:t>
            </a:r>
            <a:r>
              <a:rPr lang="en-US" sz="2800" dirty="0">
                <a:solidFill>
                  <a:srgbClr val="002060"/>
                </a:solidFill>
              </a:rPr>
              <a:t> ta </a:t>
            </a:r>
            <a:r>
              <a:rPr lang="en-US" sz="2800" dirty="0" err="1">
                <a:solidFill>
                  <a:srgbClr val="002060"/>
                </a:solidFill>
              </a:rPr>
              <a:t>không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chịu</a:t>
            </a:r>
            <a:r>
              <a:rPr lang="en-US" sz="2800" dirty="0">
                <a:solidFill>
                  <a:srgbClr val="002060"/>
                </a:solidFill>
              </a:rPr>
              <a:t>.</a:t>
            </a:r>
          </a:p>
          <a:p>
            <a:endParaRPr lang="en-US" sz="2800" dirty="0">
              <a:solidFill>
                <a:srgbClr val="002060"/>
              </a:solidFill>
            </a:endParaRPr>
          </a:p>
          <a:p>
            <a:endParaRPr lang="en-US" sz="28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8C60F9D-6D98-4753-BC26-41EBC8107589}"/>
              </a:ext>
            </a:extLst>
          </p:cNvPr>
          <p:cNvCxnSpPr/>
          <p:nvPr/>
        </p:nvCxnSpPr>
        <p:spPr>
          <a:xfrm>
            <a:off x="7246620" y="834390"/>
            <a:ext cx="4091940" cy="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0C412FA-DC35-4B39-8586-D38CBB37D2CC}"/>
              </a:ext>
            </a:extLst>
          </p:cNvPr>
          <p:cNvCxnSpPr>
            <a:cxnSpLocks/>
          </p:cNvCxnSpPr>
          <p:nvPr/>
        </p:nvCxnSpPr>
        <p:spPr>
          <a:xfrm>
            <a:off x="529590" y="1303350"/>
            <a:ext cx="1996440" cy="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2448D9B-207A-4186-8470-F756F83EA46A}"/>
              </a:ext>
            </a:extLst>
          </p:cNvPr>
          <p:cNvCxnSpPr>
            <a:cxnSpLocks/>
          </p:cNvCxnSpPr>
          <p:nvPr/>
        </p:nvCxnSpPr>
        <p:spPr>
          <a:xfrm>
            <a:off x="3909060" y="1303350"/>
            <a:ext cx="3851910" cy="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58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1" name="圆角矩形 23">
            <a:extLst>
              <a:ext uri="{FF2B5EF4-FFF2-40B4-BE49-F238E27FC236}">
                <a16:creationId xmlns:a16="http://schemas.microsoft.com/office/drawing/2014/main" id="{A19697E1-27BF-4777-874C-A0F9FB1011E4}"/>
              </a:ext>
            </a:extLst>
          </p:cNvPr>
          <p:cNvSpPr/>
          <p:nvPr/>
        </p:nvSpPr>
        <p:spPr>
          <a:xfrm>
            <a:off x="163494" y="158576"/>
            <a:ext cx="11906586" cy="139242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TẬP </a:t>
            </a:r>
            <a:r>
              <a:rPr lang="vi-VN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2: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truyện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vui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đấu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thao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zh-CN" altLang="en-US" sz="2800" b="1" dirty="0">
              <a:solidFill>
                <a:schemeClr val="bg1"/>
              </a:solidFill>
              <a:latin typeface="Cambria" panose="02040503050406030204" pitchFamily="18" charset="0"/>
              <a:ea typeface="inpin heiti" charset="-12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ADC65A-9509-4596-A7EB-59299D777EAD}"/>
              </a:ext>
            </a:extLst>
          </p:cNvPr>
          <p:cNvSpPr txBox="1"/>
          <p:nvPr/>
        </p:nvSpPr>
        <p:spPr>
          <a:xfrm>
            <a:off x="678180" y="1771455"/>
            <a:ext cx="1083563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Cao </a:t>
            </a:r>
            <a:r>
              <a:rPr lang="en-US" sz="2800" b="1" dirty="0" err="1">
                <a:solidFill>
                  <a:srgbClr val="002060"/>
                </a:solidFill>
              </a:rPr>
              <a:t>cờ</a:t>
            </a:r>
            <a:endParaRPr lang="en-US" sz="2800" b="1" dirty="0">
              <a:solidFill>
                <a:srgbClr val="002060"/>
              </a:solidFill>
            </a:endParaRPr>
          </a:p>
          <a:p>
            <a:r>
              <a:rPr lang="en-US" sz="2800" dirty="0">
                <a:solidFill>
                  <a:srgbClr val="002060"/>
                </a:solidFill>
              </a:rPr>
              <a:t>	</a:t>
            </a:r>
            <a:r>
              <a:rPr lang="en-US" sz="2800" dirty="0" err="1">
                <a:solidFill>
                  <a:srgbClr val="002060"/>
                </a:solidFill>
              </a:rPr>
              <a:t>Một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anh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nọ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thương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khoe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là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mình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cao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cờ</a:t>
            </a:r>
            <a:r>
              <a:rPr lang="en-US" sz="2800" dirty="0">
                <a:solidFill>
                  <a:srgbClr val="002060"/>
                </a:solidFill>
              </a:rPr>
              <a:t>. </a:t>
            </a:r>
            <a:r>
              <a:rPr lang="en-US" sz="2800" dirty="0" err="1">
                <a:solidFill>
                  <a:srgbClr val="002060"/>
                </a:solidFill>
              </a:rPr>
              <a:t>Có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người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rủ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anh</a:t>
            </a:r>
            <a:r>
              <a:rPr lang="en-US" sz="2800" dirty="0">
                <a:solidFill>
                  <a:srgbClr val="002060"/>
                </a:solidFill>
              </a:rPr>
              <a:t> ta </a:t>
            </a:r>
            <a:r>
              <a:rPr lang="en-US" sz="2800" dirty="0" err="1">
                <a:solidFill>
                  <a:srgbClr val="002060"/>
                </a:solidFill>
              </a:rPr>
              <a:t>đánh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ba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ván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thử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xem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tài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cao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thấp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thế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nào</a:t>
            </a:r>
            <a:r>
              <a:rPr lang="en-US" sz="2800" dirty="0">
                <a:solidFill>
                  <a:srgbClr val="002060"/>
                </a:solidFill>
              </a:rPr>
              <a:t>. </a:t>
            </a:r>
            <a:r>
              <a:rPr lang="en-US" sz="2800" dirty="0" err="1">
                <a:solidFill>
                  <a:srgbClr val="002060"/>
                </a:solidFill>
              </a:rPr>
              <a:t>Đánh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cờ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xong</a:t>
            </a:r>
            <a:r>
              <a:rPr lang="en-US" sz="2800" dirty="0">
                <a:solidFill>
                  <a:srgbClr val="002060"/>
                </a:solidFill>
              </a:rPr>
              <a:t>, </a:t>
            </a:r>
            <a:r>
              <a:rPr lang="en-US" sz="2800" dirty="0" err="1">
                <a:solidFill>
                  <a:srgbClr val="002060"/>
                </a:solidFill>
              </a:rPr>
              <a:t>anh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chàng</a:t>
            </a:r>
            <a:r>
              <a:rPr lang="en-US" sz="2800" dirty="0">
                <a:solidFill>
                  <a:srgbClr val="002060"/>
                </a:solidFill>
              </a:rPr>
              <a:t> ra </a:t>
            </a:r>
            <a:r>
              <a:rPr lang="en-US" sz="2800" dirty="0" err="1">
                <a:solidFill>
                  <a:srgbClr val="002060"/>
                </a:solidFill>
              </a:rPr>
              <a:t>về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thì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gặp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một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người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bạn</a:t>
            </a:r>
            <a:r>
              <a:rPr lang="en-US" sz="2800" dirty="0">
                <a:solidFill>
                  <a:srgbClr val="002060"/>
                </a:solidFill>
              </a:rPr>
              <a:t>. </a:t>
            </a:r>
            <a:r>
              <a:rPr lang="en-US" sz="2800" dirty="0" err="1">
                <a:solidFill>
                  <a:srgbClr val="002060"/>
                </a:solidFill>
              </a:rPr>
              <a:t>Người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bạn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hỏi</a:t>
            </a:r>
            <a:r>
              <a:rPr lang="en-US" sz="2800" dirty="0">
                <a:solidFill>
                  <a:srgbClr val="002060"/>
                </a:solidFill>
              </a:rPr>
              <a:t>:</a:t>
            </a:r>
          </a:p>
          <a:p>
            <a:r>
              <a:rPr lang="en-US" sz="2800" dirty="0">
                <a:solidFill>
                  <a:srgbClr val="002060"/>
                </a:solidFill>
              </a:rPr>
              <a:t>        - Anh </a:t>
            </a:r>
            <a:r>
              <a:rPr lang="en-US" sz="2800" dirty="0" err="1">
                <a:solidFill>
                  <a:srgbClr val="002060"/>
                </a:solidFill>
              </a:rPr>
              <a:t>được</a:t>
            </a:r>
            <a:r>
              <a:rPr lang="en-US" sz="2800" dirty="0">
                <a:solidFill>
                  <a:srgbClr val="002060"/>
                </a:solidFill>
              </a:rPr>
              <a:t> hay </a:t>
            </a:r>
            <a:r>
              <a:rPr lang="en-US" sz="2800" dirty="0" err="1">
                <a:solidFill>
                  <a:srgbClr val="002060"/>
                </a:solidFill>
              </a:rPr>
              <a:t>thua</a:t>
            </a:r>
            <a:r>
              <a:rPr lang="en-US" sz="2800" dirty="0">
                <a:solidFill>
                  <a:srgbClr val="002060"/>
                </a:solidFill>
              </a:rPr>
              <a:t>?</a:t>
            </a:r>
          </a:p>
          <a:p>
            <a:r>
              <a:rPr lang="en-US" sz="2800" dirty="0">
                <a:solidFill>
                  <a:srgbClr val="002060"/>
                </a:solidFill>
              </a:rPr>
              <a:t>        Anh </a:t>
            </a:r>
            <a:r>
              <a:rPr lang="en-US" sz="2800" dirty="0" err="1">
                <a:solidFill>
                  <a:srgbClr val="002060"/>
                </a:solidFill>
              </a:rPr>
              <a:t>chàng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đáp</a:t>
            </a:r>
            <a:r>
              <a:rPr lang="en-US" sz="2800" dirty="0">
                <a:solidFill>
                  <a:srgbClr val="002060"/>
                </a:solidFill>
              </a:rPr>
              <a:t>:</a:t>
            </a:r>
          </a:p>
          <a:p>
            <a:r>
              <a:rPr lang="en-US" sz="2800" dirty="0">
                <a:solidFill>
                  <a:srgbClr val="002060"/>
                </a:solidFill>
              </a:rPr>
              <a:t>        - </a:t>
            </a:r>
            <a:r>
              <a:rPr lang="en-US" sz="2800" dirty="0" err="1">
                <a:solidFill>
                  <a:srgbClr val="002060"/>
                </a:solidFill>
              </a:rPr>
              <a:t>Ván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đầu</a:t>
            </a:r>
            <a:r>
              <a:rPr lang="en-US" sz="2800" dirty="0">
                <a:solidFill>
                  <a:srgbClr val="002060"/>
                </a:solidFill>
              </a:rPr>
              <a:t>, </a:t>
            </a:r>
            <a:r>
              <a:rPr lang="en-US" sz="2800" dirty="0" err="1">
                <a:solidFill>
                  <a:srgbClr val="002060"/>
                </a:solidFill>
              </a:rPr>
              <a:t>tôi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không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ăn</a:t>
            </a:r>
            <a:r>
              <a:rPr lang="en-US" sz="2800" dirty="0">
                <a:solidFill>
                  <a:srgbClr val="002060"/>
                </a:solidFill>
              </a:rPr>
              <a:t>. </a:t>
            </a:r>
            <a:r>
              <a:rPr lang="en-US" sz="2800" dirty="0" err="1">
                <a:solidFill>
                  <a:srgbClr val="002060"/>
                </a:solidFill>
              </a:rPr>
              <a:t>Ván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thứ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hai</a:t>
            </a:r>
            <a:r>
              <a:rPr lang="en-US" sz="2800" dirty="0">
                <a:solidFill>
                  <a:srgbClr val="002060"/>
                </a:solidFill>
              </a:rPr>
              <a:t>, </a:t>
            </a:r>
            <a:r>
              <a:rPr lang="en-US" sz="2800" dirty="0" err="1">
                <a:solidFill>
                  <a:srgbClr val="002060"/>
                </a:solidFill>
              </a:rPr>
              <a:t>đối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thủ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của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tôi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thắng</a:t>
            </a:r>
            <a:r>
              <a:rPr lang="en-US" sz="2800" dirty="0">
                <a:solidFill>
                  <a:srgbClr val="002060"/>
                </a:solidFill>
              </a:rPr>
              <a:t>. </a:t>
            </a:r>
            <a:r>
              <a:rPr lang="en-US" sz="2800" dirty="0" err="1">
                <a:solidFill>
                  <a:srgbClr val="002060"/>
                </a:solidFill>
              </a:rPr>
              <a:t>Ván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cuối</a:t>
            </a:r>
            <a:r>
              <a:rPr lang="en-US" sz="2800" dirty="0">
                <a:solidFill>
                  <a:srgbClr val="002060"/>
                </a:solidFill>
              </a:rPr>
              <a:t>, </a:t>
            </a:r>
            <a:r>
              <a:rPr lang="en-US" sz="2800" dirty="0" err="1">
                <a:solidFill>
                  <a:srgbClr val="002060"/>
                </a:solidFill>
              </a:rPr>
              <a:t>tôi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xin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hòa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nhưng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ông</a:t>
            </a:r>
            <a:r>
              <a:rPr lang="en-US" sz="2800" dirty="0">
                <a:solidFill>
                  <a:srgbClr val="002060"/>
                </a:solidFill>
              </a:rPr>
              <a:t> ta </a:t>
            </a:r>
            <a:r>
              <a:rPr lang="en-US" sz="2800" dirty="0" err="1">
                <a:solidFill>
                  <a:srgbClr val="002060"/>
                </a:solidFill>
              </a:rPr>
              <a:t>không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chịu</a:t>
            </a:r>
            <a:r>
              <a:rPr lang="en-US" sz="2800" dirty="0">
                <a:solidFill>
                  <a:srgbClr val="002060"/>
                </a:solidFill>
              </a:rPr>
              <a:t>.</a:t>
            </a:r>
          </a:p>
          <a:p>
            <a:endParaRPr lang="en-US" sz="2800" dirty="0">
              <a:solidFill>
                <a:srgbClr val="002060"/>
              </a:solidFill>
            </a:endParaRPr>
          </a:p>
          <a:p>
            <a:endParaRPr lang="en-US" sz="28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8C60F9D-6D98-4753-BC26-41EBC8107589}"/>
              </a:ext>
            </a:extLst>
          </p:cNvPr>
          <p:cNvCxnSpPr/>
          <p:nvPr/>
        </p:nvCxnSpPr>
        <p:spPr>
          <a:xfrm>
            <a:off x="7246620" y="834390"/>
            <a:ext cx="4091940" cy="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0C412FA-DC35-4B39-8586-D38CBB37D2CC}"/>
              </a:ext>
            </a:extLst>
          </p:cNvPr>
          <p:cNvCxnSpPr>
            <a:cxnSpLocks/>
          </p:cNvCxnSpPr>
          <p:nvPr/>
        </p:nvCxnSpPr>
        <p:spPr>
          <a:xfrm>
            <a:off x="529590" y="1303350"/>
            <a:ext cx="1996440" cy="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2448D9B-207A-4186-8470-F756F83EA46A}"/>
              </a:ext>
            </a:extLst>
          </p:cNvPr>
          <p:cNvCxnSpPr>
            <a:cxnSpLocks/>
          </p:cNvCxnSpPr>
          <p:nvPr/>
        </p:nvCxnSpPr>
        <p:spPr>
          <a:xfrm>
            <a:off x="3909060" y="1303350"/>
            <a:ext cx="3851910" cy="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88FFE20-E231-427B-A617-B70F0F733C06}"/>
              </a:ext>
            </a:extLst>
          </p:cNvPr>
          <p:cNvCxnSpPr>
            <a:cxnSpLocks/>
          </p:cNvCxnSpPr>
          <p:nvPr/>
        </p:nvCxnSpPr>
        <p:spPr>
          <a:xfrm>
            <a:off x="2438400" y="3924630"/>
            <a:ext cx="922020" cy="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7AC477C-4EE3-454F-8880-B2D49861A03B}"/>
              </a:ext>
            </a:extLst>
          </p:cNvPr>
          <p:cNvCxnSpPr>
            <a:cxnSpLocks/>
          </p:cNvCxnSpPr>
          <p:nvPr/>
        </p:nvCxnSpPr>
        <p:spPr>
          <a:xfrm>
            <a:off x="4122420" y="3924630"/>
            <a:ext cx="735330" cy="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F80844F-0246-4106-A02E-2A0D153416DF}"/>
              </a:ext>
            </a:extLst>
          </p:cNvPr>
          <p:cNvCxnSpPr>
            <a:cxnSpLocks/>
          </p:cNvCxnSpPr>
          <p:nvPr/>
        </p:nvCxnSpPr>
        <p:spPr>
          <a:xfrm>
            <a:off x="3790950" y="4774260"/>
            <a:ext cx="1432560" cy="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D1DD94A-3C0D-4837-9BA5-F4645159690C}"/>
              </a:ext>
            </a:extLst>
          </p:cNvPr>
          <p:cNvCxnSpPr>
            <a:cxnSpLocks/>
          </p:cNvCxnSpPr>
          <p:nvPr/>
        </p:nvCxnSpPr>
        <p:spPr>
          <a:xfrm>
            <a:off x="9803130" y="4774260"/>
            <a:ext cx="922020" cy="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958B67B-397A-4952-AF53-77E375141BC5}"/>
              </a:ext>
            </a:extLst>
          </p:cNvPr>
          <p:cNvCxnSpPr>
            <a:cxnSpLocks/>
          </p:cNvCxnSpPr>
          <p:nvPr/>
        </p:nvCxnSpPr>
        <p:spPr>
          <a:xfrm>
            <a:off x="3360420" y="5220030"/>
            <a:ext cx="548640" cy="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532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可爱卡通儿童教育PPT"/>
  <p:tag name="INKNOELEADERBOARD" val="-1842237161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75593"/>
      </a:accent1>
      <a:accent2>
        <a:srgbClr val="3BB692"/>
      </a:accent2>
      <a:accent3>
        <a:srgbClr val="A1C450"/>
      </a:accent3>
      <a:accent4>
        <a:srgbClr val="EBBA31"/>
      </a:accent4>
      <a:accent5>
        <a:srgbClr val="ED7747"/>
      </a:accent5>
      <a:accent6>
        <a:srgbClr val="EC2B51"/>
      </a:accent6>
      <a:hlink>
        <a:srgbClr val="175593"/>
      </a:hlink>
      <a:folHlink>
        <a:srgbClr val="BFBFBF"/>
      </a:folHlink>
    </a:clrScheme>
    <a:fontScheme name="自定义 6">
      <a:majorFont>
        <a:latin typeface="Arial"/>
        <a:ea typeface="微软雅黑"/>
        <a:cs typeface=""/>
      </a:majorFont>
      <a:minorFont>
        <a:latin typeface="Arial Unicode MS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2725</TotalTime>
  <Words>598</Words>
  <Application>Microsoft Office PowerPoint</Application>
  <PresentationFormat>Widescreen</PresentationFormat>
  <Paragraphs>68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微软雅黑</vt:lpstr>
      <vt:lpstr>黑体</vt:lpstr>
      <vt:lpstr>宋体</vt:lpstr>
      <vt:lpstr>Arial</vt:lpstr>
      <vt:lpstr>Arial Unicode MS</vt:lpstr>
      <vt:lpstr>Calibri</vt:lpstr>
      <vt:lpstr>Cambria</vt:lpstr>
      <vt:lpstr>Constantia</vt:lpstr>
      <vt:lpstr>inpin heiti</vt:lpstr>
      <vt:lpstr>Times New Roman</vt:lpstr>
      <vt:lpstr>字魂17号-萌趣果冻体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可爱卡通儿童教育PPT</dc:title>
  <dc:creator>优品PPT</dc:creator>
  <cp:keywords>http:/www.ypppt.com</cp:keywords>
  <dc:description>http://www.ypppt.com/</dc:description>
  <cp:lastModifiedBy>admin</cp:lastModifiedBy>
  <cp:revision>567</cp:revision>
  <dcterms:created xsi:type="dcterms:W3CDTF">2016-02-25T11:28:42Z</dcterms:created>
  <dcterms:modified xsi:type="dcterms:W3CDTF">2022-03-24T08:54:45Z</dcterms:modified>
</cp:coreProperties>
</file>