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257" r:id="rId3"/>
    <p:sldId id="308" r:id="rId4"/>
    <p:sldId id="309" r:id="rId5"/>
    <p:sldId id="310" r:id="rId6"/>
    <p:sldId id="312" r:id="rId7"/>
    <p:sldId id="311" r:id="rId8"/>
    <p:sldId id="318" r:id="rId9"/>
    <p:sldId id="304" r:id="rId10"/>
    <p:sldId id="319" r:id="rId11"/>
    <p:sldId id="316" r:id="rId12"/>
    <p:sldId id="315" r:id="rId13"/>
    <p:sldId id="31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5B"/>
    <a:srgbClr val="C8D85B"/>
    <a:srgbClr val="F0893C"/>
    <a:srgbClr val="F7E3AD"/>
    <a:srgbClr val="A6C0A4"/>
    <a:srgbClr val="865B3E"/>
    <a:srgbClr val="85AA84"/>
    <a:srgbClr val="B09278"/>
    <a:srgbClr val="B09277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414" autoAdjust="0"/>
  </p:normalViewPr>
  <p:slideViewPr>
    <p:cSldViewPr snapToGrid="0" showGuides="1">
      <p:cViewPr varScale="1">
        <p:scale>
          <a:sx n="81" d="100"/>
          <a:sy n="81" d="100"/>
        </p:scale>
        <p:origin x="390" y="84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3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713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586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4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4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9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7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3" r:id="rId3"/>
    <p:sldLayoutId id="2147483661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5" r:id="rId11"/>
    <p:sldLayoutId id="2147483674" r:id="rId12"/>
    <p:sldLayoutId id="2147483672" r:id="rId13"/>
    <p:sldLayoutId id="2147483671" r:id="rId14"/>
    <p:sldLayoutId id="2147483670" r:id="rId15"/>
    <p:sldLayoutId id="2147483669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50" r:id="rId23"/>
    <p:sldLayoutId id="2147483652" r:id="rId24"/>
    <p:sldLayoutId id="2147483653" r:id="rId25"/>
    <p:sldLayoutId id="2147483654" r:id="rId26"/>
    <p:sldLayoutId id="2147483655" r:id="rId27"/>
    <p:sldLayoutId id="2147483656" r:id="rId28"/>
    <p:sldLayoutId id="2147483657" r:id="rId29"/>
    <p:sldLayoutId id="2147483658" r:id="rId30"/>
    <p:sldLayoutId id="2147483659" r:id="rId31"/>
    <p:sldLayoutId id="2147483660" r:id="rId32"/>
    <p:sldLayoutId id="2147483668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458713" y="-61878"/>
            <a:ext cx="12774538" cy="74290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8" y="1977390"/>
            <a:ext cx="3231600" cy="48806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499676" y="982568"/>
            <a:ext cx="1499801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49" y="5048705"/>
            <a:ext cx="12774537" cy="2020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70644" y="1055338"/>
            <a:ext cx="6428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 TẢ</a:t>
            </a:r>
            <a:endParaRPr lang="zh-CN" altLang="en-US" sz="66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83181" y="2301313"/>
            <a:ext cx="90034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5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54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endParaRPr lang="en-US" altLang="zh-CN" sz="5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(SGK </a:t>
            </a:r>
            <a:r>
              <a:rPr lang="en-US" altLang="zh-CN" sz="4800" b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trang</a:t>
            </a:r>
            <a:r>
              <a:rPr lang="en-US" altLang="zh-CN" sz="4800" b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91)</a:t>
            </a:r>
            <a:endParaRPr lang="zh-CN" altLang="en-US" sz="4800" b="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3342261" y="171945"/>
            <a:ext cx="5258321" cy="51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3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088" y="917359"/>
            <a:ext cx="10518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ct val="50000"/>
              </a:spcBef>
              <a:buAutoNum type="alphaLcParenR"/>
            </a:pPr>
            <a:r>
              <a:rPr lang="en-SG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hay x?</a:t>
            </a:r>
          </a:p>
          <a:p>
            <a:pPr algn="just">
              <a:spcBef>
                <a:spcPct val="50000"/>
              </a:spcBef>
            </a:pP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…a,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nhảy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ào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….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ới</a:t>
            </a:r>
            <a:r>
              <a:rPr lang="en-SG" alt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vi-VN" altLang="en-US" sz="32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AD595-728D-45E1-923B-118795A18F83}"/>
              </a:ext>
            </a:extLst>
          </p:cNvPr>
          <p:cNvSpPr txBox="1"/>
          <p:nvPr/>
        </p:nvSpPr>
        <p:spPr>
          <a:xfrm>
            <a:off x="2503899" y="1451137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280193-492B-432A-AD23-B663097BBCE0}"/>
              </a:ext>
            </a:extLst>
          </p:cNvPr>
          <p:cNvSpPr txBox="1"/>
          <p:nvPr/>
        </p:nvSpPr>
        <p:spPr>
          <a:xfrm>
            <a:off x="4319872" y="1464517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D09B2D-A37F-4306-8871-D78E7277A0AF}"/>
              </a:ext>
            </a:extLst>
          </p:cNvPr>
          <p:cNvSpPr txBox="1"/>
          <p:nvPr/>
        </p:nvSpPr>
        <p:spPr>
          <a:xfrm>
            <a:off x="5385111" y="1464517"/>
            <a:ext cx="7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B6DB4-8530-4E09-9E04-A92571898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06" y="2542930"/>
            <a:ext cx="3887656" cy="230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74A3D-B9BE-4442-B288-1E27AF146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147" y="2499668"/>
            <a:ext cx="3373993" cy="2240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EFD98E-C4F6-4738-A2E7-D715F1F00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0582" y="2527149"/>
            <a:ext cx="3164253" cy="2245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783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</a:t>
            </a:r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Để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con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cần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nhiều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sách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truyện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Phát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âm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nghĩa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của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từ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+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Tìm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hiểu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quy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tắc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s/x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    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848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371" y="1559875"/>
            <a:ext cx="409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DÒ: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2454" y="2648682"/>
            <a:ext cx="813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 thành bài chính tả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vở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ô li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Tiếng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Việt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Hoàn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thành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2, 3a SGK</a:t>
            </a: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588864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782" y="1122218"/>
            <a:ext cx="5250873" cy="217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338641" y="-634365"/>
            <a:ext cx="8208126" cy="5477232"/>
            <a:chOff x="3084810" y="-335112"/>
            <a:chExt cx="5809496" cy="5477232"/>
          </a:xfrm>
        </p:grpSpPr>
        <p:grpSp>
          <p:nvGrpSpPr>
            <p:cNvPr id="5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477232"/>
              <a:chOff x="3297693" y="-335112"/>
              <a:chExt cx="5596613" cy="5477232"/>
            </a:xfrm>
          </p:grpSpPr>
          <p:cxnSp>
            <p:nvCxnSpPr>
              <p:cNvPr id="7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115378" cy="1461498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852022" y="2681334"/>
            <a:ext cx="7287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6000" b="1" dirty="0">
                <a:solidFill>
                  <a:srgbClr val="865B3E"/>
                </a:solidFill>
                <a:latin typeface="Constantia" panose="02030602050306030303" pitchFamily="18" charset="0"/>
              </a:rPr>
              <a:t>CHÀO TẠM BIỆT!</a:t>
            </a:r>
            <a:endParaRPr lang="zh-CN" altLang="en-US" sz="6000" b="1" dirty="0">
              <a:solidFill>
                <a:srgbClr val="865B3E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1" name="组合 287">
            <a:extLst>
              <a:ext uri="{FF2B5EF4-FFF2-40B4-BE49-F238E27FC236}">
                <a16:creationId xmlns:a16="http://schemas.microsoft.com/office/drawing/2014/main" id="{149BF7A0-D77D-46D8-B1C4-AFCB7BAFF9C0}"/>
              </a:ext>
            </a:extLst>
          </p:cNvPr>
          <p:cNvGrpSpPr/>
          <p:nvPr/>
        </p:nvGrpSpPr>
        <p:grpSpPr>
          <a:xfrm>
            <a:off x="42826" y="4376771"/>
            <a:ext cx="2088445" cy="2100429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">
              <a:extLst>
                <a:ext uri="{FF2B5EF4-FFF2-40B4-BE49-F238E27FC236}">
                  <a16:creationId xmlns:a16="http://schemas.microsoft.com/office/drawing/2014/main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9">
              <a:extLst>
                <a:ext uri="{FF2B5EF4-FFF2-40B4-BE49-F238E27FC236}">
                  <a16:creationId xmlns:a16="http://schemas.microsoft.com/office/drawing/2014/main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3">
              <a:extLst>
                <a:ext uri="{FF2B5EF4-FFF2-40B4-BE49-F238E27FC236}">
                  <a16:creationId xmlns:a16="http://schemas.microsoft.com/office/drawing/2014/main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7">
              <a:extLst>
                <a:ext uri="{FF2B5EF4-FFF2-40B4-BE49-F238E27FC236}">
                  <a16:creationId xmlns:a16="http://schemas.microsoft.com/office/drawing/2014/main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30">
              <a:extLst>
                <a:ext uri="{FF2B5EF4-FFF2-40B4-BE49-F238E27FC236}">
                  <a16:creationId xmlns:a16="http://schemas.microsoft.com/office/drawing/2014/main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31">
              <a:extLst>
                <a:ext uri="{FF2B5EF4-FFF2-40B4-BE49-F238E27FC236}">
                  <a16:creationId xmlns:a16="http://schemas.microsoft.com/office/drawing/2014/main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32">
              <a:extLst>
                <a:ext uri="{FF2B5EF4-FFF2-40B4-BE49-F238E27FC236}">
                  <a16:creationId xmlns:a16="http://schemas.microsoft.com/office/drawing/2014/main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3">
              <a:extLst>
                <a:ext uri="{FF2B5EF4-FFF2-40B4-BE49-F238E27FC236}">
                  <a16:creationId xmlns:a16="http://schemas.microsoft.com/office/drawing/2014/main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4">
              <a:extLst>
                <a:ext uri="{FF2B5EF4-FFF2-40B4-BE49-F238E27FC236}">
                  <a16:creationId xmlns:a16="http://schemas.microsoft.com/office/drawing/2014/main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5">
              <a:extLst>
                <a:ext uri="{FF2B5EF4-FFF2-40B4-BE49-F238E27FC236}">
                  <a16:creationId xmlns:a16="http://schemas.microsoft.com/office/drawing/2014/main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6">
              <a:extLst>
                <a:ext uri="{FF2B5EF4-FFF2-40B4-BE49-F238E27FC236}">
                  <a16:creationId xmlns:a16="http://schemas.microsoft.com/office/drawing/2014/main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7">
              <a:extLst>
                <a:ext uri="{FF2B5EF4-FFF2-40B4-BE49-F238E27FC236}">
                  <a16:creationId xmlns:a16="http://schemas.microsoft.com/office/drawing/2014/main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8">
              <a:extLst>
                <a:ext uri="{FF2B5EF4-FFF2-40B4-BE49-F238E27FC236}">
                  <a16:creationId xmlns:a16="http://schemas.microsoft.com/office/drawing/2014/main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6" name="Group 260">
            <a:extLst>
              <a:ext uri="{FF2B5EF4-FFF2-40B4-BE49-F238E27FC236}">
                <a16:creationId xmlns:a16="http://schemas.microsoft.com/office/drawing/2014/main" id="{A4886B43-3774-4734-BE89-E167564B6D7C}"/>
              </a:ext>
            </a:extLst>
          </p:cNvPr>
          <p:cNvGrpSpPr/>
          <p:nvPr/>
        </p:nvGrpSpPr>
        <p:grpSpPr>
          <a:xfrm>
            <a:off x="2282660" y="4845212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7" name="Freeform: Shape 40">
              <a:extLst>
                <a:ext uri="{FF2B5EF4-FFF2-40B4-BE49-F238E27FC236}">
                  <a16:creationId xmlns:a16="http://schemas.microsoft.com/office/drawing/2014/main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41">
              <a:extLst>
                <a:ext uri="{FF2B5EF4-FFF2-40B4-BE49-F238E27FC236}">
                  <a16:creationId xmlns:a16="http://schemas.microsoft.com/office/drawing/2014/main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42">
              <a:extLst>
                <a:ext uri="{FF2B5EF4-FFF2-40B4-BE49-F238E27FC236}">
                  <a16:creationId xmlns:a16="http://schemas.microsoft.com/office/drawing/2014/main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3">
              <a:extLst>
                <a:ext uri="{FF2B5EF4-FFF2-40B4-BE49-F238E27FC236}">
                  <a16:creationId xmlns:a16="http://schemas.microsoft.com/office/drawing/2014/main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4">
              <a:extLst>
                <a:ext uri="{FF2B5EF4-FFF2-40B4-BE49-F238E27FC236}">
                  <a16:creationId xmlns:a16="http://schemas.microsoft.com/office/drawing/2014/main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5">
              <a:extLst>
                <a:ext uri="{FF2B5EF4-FFF2-40B4-BE49-F238E27FC236}">
                  <a16:creationId xmlns:a16="http://schemas.microsoft.com/office/drawing/2014/main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6">
              <a:extLst>
                <a:ext uri="{FF2B5EF4-FFF2-40B4-BE49-F238E27FC236}">
                  <a16:creationId xmlns:a16="http://schemas.microsoft.com/office/drawing/2014/main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7">
              <a:extLst>
                <a:ext uri="{FF2B5EF4-FFF2-40B4-BE49-F238E27FC236}">
                  <a16:creationId xmlns:a16="http://schemas.microsoft.com/office/drawing/2014/main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8">
              <a:extLst>
                <a:ext uri="{FF2B5EF4-FFF2-40B4-BE49-F238E27FC236}">
                  <a16:creationId xmlns:a16="http://schemas.microsoft.com/office/drawing/2014/main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9">
              <a:extLst>
                <a:ext uri="{FF2B5EF4-FFF2-40B4-BE49-F238E27FC236}">
                  <a16:creationId xmlns:a16="http://schemas.microsoft.com/office/drawing/2014/main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50">
              <a:extLst>
                <a:ext uri="{FF2B5EF4-FFF2-40B4-BE49-F238E27FC236}">
                  <a16:creationId xmlns:a16="http://schemas.microsoft.com/office/drawing/2014/main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51">
              <a:extLst>
                <a:ext uri="{FF2B5EF4-FFF2-40B4-BE49-F238E27FC236}">
                  <a16:creationId xmlns:a16="http://schemas.microsoft.com/office/drawing/2014/main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2">
              <a:extLst>
                <a:ext uri="{FF2B5EF4-FFF2-40B4-BE49-F238E27FC236}">
                  <a16:creationId xmlns:a16="http://schemas.microsoft.com/office/drawing/2014/main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3">
              <a:extLst>
                <a:ext uri="{FF2B5EF4-FFF2-40B4-BE49-F238E27FC236}">
                  <a16:creationId xmlns:a16="http://schemas.microsoft.com/office/drawing/2014/main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4">
              <a:extLst>
                <a:ext uri="{FF2B5EF4-FFF2-40B4-BE49-F238E27FC236}">
                  <a16:creationId xmlns:a16="http://schemas.microsoft.com/office/drawing/2014/main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5">
              <a:extLst>
                <a:ext uri="{FF2B5EF4-FFF2-40B4-BE49-F238E27FC236}">
                  <a16:creationId xmlns:a16="http://schemas.microsoft.com/office/drawing/2014/main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6">
              <a:extLst>
                <a:ext uri="{FF2B5EF4-FFF2-40B4-BE49-F238E27FC236}">
                  <a16:creationId xmlns:a16="http://schemas.microsoft.com/office/drawing/2014/main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7">
              <a:extLst>
                <a:ext uri="{FF2B5EF4-FFF2-40B4-BE49-F238E27FC236}">
                  <a16:creationId xmlns:a16="http://schemas.microsoft.com/office/drawing/2014/main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8">
              <a:extLst>
                <a:ext uri="{FF2B5EF4-FFF2-40B4-BE49-F238E27FC236}">
                  <a16:creationId xmlns:a16="http://schemas.microsoft.com/office/drawing/2014/main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9">
              <a:extLst>
                <a:ext uri="{FF2B5EF4-FFF2-40B4-BE49-F238E27FC236}">
                  <a16:creationId xmlns:a16="http://schemas.microsoft.com/office/drawing/2014/main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60">
              <a:extLst>
                <a:ext uri="{FF2B5EF4-FFF2-40B4-BE49-F238E27FC236}">
                  <a16:creationId xmlns:a16="http://schemas.microsoft.com/office/drawing/2014/main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61">
              <a:extLst>
                <a:ext uri="{FF2B5EF4-FFF2-40B4-BE49-F238E27FC236}">
                  <a16:creationId xmlns:a16="http://schemas.microsoft.com/office/drawing/2014/main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2">
              <a:extLst>
                <a:ext uri="{FF2B5EF4-FFF2-40B4-BE49-F238E27FC236}">
                  <a16:creationId xmlns:a16="http://schemas.microsoft.com/office/drawing/2014/main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3">
              <a:extLst>
                <a:ext uri="{FF2B5EF4-FFF2-40B4-BE49-F238E27FC236}">
                  <a16:creationId xmlns:a16="http://schemas.microsoft.com/office/drawing/2014/main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4">
              <a:extLst>
                <a:ext uri="{FF2B5EF4-FFF2-40B4-BE49-F238E27FC236}">
                  <a16:creationId xmlns:a16="http://schemas.microsoft.com/office/drawing/2014/main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5">
              <a:extLst>
                <a:ext uri="{FF2B5EF4-FFF2-40B4-BE49-F238E27FC236}">
                  <a16:creationId xmlns:a16="http://schemas.microsoft.com/office/drawing/2014/main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6">
              <a:extLst>
                <a:ext uri="{FF2B5EF4-FFF2-40B4-BE49-F238E27FC236}">
                  <a16:creationId xmlns:a16="http://schemas.microsoft.com/office/drawing/2014/main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7">
              <a:extLst>
                <a:ext uri="{FF2B5EF4-FFF2-40B4-BE49-F238E27FC236}">
                  <a16:creationId xmlns:a16="http://schemas.microsoft.com/office/drawing/2014/main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8">
              <a:extLst>
                <a:ext uri="{FF2B5EF4-FFF2-40B4-BE49-F238E27FC236}">
                  <a16:creationId xmlns:a16="http://schemas.microsoft.com/office/drawing/2014/main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9">
              <a:extLst>
                <a:ext uri="{FF2B5EF4-FFF2-40B4-BE49-F238E27FC236}">
                  <a16:creationId xmlns:a16="http://schemas.microsoft.com/office/drawing/2014/main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70">
              <a:extLst>
                <a:ext uri="{FF2B5EF4-FFF2-40B4-BE49-F238E27FC236}">
                  <a16:creationId xmlns:a16="http://schemas.microsoft.com/office/drawing/2014/main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71">
              <a:extLst>
                <a:ext uri="{FF2B5EF4-FFF2-40B4-BE49-F238E27FC236}">
                  <a16:creationId xmlns:a16="http://schemas.microsoft.com/office/drawing/2014/main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2">
              <a:extLst>
                <a:ext uri="{FF2B5EF4-FFF2-40B4-BE49-F238E27FC236}">
                  <a16:creationId xmlns:a16="http://schemas.microsoft.com/office/drawing/2014/main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4">
              <a:extLst>
                <a:ext uri="{FF2B5EF4-FFF2-40B4-BE49-F238E27FC236}">
                  <a16:creationId xmlns:a16="http://schemas.microsoft.com/office/drawing/2014/main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5">
              <a:extLst>
                <a:ext uri="{FF2B5EF4-FFF2-40B4-BE49-F238E27FC236}">
                  <a16:creationId xmlns:a16="http://schemas.microsoft.com/office/drawing/2014/main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6">
              <a:extLst>
                <a:ext uri="{FF2B5EF4-FFF2-40B4-BE49-F238E27FC236}">
                  <a16:creationId xmlns:a16="http://schemas.microsoft.com/office/drawing/2014/main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7">
              <a:extLst>
                <a:ext uri="{FF2B5EF4-FFF2-40B4-BE49-F238E27FC236}">
                  <a16:creationId xmlns:a16="http://schemas.microsoft.com/office/drawing/2014/main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8">
              <a:extLst>
                <a:ext uri="{FF2B5EF4-FFF2-40B4-BE49-F238E27FC236}">
                  <a16:creationId xmlns:a16="http://schemas.microsoft.com/office/drawing/2014/main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9">
              <a:extLst>
                <a:ext uri="{FF2B5EF4-FFF2-40B4-BE49-F238E27FC236}">
                  <a16:creationId xmlns:a16="http://schemas.microsoft.com/office/drawing/2014/main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80">
              <a:extLst>
                <a:ext uri="{FF2B5EF4-FFF2-40B4-BE49-F238E27FC236}">
                  <a16:creationId xmlns:a16="http://schemas.microsoft.com/office/drawing/2014/main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81">
              <a:extLst>
                <a:ext uri="{FF2B5EF4-FFF2-40B4-BE49-F238E27FC236}">
                  <a16:creationId xmlns:a16="http://schemas.microsoft.com/office/drawing/2014/main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2">
              <a:extLst>
                <a:ext uri="{FF2B5EF4-FFF2-40B4-BE49-F238E27FC236}">
                  <a16:creationId xmlns:a16="http://schemas.microsoft.com/office/drawing/2014/main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3">
              <a:extLst>
                <a:ext uri="{FF2B5EF4-FFF2-40B4-BE49-F238E27FC236}">
                  <a16:creationId xmlns:a16="http://schemas.microsoft.com/office/drawing/2014/main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4">
              <a:extLst>
                <a:ext uri="{FF2B5EF4-FFF2-40B4-BE49-F238E27FC236}">
                  <a16:creationId xmlns:a16="http://schemas.microsoft.com/office/drawing/2014/main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5">
              <a:extLst>
                <a:ext uri="{FF2B5EF4-FFF2-40B4-BE49-F238E27FC236}">
                  <a16:creationId xmlns:a16="http://schemas.microsoft.com/office/drawing/2014/main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6">
              <a:extLst>
                <a:ext uri="{FF2B5EF4-FFF2-40B4-BE49-F238E27FC236}">
                  <a16:creationId xmlns:a16="http://schemas.microsoft.com/office/drawing/2014/main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7">
              <a:extLst>
                <a:ext uri="{FF2B5EF4-FFF2-40B4-BE49-F238E27FC236}">
                  <a16:creationId xmlns:a16="http://schemas.microsoft.com/office/drawing/2014/main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8">
              <a:extLst>
                <a:ext uri="{FF2B5EF4-FFF2-40B4-BE49-F238E27FC236}">
                  <a16:creationId xmlns:a16="http://schemas.microsoft.com/office/drawing/2014/main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9">
              <a:extLst>
                <a:ext uri="{FF2B5EF4-FFF2-40B4-BE49-F238E27FC236}">
                  <a16:creationId xmlns:a16="http://schemas.microsoft.com/office/drawing/2014/main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90">
              <a:extLst>
                <a:ext uri="{FF2B5EF4-FFF2-40B4-BE49-F238E27FC236}">
                  <a16:creationId xmlns:a16="http://schemas.microsoft.com/office/drawing/2014/main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91">
              <a:extLst>
                <a:ext uri="{FF2B5EF4-FFF2-40B4-BE49-F238E27FC236}">
                  <a16:creationId xmlns:a16="http://schemas.microsoft.com/office/drawing/2014/main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2">
              <a:extLst>
                <a:ext uri="{FF2B5EF4-FFF2-40B4-BE49-F238E27FC236}">
                  <a16:creationId xmlns:a16="http://schemas.microsoft.com/office/drawing/2014/main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3">
              <a:extLst>
                <a:ext uri="{FF2B5EF4-FFF2-40B4-BE49-F238E27FC236}">
                  <a16:creationId xmlns:a16="http://schemas.microsoft.com/office/drawing/2014/main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4">
              <a:extLst>
                <a:ext uri="{FF2B5EF4-FFF2-40B4-BE49-F238E27FC236}">
                  <a16:creationId xmlns:a16="http://schemas.microsoft.com/office/drawing/2014/main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5">
              <a:extLst>
                <a:ext uri="{FF2B5EF4-FFF2-40B4-BE49-F238E27FC236}">
                  <a16:creationId xmlns:a16="http://schemas.microsoft.com/office/drawing/2014/main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6">
              <a:extLst>
                <a:ext uri="{FF2B5EF4-FFF2-40B4-BE49-F238E27FC236}">
                  <a16:creationId xmlns:a16="http://schemas.microsoft.com/office/drawing/2014/main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7">
              <a:extLst>
                <a:ext uri="{FF2B5EF4-FFF2-40B4-BE49-F238E27FC236}">
                  <a16:creationId xmlns:a16="http://schemas.microsoft.com/office/drawing/2014/main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8">
              <a:extLst>
                <a:ext uri="{FF2B5EF4-FFF2-40B4-BE49-F238E27FC236}">
                  <a16:creationId xmlns:a16="http://schemas.microsoft.com/office/drawing/2014/main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9">
              <a:extLst>
                <a:ext uri="{FF2B5EF4-FFF2-40B4-BE49-F238E27FC236}">
                  <a16:creationId xmlns:a16="http://schemas.microsoft.com/office/drawing/2014/main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00">
              <a:extLst>
                <a:ext uri="{FF2B5EF4-FFF2-40B4-BE49-F238E27FC236}">
                  <a16:creationId xmlns:a16="http://schemas.microsoft.com/office/drawing/2014/main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01">
              <a:extLst>
                <a:ext uri="{FF2B5EF4-FFF2-40B4-BE49-F238E27FC236}">
                  <a16:creationId xmlns:a16="http://schemas.microsoft.com/office/drawing/2014/main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2">
              <a:extLst>
                <a:ext uri="{FF2B5EF4-FFF2-40B4-BE49-F238E27FC236}">
                  <a16:creationId xmlns:a16="http://schemas.microsoft.com/office/drawing/2014/main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3">
              <a:extLst>
                <a:ext uri="{FF2B5EF4-FFF2-40B4-BE49-F238E27FC236}">
                  <a16:creationId xmlns:a16="http://schemas.microsoft.com/office/drawing/2014/main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5">
              <a:extLst>
                <a:ext uri="{FF2B5EF4-FFF2-40B4-BE49-F238E27FC236}">
                  <a16:creationId xmlns:a16="http://schemas.microsoft.com/office/drawing/2014/main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6">
              <a:extLst>
                <a:ext uri="{FF2B5EF4-FFF2-40B4-BE49-F238E27FC236}">
                  <a16:creationId xmlns:a16="http://schemas.microsoft.com/office/drawing/2014/main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Group 255">
            <a:extLst>
              <a:ext uri="{FF2B5EF4-FFF2-40B4-BE49-F238E27FC236}">
                <a16:creationId xmlns:a16="http://schemas.microsoft.com/office/drawing/2014/main" id="{54439F45-6144-42CE-9449-850320C2A715}"/>
              </a:ext>
            </a:extLst>
          </p:cNvPr>
          <p:cNvGrpSpPr/>
          <p:nvPr/>
        </p:nvGrpSpPr>
        <p:grpSpPr>
          <a:xfrm>
            <a:off x="5709423" y="4147530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5" name="Freeform: Shape 108">
              <a:extLst>
                <a:ext uri="{FF2B5EF4-FFF2-40B4-BE49-F238E27FC236}">
                  <a16:creationId xmlns:a16="http://schemas.microsoft.com/office/drawing/2014/main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109">
              <a:extLst>
                <a:ext uri="{FF2B5EF4-FFF2-40B4-BE49-F238E27FC236}">
                  <a16:creationId xmlns:a16="http://schemas.microsoft.com/office/drawing/2014/main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1">
              <a:extLst>
                <a:ext uri="{FF2B5EF4-FFF2-40B4-BE49-F238E27FC236}">
                  <a16:creationId xmlns:a16="http://schemas.microsoft.com/office/drawing/2014/main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2">
              <a:extLst>
                <a:ext uri="{FF2B5EF4-FFF2-40B4-BE49-F238E27FC236}">
                  <a16:creationId xmlns:a16="http://schemas.microsoft.com/office/drawing/2014/main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4">
              <a:extLst>
                <a:ext uri="{FF2B5EF4-FFF2-40B4-BE49-F238E27FC236}">
                  <a16:creationId xmlns:a16="http://schemas.microsoft.com/office/drawing/2014/main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5">
              <a:extLst>
                <a:ext uri="{FF2B5EF4-FFF2-40B4-BE49-F238E27FC236}">
                  <a16:creationId xmlns:a16="http://schemas.microsoft.com/office/drawing/2014/main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6">
              <a:extLst>
                <a:ext uri="{FF2B5EF4-FFF2-40B4-BE49-F238E27FC236}">
                  <a16:creationId xmlns:a16="http://schemas.microsoft.com/office/drawing/2014/main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7">
              <a:extLst>
                <a:ext uri="{FF2B5EF4-FFF2-40B4-BE49-F238E27FC236}">
                  <a16:creationId xmlns:a16="http://schemas.microsoft.com/office/drawing/2014/main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8">
              <a:extLst>
                <a:ext uri="{FF2B5EF4-FFF2-40B4-BE49-F238E27FC236}">
                  <a16:creationId xmlns:a16="http://schemas.microsoft.com/office/drawing/2014/main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9">
              <a:extLst>
                <a:ext uri="{FF2B5EF4-FFF2-40B4-BE49-F238E27FC236}">
                  <a16:creationId xmlns:a16="http://schemas.microsoft.com/office/drawing/2014/main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20">
              <a:extLst>
                <a:ext uri="{FF2B5EF4-FFF2-40B4-BE49-F238E27FC236}">
                  <a16:creationId xmlns:a16="http://schemas.microsoft.com/office/drawing/2014/main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1">
              <a:extLst>
                <a:ext uri="{FF2B5EF4-FFF2-40B4-BE49-F238E27FC236}">
                  <a16:creationId xmlns:a16="http://schemas.microsoft.com/office/drawing/2014/main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2">
              <a:extLst>
                <a:ext uri="{FF2B5EF4-FFF2-40B4-BE49-F238E27FC236}">
                  <a16:creationId xmlns:a16="http://schemas.microsoft.com/office/drawing/2014/main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3">
              <a:extLst>
                <a:ext uri="{FF2B5EF4-FFF2-40B4-BE49-F238E27FC236}">
                  <a16:creationId xmlns:a16="http://schemas.microsoft.com/office/drawing/2014/main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4">
              <a:extLst>
                <a:ext uri="{FF2B5EF4-FFF2-40B4-BE49-F238E27FC236}">
                  <a16:creationId xmlns:a16="http://schemas.microsoft.com/office/drawing/2014/main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5">
              <a:extLst>
                <a:ext uri="{FF2B5EF4-FFF2-40B4-BE49-F238E27FC236}">
                  <a16:creationId xmlns:a16="http://schemas.microsoft.com/office/drawing/2014/main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6">
              <a:extLst>
                <a:ext uri="{FF2B5EF4-FFF2-40B4-BE49-F238E27FC236}">
                  <a16:creationId xmlns:a16="http://schemas.microsoft.com/office/drawing/2014/main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7">
              <a:extLst>
                <a:ext uri="{FF2B5EF4-FFF2-40B4-BE49-F238E27FC236}">
                  <a16:creationId xmlns:a16="http://schemas.microsoft.com/office/drawing/2014/main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8">
              <a:extLst>
                <a:ext uri="{FF2B5EF4-FFF2-40B4-BE49-F238E27FC236}">
                  <a16:creationId xmlns:a16="http://schemas.microsoft.com/office/drawing/2014/main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9">
              <a:extLst>
                <a:ext uri="{FF2B5EF4-FFF2-40B4-BE49-F238E27FC236}">
                  <a16:creationId xmlns:a16="http://schemas.microsoft.com/office/drawing/2014/main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30">
              <a:extLst>
                <a:ext uri="{FF2B5EF4-FFF2-40B4-BE49-F238E27FC236}">
                  <a16:creationId xmlns:a16="http://schemas.microsoft.com/office/drawing/2014/main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1">
              <a:extLst>
                <a:ext uri="{FF2B5EF4-FFF2-40B4-BE49-F238E27FC236}">
                  <a16:creationId xmlns:a16="http://schemas.microsoft.com/office/drawing/2014/main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2">
              <a:extLst>
                <a:ext uri="{FF2B5EF4-FFF2-40B4-BE49-F238E27FC236}">
                  <a16:creationId xmlns:a16="http://schemas.microsoft.com/office/drawing/2014/main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3">
              <a:extLst>
                <a:ext uri="{FF2B5EF4-FFF2-40B4-BE49-F238E27FC236}">
                  <a16:creationId xmlns:a16="http://schemas.microsoft.com/office/drawing/2014/main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4">
              <a:extLst>
                <a:ext uri="{FF2B5EF4-FFF2-40B4-BE49-F238E27FC236}">
                  <a16:creationId xmlns:a16="http://schemas.microsoft.com/office/drawing/2014/main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5">
              <a:extLst>
                <a:ext uri="{FF2B5EF4-FFF2-40B4-BE49-F238E27FC236}">
                  <a16:creationId xmlns:a16="http://schemas.microsoft.com/office/drawing/2014/main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6">
              <a:extLst>
                <a:ext uri="{FF2B5EF4-FFF2-40B4-BE49-F238E27FC236}">
                  <a16:creationId xmlns:a16="http://schemas.microsoft.com/office/drawing/2014/main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7">
              <a:extLst>
                <a:ext uri="{FF2B5EF4-FFF2-40B4-BE49-F238E27FC236}">
                  <a16:creationId xmlns:a16="http://schemas.microsoft.com/office/drawing/2014/main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8">
              <a:extLst>
                <a:ext uri="{FF2B5EF4-FFF2-40B4-BE49-F238E27FC236}">
                  <a16:creationId xmlns:a16="http://schemas.microsoft.com/office/drawing/2014/main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9">
              <a:extLst>
                <a:ext uri="{FF2B5EF4-FFF2-40B4-BE49-F238E27FC236}">
                  <a16:creationId xmlns:a16="http://schemas.microsoft.com/office/drawing/2014/main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40">
              <a:extLst>
                <a:ext uri="{FF2B5EF4-FFF2-40B4-BE49-F238E27FC236}">
                  <a16:creationId xmlns:a16="http://schemas.microsoft.com/office/drawing/2014/main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id="{97F74E1A-7364-4171-A47B-7D83ED0312E2}"/>
              </a:ext>
            </a:extLst>
          </p:cNvPr>
          <p:cNvGrpSpPr/>
          <p:nvPr/>
        </p:nvGrpSpPr>
        <p:grpSpPr>
          <a:xfrm>
            <a:off x="8204203" y="5064218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lc="http://schemas.openxmlformats.org/drawingml/2006/lockedCanvas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1215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菱形 34"/>
          <p:cNvSpPr/>
          <p:nvPr/>
        </p:nvSpPr>
        <p:spPr>
          <a:xfrm>
            <a:off x="5615556" y="3541274"/>
            <a:ext cx="592511" cy="59251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9833" y="1802815"/>
            <a:ext cx="4096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6536" y="2033647"/>
            <a:ext cx="8325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Nghe-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xác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đoạn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ừ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Thầy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giáo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nói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…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nhìn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xuống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chúng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tôi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trong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Buổi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thể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dục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đúng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n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ư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ngoài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rốt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-xi,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Cô-rét-ti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Xtác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Ga-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rô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nê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-li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- Làm đúng bài tập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phân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SG" altLang="zh-CN" sz="2400" dirty="0" err="1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biệt</a:t>
            </a:r>
            <a:r>
              <a:rPr lang="en-SG" altLang="zh-CN" sz="2400" dirty="0"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s/x</a:t>
            </a:r>
            <a:endParaRPr lang="en-US" altLang="zh-CN" dirty="0"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41" name="Freeform 10"/>
          <p:cNvSpPr>
            <a:spLocks/>
          </p:cNvSpPr>
          <p:nvPr/>
        </p:nvSpPr>
        <p:spPr bwMode="auto">
          <a:xfrm>
            <a:off x="-22914" y="4053642"/>
            <a:ext cx="2800855" cy="2209363"/>
          </a:xfrm>
          <a:custGeom>
            <a:avLst/>
            <a:gdLst>
              <a:gd name="T0" fmla="*/ 478 w 478"/>
              <a:gd name="T1" fmla="*/ 216 h 452"/>
              <a:gd name="T2" fmla="*/ 421 w 478"/>
              <a:gd name="T3" fmla="*/ 135 h 452"/>
              <a:gd name="T4" fmla="*/ 422 w 478"/>
              <a:gd name="T5" fmla="*/ 119 h 452"/>
              <a:gd name="T6" fmla="*/ 323 w 478"/>
              <a:gd name="T7" fmla="*/ 19 h 452"/>
              <a:gd name="T8" fmla="*/ 295 w 478"/>
              <a:gd name="T9" fmla="*/ 23 h 452"/>
              <a:gd name="T10" fmla="*/ 237 w 478"/>
              <a:gd name="T11" fmla="*/ 0 h 452"/>
              <a:gd name="T12" fmla="*/ 165 w 478"/>
              <a:gd name="T13" fmla="*/ 43 h 452"/>
              <a:gd name="T14" fmla="*/ 122 w 478"/>
              <a:gd name="T15" fmla="*/ 33 h 452"/>
              <a:gd name="T16" fmla="*/ 22 w 478"/>
              <a:gd name="T17" fmla="*/ 133 h 452"/>
              <a:gd name="T18" fmla="*/ 35 w 478"/>
              <a:gd name="T19" fmla="*/ 180 h 452"/>
              <a:gd name="T20" fmla="*/ 0 w 478"/>
              <a:gd name="T21" fmla="*/ 235 h 452"/>
              <a:gd name="T22" fmla="*/ 29 w 478"/>
              <a:gd name="T23" fmla="*/ 288 h 452"/>
              <a:gd name="T24" fmla="*/ 25 w 478"/>
              <a:gd name="T25" fmla="*/ 317 h 452"/>
              <a:gd name="T26" fmla="*/ 124 w 478"/>
              <a:gd name="T27" fmla="*/ 416 h 452"/>
              <a:gd name="T28" fmla="*/ 136 w 478"/>
              <a:gd name="T29" fmla="*/ 415 h 452"/>
              <a:gd name="T30" fmla="*/ 222 w 478"/>
              <a:gd name="T31" fmla="*/ 452 h 452"/>
              <a:gd name="T32" fmla="*/ 300 w 478"/>
              <a:gd name="T33" fmla="*/ 422 h 452"/>
              <a:gd name="T34" fmla="*/ 328 w 478"/>
              <a:gd name="T35" fmla="*/ 427 h 452"/>
              <a:gd name="T36" fmla="*/ 431 w 478"/>
              <a:gd name="T37" fmla="*/ 324 h 452"/>
              <a:gd name="T38" fmla="*/ 427 w 478"/>
              <a:gd name="T39" fmla="*/ 294 h 452"/>
              <a:gd name="T40" fmla="*/ 478 w 478"/>
              <a:gd name="T41" fmla="*/ 21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78" h="452">
                <a:moveTo>
                  <a:pt x="478" y="216"/>
                </a:moveTo>
                <a:cubicBezTo>
                  <a:pt x="478" y="179"/>
                  <a:pt x="454" y="147"/>
                  <a:pt x="421" y="135"/>
                </a:cubicBezTo>
                <a:cubicBezTo>
                  <a:pt x="422" y="130"/>
                  <a:pt x="422" y="124"/>
                  <a:pt x="422" y="119"/>
                </a:cubicBezTo>
                <a:cubicBezTo>
                  <a:pt x="422" y="64"/>
                  <a:pt x="378" y="19"/>
                  <a:pt x="323" y="19"/>
                </a:cubicBezTo>
                <a:cubicBezTo>
                  <a:pt x="313" y="19"/>
                  <a:pt x="304" y="21"/>
                  <a:pt x="295" y="23"/>
                </a:cubicBezTo>
                <a:cubicBezTo>
                  <a:pt x="280" y="9"/>
                  <a:pt x="260" y="0"/>
                  <a:pt x="237" y="0"/>
                </a:cubicBezTo>
                <a:cubicBezTo>
                  <a:pt x="206" y="0"/>
                  <a:pt x="179" y="17"/>
                  <a:pt x="165" y="43"/>
                </a:cubicBezTo>
                <a:cubicBezTo>
                  <a:pt x="152" y="37"/>
                  <a:pt x="137" y="33"/>
                  <a:pt x="122" y="33"/>
                </a:cubicBezTo>
                <a:cubicBezTo>
                  <a:pt x="67" y="33"/>
                  <a:pt x="22" y="78"/>
                  <a:pt x="22" y="133"/>
                </a:cubicBezTo>
                <a:cubicBezTo>
                  <a:pt x="22" y="150"/>
                  <a:pt x="27" y="166"/>
                  <a:pt x="35" y="180"/>
                </a:cubicBezTo>
                <a:cubicBezTo>
                  <a:pt x="14" y="190"/>
                  <a:pt x="0" y="211"/>
                  <a:pt x="0" y="235"/>
                </a:cubicBezTo>
                <a:cubicBezTo>
                  <a:pt x="0" y="257"/>
                  <a:pt x="12" y="277"/>
                  <a:pt x="29" y="288"/>
                </a:cubicBezTo>
                <a:cubicBezTo>
                  <a:pt x="27" y="297"/>
                  <a:pt x="25" y="307"/>
                  <a:pt x="25" y="317"/>
                </a:cubicBezTo>
                <a:cubicBezTo>
                  <a:pt x="25" y="371"/>
                  <a:pt x="69" y="416"/>
                  <a:pt x="124" y="416"/>
                </a:cubicBezTo>
                <a:cubicBezTo>
                  <a:pt x="128" y="416"/>
                  <a:pt x="132" y="415"/>
                  <a:pt x="136" y="415"/>
                </a:cubicBezTo>
                <a:cubicBezTo>
                  <a:pt x="157" y="438"/>
                  <a:pt x="188" y="452"/>
                  <a:pt x="222" y="452"/>
                </a:cubicBezTo>
                <a:cubicBezTo>
                  <a:pt x="252" y="452"/>
                  <a:pt x="279" y="441"/>
                  <a:pt x="300" y="422"/>
                </a:cubicBezTo>
                <a:cubicBezTo>
                  <a:pt x="309" y="425"/>
                  <a:pt x="318" y="427"/>
                  <a:pt x="328" y="427"/>
                </a:cubicBezTo>
                <a:cubicBezTo>
                  <a:pt x="385" y="427"/>
                  <a:pt x="431" y="380"/>
                  <a:pt x="431" y="324"/>
                </a:cubicBezTo>
                <a:cubicBezTo>
                  <a:pt x="431" y="313"/>
                  <a:pt x="430" y="304"/>
                  <a:pt x="427" y="294"/>
                </a:cubicBezTo>
                <a:cubicBezTo>
                  <a:pt x="457" y="281"/>
                  <a:pt x="478" y="251"/>
                  <a:pt x="478" y="216"/>
                </a:cubicBezTo>
                <a:close/>
              </a:path>
            </a:pathLst>
          </a:custGeom>
          <a:solidFill>
            <a:srgbClr val="9BC200">
              <a:alpha val="75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42" name="Freeform 12"/>
          <p:cNvSpPr>
            <a:spLocks/>
          </p:cNvSpPr>
          <p:nvPr/>
        </p:nvSpPr>
        <p:spPr bwMode="auto">
          <a:xfrm>
            <a:off x="414867" y="4959927"/>
            <a:ext cx="1704878" cy="1884196"/>
          </a:xfrm>
          <a:custGeom>
            <a:avLst/>
            <a:gdLst>
              <a:gd name="T0" fmla="*/ 278 w 367"/>
              <a:gd name="T1" fmla="*/ 203 h 492"/>
              <a:gd name="T2" fmla="*/ 202 w 367"/>
              <a:gd name="T3" fmla="*/ 250 h 492"/>
              <a:gd name="T4" fmla="*/ 197 w 367"/>
              <a:gd name="T5" fmla="*/ 153 h 492"/>
              <a:gd name="T6" fmla="*/ 236 w 367"/>
              <a:gd name="T7" fmla="*/ 0 h 492"/>
              <a:gd name="T8" fmla="*/ 177 w 367"/>
              <a:gd name="T9" fmla="*/ 140 h 492"/>
              <a:gd name="T10" fmla="*/ 174 w 367"/>
              <a:gd name="T11" fmla="*/ 144 h 492"/>
              <a:gd name="T12" fmla="*/ 117 w 367"/>
              <a:gd name="T13" fmla="*/ 102 h 492"/>
              <a:gd name="T14" fmla="*/ 95 w 367"/>
              <a:gd name="T15" fmla="*/ 24 h 492"/>
              <a:gd name="T16" fmla="*/ 109 w 367"/>
              <a:gd name="T17" fmla="*/ 106 h 492"/>
              <a:gd name="T18" fmla="*/ 158 w 367"/>
              <a:gd name="T19" fmla="*/ 180 h 492"/>
              <a:gd name="T20" fmla="*/ 159 w 367"/>
              <a:gd name="T21" fmla="*/ 180 h 492"/>
              <a:gd name="T22" fmla="*/ 163 w 367"/>
              <a:gd name="T23" fmla="*/ 228 h 492"/>
              <a:gd name="T24" fmla="*/ 74 w 367"/>
              <a:gd name="T25" fmla="*/ 221 h 492"/>
              <a:gd name="T26" fmla="*/ 0 w 367"/>
              <a:gd name="T27" fmla="*/ 131 h 492"/>
              <a:gd name="T28" fmla="*/ 64 w 367"/>
              <a:gd name="T29" fmla="*/ 232 h 492"/>
              <a:gd name="T30" fmla="*/ 174 w 367"/>
              <a:gd name="T31" fmla="*/ 262 h 492"/>
              <a:gd name="T32" fmla="*/ 160 w 367"/>
              <a:gd name="T33" fmla="*/ 492 h 492"/>
              <a:gd name="T34" fmla="*/ 225 w 367"/>
              <a:gd name="T35" fmla="*/ 492 h 492"/>
              <a:gd name="T36" fmla="*/ 224 w 367"/>
              <a:gd name="T37" fmla="*/ 288 h 492"/>
              <a:gd name="T38" fmla="*/ 284 w 367"/>
              <a:gd name="T39" fmla="*/ 224 h 492"/>
              <a:gd name="T40" fmla="*/ 367 w 367"/>
              <a:gd name="T41" fmla="*/ 124 h 492"/>
              <a:gd name="T42" fmla="*/ 278 w 367"/>
              <a:gd name="T43" fmla="*/ 20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7" h="492">
                <a:moveTo>
                  <a:pt x="278" y="203"/>
                </a:moveTo>
                <a:cubicBezTo>
                  <a:pt x="238" y="205"/>
                  <a:pt x="217" y="227"/>
                  <a:pt x="202" y="250"/>
                </a:cubicBezTo>
                <a:cubicBezTo>
                  <a:pt x="183" y="215"/>
                  <a:pt x="171" y="186"/>
                  <a:pt x="197" y="153"/>
                </a:cubicBezTo>
                <a:cubicBezTo>
                  <a:pt x="231" y="111"/>
                  <a:pt x="294" y="78"/>
                  <a:pt x="236" y="0"/>
                </a:cubicBezTo>
                <a:cubicBezTo>
                  <a:pt x="280" y="93"/>
                  <a:pt x="211" y="98"/>
                  <a:pt x="177" y="140"/>
                </a:cubicBezTo>
                <a:cubicBezTo>
                  <a:pt x="176" y="142"/>
                  <a:pt x="175" y="143"/>
                  <a:pt x="174" y="144"/>
                </a:cubicBezTo>
                <a:cubicBezTo>
                  <a:pt x="161" y="122"/>
                  <a:pt x="123" y="119"/>
                  <a:pt x="117" y="102"/>
                </a:cubicBezTo>
                <a:cubicBezTo>
                  <a:pt x="106" y="73"/>
                  <a:pt x="120" y="30"/>
                  <a:pt x="95" y="24"/>
                </a:cubicBezTo>
                <a:cubicBezTo>
                  <a:pt x="114" y="44"/>
                  <a:pt x="98" y="70"/>
                  <a:pt x="109" y="106"/>
                </a:cubicBezTo>
                <a:cubicBezTo>
                  <a:pt x="119" y="141"/>
                  <a:pt x="168" y="146"/>
                  <a:pt x="158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7" y="196"/>
                  <a:pt x="159" y="211"/>
                  <a:pt x="163" y="228"/>
                </a:cubicBezTo>
                <a:cubicBezTo>
                  <a:pt x="136" y="233"/>
                  <a:pt x="92" y="241"/>
                  <a:pt x="74" y="221"/>
                </a:cubicBezTo>
                <a:cubicBezTo>
                  <a:pt x="49" y="193"/>
                  <a:pt x="51" y="143"/>
                  <a:pt x="0" y="131"/>
                </a:cubicBezTo>
                <a:cubicBezTo>
                  <a:pt x="42" y="162"/>
                  <a:pt x="41" y="207"/>
                  <a:pt x="64" y="232"/>
                </a:cubicBezTo>
                <a:cubicBezTo>
                  <a:pt x="93" y="264"/>
                  <a:pt x="156" y="246"/>
                  <a:pt x="174" y="262"/>
                </a:cubicBezTo>
                <a:cubicBezTo>
                  <a:pt x="191" y="318"/>
                  <a:pt x="210" y="387"/>
                  <a:pt x="160" y="492"/>
                </a:cubicBezTo>
                <a:cubicBezTo>
                  <a:pt x="225" y="492"/>
                  <a:pt x="225" y="492"/>
                  <a:pt x="225" y="492"/>
                </a:cubicBezTo>
                <a:cubicBezTo>
                  <a:pt x="269" y="399"/>
                  <a:pt x="249" y="337"/>
                  <a:pt x="224" y="288"/>
                </a:cubicBezTo>
                <a:cubicBezTo>
                  <a:pt x="224" y="261"/>
                  <a:pt x="241" y="230"/>
                  <a:pt x="284" y="224"/>
                </a:cubicBezTo>
                <a:cubicBezTo>
                  <a:pt x="337" y="216"/>
                  <a:pt x="352" y="205"/>
                  <a:pt x="367" y="124"/>
                </a:cubicBezTo>
                <a:cubicBezTo>
                  <a:pt x="340" y="189"/>
                  <a:pt x="328" y="200"/>
                  <a:pt x="278" y="203"/>
                </a:cubicBezTo>
                <a:close/>
              </a:path>
            </a:pathLst>
          </a:custGeom>
          <a:solidFill>
            <a:srgbClr val="704C33">
              <a:alpha val="80000"/>
            </a:srgb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44" name="Group 43"/>
          <p:cNvGrpSpPr/>
          <p:nvPr/>
        </p:nvGrpSpPr>
        <p:grpSpPr>
          <a:xfrm>
            <a:off x="1438626" y="128756"/>
            <a:ext cx="1339315" cy="1092941"/>
            <a:chOff x="146844" y="3367882"/>
            <a:chExt cx="1579563" cy="1581943"/>
          </a:xfrm>
        </p:grpSpPr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!” Nh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-li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Sau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Buổi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học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thể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dục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3">
            <a:extLst>
              <a:ext uri="{FF2B5EF4-FFF2-40B4-BE49-F238E27FC236}">
                <a16:creationId xmlns:a16="http://schemas.microsoft.com/office/drawing/2014/main" id="{C235B8DF-76B1-4D44-98E5-D7D4D36E5D70}"/>
              </a:ext>
            </a:extLst>
          </p:cNvPr>
          <p:cNvSpPr/>
          <p:nvPr/>
        </p:nvSpPr>
        <p:spPr>
          <a:xfrm>
            <a:off x="3968689" y="1224453"/>
            <a:ext cx="4585854" cy="71224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NỘI DUNG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472" y="3677897"/>
            <a:ext cx="9685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gắng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474" y="2915590"/>
            <a:ext cx="9280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xin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49"/>
          <p:cNvSpPr>
            <a:spLocks/>
          </p:cNvSpPr>
          <p:nvPr/>
        </p:nvSpPr>
        <p:spPr bwMode="auto">
          <a:xfrm>
            <a:off x="1370954" y="95808"/>
            <a:ext cx="1880294" cy="878603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463980" y="130608"/>
            <a:ext cx="944933" cy="404502"/>
          </a:xfrm>
          <a:custGeom>
            <a:avLst/>
            <a:gdLst>
              <a:gd name="T0" fmla="*/ 558 w 558"/>
              <a:gd name="T1" fmla="*/ 147 h 203"/>
              <a:gd name="T2" fmla="*/ 514 w 558"/>
              <a:gd name="T3" fmla="*/ 92 h 203"/>
              <a:gd name="T4" fmla="*/ 515 w 558"/>
              <a:gd name="T5" fmla="*/ 84 h 203"/>
              <a:gd name="T6" fmla="*/ 494 w 558"/>
              <a:gd name="T7" fmla="*/ 63 h 203"/>
              <a:gd name="T8" fmla="*/ 477 w 558"/>
              <a:gd name="T9" fmla="*/ 72 h 203"/>
              <a:gd name="T10" fmla="*/ 452 w 558"/>
              <a:gd name="T11" fmla="*/ 64 h 203"/>
              <a:gd name="T12" fmla="*/ 416 w 558"/>
              <a:gd name="T13" fmla="*/ 85 h 203"/>
              <a:gd name="T14" fmla="*/ 376 w 558"/>
              <a:gd name="T15" fmla="*/ 57 h 203"/>
              <a:gd name="T16" fmla="*/ 373 w 558"/>
              <a:gd name="T17" fmla="*/ 57 h 203"/>
              <a:gd name="T18" fmla="*/ 335 w 558"/>
              <a:gd name="T19" fmla="*/ 33 h 203"/>
              <a:gd name="T20" fmla="*/ 317 w 558"/>
              <a:gd name="T21" fmla="*/ 37 h 203"/>
              <a:gd name="T22" fmla="*/ 317 w 558"/>
              <a:gd name="T23" fmla="*/ 36 h 203"/>
              <a:gd name="T24" fmla="*/ 293 w 558"/>
              <a:gd name="T25" fmla="*/ 12 h 203"/>
              <a:gd name="T26" fmla="*/ 274 w 558"/>
              <a:gd name="T27" fmla="*/ 23 h 203"/>
              <a:gd name="T28" fmla="*/ 257 w 558"/>
              <a:gd name="T29" fmla="*/ 16 h 203"/>
              <a:gd name="T30" fmla="*/ 235 w 558"/>
              <a:gd name="T31" fmla="*/ 0 h 203"/>
              <a:gd name="T32" fmla="*/ 212 w 558"/>
              <a:gd name="T33" fmla="*/ 22 h 203"/>
              <a:gd name="T34" fmla="*/ 212 w 558"/>
              <a:gd name="T35" fmla="*/ 24 h 203"/>
              <a:gd name="T36" fmla="*/ 204 w 558"/>
              <a:gd name="T37" fmla="*/ 22 h 203"/>
              <a:gd name="T38" fmla="*/ 173 w 558"/>
              <a:gd name="T39" fmla="*/ 53 h 203"/>
              <a:gd name="T40" fmla="*/ 175 w 558"/>
              <a:gd name="T41" fmla="*/ 64 h 203"/>
              <a:gd name="T42" fmla="*/ 171 w 558"/>
              <a:gd name="T43" fmla="*/ 64 h 203"/>
              <a:gd name="T44" fmla="*/ 144 w 558"/>
              <a:gd name="T45" fmla="*/ 74 h 203"/>
              <a:gd name="T46" fmla="*/ 104 w 558"/>
              <a:gd name="T47" fmla="*/ 40 h 203"/>
              <a:gd name="T48" fmla="*/ 64 w 558"/>
              <a:gd name="T49" fmla="*/ 70 h 203"/>
              <a:gd name="T50" fmla="*/ 52 w 558"/>
              <a:gd name="T51" fmla="*/ 67 h 203"/>
              <a:gd name="T52" fmla="*/ 21 w 558"/>
              <a:gd name="T53" fmla="*/ 98 h 203"/>
              <a:gd name="T54" fmla="*/ 21 w 558"/>
              <a:gd name="T55" fmla="*/ 103 h 203"/>
              <a:gd name="T56" fmla="*/ 0 w 558"/>
              <a:gd name="T57" fmla="*/ 147 h 203"/>
              <a:gd name="T58" fmla="*/ 45 w 558"/>
              <a:gd name="T59" fmla="*/ 202 h 203"/>
              <a:gd name="T60" fmla="*/ 45 w 558"/>
              <a:gd name="T61" fmla="*/ 203 h 203"/>
              <a:gd name="T62" fmla="*/ 513 w 558"/>
              <a:gd name="T63" fmla="*/ 203 h 203"/>
              <a:gd name="T64" fmla="*/ 513 w 558"/>
              <a:gd name="T65" fmla="*/ 202 h 203"/>
              <a:gd name="T66" fmla="*/ 558 w 558"/>
              <a:gd name="T67" fmla="*/ 14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8" h="203">
                <a:moveTo>
                  <a:pt x="558" y="147"/>
                </a:moveTo>
                <a:cubicBezTo>
                  <a:pt x="558" y="120"/>
                  <a:pt x="539" y="98"/>
                  <a:pt x="514" y="92"/>
                </a:cubicBezTo>
                <a:cubicBezTo>
                  <a:pt x="515" y="90"/>
                  <a:pt x="515" y="87"/>
                  <a:pt x="515" y="84"/>
                </a:cubicBezTo>
                <a:cubicBezTo>
                  <a:pt x="515" y="73"/>
                  <a:pt x="506" y="63"/>
                  <a:pt x="494" y="63"/>
                </a:cubicBezTo>
                <a:cubicBezTo>
                  <a:pt x="487" y="63"/>
                  <a:pt x="481" y="67"/>
                  <a:pt x="477" y="72"/>
                </a:cubicBezTo>
                <a:cubicBezTo>
                  <a:pt x="470" y="67"/>
                  <a:pt x="462" y="64"/>
                  <a:pt x="452" y="64"/>
                </a:cubicBezTo>
                <a:cubicBezTo>
                  <a:pt x="437" y="64"/>
                  <a:pt x="423" y="73"/>
                  <a:pt x="416" y="85"/>
                </a:cubicBezTo>
                <a:cubicBezTo>
                  <a:pt x="411" y="69"/>
                  <a:pt x="395" y="57"/>
                  <a:pt x="376" y="57"/>
                </a:cubicBezTo>
                <a:cubicBezTo>
                  <a:pt x="375" y="57"/>
                  <a:pt x="374" y="57"/>
                  <a:pt x="373" y="57"/>
                </a:cubicBezTo>
                <a:cubicBezTo>
                  <a:pt x="366" y="43"/>
                  <a:pt x="352" y="33"/>
                  <a:pt x="335" y="33"/>
                </a:cubicBezTo>
                <a:cubicBezTo>
                  <a:pt x="328" y="33"/>
                  <a:pt x="322" y="34"/>
                  <a:pt x="317" y="37"/>
                </a:cubicBezTo>
                <a:cubicBezTo>
                  <a:pt x="317" y="37"/>
                  <a:pt x="317" y="36"/>
                  <a:pt x="317" y="36"/>
                </a:cubicBezTo>
                <a:cubicBezTo>
                  <a:pt x="317" y="23"/>
                  <a:pt x="306" y="12"/>
                  <a:pt x="293" y="12"/>
                </a:cubicBezTo>
                <a:cubicBezTo>
                  <a:pt x="285" y="12"/>
                  <a:pt x="278" y="16"/>
                  <a:pt x="274" y="23"/>
                </a:cubicBezTo>
                <a:cubicBezTo>
                  <a:pt x="269" y="19"/>
                  <a:pt x="263" y="17"/>
                  <a:pt x="257" y="16"/>
                </a:cubicBezTo>
                <a:cubicBezTo>
                  <a:pt x="254" y="6"/>
                  <a:pt x="245" y="0"/>
                  <a:pt x="235" y="0"/>
                </a:cubicBezTo>
                <a:cubicBezTo>
                  <a:pt x="222" y="0"/>
                  <a:pt x="212" y="10"/>
                  <a:pt x="212" y="22"/>
                </a:cubicBezTo>
                <a:cubicBezTo>
                  <a:pt x="212" y="23"/>
                  <a:pt x="212" y="23"/>
                  <a:pt x="212" y="24"/>
                </a:cubicBezTo>
                <a:cubicBezTo>
                  <a:pt x="210" y="23"/>
                  <a:pt x="207" y="22"/>
                  <a:pt x="204" y="22"/>
                </a:cubicBezTo>
                <a:cubicBezTo>
                  <a:pt x="187" y="22"/>
                  <a:pt x="173" y="36"/>
                  <a:pt x="173" y="53"/>
                </a:cubicBezTo>
                <a:cubicBezTo>
                  <a:pt x="173" y="57"/>
                  <a:pt x="174" y="61"/>
                  <a:pt x="175" y="64"/>
                </a:cubicBezTo>
                <a:cubicBezTo>
                  <a:pt x="174" y="64"/>
                  <a:pt x="173" y="64"/>
                  <a:pt x="171" y="64"/>
                </a:cubicBezTo>
                <a:cubicBezTo>
                  <a:pt x="161" y="64"/>
                  <a:pt x="152" y="68"/>
                  <a:pt x="144" y="74"/>
                </a:cubicBezTo>
                <a:cubicBezTo>
                  <a:pt x="141" y="54"/>
                  <a:pt x="124" y="40"/>
                  <a:pt x="104" y="40"/>
                </a:cubicBezTo>
                <a:cubicBezTo>
                  <a:pt x="85" y="40"/>
                  <a:pt x="69" y="52"/>
                  <a:pt x="64" y="70"/>
                </a:cubicBezTo>
                <a:cubicBezTo>
                  <a:pt x="60" y="68"/>
                  <a:pt x="56" y="67"/>
                  <a:pt x="52" y="67"/>
                </a:cubicBezTo>
                <a:cubicBezTo>
                  <a:pt x="34" y="67"/>
                  <a:pt x="21" y="81"/>
                  <a:pt x="21" y="98"/>
                </a:cubicBezTo>
                <a:cubicBezTo>
                  <a:pt x="21" y="100"/>
                  <a:pt x="21" y="101"/>
                  <a:pt x="21" y="103"/>
                </a:cubicBezTo>
                <a:cubicBezTo>
                  <a:pt x="8" y="113"/>
                  <a:pt x="0" y="129"/>
                  <a:pt x="0" y="147"/>
                </a:cubicBezTo>
                <a:cubicBezTo>
                  <a:pt x="0" y="174"/>
                  <a:pt x="19" y="197"/>
                  <a:pt x="45" y="202"/>
                </a:cubicBezTo>
                <a:cubicBezTo>
                  <a:pt x="45" y="203"/>
                  <a:pt x="45" y="203"/>
                  <a:pt x="45" y="203"/>
                </a:cubicBezTo>
                <a:cubicBezTo>
                  <a:pt x="513" y="203"/>
                  <a:pt x="513" y="203"/>
                  <a:pt x="513" y="203"/>
                </a:cubicBezTo>
                <a:cubicBezTo>
                  <a:pt x="513" y="202"/>
                  <a:pt x="513" y="202"/>
                  <a:pt x="513" y="202"/>
                </a:cubicBezTo>
                <a:cubicBezTo>
                  <a:pt x="539" y="196"/>
                  <a:pt x="558" y="174"/>
                  <a:pt x="558" y="147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grpSp>
        <p:nvGrpSpPr>
          <p:cNvPr id="68" name="Group 67"/>
          <p:cNvGrpSpPr/>
          <p:nvPr/>
        </p:nvGrpSpPr>
        <p:grpSpPr>
          <a:xfrm>
            <a:off x="53092" y="-88043"/>
            <a:ext cx="1302963" cy="986458"/>
            <a:chOff x="146844" y="3367882"/>
            <a:chExt cx="1579563" cy="1581943"/>
          </a:xfrm>
          <a:scene3d>
            <a:camera prst="isometricBottomDown"/>
            <a:lightRig rig="threePt" dir="t"/>
          </a:scene3d>
        </p:grpSpPr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47663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9 w 88"/>
                <a:gd name="T3" fmla="*/ 79 h 88"/>
                <a:gd name="T4" fmla="*/ 79 w 88"/>
                <a:gd name="T5" fmla="*/ 44 h 88"/>
                <a:gd name="T6" fmla="*/ 45 w 88"/>
                <a:gd name="T7" fmla="*/ 10 h 88"/>
                <a:gd name="T8" fmla="*/ 10 w 88"/>
                <a:gd name="T9" fmla="*/ 10 h 88"/>
                <a:gd name="T10" fmla="*/ 10 w 88"/>
                <a:gd name="T11" fmla="*/ 44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54" y="88"/>
                    <a:pt x="69" y="88"/>
                    <a:pt x="79" y="79"/>
                  </a:cubicBezTo>
                  <a:cubicBezTo>
                    <a:pt x="88" y="69"/>
                    <a:pt x="88" y="54"/>
                    <a:pt x="79" y="4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35" y="0"/>
                    <a:pt x="20" y="0"/>
                    <a:pt x="10" y="10"/>
                  </a:cubicBezTo>
                  <a:cubicBezTo>
                    <a:pt x="1" y="19"/>
                    <a:pt x="0" y="35"/>
                    <a:pt x="10" y="44"/>
                  </a:cubicBezTo>
                  <a:lnTo>
                    <a:pt x="44" y="78"/>
                  </a:ln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504032" y="3728244"/>
              <a:ext cx="431007" cy="862013"/>
            </a:xfrm>
            <a:custGeom>
              <a:avLst/>
              <a:gdLst>
                <a:gd name="T0" fmla="*/ 0 w 146"/>
                <a:gd name="T1" fmla="*/ 146 h 292"/>
                <a:gd name="T2" fmla="*/ 146 w 146"/>
                <a:gd name="T3" fmla="*/ 292 h 292"/>
                <a:gd name="T4" fmla="*/ 146 w 146"/>
                <a:gd name="T5" fmla="*/ 0 h 292"/>
                <a:gd name="T6" fmla="*/ 0 w 146"/>
                <a:gd name="T7" fmla="*/ 14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292">
                  <a:moveTo>
                    <a:pt x="0" y="146"/>
                  </a:moveTo>
                  <a:cubicBezTo>
                    <a:pt x="0" y="226"/>
                    <a:pt x="65" y="292"/>
                    <a:pt x="146" y="2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65" y="0"/>
                    <a:pt x="0" y="66"/>
                    <a:pt x="0" y="146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35038" y="3728244"/>
              <a:ext cx="431007" cy="862013"/>
            </a:xfrm>
            <a:custGeom>
              <a:avLst/>
              <a:gdLst>
                <a:gd name="T0" fmla="*/ 0 w 146"/>
                <a:gd name="T1" fmla="*/ 0 h 292"/>
                <a:gd name="T2" fmla="*/ 0 w 146"/>
                <a:gd name="T3" fmla="*/ 0 h 292"/>
                <a:gd name="T4" fmla="*/ 0 w 146"/>
                <a:gd name="T5" fmla="*/ 292 h 292"/>
                <a:gd name="T6" fmla="*/ 0 w 146"/>
                <a:gd name="T7" fmla="*/ 292 h 292"/>
                <a:gd name="T8" fmla="*/ 146 w 146"/>
                <a:gd name="T9" fmla="*/ 146 h 292"/>
                <a:gd name="T10" fmla="*/ 0 w 146"/>
                <a:gd name="T1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29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81" y="292"/>
                    <a:pt x="146" y="227"/>
                    <a:pt x="146" y="146"/>
                  </a:cubicBezTo>
                  <a:cubicBezTo>
                    <a:pt x="146" y="65"/>
                    <a:pt x="81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46844" y="4087813"/>
              <a:ext cx="286544" cy="142081"/>
            </a:xfrm>
            <a:custGeom>
              <a:avLst/>
              <a:gdLst>
                <a:gd name="T0" fmla="*/ 97 w 97"/>
                <a:gd name="T1" fmla="*/ 24 h 48"/>
                <a:gd name="T2" fmla="*/ 72 w 97"/>
                <a:gd name="T3" fmla="*/ 0 h 48"/>
                <a:gd name="T4" fmla="*/ 24 w 97"/>
                <a:gd name="T5" fmla="*/ 0 h 48"/>
                <a:gd name="T6" fmla="*/ 0 w 97"/>
                <a:gd name="T7" fmla="*/ 24 h 48"/>
                <a:gd name="T8" fmla="*/ 24 w 97"/>
                <a:gd name="T9" fmla="*/ 48 h 48"/>
                <a:gd name="T10" fmla="*/ 72 w 97"/>
                <a:gd name="T11" fmla="*/ 48 h 48"/>
                <a:gd name="T12" fmla="*/ 97 w 97"/>
                <a:gd name="T13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97" y="24"/>
                  </a:moveTo>
                  <a:cubicBezTo>
                    <a:pt x="97" y="11"/>
                    <a:pt x="86" y="0"/>
                    <a:pt x="7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439863" y="4087813"/>
              <a:ext cx="286544" cy="142081"/>
            </a:xfrm>
            <a:custGeom>
              <a:avLst/>
              <a:gdLst>
                <a:gd name="T0" fmla="*/ 72 w 97"/>
                <a:gd name="T1" fmla="*/ 0 h 48"/>
                <a:gd name="T2" fmla="*/ 24 w 97"/>
                <a:gd name="T3" fmla="*/ 0 h 48"/>
                <a:gd name="T4" fmla="*/ 0 w 97"/>
                <a:gd name="T5" fmla="*/ 24 h 48"/>
                <a:gd name="T6" fmla="*/ 24 w 97"/>
                <a:gd name="T7" fmla="*/ 48 h 48"/>
                <a:gd name="T8" fmla="*/ 72 w 97"/>
                <a:gd name="T9" fmla="*/ 48 h 48"/>
                <a:gd name="T10" fmla="*/ 97 w 97"/>
                <a:gd name="T11" fmla="*/ 24 h 48"/>
                <a:gd name="T12" fmla="*/ 72 w 9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8">
                  <a:moveTo>
                    <a:pt x="7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86" y="48"/>
                    <a:pt x="97" y="38"/>
                    <a:pt x="97" y="24"/>
                  </a:cubicBezTo>
                  <a:cubicBezTo>
                    <a:pt x="97" y="11"/>
                    <a:pt x="86" y="0"/>
                    <a:pt x="72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47663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44 h 88"/>
                <a:gd name="T4" fmla="*/ 10 w 88"/>
                <a:gd name="T5" fmla="*/ 78 h 88"/>
                <a:gd name="T6" fmla="*/ 45 w 88"/>
                <a:gd name="T7" fmla="*/ 78 h 88"/>
                <a:gd name="T8" fmla="*/ 79 w 88"/>
                <a:gd name="T9" fmla="*/ 44 h 88"/>
                <a:gd name="T10" fmla="*/ 79 w 88"/>
                <a:gd name="T11" fmla="*/ 9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" y="53"/>
                    <a:pt x="0" y="69"/>
                    <a:pt x="10" y="78"/>
                  </a:cubicBezTo>
                  <a:cubicBezTo>
                    <a:pt x="19" y="88"/>
                    <a:pt x="35" y="88"/>
                    <a:pt x="45" y="78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88" y="34"/>
                    <a:pt x="88" y="19"/>
                    <a:pt x="79" y="9"/>
                  </a:cubicBezTo>
                  <a:cubicBezTo>
                    <a:pt x="69" y="0"/>
                    <a:pt x="54" y="0"/>
                    <a:pt x="44" y="10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64394" y="3367882"/>
              <a:ext cx="70644" cy="289719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935038" y="3367882"/>
              <a:ext cx="73819" cy="289719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864394" y="4660900"/>
              <a:ext cx="70644" cy="288925"/>
            </a:xfrm>
            <a:custGeom>
              <a:avLst/>
              <a:gdLst>
                <a:gd name="T0" fmla="*/ 0 w 24"/>
                <a:gd name="T1" fmla="*/ 25 h 98"/>
                <a:gd name="T2" fmla="*/ 0 w 24"/>
                <a:gd name="T3" fmla="*/ 73 h 98"/>
                <a:gd name="T4" fmla="*/ 24 w 24"/>
                <a:gd name="T5" fmla="*/ 98 h 98"/>
                <a:gd name="T6" fmla="*/ 24 w 24"/>
                <a:gd name="T7" fmla="*/ 0 h 98"/>
                <a:gd name="T8" fmla="*/ 0 w 24"/>
                <a:gd name="T9" fmla="*/ 2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8">
                  <a:moveTo>
                    <a:pt x="0" y="25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0" y="97"/>
                    <a:pt x="24" y="9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1"/>
                    <a:pt x="0" y="11"/>
                    <a:pt x="0" y="25"/>
                  </a:cubicBezTo>
                  <a:close/>
                </a:path>
              </a:pathLst>
            </a:custGeom>
            <a:solidFill>
              <a:srgbClr val="E2A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935038" y="4660900"/>
              <a:ext cx="73819" cy="288925"/>
            </a:xfrm>
            <a:custGeom>
              <a:avLst/>
              <a:gdLst>
                <a:gd name="T0" fmla="*/ 0 w 25"/>
                <a:gd name="T1" fmla="*/ 0 h 98"/>
                <a:gd name="T2" fmla="*/ 0 w 25"/>
                <a:gd name="T3" fmla="*/ 0 h 98"/>
                <a:gd name="T4" fmla="*/ 0 w 25"/>
                <a:gd name="T5" fmla="*/ 98 h 98"/>
                <a:gd name="T6" fmla="*/ 0 w 25"/>
                <a:gd name="T7" fmla="*/ 98 h 98"/>
                <a:gd name="T8" fmla="*/ 25 w 25"/>
                <a:gd name="T9" fmla="*/ 73 h 98"/>
                <a:gd name="T10" fmla="*/ 25 w 25"/>
                <a:gd name="T11" fmla="*/ 25 h 98"/>
                <a:gd name="T12" fmla="*/ 0 w 25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4" y="98"/>
                    <a:pt x="25" y="87"/>
                    <a:pt x="25" y="7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1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262857" y="3571875"/>
              <a:ext cx="259557" cy="259556"/>
            </a:xfrm>
            <a:custGeom>
              <a:avLst/>
              <a:gdLst>
                <a:gd name="T0" fmla="*/ 44 w 88"/>
                <a:gd name="T1" fmla="*/ 78 h 88"/>
                <a:gd name="T2" fmla="*/ 78 w 88"/>
                <a:gd name="T3" fmla="*/ 44 h 88"/>
                <a:gd name="T4" fmla="*/ 78 w 88"/>
                <a:gd name="T5" fmla="*/ 10 h 88"/>
                <a:gd name="T6" fmla="*/ 44 w 88"/>
                <a:gd name="T7" fmla="*/ 10 h 88"/>
                <a:gd name="T8" fmla="*/ 10 w 88"/>
                <a:gd name="T9" fmla="*/ 44 h 88"/>
                <a:gd name="T10" fmla="*/ 10 w 88"/>
                <a:gd name="T11" fmla="*/ 79 h 88"/>
                <a:gd name="T12" fmla="*/ 44 w 88"/>
                <a:gd name="T13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78"/>
                  </a:moveTo>
                  <a:cubicBezTo>
                    <a:pt x="78" y="44"/>
                    <a:pt x="78" y="44"/>
                    <a:pt x="78" y="44"/>
                  </a:cubicBezTo>
                  <a:cubicBezTo>
                    <a:pt x="88" y="35"/>
                    <a:pt x="88" y="19"/>
                    <a:pt x="78" y="10"/>
                  </a:cubicBezTo>
                  <a:cubicBezTo>
                    <a:pt x="69" y="0"/>
                    <a:pt x="54" y="0"/>
                    <a:pt x="44" y="1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0" y="54"/>
                    <a:pt x="0" y="69"/>
                    <a:pt x="10" y="79"/>
                  </a:cubicBezTo>
                  <a:cubicBezTo>
                    <a:pt x="19" y="88"/>
                    <a:pt x="34" y="88"/>
                    <a:pt x="44" y="78"/>
                  </a:cubicBez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262857" y="4486275"/>
              <a:ext cx="259557" cy="260350"/>
            </a:xfrm>
            <a:custGeom>
              <a:avLst/>
              <a:gdLst>
                <a:gd name="T0" fmla="*/ 44 w 88"/>
                <a:gd name="T1" fmla="*/ 10 h 88"/>
                <a:gd name="T2" fmla="*/ 10 w 88"/>
                <a:gd name="T3" fmla="*/ 9 h 88"/>
                <a:gd name="T4" fmla="*/ 10 w 88"/>
                <a:gd name="T5" fmla="*/ 44 h 88"/>
                <a:gd name="T6" fmla="*/ 44 w 88"/>
                <a:gd name="T7" fmla="*/ 78 h 88"/>
                <a:gd name="T8" fmla="*/ 78 w 88"/>
                <a:gd name="T9" fmla="*/ 78 h 88"/>
                <a:gd name="T10" fmla="*/ 78 w 88"/>
                <a:gd name="T11" fmla="*/ 44 h 88"/>
                <a:gd name="T12" fmla="*/ 44 w 88"/>
                <a:gd name="T13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8">
                  <a:moveTo>
                    <a:pt x="44" y="10"/>
                  </a:moveTo>
                  <a:cubicBezTo>
                    <a:pt x="35" y="0"/>
                    <a:pt x="19" y="0"/>
                    <a:pt x="10" y="9"/>
                  </a:cubicBezTo>
                  <a:cubicBezTo>
                    <a:pt x="0" y="19"/>
                    <a:pt x="0" y="34"/>
                    <a:pt x="10" y="44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53" y="88"/>
                    <a:pt x="69" y="88"/>
                    <a:pt x="78" y="78"/>
                  </a:cubicBezTo>
                  <a:cubicBezTo>
                    <a:pt x="88" y="69"/>
                    <a:pt x="88" y="53"/>
                    <a:pt x="78" y="44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BC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3463980" y="1051141"/>
            <a:ext cx="4977689" cy="654031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HƯỚNG DẪN TRÌNH BÀY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790" y="2700497"/>
            <a:ext cx="7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6454" y="3224194"/>
            <a:ext cx="6517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ngoặc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kép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2168" y="2151908"/>
            <a:ext cx="78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454" y="3219507"/>
            <a:ext cx="79143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86F9B5-D935-410E-9099-805055FE371B}"/>
              </a:ext>
            </a:extLst>
          </p:cNvPr>
          <p:cNvSpPr txBox="1"/>
          <p:nvPr/>
        </p:nvSpPr>
        <p:spPr>
          <a:xfrm>
            <a:off x="2912168" y="4118283"/>
            <a:ext cx="7802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SG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DCE8D1-01C1-4E7D-A767-5D48EC1717E4}"/>
              </a:ext>
            </a:extLst>
          </p:cNvPr>
          <p:cNvSpPr txBox="1"/>
          <p:nvPr/>
        </p:nvSpPr>
        <p:spPr>
          <a:xfrm>
            <a:off x="2912168" y="5062772"/>
            <a:ext cx="79143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2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16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8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60461"/>
            <a:ext cx="12192000" cy="69723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2036" y="2207457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8163" y="3425689"/>
            <a:ext cx="210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rạng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rỡ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1343" y="3467364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Nen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-li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9361" y="3425689"/>
            <a:ext cx="2050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vi-VN" altLang="en-US" sz="2800" b="1" dirty="0">
              <a:solidFill>
                <a:srgbClr val="FF0000"/>
              </a:solidFill>
              <a:latin typeface="HP001 4 hàng" panose="020B06030503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HP001 4 hàng" panose="020B06030503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圆角矩形 23">
            <a:extLst>
              <a:ext uri="{FF2B5EF4-FFF2-40B4-BE49-F238E27FC236}">
                <a16:creationId xmlns:a16="http://schemas.microsoft.com/office/drawing/2014/main" id="{5BECD161-EE20-412F-9FDB-01E9A9430908}"/>
              </a:ext>
            </a:extLst>
          </p:cNvPr>
          <p:cNvSpPr/>
          <p:nvPr/>
        </p:nvSpPr>
        <p:spPr>
          <a:xfrm>
            <a:off x="3952874" y="664711"/>
            <a:ext cx="5191126" cy="4906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CHÍNH TẢ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0"/>
          <a:stretch/>
        </p:blipFill>
        <p:spPr>
          <a:xfrm>
            <a:off x="0" y="5448029"/>
            <a:ext cx="12192000" cy="140997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8" t="77104" r="5515"/>
          <a:stretch/>
        </p:blipFill>
        <p:spPr>
          <a:xfrm flipH="1">
            <a:off x="-328614" y="5257800"/>
            <a:ext cx="5085917" cy="1600200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7" r="91495"/>
          <a:stretch/>
        </p:blipFill>
        <p:spPr>
          <a:xfrm flipH="1">
            <a:off x="9234488" y="5414963"/>
            <a:ext cx="2957512" cy="1426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1975" y="4124325"/>
            <a:ext cx="4162425" cy="288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652656" y="4124325"/>
            <a:ext cx="3615544" cy="28191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9915" y="1983718"/>
            <a:ext cx="7986713" cy="327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6341" y="1958016"/>
            <a:ext cx="3744000" cy="3110400"/>
          </a:xfrm>
          <a:prstGeom prst="rect">
            <a:avLst/>
          </a:prstGeom>
          <a:blipFill dpi="0" rotWithShape="1">
            <a:blip r:embed="rId6">
              <a:alphaModFix amt="69000"/>
            </a:blip>
            <a:srcRect/>
            <a:stretch>
              <a:fillRect/>
            </a:stretch>
          </a:blip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 useBgFill="1">
        <p:nvSpPr>
          <p:cNvPr id="25" name="TextBox 24"/>
          <p:cNvSpPr txBox="1"/>
          <p:nvPr/>
        </p:nvSpPr>
        <p:spPr>
          <a:xfrm>
            <a:off x="4800341" y="1981473"/>
            <a:ext cx="5596287" cy="3108543"/>
          </a:xfrm>
          <a:prstGeom prst="rect">
            <a:avLst/>
          </a:prstGeom>
          <a:effectLst/>
        </p:spPr>
        <p:txBody>
          <a:bodyPr wrap="square" rtlCol="0">
            <a:spAutoFit/>
          </a:bodyPr>
          <a:lstStyle/>
          <a:p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 thế khi ngồi viết: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Lưng thẳng không tì ngực vào bàn.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28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Mắt cách vở khoảng 25 – 30cm.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phải cầm bút.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Tay trái tì nhẹ lên mép bàn để giữ.</a:t>
            </a:r>
          </a:p>
          <a:p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Hai chân để song song thoải mái.</a:t>
            </a:r>
          </a:p>
        </p:txBody>
      </p:sp>
    </p:spTree>
    <p:extLst>
      <p:ext uri="{BB962C8B-B14F-4D97-AF65-F5344CB8AC3E}">
        <p14:creationId xmlns:p14="http://schemas.microsoft.com/office/powerpoint/2010/main" val="23448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422789" y="43926"/>
            <a:ext cx="2208279" cy="18118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892814" y="247382"/>
            <a:ext cx="1269472" cy="12148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0" y="11769"/>
            <a:ext cx="1652476" cy="145046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900756" y="-85690"/>
            <a:ext cx="2346661" cy="979237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24305" y="797890"/>
            <a:ext cx="635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(Nghe- </a:t>
            </a:r>
            <a:r>
              <a:rPr lang="en-US" altLang="zh-CN" sz="3600" b="1" dirty="0" err="1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chemeClr val="accent3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chemeClr val="accent3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21637" y="5167745"/>
            <a:ext cx="1870364" cy="151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85767" y="2373054"/>
            <a:ext cx="100710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!” Nh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Nen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-li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xà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SG" alt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   Sau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vài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SG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HP001 4 hàng" panose="020B06030503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67423" y="1517532"/>
            <a:ext cx="687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Buổi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học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thể</a:t>
            </a:r>
            <a:r>
              <a:rPr lang="en-SG" sz="4000" b="1" dirty="0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SG" sz="4000" b="1" dirty="0" err="1">
                <a:solidFill>
                  <a:schemeClr val="accent6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dục</a:t>
            </a:r>
            <a:endParaRPr lang="en-US" sz="4000" b="1" dirty="0">
              <a:solidFill>
                <a:schemeClr val="accent6"/>
              </a:solidFill>
              <a:latin typeface="HP001 4 hàng" panose="020B060305030202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圆角矩形 23">
            <a:extLst>
              <a:ext uri="{FF2B5EF4-FFF2-40B4-BE49-F238E27FC236}">
                <a16:creationId xmlns:a16="http://schemas.microsoft.com/office/drawing/2014/main" id="{A19697E1-27BF-4777-874C-A0F9FB1011E4}"/>
              </a:ext>
            </a:extLst>
          </p:cNvPr>
          <p:cNvSpPr/>
          <p:nvPr/>
        </p:nvSpPr>
        <p:spPr>
          <a:xfrm>
            <a:off x="954569" y="917359"/>
            <a:ext cx="9743911" cy="9323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r>
              <a:rPr lang="vi-VN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A564F9-7335-497C-BA42-5F38047B266D}"/>
              </a:ext>
            </a:extLst>
          </p:cNvPr>
          <p:cNvSpPr txBox="1"/>
          <p:nvPr/>
        </p:nvSpPr>
        <p:spPr>
          <a:xfrm>
            <a:off x="1606004" y="2984749"/>
            <a:ext cx="960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rốt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-xi,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Cô-rét-ti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Xtác-đi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Ga-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</a:t>
            </a: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  <p:tag name="INKNOELEADERBOARD" val="-184223716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2547</TotalTime>
  <Words>587</Words>
  <Application>Microsoft Office PowerPoint</Application>
  <PresentationFormat>Widescreen</PresentationFormat>
  <Paragraphs>65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黑体</vt:lpstr>
      <vt:lpstr>宋体</vt:lpstr>
      <vt:lpstr>Arial</vt:lpstr>
      <vt:lpstr>Arial Unicode MS</vt:lpstr>
      <vt:lpstr>Calibri</vt:lpstr>
      <vt:lpstr>Calibri Light</vt:lpstr>
      <vt:lpstr>Cambria</vt:lpstr>
      <vt:lpstr>Constantia</vt:lpstr>
      <vt:lpstr>HP001 4 hàng</vt:lpstr>
      <vt:lpstr>inpin heiti</vt:lpstr>
      <vt:lpstr>Times New Roman</vt:lpstr>
      <vt:lpstr>字魂17号-萌趣果冻体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544</cp:revision>
  <dcterms:created xsi:type="dcterms:W3CDTF">2016-02-25T11:28:42Z</dcterms:created>
  <dcterms:modified xsi:type="dcterms:W3CDTF">2022-03-24T08:53:41Z</dcterms:modified>
</cp:coreProperties>
</file>