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3" r:id="rId2"/>
  </p:sldMasterIdLst>
  <p:notesMasterIdLst>
    <p:notesMasterId r:id="rId18"/>
  </p:notesMasterIdLst>
  <p:sldIdLst>
    <p:sldId id="257" r:id="rId3"/>
    <p:sldId id="264" r:id="rId4"/>
    <p:sldId id="258" r:id="rId5"/>
    <p:sldId id="280" r:id="rId6"/>
    <p:sldId id="287" r:id="rId7"/>
    <p:sldId id="288" r:id="rId8"/>
    <p:sldId id="261" r:id="rId9"/>
    <p:sldId id="266" r:id="rId10"/>
    <p:sldId id="291" r:id="rId11"/>
    <p:sldId id="293" r:id="rId12"/>
    <p:sldId id="292" r:id="rId13"/>
    <p:sldId id="282" r:id="rId14"/>
    <p:sldId id="283" r:id="rId15"/>
    <p:sldId id="289" r:id="rId16"/>
    <p:sldId id="263" r:id="rId17"/>
  </p:sldIdLst>
  <p:sldSz cx="12192000" cy="6858000"/>
  <p:notesSz cx="6858000" cy="9144000"/>
  <p:embeddedFontLst>
    <p:embeddedFont>
      <p:font typeface="Abril Fatface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libri Light" pitchFamily="34" charset="0"/>
      <p:regular r:id="rId24"/>
      <p:italic r:id="rId25"/>
    </p:embeddedFont>
    <p:embeddedFont>
      <p:font typeface="Barlow Condensed" charset="0"/>
      <p:regular r:id="rId26"/>
      <p:bold r:id="rId27"/>
      <p:italic r:id="rId28"/>
      <p:boldItalic r:id="rId29"/>
    </p:embeddedFont>
    <p:embeddedFont>
      <p:font typeface="Coming Soon" charset="0"/>
      <p:regular r:id="rId30"/>
    </p:embeddedFont>
    <p:embeddedFont>
      <p:font typeface="Just Another Hand" charset="0"/>
      <p:regular r:id="rId31"/>
    </p:embeddedFont>
    <p:embeddedFont>
      <p:font typeface="HP001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xmlns="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FF0066"/>
    <a:srgbClr val="008E40"/>
    <a:srgbClr val="441D61"/>
    <a:srgbClr val="99FF33"/>
    <a:srgbClr val="000000"/>
    <a:srgbClr val="FFF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 snapToGrid="0">
      <p:cViewPr>
        <p:scale>
          <a:sx n="72" d="100"/>
          <a:sy n="72" d="100"/>
        </p:scale>
        <p:origin x="-37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745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209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58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586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61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07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706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89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77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1472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562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01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BA7-8F64-416F-B333-10BEEE9FD0B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86B-7681-486E-863C-51EFA4B82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7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BA7-8F64-416F-B333-10BEEE9FD0B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86B-7681-486E-863C-51EFA4B82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69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BA7-8F64-416F-B333-10BEEE9FD0B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86B-7681-486E-863C-51EFA4B82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46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BA7-8F64-416F-B333-10BEEE9FD0B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86B-7681-486E-863C-51EFA4B82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8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BA7-8F64-416F-B333-10BEEE9FD0B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86B-7681-486E-863C-51EFA4B82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32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BA7-8F64-416F-B333-10BEEE9FD0B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86B-7681-486E-863C-51EFA4B82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2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BA7-8F64-416F-B333-10BEEE9FD0B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86B-7681-486E-863C-51EFA4B82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BA7-8F64-416F-B333-10BEEE9FD0B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86B-7681-486E-863C-51EFA4B82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54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BA7-8F64-416F-B333-10BEEE9FD0B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86B-7681-486E-863C-51EFA4B82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20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BA7-8F64-416F-B333-10BEEE9FD0B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86B-7681-486E-863C-51EFA4B82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1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73675" y="898175"/>
            <a:ext cx="10436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2657025" y="3153925"/>
            <a:ext cx="8955600" cy="28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5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BA7-8F64-416F-B333-10BEEE9FD0B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B86B-7681-486E-863C-51EFA4B82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subTitle" idx="1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ubTitle" idx="2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7" name="Google Shape;97;p8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8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8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>
            <a:spLocks noGrp="1"/>
          </p:cNvSpPr>
          <p:nvPr>
            <p:ph type="subTitle" idx="1"/>
          </p:nvPr>
        </p:nvSpPr>
        <p:spPr>
          <a:xfrm>
            <a:off x="113405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subTitle" idx="2"/>
          </p:nvPr>
        </p:nvSpPr>
        <p:spPr>
          <a:xfrm>
            <a:off x="460960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subTitle" idx="3"/>
          </p:nvPr>
        </p:nvSpPr>
        <p:spPr>
          <a:xfrm>
            <a:off x="8085153" y="2237200"/>
            <a:ext cx="2766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title"/>
          </p:nvPr>
        </p:nvSpPr>
        <p:spPr>
          <a:xfrm>
            <a:off x="1134050" y="593375"/>
            <a:ext cx="9718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body" idx="4"/>
          </p:nvPr>
        </p:nvSpPr>
        <p:spPr>
          <a:xfrm>
            <a:off x="1134050" y="2979950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body" idx="5"/>
          </p:nvPr>
        </p:nvSpPr>
        <p:spPr>
          <a:xfrm>
            <a:off x="4609600" y="2979926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body" idx="6"/>
          </p:nvPr>
        </p:nvSpPr>
        <p:spPr>
          <a:xfrm>
            <a:off x="8085150" y="2979925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4" name="Google Shape;124;p10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0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0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0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0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0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0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548200" y="54427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633475" y="4813250"/>
            <a:ext cx="109092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1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1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1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1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">
  <p:cSld name="CUSTOM_18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pic>
        <p:nvPicPr>
          <p:cNvPr id="272" name="Google Shape;272;p21"/>
          <p:cNvPicPr preferRelativeResize="0"/>
          <p:nvPr/>
        </p:nvPicPr>
        <p:blipFill rotWithShape="1">
          <a:blip r:embed="rId2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 1">
  <p:cSld name="CUSTOM_18_1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75" name="Google Shape;275;p22"/>
          <p:cNvSpPr/>
          <p:nvPr/>
        </p:nvSpPr>
        <p:spPr>
          <a:xfrm>
            <a:off x="0" y="6563875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2"/>
          <p:cNvSpPr/>
          <p:nvPr/>
        </p:nvSpPr>
        <p:spPr>
          <a:xfrm rot="5400000">
            <a:off x="-328200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2"/>
          <p:cNvSpPr/>
          <p:nvPr/>
        </p:nvSpPr>
        <p:spPr>
          <a:xfrm rot="10800000">
            <a:off x="0" y="0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 rot="-5400000" flipH="1">
            <a:off x="861595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/>
          <p:nvPr/>
        </p:nvSpPr>
        <p:spPr>
          <a:xfrm rot="-5400000">
            <a:off x="9049797" y="3281619"/>
            <a:ext cx="58485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379197" y="111594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379197" y="6468019"/>
            <a:ext cx="11376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 rot="-5400000">
            <a:off x="-2776803" y="3299569"/>
            <a:ext cx="6060300" cy="318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A5A5"/>
              </a:gs>
              <a:gs pos="18000">
                <a:srgbClr val="E8E8E8"/>
              </a:gs>
              <a:gs pos="52000">
                <a:srgbClr val="A5A5A5"/>
              </a:gs>
              <a:gs pos="83000">
                <a:srgbClr val="E8E8E8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17697" y="6259264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 rot="10800000" flipH="1">
            <a:off x="17697" y="58190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 flipH="1">
            <a:off x="11614059" y="6271062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 rot="10800000">
            <a:off x="11614059" y="69988"/>
            <a:ext cx="538609" cy="548404"/>
          </a:xfrm>
          <a:custGeom>
            <a:avLst/>
            <a:gdLst/>
            <a:ahLst/>
            <a:cxnLst/>
            <a:rect l="l" t="t" r="r" b="b"/>
            <a:pathLst>
              <a:path w="648927" h="660728" extrusionOk="0">
                <a:moveTo>
                  <a:pt x="79156" y="0"/>
                </a:moveTo>
                <a:lnTo>
                  <a:pt x="494922" y="0"/>
                </a:lnTo>
                <a:lnTo>
                  <a:pt x="597439" y="124251"/>
                </a:lnTo>
                <a:lnTo>
                  <a:pt x="648927" y="166733"/>
                </a:lnTo>
                <a:lnTo>
                  <a:pt x="648927" y="581572"/>
                </a:lnTo>
                <a:cubicBezTo>
                  <a:pt x="648927" y="625289"/>
                  <a:pt x="613488" y="660728"/>
                  <a:pt x="569771" y="660728"/>
                </a:cubicBezTo>
                <a:lnTo>
                  <a:pt x="79156" y="660728"/>
                </a:lnTo>
                <a:cubicBezTo>
                  <a:pt x="35439" y="660728"/>
                  <a:pt x="0" y="625289"/>
                  <a:pt x="0" y="581572"/>
                </a:cubicBezTo>
                <a:lnTo>
                  <a:pt x="0" y="79156"/>
                </a:lnTo>
                <a:cubicBezTo>
                  <a:pt x="0" y="35439"/>
                  <a:pt x="35439" y="0"/>
                  <a:pt x="79156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35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8E8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222150" y="56651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6" r:id="rId5"/>
    <p:sldLayoutId id="2147483657" r:id="rId6"/>
    <p:sldLayoutId id="2147483667" r:id="rId7"/>
    <p:sldLayoutId id="2147483668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2BA7-8F64-416F-B333-10BEEE9FD0B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EB86B-7681-486E-863C-51EFA4B82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0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Grid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text, porcelain&#10;&#10;Description automatically generated">
            <a:extLst>
              <a:ext uri="{FF2B5EF4-FFF2-40B4-BE49-F238E27FC236}">
                <a16:creationId xmlns="" xmlns:a16="http://schemas.microsoft.com/office/drawing/2014/main" id="{D8B7936E-1C80-4BDB-BAD1-8321826BC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90" y="2837065"/>
            <a:ext cx="5414931" cy="36080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D73E070C-2464-449A-BA84-BE0E98FF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030" y="1195959"/>
            <a:ext cx="5322600" cy="1324800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tả</a:t>
            </a:r>
            <a:endParaRPr lang="en-US" sz="4000" b="1" dirty="0">
              <a:solidFill>
                <a:schemeClr val="tx1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0" name="Google Shape;310;p25"/>
          <p:cNvSpPr txBox="1">
            <a:spLocks noGrp="1"/>
          </p:cNvSpPr>
          <p:nvPr>
            <p:ph type="body" idx="1"/>
          </p:nvPr>
        </p:nvSpPr>
        <p:spPr>
          <a:xfrm>
            <a:off x="1509491" y="1849566"/>
            <a:ext cx="8312022" cy="1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Ȧẅ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Ǉí</a:t>
            </a:r>
            <a:r>
              <a:rPr lang="el-GR" sz="4000" dirty="0">
                <a:solidFill>
                  <a:schemeClr val="accent4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ε Δ˙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ẘộ</a:t>
            </a:r>
            <a:r>
              <a:rPr lang="el-GR" sz="4000" dirty="0">
                <a:solidFill>
                  <a:schemeClr val="accent4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Τ΅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CȄử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Đồ</a:t>
            </a:r>
            <a:r>
              <a:rPr lang="el-GR" sz="4000" dirty="0">
                <a:solidFill>
                  <a:schemeClr val="accent4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ǡẃ</a:t>
            </a:r>
            <a:endParaRPr sz="4000" dirty="0">
              <a:solidFill>
                <a:schemeClr val="accent4">
                  <a:lumMod val="50000"/>
                </a:schemeClr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="" xmlns:a16="http://schemas.microsoft.com/office/drawing/2014/main" id="{91A6C5CF-F2C1-4AE1-BF3A-DDA62A18E648}"/>
              </a:ext>
            </a:extLst>
          </p:cNvPr>
          <p:cNvSpPr txBox="1">
            <a:spLocks/>
          </p:cNvSpPr>
          <p:nvPr/>
        </p:nvSpPr>
        <p:spPr>
          <a:xfrm>
            <a:off x="623066" y="199556"/>
            <a:ext cx="11006222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3600" b="1" dirty="0" smtClean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000" b="1" dirty="0" err="1" smtClean="0">
                <a:solidFill>
                  <a:srgbClr val="EF115B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7000" b="1" dirty="0" smtClean="0">
                <a:solidFill>
                  <a:srgbClr val="EF115B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solidFill>
                  <a:srgbClr val="EF115B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7000" b="1" dirty="0">
                <a:solidFill>
                  <a:srgbClr val="EF115B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solidFill>
                  <a:srgbClr val="EF115B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khó</a:t>
            </a:r>
            <a:endParaRPr lang="en-US" sz="7000" b="1" dirty="0">
              <a:solidFill>
                <a:srgbClr val="EF115B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716F48A-732C-47C0-8688-E09B18829C7E}"/>
              </a:ext>
            </a:extLst>
          </p:cNvPr>
          <p:cNvGrpSpPr/>
          <p:nvPr/>
        </p:nvGrpSpPr>
        <p:grpSpPr>
          <a:xfrm>
            <a:off x="3675184" y="1638306"/>
            <a:ext cx="5117123" cy="902172"/>
            <a:chOff x="3675184" y="1638306"/>
            <a:chExt cx="5117123" cy="902172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ED8EFF5-5DCB-4C51-8F95-C28367024A44}"/>
                </a:ext>
              </a:extLst>
            </p:cNvPr>
            <p:cNvSpPr txBox="1"/>
            <p:nvPr/>
          </p:nvSpPr>
          <p:spPr>
            <a:xfrm>
              <a:off x="3675184" y="1638306"/>
              <a:ext cx="511712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err="1">
                  <a:solidFill>
                    <a:srgbClr val="C0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5000" b="1" dirty="0" err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5000" b="1" dirty="0" err="1">
                  <a:solidFill>
                    <a:schemeClr val="tx1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5000" b="1" dirty="0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solidFill>
                    <a:srgbClr val="C0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Đ</a:t>
              </a:r>
              <a:r>
                <a:rPr lang="en-US" sz="5000" b="1" dirty="0" err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ồng</a:t>
              </a:r>
              <a:r>
                <a:rPr lang="en-US" sz="5000" b="1" dirty="0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 dirty="0" err="1">
                  <a:solidFill>
                    <a:srgbClr val="C0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5000" b="1" dirty="0" err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ử</a:t>
              </a:r>
              <a:endParaRPr lang="en-US" sz="50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2430720-73DE-43B6-BA68-1E8BFB380176}"/>
                </a:ext>
              </a:extLst>
            </p:cNvPr>
            <p:cNvSpPr txBox="1"/>
            <p:nvPr/>
          </p:nvSpPr>
          <p:spPr>
            <a:xfrm>
              <a:off x="5180571" y="1678704"/>
              <a:ext cx="73855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>
                  <a:solidFill>
                    <a:srgbClr val="C00000"/>
                  </a:solidFill>
                  <a:latin typeface="HP001" panose="020B0603050302020204" pitchFamily="34" charset="0"/>
                  <a:ea typeface="HP001" panose="020B0603050302020204" pitchFamily="34" charset="0"/>
                </a:rPr>
                <a:t>ʋ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2794D2E-F1E9-4C33-86AF-431A1C8019C3}"/>
              </a:ext>
            </a:extLst>
          </p:cNvPr>
          <p:cNvGrpSpPr/>
          <p:nvPr/>
        </p:nvGrpSpPr>
        <p:grpSpPr>
          <a:xfrm>
            <a:off x="4484076" y="2624113"/>
            <a:ext cx="3499338" cy="867088"/>
            <a:chOff x="4484076" y="2624113"/>
            <a:chExt cx="3499338" cy="867088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7CCCE02-9833-4264-B345-925B7BE2F8ED}"/>
                </a:ext>
              </a:extLst>
            </p:cNvPr>
            <p:cNvSpPr txBox="1"/>
            <p:nvPr/>
          </p:nvSpPr>
          <p:spPr>
            <a:xfrm>
              <a:off x="4484076" y="2629427"/>
              <a:ext cx="349933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đánh gi</a:t>
              </a:r>
              <a:r>
                <a:rPr lang="en-US" sz="5000" b="1">
                  <a:solidFill>
                    <a:schemeClr val="tx1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ặc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F7D7377-EFAF-42A5-B7F4-4263B0D432DD}"/>
                </a:ext>
              </a:extLst>
            </p:cNvPr>
            <p:cNvSpPr txBox="1"/>
            <p:nvPr/>
          </p:nvSpPr>
          <p:spPr>
            <a:xfrm>
              <a:off x="6831623" y="2624113"/>
              <a:ext cx="9407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solidFill>
                    <a:srgbClr val="C0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ac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685AE00-365B-44D1-A36F-726A235C2CCE}"/>
              </a:ext>
            </a:extLst>
          </p:cNvPr>
          <p:cNvGrpSpPr/>
          <p:nvPr/>
        </p:nvGrpSpPr>
        <p:grpSpPr>
          <a:xfrm>
            <a:off x="4484076" y="3680260"/>
            <a:ext cx="3499338" cy="861774"/>
            <a:chOff x="4484076" y="3680260"/>
            <a:chExt cx="3499338" cy="861774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A0C4B84-05E6-405B-A43B-D9BD97BAEED3}"/>
                </a:ext>
              </a:extLst>
            </p:cNvPr>
            <p:cNvSpPr txBox="1"/>
            <p:nvPr/>
          </p:nvSpPr>
          <p:spPr>
            <a:xfrm>
              <a:off x="4484076" y="3680260"/>
              <a:ext cx="349933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đ</a:t>
              </a:r>
              <a:r>
                <a:rPr lang="en-US" sz="5000" b="1">
                  <a:solidFill>
                    <a:schemeClr val="tx1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ền</a:t>
              </a:r>
              <a:r>
                <a:rPr lang="en-US" sz="5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 thờ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7528DC9-F2B3-4A6A-9676-050A5E6B2FCD}"/>
                </a:ext>
              </a:extLst>
            </p:cNvPr>
            <p:cNvSpPr txBox="1"/>
            <p:nvPr/>
          </p:nvSpPr>
          <p:spPr>
            <a:xfrm>
              <a:off x="5451864" y="3680260"/>
              <a:ext cx="95543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solidFill>
                    <a:srgbClr val="C0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ên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7625AAD-4F9C-45AA-8722-775A2247039C}"/>
              </a:ext>
            </a:extLst>
          </p:cNvPr>
          <p:cNvGrpSpPr/>
          <p:nvPr/>
        </p:nvGrpSpPr>
        <p:grpSpPr>
          <a:xfrm>
            <a:off x="4484076" y="4701237"/>
            <a:ext cx="3499338" cy="919735"/>
            <a:chOff x="4484076" y="4701237"/>
            <a:chExt cx="3499338" cy="919735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F964E52-C324-4735-B8B6-70702CF36069}"/>
                </a:ext>
              </a:extLst>
            </p:cNvPr>
            <p:cNvSpPr txBox="1"/>
            <p:nvPr/>
          </p:nvSpPr>
          <p:spPr>
            <a:xfrm>
              <a:off x="4484076" y="4701237"/>
              <a:ext cx="349933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bờ b</a:t>
              </a:r>
              <a:r>
                <a:rPr lang="en-US" sz="5000" b="1">
                  <a:solidFill>
                    <a:schemeClr val="tx1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5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94222A6-E283-44C7-9B51-86D1A6D88A6D}"/>
                </a:ext>
              </a:extLst>
            </p:cNvPr>
            <p:cNvSpPr txBox="1"/>
            <p:nvPr/>
          </p:nvSpPr>
          <p:spPr>
            <a:xfrm>
              <a:off x="6475533" y="4759198"/>
              <a:ext cx="73855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>
                  <a:solidFill>
                    <a:srgbClr val="C00000"/>
                  </a:solidFill>
                  <a:latin typeface="HP001" panose="020B0603050302020204" pitchFamily="34" charset="0"/>
                  <a:ea typeface="HP001" panose="020B0603050302020204" pitchFamily="34" charset="0"/>
                </a:rPr>
                <a:t>ʌ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901AC32-B344-4D1F-BC1E-6FD1FA48FCB4}"/>
              </a:ext>
            </a:extLst>
          </p:cNvPr>
          <p:cNvGrpSpPr/>
          <p:nvPr/>
        </p:nvGrpSpPr>
        <p:grpSpPr>
          <a:xfrm>
            <a:off x="4484076" y="5722213"/>
            <a:ext cx="3499338" cy="861774"/>
            <a:chOff x="4484076" y="5722213"/>
            <a:chExt cx="3499338" cy="861774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F436CAE-E622-4DC6-97FF-C489743256C7}"/>
                </a:ext>
              </a:extLst>
            </p:cNvPr>
            <p:cNvSpPr txBox="1"/>
            <p:nvPr/>
          </p:nvSpPr>
          <p:spPr>
            <a:xfrm>
              <a:off x="4484076" y="5722213"/>
              <a:ext cx="349933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nô n</a:t>
              </a:r>
              <a:r>
                <a:rPr lang="en-US" sz="5000" b="1">
                  <a:solidFill>
                    <a:schemeClr val="tx1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ức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BDA1189-E4DA-4C5B-91A4-3AEBCBC20FF5}"/>
                </a:ext>
              </a:extLst>
            </p:cNvPr>
            <p:cNvSpPr txBox="1"/>
            <p:nvPr/>
          </p:nvSpPr>
          <p:spPr>
            <a:xfrm>
              <a:off x="6386778" y="5722213"/>
              <a:ext cx="9407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solidFill>
                    <a:srgbClr val="C0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ưc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95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000" b="1">
                <a:solidFill>
                  <a:srgbClr val="EF115B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el-GR" sz="7000" b="1">
                <a:solidFill>
                  <a:srgbClr val="EF115B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Ή; – </a:t>
            </a:r>
            <a:r>
              <a:rPr lang="en-US" sz="7000" b="1">
                <a:solidFill>
                  <a:srgbClr val="EF115B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ȫ</a:t>
            </a:r>
            <a:r>
              <a:rPr lang="el-GR" sz="7000" b="1">
                <a:solidFill>
                  <a:srgbClr val="EF115B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μ</a:t>
            </a:r>
            <a:r>
              <a:rPr lang="en-US" sz="7000" b="1">
                <a:solidFill>
                  <a:srgbClr val="EF115B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ʴt </a:t>
            </a:r>
            <a:r>
              <a:rPr lang="el-GR" sz="7000" b="1">
                <a:solidFill>
                  <a:srgbClr val="EF115B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en-US" sz="7000" b="1">
                <a:solidFill>
                  <a:srgbClr val="EF115B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ɫʏ Ǉả</a:t>
            </a:r>
            <a:endParaRPr lang="en-US" sz="7000" b="1" dirty="0">
              <a:solidFill>
                <a:srgbClr val="EF115B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am khảo các tư thế ngồi đúng cho trẻ khi học tập - Nội Thất Hòa Phát Miền  Nam">
            <a:extLst>
              <a:ext uri="{FF2B5EF4-FFF2-40B4-BE49-F238E27FC236}">
                <a16:creationId xmlns="" xmlns:a16="http://schemas.microsoft.com/office/drawing/2014/main" id="{A3B5C7BB-CCF0-46D9-8C42-D10BF171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90" y="2409092"/>
            <a:ext cx="7674220" cy="54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8E8E8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427567-F178-404A-B712-60C827CAA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262" y="663286"/>
            <a:ext cx="1193692" cy="625615"/>
          </a:xfrm>
        </p:spPr>
        <p:txBody>
          <a:bodyPr/>
          <a:lstStyle/>
          <a:p>
            <a:pPr marL="107950" indent="0">
              <a:buNone/>
            </a:pPr>
            <a:r>
              <a:rPr lang="en-US" sz="3000">
                <a:latin typeface="HP001" panose="020B0603050302020204" pitchFamily="34" charset="0"/>
                <a:ea typeface="HP001" panose="020B0603050302020204" pitchFamily="34" charset="0"/>
              </a:rPr>
              <a:t>Lỗ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Τ΅</a:t>
            </a:r>
            <a:endParaRPr lang="en-US" sz="300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35A5B6-C0B1-4F9B-A141-BAC346A68810}"/>
              </a:ext>
            </a:extLst>
          </p:cNvPr>
          <p:cNvSpPr txBox="1"/>
          <p:nvPr/>
        </p:nvSpPr>
        <p:spPr>
          <a:xfrm>
            <a:off x="3094734" y="284054"/>
            <a:ext cx="7069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HP001" panose="020B0603050302020204" pitchFamily="34" charset="0"/>
                <a:ea typeface="HP001" panose="020B0603050302020204" pitchFamily="34" charset="0"/>
              </a:rPr>
              <a:t>TȆứ</a:t>
            </a:r>
            <a:r>
              <a:rPr lang="en-US" sz="3000" b="1" dirty="0">
                <a:latin typeface="HP001" panose="020B0603050302020204" pitchFamily="34" charset="0"/>
                <a:ea typeface="HP001" panose="020B0603050302020204" pitchFamily="34" charset="0"/>
              </a:rPr>
              <a:t> 6</a:t>
            </a:r>
            <a:r>
              <a:rPr lang="en-US" sz="3000" b="1" dirty="0" smtClean="0">
                <a:latin typeface="HP001" panose="020B0603050302020204" pitchFamily="34" charset="0"/>
                <a:ea typeface="HP001" panose="020B0603050302020204" pitchFamily="34" charset="0"/>
              </a:rPr>
              <a:t>, </a:t>
            </a:r>
            <a:r>
              <a:rPr lang="en-US" sz="3000" b="1" dirty="0" err="1">
                <a:latin typeface="HP001" panose="020B0603050302020204" pitchFamily="34" charset="0"/>
                <a:ea typeface="HP001" panose="020B0603050302020204" pitchFamily="34" charset="0"/>
              </a:rPr>
              <a:t>ǻẑà</a:t>
            </a:r>
            <a:r>
              <a:rPr lang="el-GR" sz="3000" b="1" dirty="0">
                <a:latin typeface="HP001" panose="020B0603050302020204" pitchFamily="34" charset="0"/>
                <a:ea typeface="HP001" panose="020B0603050302020204" pitchFamily="34" charset="0"/>
              </a:rPr>
              <a:t>Ἣ </a:t>
            </a:r>
            <a:r>
              <a:rPr lang="el-GR" sz="3000" b="1" dirty="0" smtClean="0">
                <a:latin typeface="HP001" panose="020B0603050302020204" pitchFamily="34" charset="0"/>
                <a:ea typeface="HP001" panose="020B0603050302020204" pitchFamily="34" charset="0"/>
              </a:rPr>
              <a:t>1</a:t>
            </a:r>
            <a:r>
              <a:rPr lang="en-US" sz="3000" b="1" dirty="0" smtClean="0">
                <a:latin typeface="HP001" panose="020B0603050302020204" pitchFamily="34" charset="0"/>
                <a:ea typeface="HP001" panose="020B0603050302020204" pitchFamily="34" charset="0"/>
              </a:rPr>
              <a:t>1</a:t>
            </a:r>
            <a:r>
              <a:rPr lang="el-GR" sz="3000" b="1" dirty="0" smtClean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3000" b="1" dirty="0">
                <a:latin typeface="HP001" panose="020B0603050302020204" pitchFamily="34" charset="0"/>
                <a:ea typeface="HP001" panose="020B0603050302020204" pitchFamily="34" charset="0"/>
              </a:rPr>
              <a:t>κ</a:t>
            </a:r>
            <a:r>
              <a:rPr lang="en-US" sz="3000" b="1" dirty="0">
                <a:latin typeface="HP001" panose="020B0603050302020204" pitchFamily="34" charset="0"/>
                <a:ea typeface="HP001" panose="020B0603050302020204" pitchFamily="34" charset="0"/>
              </a:rPr>
              <a:t>Ɂ</a:t>
            </a:r>
            <a:r>
              <a:rPr lang="en-US" sz="3000" b="1" dirty="0" err="1">
                <a:latin typeface="HP001" panose="020B0603050302020204" pitchFamily="34" charset="0"/>
                <a:ea typeface="HP001" panose="020B0603050302020204" pitchFamily="34" charset="0"/>
              </a:rPr>
              <a:t>Ȱḑ</a:t>
            </a:r>
            <a:r>
              <a:rPr lang="en-US" sz="30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000" b="1" dirty="0" smtClean="0">
                <a:latin typeface="HP001" panose="020B0603050302020204" pitchFamily="34" charset="0"/>
                <a:ea typeface="HP001" panose="020B0603050302020204" pitchFamily="34" charset="0"/>
              </a:rPr>
              <a:t>2 </a:t>
            </a:r>
            <a:r>
              <a:rPr lang="en-US" sz="3000" b="1" dirty="0" err="1">
                <a:latin typeface="HP001" panose="020B0603050302020204" pitchFamily="34" charset="0"/>
                <a:ea typeface="HP001" panose="020B0603050302020204" pitchFamily="34" charset="0"/>
              </a:rPr>
              <a:t>ǻɞʎ</a:t>
            </a:r>
            <a:r>
              <a:rPr lang="en-US" sz="30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000" b="1" dirty="0" smtClean="0">
                <a:latin typeface="HP001" panose="020B0603050302020204" pitchFamily="34" charset="0"/>
                <a:ea typeface="HP001" panose="020B0603050302020204" pitchFamily="34" charset="0"/>
              </a:rPr>
              <a:t>2022</a:t>
            </a:r>
            <a:endParaRPr lang="en-US" sz="3000" b="1" dirty="0">
              <a:latin typeface="HP001" panose="020B0603050302020204" pitchFamily="34" charset="0"/>
              <a:ea typeface="HP001" panose="020B0603050302020204" pitchFamily="34" charset="0"/>
            </a:endParaRPr>
          </a:p>
          <a:p>
            <a:pPr algn="ctr"/>
            <a:endParaRPr lang="en-US" sz="500" b="1" dirty="0">
              <a:latin typeface="HP001" panose="020B0603050302020204" pitchFamily="34" charset="0"/>
              <a:ea typeface="HP001" panose="020B0603050302020204" pitchFamily="34" charset="0"/>
            </a:endParaRPr>
          </a:p>
          <a:p>
            <a:pPr algn="ctr"/>
            <a:r>
              <a:rPr lang="en-US" sz="3000" b="1" u="sng" dirty="0" err="1">
                <a:latin typeface="HP001" panose="020B0603050302020204" pitchFamily="34" charset="0"/>
                <a:ea typeface="HP001" panose="020B0603050302020204" pitchFamily="34" charset="0"/>
              </a:rPr>
              <a:t>CȄɫʏ</a:t>
            </a:r>
            <a:r>
              <a:rPr lang="en-US" sz="3000" b="1" u="sng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000" b="1" u="sng" dirty="0" err="1">
                <a:latin typeface="HP001" panose="020B0603050302020204" pitchFamily="34" charset="0"/>
                <a:ea typeface="HP001" panose="020B0603050302020204" pitchFamily="34" charset="0"/>
              </a:rPr>
              <a:t>Ǉả</a:t>
            </a:r>
            <a:endParaRPr lang="en-US" sz="3000" b="1" u="sng" dirty="0">
              <a:latin typeface="HP001" panose="020B0603050302020204" pitchFamily="34" charset="0"/>
              <a:ea typeface="HP001" panose="020B0603050302020204" pitchFamily="34" charset="0"/>
            </a:endParaRPr>
          </a:p>
          <a:p>
            <a:pPr algn="ctr"/>
            <a:endParaRPr lang="en-US" sz="500" b="1" dirty="0">
              <a:latin typeface="HP001" panose="020B0603050302020204" pitchFamily="34" charset="0"/>
              <a:ea typeface="HP001" panose="020B0603050302020204" pitchFamily="34" charset="0"/>
            </a:endParaRPr>
          </a:p>
          <a:p>
            <a:pPr algn="ctr"/>
            <a:r>
              <a:rPr lang="en-US" sz="3000" b="1" dirty="0" err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Ȧẅ</a:t>
            </a:r>
            <a:r>
              <a:rPr lang="en-US" sz="3000" b="1" dirty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Ǉí</a:t>
            </a:r>
            <a:r>
              <a:rPr lang="el-GR" sz="3000" b="1" dirty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ε Δ˙ </a:t>
            </a:r>
            <a:r>
              <a:rPr lang="en-US" sz="3000" b="1" dirty="0" err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ẘộ</a:t>
            </a:r>
            <a:r>
              <a:rPr lang="el-GR" sz="3000" b="1" dirty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Τ΅ </a:t>
            </a:r>
            <a:r>
              <a:rPr lang="en-US" sz="3000" b="1" dirty="0" err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CȄử</a:t>
            </a:r>
            <a:r>
              <a:rPr lang="en-US" sz="3000" b="1" dirty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Đồ</a:t>
            </a:r>
            <a:r>
              <a:rPr lang="el-GR" sz="3000" b="1" dirty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en-US" sz="3000" b="1" dirty="0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 </a:t>
            </a:r>
            <a:r>
              <a:rPr lang="en-US" sz="3000" b="1" dirty="0" err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ǡẃ</a:t>
            </a:r>
            <a:endParaRPr lang="en-US" sz="3000" b="1" dirty="0">
              <a:solidFill>
                <a:schemeClr val="tx1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="" xmlns:a16="http://schemas.microsoft.com/office/drawing/2014/main" id="{5558B9D1-89E3-4305-B253-A293FD587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004262"/>
              </p:ext>
            </p:extLst>
          </p:nvPr>
        </p:nvGraphicFramePr>
        <p:xfrm>
          <a:off x="178487" y="2251453"/>
          <a:ext cx="1613243" cy="418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243">
                  <a:extLst>
                    <a:ext uri="{9D8B030D-6E8A-4147-A177-3AD203B41FA5}">
                      <a16:colId xmlns="" xmlns:a16="http://schemas.microsoft.com/office/drawing/2014/main" val="3834145925"/>
                    </a:ext>
                  </a:extLst>
                </a:gridCol>
              </a:tblGrid>
              <a:tr h="41864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93046804"/>
                  </a:ext>
                </a:extLst>
              </a:tr>
            </a:tbl>
          </a:graphicData>
        </a:graphic>
      </p:graphicFrame>
      <p:sp>
        <p:nvSpPr>
          <p:cNvPr id="39" name="Text Placeholder 2">
            <a:extLst>
              <a:ext uri="{FF2B5EF4-FFF2-40B4-BE49-F238E27FC236}">
                <a16:creationId xmlns="" xmlns:a16="http://schemas.microsoft.com/office/drawing/2014/main" id="{51D06B2E-539F-406E-AE13-65C466705CE1}"/>
              </a:ext>
            </a:extLst>
          </p:cNvPr>
          <p:cNvSpPr txBox="1">
            <a:spLocks/>
          </p:cNvSpPr>
          <p:nvPr/>
        </p:nvSpPr>
        <p:spPr>
          <a:xfrm>
            <a:off x="1791729" y="2236692"/>
            <a:ext cx="10221784" cy="450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07950" indent="0" algn="just">
              <a:buNone/>
            </a:pPr>
            <a:r>
              <a:rPr lang="en-US" sz="3000">
                <a:latin typeface="HP001" panose="020B0603050302020204" pitchFamily="34" charset="0"/>
                <a:ea typeface="HP001" panose="020B0603050302020204" pitchFamily="34" charset="0"/>
              </a:rPr>
              <a:t>	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Sau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δ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i đã ȬǞ Ǉrờ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Τ΅, 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CȄử Đồ</a:t>
            </a:r>
            <a:r>
              <a:rPr lang="el-GR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 ǡẃ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cò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 ηΗ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ʵu ẚɦȰ 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ẘ</a:t>
            </a:r>
            <a:r>
              <a:rPr lang="el-GR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ển ẚɪʏ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 giúp dɤȰ 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đɁʏ giặɖ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. </a:t>
            </a:r>
            <a:endParaRPr lang="en-US" sz="3000">
              <a:latin typeface="HP001" panose="020B0603050302020204" pitchFamily="34" charset="0"/>
              <a:ea typeface="HP001" panose="020B0603050302020204" pitchFamily="34" charset="0"/>
            </a:endParaRPr>
          </a:p>
          <a:p>
            <a:pPr marL="107950" indent="0" algn="just">
              <a:buNone/>
            </a:pPr>
            <a:endParaRPr lang="vi-VN" sz="500">
              <a:latin typeface="HP001" panose="020B0603050302020204" pitchFamily="34" charset="0"/>
              <a:ea typeface="HP001" panose="020B0603050302020204" pitchFamily="34" charset="0"/>
            </a:endParaRPr>
          </a:p>
          <a:p>
            <a:pPr marL="107950" indent="0" algn="just">
              <a:buNone/>
            </a:pP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	NḓɤȰ dɤȰ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θ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i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ớ cô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 ơ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CȄử Đồ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 ǡẃ, ẚập </a:t>
            </a:r>
            <a:r>
              <a:rPr lang="el-GR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Α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ền </a:t>
            </a:r>
            <a:r>
              <a:rPr lang="el-GR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κ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ờ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ở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ηΗ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ʵu ǻơ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Τ΅ χ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Ĺn 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Ȥô</a:t>
            </a:r>
            <a:r>
              <a:rPr lang="el-GR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 Hồ</a:t>
            </a:r>
            <a:r>
              <a:rPr lang="el-GR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. ǢʨȰḑ Ǉừ đó ẘɈȰḑ ǻɞʎ, Ȩ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ố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Τή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Ǻấ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Ἣ κ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ɁȰḑ Ǻùa xuɤȰ, cả Ǻộ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Τή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ȫʦȰḑ 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bờ bãi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Ȥô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 Hồ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 ẚại 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ǻô ǻứɖ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 ẚɂʎ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Δ˙,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Ǻở ẘộ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Τ΅ Α˘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Ǉưở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ớ ô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ḑ.</a:t>
            </a:r>
          </a:p>
          <a:p>
            <a:pPr marL="107950" indent="0" algn="just">
              <a:buNone/>
            </a:pP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							Tȇʰo Ho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ɂȰḑ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ϋ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ɐ</a:t>
            </a:r>
            <a:endParaRPr lang="en-US" sz="300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7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7"/>
          <p:cNvSpPr txBox="1">
            <a:spLocks noGrp="1"/>
          </p:cNvSpPr>
          <p:nvPr>
            <p:ph type="subTitle" idx="1"/>
          </p:nvPr>
        </p:nvSpPr>
        <p:spPr>
          <a:xfrm>
            <a:off x="569100" y="513656"/>
            <a:ext cx="5526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3600"/>
              <a:buNone/>
            </a:pPr>
            <a:r>
              <a:rPr lang="en-US" sz="3500" u="sng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Bài 2:</a:t>
            </a:r>
            <a:r>
              <a:rPr lang="en-US" sz="350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Ǥ</a:t>
            </a:r>
            <a:r>
              <a:rPr lang="el-GR" sz="350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μ</a:t>
            </a:r>
            <a:r>
              <a:rPr lang="en-US" sz="350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ền ȩào </a:t>
            </a:r>
            <a:r>
              <a:rPr lang="el-GR" sz="350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ε</a:t>
            </a:r>
            <a:r>
              <a:rPr lang="en-US" sz="350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ỗ Ǉrố</a:t>
            </a:r>
            <a:r>
              <a:rPr lang="el-GR" sz="350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en-US" sz="350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ḑ:</a:t>
            </a:r>
            <a:endParaRPr sz="350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648B9F-FEB7-47A8-B3C6-0AE6A415193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890885" y="1165471"/>
            <a:ext cx="3318789" cy="605020"/>
          </a:xfrm>
        </p:spPr>
        <p:txBody>
          <a:bodyPr/>
          <a:lstStyle/>
          <a:p>
            <a:pPr marL="107950" indent="0">
              <a:buNone/>
            </a:pPr>
            <a:r>
              <a:rPr lang="nb-NO" sz="3500">
                <a:latin typeface="HP001" panose="020B0603050302020204" pitchFamily="34" charset="0"/>
                <a:ea typeface="HP001" panose="020B0603050302020204" pitchFamily="34" charset="0"/>
              </a:rPr>
              <a:t>a</a:t>
            </a:r>
            <a:r>
              <a:rPr lang="nb-NO" sz="2500">
                <a:latin typeface="HP001" panose="020B0603050302020204" pitchFamily="34" charset="0"/>
                <a:ea typeface="HP001" panose="020B0603050302020204" pitchFamily="34" charset="0"/>
              </a:rPr>
              <a:t>)</a:t>
            </a:r>
            <a:r>
              <a:rPr lang="nb-NO" sz="350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nb-NO" sz="35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ǟ</a:t>
            </a:r>
            <a:r>
              <a:rPr lang="nb-NO" sz="3500">
                <a:latin typeface="HP001" panose="020B0603050302020204" pitchFamily="34" charset="0"/>
                <a:ea typeface="HP001" panose="020B0603050302020204" pitchFamily="34" charset="0"/>
              </a:rPr>
              <a:t>, </a:t>
            </a:r>
            <a:r>
              <a:rPr lang="nb-NO" sz="35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d</a:t>
            </a:r>
            <a:r>
              <a:rPr lang="nb-NO" sz="3500">
                <a:latin typeface="HP001" panose="020B0603050302020204" pitchFamily="34" charset="0"/>
                <a:ea typeface="HP001" panose="020B0603050302020204" pitchFamily="34" charset="0"/>
              </a:rPr>
              <a:t> ẘaἫ </a:t>
            </a:r>
            <a:r>
              <a:rPr lang="nb-NO" sz="35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gi</a:t>
            </a:r>
            <a:r>
              <a:rPr lang="nb-NO" sz="3500">
                <a:latin typeface="HP001" panose="020B0603050302020204" pitchFamily="34" charset="0"/>
                <a:ea typeface="HP001" panose="020B0603050302020204" pitchFamily="34" charset="0"/>
              </a:rPr>
              <a:t>?</a:t>
            </a:r>
            <a:endParaRPr lang="en-US" sz="350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="" xmlns:a16="http://schemas.microsoft.com/office/drawing/2014/main" id="{BBE4F981-BC25-4E88-B80C-07E0FBF812AB}"/>
              </a:ext>
            </a:extLst>
          </p:cNvPr>
          <p:cNvSpPr txBox="1">
            <a:spLocks/>
          </p:cNvSpPr>
          <p:nvPr/>
        </p:nvSpPr>
        <p:spPr>
          <a:xfrm>
            <a:off x="429168" y="1927595"/>
            <a:ext cx="11526168" cy="336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07950" indent="0" algn="just">
              <a:lnSpc>
                <a:spcPct val="150000"/>
              </a:lnSpc>
              <a:buFont typeface="Coming Soon"/>
              <a:buNone/>
            </a:pP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Ho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a …ấ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Ἣ Α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ʲp Ǻộ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Τή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cá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ε .…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ɛȰ .…ị. Mỗ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Τ΅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cá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ε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ẘo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a ….ố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ḑ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Β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ʸt Ǻộ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Τή εΗ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ʴɖ ẚá,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ε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ỉ có đ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ʵu Ǻo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ḑ Ǻȯʏ ẘơ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ȩà có Ǻàu Ȥắɖ .…ựɖ .…ỡ. Lớ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Τ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ǈ ẚớ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Τ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ǈ ẘo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a ....ấ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Ἣ .…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ải ẙɫȰ Ǻặt ȤɤȰ. NḓɼȰḑ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ε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ỉ Ǻộ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Τή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ẚɦȰ .…ó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κ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o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ɛȰḑ,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ε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ɷȰḑ ǇɛȰ Ǻát ba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Ἣ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đi Ǻất.</a:t>
            </a:r>
            <a:endParaRPr lang="en-US" sz="350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1B767FA-D655-45D3-8785-D20543BEF309}"/>
              </a:ext>
            </a:extLst>
          </p:cNvPr>
          <p:cNvGrpSpPr/>
          <p:nvPr/>
        </p:nvGrpSpPr>
        <p:grpSpPr>
          <a:xfrm>
            <a:off x="10079923" y="109384"/>
            <a:ext cx="1779161" cy="1476771"/>
            <a:chOff x="6516425" y="512409"/>
            <a:chExt cx="3385121" cy="2809779"/>
          </a:xfrm>
        </p:grpSpPr>
        <p:grpSp>
          <p:nvGrpSpPr>
            <p:cNvPr id="39" name="Google Shape;306;p25">
              <a:extLst>
                <a:ext uri="{FF2B5EF4-FFF2-40B4-BE49-F238E27FC236}">
                  <a16:creationId xmlns="" xmlns:a16="http://schemas.microsoft.com/office/drawing/2014/main" id="{F534620A-755C-4DC1-BA5F-41666C31C4C7}"/>
                </a:ext>
              </a:extLst>
            </p:cNvPr>
            <p:cNvGrpSpPr/>
            <p:nvPr/>
          </p:nvGrpSpPr>
          <p:grpSpPr>
            <a:xfrm rot="-1162473">
              <a:off x="7235390" y="2705129"/>
              <a:ext cx="2666156" cy="570827"/>
              <a:chOff x="4807082" y="4027129"/>
              <a:chExt cx="6172201" cy="1321476"/>
            </a:xfrm>
          </p:grpSpPr>
          <p:sp>
            <p:nvSpPr>
              <p:cNvPr id="40" name="Google Shape;307;p25">
                <a:extLst>
                  <a:ext uri="{FF2B5EF4-FFF2-40B4-BE49-F238E27FC236}">
                    <a16:creationId xmlns="" xmlns:a16="http://schemas.microsoft.com/office/drawing/2014/main" id="{4FDF50C9-D416-4D9A-8BC5-A91ED38D38AE}"/>
                  </a:ext>
                </a:extLst>
              </p:cNvPr>
              <p:cNvSpPr/>
              <p:nvPr/>
            </p:nvSpPr>
            <p:spPr>
              <a:xfrm>
                <a:off x="4807082" y="4027129"/>
                <a:ext cx="6158864" cy="1313907"/>
              </a:xfrm>
              <a:custGeom>
                <a:avLst/>
                <a:gdLst/>
                <a:ahLst/>
                <a:cxnLst/>
                <a:rect l="l" t="t" r="r" b="b"/>
                <a:pathLst>
                  <a:path w="6158864" h="1313907" extrusionOk="0">
                    <a:moveTo>
                      <a:pt x="6157913" y="205011"/>
                    </a:moveTo>
                    <a:cubicBezTo>
                      <a:pt x="6157913" y="205011"/>
                      <a:pt x="4492943" y="-197897"/>
                      <a:pt x="3078480" y="125953"/>
                    </a:cubicBezTo>
                    <a:cubicBezTo>
                      <a:pt x="1694498" y="443136"/>
                      <a:pt x="0" y="205011"/>
                      <a:pt x="0" y="205011"/>
                    </a:cubicBezTo>
                    <a:lnTo>
                      <a:pt x="678180" y="689833"/>
                    </a:lnTo>
                    <a:lnTo>
                      <a:pt x="0" y="1174656"/>
                    </a:lnTo>
                    <a:cubicBezTo>
                      <a:pt x="0" y="1174656"/>
                      <a:pt x="1691640" y="1477551"/>
                      <a:pt x="3079433" y="1189896"/>
                    </a:cubicBezTo>
                    <a:cubicBezTo>
                      <a:pt x="4495800" y="895573"/>
                      <a:pt x="6158865" y="1174656"/>
                      <a:pt x="6158865" y="1174656"/>
                    </a:cubicBezTo>
                    <a:lnTo>
                      <a:pt x="5480685" y="689833"/>
                    </a:lnTo>
                    <a:lnTo>
                      <a:pt x="6157913" y="20501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41" name="Google Shape;308;p25">
                <a:extLst>
                  <a:ext uri="{FF2B5EF4-FFF2-40B4-BE49-F238E27FC236}">
                    <a16:creationId xmlns="" xmlns:a16="http://schemas.microsoft.com/office/drawing/2014/main" id="{FDD0DC1E-A1C7-46E7-9FC4-884895D0501B}"/>
                  </a:ext>
                </a:extLst>
              </p:cNvPr>
              <p:cNvSpPr/>
              <p:nvPr/>
            </p:nvSpPr>
            <p:spPr>
              <a:xfrm>
                <a:off x="5010273" y="4035752"/>
                <a:ext cx="5969010" cy="1312853"/>
              </a:xfrm>
              <a:custGeom>
                <a:avLst/>
                <a:gdLst/>
                <a:ahLst/>
                <a:cxnLst/>
                <a:rect l="l" t="t" r="r" b="b"/>
                <a:pathLst>
                  <a:path w="5969010" h="1312853" extrusionOk="0">
                    <a:moveTo>
                      <a:pt x="5752538" y="1019117"/>
                    </a:moveTo>
                    <a:lnTo>
                      <a:pt x="5775035" y="1035200"/>
                    </a:lnTo>
                    <a:lnTo>
                      <a:pt x="5708887" y="1137766"/>
                    </a:lnTo>
                    <a:lnTo>
                      <a:pt x="5687025" y="1134862"/>
                    </a:lnTo>
                    <a:lnTo>
                      <a:pt x="5678474" y="1133957"/>
                    </a:lnTo>
                    <a:close/>
                    <a:moveTo>
                      <a:pt x="5540601" y="867605"/>
                    </a:moveTo>
                    <a:lnTo>
                      <a:pt x="5563099" y="883689"/>
                    </a:lnTo>
                    <a:lnTo>
                      <a:pt x="5419390" y="1106518"/>
                    </a:lnTo>
                    <a:lnTo>
                      <a:pt x="5388620" y="1103259"/>
                    </a:lnTo>
                    <a:close/>
                    <a:moveTo>
                      <a:pt x="330092" y="802167"/>
                    </a:moveTo>
                    <a:lnTo>
                      <a:pt x="65587" y="1212295"/>
                    </a:lnTo>
                    <a:lnTo>
                      <a:pt x="35516" y="1207957"/>
                    </a:lnTo>
                    <a:lnTo>
                      <a:pt x="269103" y="845767"/>
                    </a:lnTo>
                    <a:close/>
                    <a:moveTo>
                      <a:pt x="5311112" y="703546"/>
                    </a:moveTo>
                    <a:lnTo>
                      <a:pt x="5333609" y="719629"/>
                    </a:lnTo>
                    <a:lnTo>
                      <a:pt x="5100292" y="1081400"/>
                    </a:lnTo>
                    <a:lnTo>
                      <a:pt x="5068910" y="1079093"/>
                    </a:lnTo>
                    <a:close/>
                    <a:moveTo>
                      <a:pt x="1260790" y="288998"/>
                    </a:moveTo>
                    <a:lnTo>
                      <a:pt x="1293398" y="289404"/>
                    </a:lnTo>
                    <a:lnTo>
                      <a:pt x="657873" y="1274820"/>
                    </a:lnTo>
                    <a:lnTo>
                      <a:pt x="626707" y="1272179"/>
                    </a:lnTo>
                    <a:close/>
                    <a:moveTo>
                      <a:pt x="958248" y="285231"/>
                    </a:moveTo>
                    <a:lnTo>
                      <a:pt x="990856" y="285637"/>
                    </a:lnTo>
                    <a:lnTo>
                      <a:pt x="369681" y="1248801"/>
                    </a:lnTo>
                    <a:lnTo>
                      <a:pt x="339124" y="1245215"/>
                    </a:lnTo>
                    <a:close/>
                    <a:moveTo>
                      <a:pt x="1598898" y="282248"/>
                    </a:moveTo>
                    <a:lnTo>
                      <a:pt x="946009" y="1294587"/>
                    </a:lnTo>
                    <a:lnTo>
                      <a:pt x="914064" y="1293155"/>
                    </a:lnTo>
                    <a:lnTo>
                      <a:pt x="1564968" y="283892"/>
                    </a:lnTo>
                    <a:close/>
                    <a:moveTo>
                      <a:pt x="637918" y="273899"/>
                    </a:moveTo>
                    <a:lnTo>
                      <a:pt x="669750" y="275509"/>
                    </a:lnTo>
                    <a:lnTo>
                      <a:pt x="429957" y="647320"/>
                    </a:lnTo>
                    <a:lnTo>
                      <a:pt x="407460" y="631237"/>
                    </a:lnTo>
                    <a:close/>
                    <a:moveTo>
                      <a:pt x="1939451" y="262224"/>
                    </a:moveTo>
                    <a:lnTo>
                      <a:pt x="1264441" y="1308865"/>
                    </a:lnTo>
                    <a:lnTo>
                      <a:pt x="1232495" y="1307432"/>
                    </a:lnTo>
                    <a:lnTo>
                      <a:pt x="1904818" y="264960"/>
                    </a:lnTo>
                    <a:close/>
                    <a:moveTo>
                      <a:pt x="347927" y="257010"/>
                    </a:moveTo>
                    <a:lnTo>
                      <a:pt x="379151" y="259561"/>
                    </a:lnTo>
                    <a:lnTo>
                      <a:pt x="224021" y="500099"/>
                    </a:lnTo>
                    <a:lnTo>
                      <a:pt x="201524" y="484016"/>
                    </a:lnTo>
                    <a:close/>
                    <a:moveTo>
                      <a:pt x="2235992" y="233727"/>
                    </a:moveTo>
                    <a:lnTo>
                      <a:pt x="1540030" y="1312853"/>
                    </a:lnTo>
                    <a:lnTo>
                      <a:pt x="1507354" y="1312553"/>
                    </a:lnTo>
                    <a:lnTo>
                      <a:pt x="2200514" y="237772"/>
                    </a:lnTo>
                    <a:close/>
                    <a:moveTo>
                      <a:pt x="68664" y="233483"/>
                    </a:moveTo>
                    <a:lnTo>
                      <a:pt x="96550" y="236476"/>
                    </a:lnTo>
                    <a:lnTo>
                      <a:pt x="99450" y="236713"/>
                    </a:lnTo>
                    <a:lnTo>
                      <a:pt x="22497" y="356033"/>
                    </a:lnTo>
                    <a:lnTo>
                      <a:pt x="0" y="339950"/>
                    </a:lnTo>
                    <a:close/>
                    <a:moveTo>
                      <a:pt x="5968510" y="204109"/>
                    </a:moveTo>
                    <a:lnTo>
                      <a:pt x="5969010" y="204225"/>
                    </a:lnTo>
                    <a:lnTo>
                      <a:pt x="5967943" y="204988"/>
                    </a:lnTo>
                    <a:close/>
                    <a:moveTo>
                      <a:pt x="2559448" y="188734"/>
                    </a:moveTo>
                    <a:lnTo>
                      <a:pt x="1838040" y="1307317"/>
                    </a:lnTo>
                    <a:lnTo>
                      <a:pt x="1822942" y="1308083"/>
                    </a:lnTo>
                    <a:lnTo>
                      <a:pt x="1804451" y="1308433"/>
                    </a:lnTo>
                    <a:lnTo>
                      <a:pt x="2522938" y="194379"/>
                    </a:lnTo>
                    <a:close/>
                    <a:moveTo>
                      <a:pt x="5672039" y="143909"/>
                    </a:moveTo>
                    <a:lnTo>
                      <a:pt x="5686758" y="146331"/>
                    </a:lnTo>
                    <a:lnTo>
                      <a:pt x="5701466" y="149246"/>
                    </a:lnTo>
                    <a:lnTo>
                      <a:pt x="5406801" y="606141"/>
                    </a:lnTo>
                    <a:lnTo>
                      <a:pt x="5345812" y="649741"/>
                    </a:lnTo>
                    <a:close/>
                    <a:moveTo>
                      <a:pt x="2903026" y="122531"/>
                    </a:moveTo>
                    <a:lnTo>
                      <a:pt x="2150583" y="1289233"/>
                    </a:lnTo>
                    <a:lnTo>
                      <a:pt x="2115751" y="1292276"/>
                    </a:lnTo>
                    <a:lnTo>
                      <a:pt x="2865287" y="130080"/>
                    </a:lnTo>
                    <a:lnTo>
                      <a:pt x="2889578" y="125167"/>
                    </a:lnTo>
                    <a:close/>
                    <a:moveTo>
                      <a:pt x="5393069" y="98009"/>
                    </a:moveTo>
                    <a:lnTo>
                      <a:pt x="5422785" y="102898"/>
                    </a:lnTo>
                    <a:lnTo>
                      <a:pt x="4801839" y="1065709"/>
                    </a:lnTo>
                    <a:lnTo>
                      <a:pt x="4769677" y="1064612"/>
                    </a:lnTo>
                    <a:close/>
                    <a:moveTo>
                      <a:pt x="5090307" y="59442"/>
                    </a:moveTo>
                    <a:lnTo>
                      <a:pt x="5120743" y="63215"/>
                    </a:lnTo>
                    <a:lnTo>
                      <a:pt x="4481142" y="1054951"/>
                    </a:lnTo>
                    <a:lnTo>
                      <a:pt x="4448255" y="1054978"/>
                    </a:lnTo>
                    <a:close/>
                    <a:moveTo>
                      <a:pt x="3273043" y="56819"/>
                    </a:moveTo>
                    <a:lnTo>
                      <a:pt x="2501927" y="1252477"/>
                    </a:lnTo>
                    <a:lnTo>
                      <a:pt x="2466056" y="1257131"/>
                    </a:lnTo>
                    <a:lnTo>
                      <a:pt x="3236987" y="61760"/>
                    </a:lnTo>
                    <a:close/>
                    <a:moveTo>
                      <a:pt x="4806133" y="31791"/>
                    </a:moveTo>
                    <a:lnTo>
                      <a:pt x="4837493" y="34131"/>
                    </a:lnTo>
                    <a:lnTo>
                      <a:pt x="4178034" y="1056659"/>
                    </a:lnTo>
                    <a:lnTo>
                      <a:pt x="4144556" y="1057601"/>
                    </a:lnTo>
                    <a:close/>
                    <a:moveTo>
                      <a:pt x="3600155" y="20733"/>
                    </a:moveTo>
                    <a:lnTo>
                      <a:pt x="2841014" y="1197823"/>
                    </a:lnTo>
                    <a:lnTo>
                      <a:pt x="2803844" y="1204491"/>
                    </a:lnTo>
                    <a:lnTo>
                      <a:pt x="3565349" y="23735"/>
                    </a:lnTo>
                    <a:close/>
                    <a:moveTo>
                      <a:pt x="4516246" y="10158"/>
                    </a:moveTo>
                    <a:lnTo>
                      <a:pt x="4547607" y="12498"/>
                    </a:lnTo>
                    <a:lnTo>
                      <a:pt x="3866516" y="1068567"/>
                    </a:lnTo>
                    <a:lnTo>
                      <a:pt x="3832345" y="1070583"/>
                    </a:lnTo>
                    <a:close/>
                    <a:moveTo>
                      <a:pt x="3913499" y="3169"/>
                    </a:moveTo>
                    <a:lnTo>
                      <a:pt x="3182178" y="1137123"/>
                    </a:lnTo>
                    <a:lnTo>
                      <a:pt x="3157572" y="1140436"/>
                    </a:lnTo>
                    <a:lnTo>
                      <a:pt x="3145792" y="1142576"/>
                    </a:lnTo>
                    <a:lnTo>
                      <a:pt x="3879711" y="4593"/>
                    </a:lnTo>
                    <a:close/>
                    <a:moveTo>
                      <a:pt x="4230571" y="0"/>
                    </a:moveTo>
                    <a:lnTo>
                      <a:pt x="4242934" y="382"/>
                    </a:lnTo>
                    <a:lnTo>
                      <a:pt x="3537846" y="1093657"/>
                    </a:lnTo>
                    <a:lnTo>
                      <a:pt x="3502851" y="1096954"/>
                    </a:lnTo>
                    <a:lnTo>
                      <a:pt x="4210265" y="7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</p:grpSp>
        <p:sp>
          <p:nvSpPr>
            <p:cNvPr id="42" name="Google Shape;312;p25">
              <a:extLst>
                <a:ext uri="{FF2B5EF4-FFF2-40B4-BE49-F238E27FC236}">
                  <a16:creationId xmlns="" xmlns:a16="http://schemas.microsoft.com/office/drawing/2014/main" id="{B8B3A738-8FA4-40C6-ADCB-F9AE2D1DA490}"/>
                </a:ext>
              </a:extLst>
            </p:cNvPr>
            <p:cNvSpPr/>
            <p:nvPr/>
          </p:nvSpPr>
          <p:spPr>
            <a:xfrm>
              <a:off x="6516425" y="679273"/>
              <a:ext cx="2641302" cy="2642915"/>
            </a:xfrm>
            <a:custGeom>
              <a:avLst/>
              <a:gdLst/>
              <a:ahLst/>
              <a:cxnLst/>
              <a:rect l="l" t="t" r="r" b="b"/>
              <a:pathLst>
                <a:path w="3116580" h="3118484" extrusionOk="0">
                  <a:moveTo>
                    <a:pt x="1558290" y="3118485"/>
                  </a:moveTo>
                  <a:cubicBezTo>
                    <a:pt x="1436370" y="3118485"/>
                    <a:pt x="1321118" y="3064193"/>
                    <a:pt x="1225868" y="2962275"/>
                  </a:cubicBezTo>
                  <a:cubicBezTo>
                    <a:pt x="1165860" y="2898458"/>
                    <a:pt x="1115378" y="2818448"/>
                    <a:pt x="1076325" y="2723198"/>
                  </a:cubicBezTo>
                  <a:cubicBezTo>
                    <a:pt x="973455" y="2765108"/>
                    <a:pt x="874395" y="2787015"/>
                    <a:pt x="782955" y="2787015"/>
                  </a:cubicBezTo>
                  <a:cubicBezTo>
                    <a:pt x="610553" y="2787015"/>
                    <a:pt x="468630" y="2710815"/>
                    <a:pt x="391478" y="2576513"/>
                  </a:cubicBezTo>
                  <a:cubicBezTo>
                    <a:pt x="309563" y="2433638"/>
                    <a:pt x="312420" y="2244090"/>
                    <a:pt x="395288" y="2041208"/>
                  </a:cubicBezTo>
                  <a:cubicBezTo>
                    <a:pt x="300038" y="2001203"/>
                    <a:pt x="220027" y="1951673"/>
                    <a:pt x="156210" y="1891665"/>
                  </a:cubicBezTo>
                  <a:cubicBezTo>
                    <a:pt x="54293" y="1795463"/>
                    <a:pt x="0" y="1681163"/>
                    <a:pt x="0" y="1559243"/>
                  </a:cubicBezTo>
                  <a:cubicBezTo>
                    <a:pt x="0" y="1437323"/>
                    <a:pt x="54293" y="1322070"/>
                    <a:pt x="156210" y="1226820"/>
                  </a:cubicBezTo>
                  <a:cubicBezTo>
                    <a:pt x="220027" y="1166813"/>
                    <a:pt x="300038" y="1116330"/>
                    <a:pt x="395288" y="1077278"/>
                  </a:cubicBezTo>
                  <a:cubicBezTo>
                    <a:pt x="312420" y="874395"/>
                    <a:pt x="309563" y="684848"/>
                    <a:pt x="391478" y="541973"/>
                  </a:cubicBezTo>
                  <a:cubicBezTo>
                    <a:pt x="467678" y="408623"/>
                    <a:pt x="610553" y="331470"/>
                    <a:pt x="782955" y="331470"/>
                  </a:cubicBezTo>
                  <a:cubicBezTo>
                    <a:pt x="874395" y="331470"/>
                    <a:pt x="974408" y="353378"/>
                    <a:pt x="1076325" y="395288"/>
                  </a:cubicBezTo>
                  <a:cubicBezTo>
                    <a:pt x="1116330" y="300038"/>
                    <a:pt x="1165860" y="220028"/>
                    <a:pt x="1225868" y="156210"/>
                  </a:cubicBezTo>
                  <a:cubicBezTo>
                    <a:pt x="1322070" y="54293"/>
                    <a:pt x="1436370" y="0"/>
                    <a:pt x="1558290" y="0"/>
                  </a:cubicBezTo>
                  <a:cubicBezTo>
                    <a:pt x="1680210" y="0"/>
                    <a:pt x="1795463" y="54293"/>
                    <a:pt x="1890713" y="156210"/>
                  </a:cubicBezTo>
                  <a:cubicBezTo>
                    <a:pt x="1950720" y="220028"/>
                    <a:pt x="2001203" y="300038"/>
                    <a:pt x="2040255" y="395288"/>
                  </a:cubicBezTo>
                  <a:cubicBezTo>
                    <a:pt x="2143125" y="353378"/>
                    <a:pt x="2242185" y="331470"/>
                    <a:pt x="2333625" y="331470"/>
                  </a:cubicBezTo>
                  <a:cubicBezTo>
                    <a:pt x="2506028" y="331470"/>
                    <a:pt x="2647950" y="407670"/>
                    <a:pt x="2725103" y="541973"/>
                  </a:cubicBezTo>
                  <a:cubicBezTo>
                    <a:pt x="2807018" y="684848"/>
                    <a:pt x="2804160" y="874395"/>
                    <a:pt x="2721293" y="1077278"/>
                  </a:cubicBezTo>
                  <a:cubicBezTo>
                    <a:pt x="2816543" y="1117283"/>
                    <a:pt x="2896553" y="1166813"/>
                    <a:pt x="2960370" y="1226820"/>
                  </a:cubicBezTo>
                  <a:cubicBezTo>
                    <a:pt x="3062288" y="1323023"/>
                    <a:pt x="3116580" y="1437323"/>
                    <a:pt x="3116580" y="1559243"/>
                  </a:cubicBezTo>
                  <a:cubicBezTo>
                    <a:pt x="3116580" y="1681163"/>
                    <a:pt x="3062288" y="1796415"/>
                    <a:pt x="2960370" y="1891665"/>
                  </a:cubicBezTo>
                  <a:cubicBezTo>
                    <a:pt x="2896553" y="1951673"/>
                    <a:pt x="2816543" y="2002155"/>
                    <a:pt x="2721293" y="2041208"/>
                  </a:cubicBezTo>
                  <a:cubicBezTo>
                    <a:pt x="2804160" y="2244090"/>
                    <a:pt x="2807018" y="2433638"/>
                    <a:pt x="2725103" y="2576513"/>
                  </a:cubicBezTo>
                  <a:cubicBezTo>
                    <a:pt x="2648903" y="2709863"/>
                    <a:pt x="2506028" y="2787015"/>
                    <a:pt x="2333625" y="2787015"/>
                  </a:cubicBezTo>
                  <a:lnTo>
                    <a:pt x="2333625" y="2787015"/>
                  </a:lnTo>
                  <a:cubicBezTo>
                    <a:pt x="2242185" y="2787015"/>
                    <a:pt x="2142173" y="2765108"/>
                    <a:pt x="2040255" y="2723198"/>
                  </a:cubicBezTo>
                  <a:cubicBezTo>
                    <a:pt x="2000250" y="2818448"/>
                    <a:pt x="1950720" y="2898458"/>
                    <a:pt x="1890713" y="2962275"/>
                  </a:cubicBezTo>
                  <a:cubicBezTo>
                    <a:pt x="1795463" y="3064193"/>
                    <a:pt x="1680210" y="3118485"/>
                    <a:pt x="1558290" y="3118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43" name="Google Shape;313;p25">
              <a:extLst>
                <a:ext uri="{FF2B5EF4-FFF2-40B4-BE49-F238E27FC236}">
                  <a16:creationId xmlns="" xmlns:a16="http://schemas.microsoft.com/office/drawing/2014/main" id="{18CB6CF0-5BAA-49C6-AD67-221166C86BB6}"/>
                </a:ext>
              </a:extLst>
            </p:cNvPr>
            <p:cNvSpPr/>
            <p:nvPr/>
          </p:nvSpPr>
          <p:spPr>
            <a:xfrm>
              <a:off x="6631640" y="795595"/>
              <a:ext cx="2410632" cy="2410026"/>
            </a:xfrm>
            <a:custGeom>
              <a:avLst/>
              <a:gdLst/>
              <a:ahLst/>
              <a:cxnLst/>
              <a:rect l="l" t="t" r="r" b="b"/>
              <a:pathLst>
                <a:path w="2844403" h="2843688" extrusionOk="0">
                  <a:moveTo>
                    <a:pt x="2392918" y="1019413"/>
                  </a:moveTo>
                  <a:cubicBezTo>
                    <a:pt x="2707243" y="484108"/>
                    <a:pt x="2359581" y="136446"/>
                    <a:pt x="1824276" y="450771"/>
                  </a:cubicBezTo>
                  <a:cubicBezTo>
                    <a:pt x="1668066" y="-150257"/>
                    <a:pt x="1176576" y="-150257"/>
                    <a:pt x="1019413" y="450771"/>
                  </a:cubicBezTo>
                  <a:cubicBezTo>
                    <a:pt x="484108" y="136446"/>
                    <a:pt x="136446" y="484108"/>
                    <a:pt x="450771" y="1019413"/>
                  </a:cubicBezTo>
                  <a:cubicBezTo>
                    <a:pt x="-150257" y="1175623"/>
                    <a:pt x="-150257" y="1667113"/>
                    <a:pt x="450771" y="1824276"/>
                  </a:cubicBezTo>
                  <a:cubicBezTo>
                    <a:pt x="136446" y="2359581"/>
                    <a:pt x="484108" y="2707243"/>
                    <a:pt x="1019413" y="2392918"/>
                  </a:cubicBezTo>
                  <a:cubicBezTo>
                    <a:pt x="1175623" y="2993946"/>
                    <a:pt x="1667113" y="2993946"/>
                    <a:pt x="1824276" y="2392918"/>
                  </a:cubicBezTo>
                  <a:cubicBezTo>
                    <a:pt x="2359581" y="2707243"/>
                    <a:pt x="2707243" y="2359581"/>
                    <a:pt x="2392918" y="1824276"/>
                  </a:cubicBezTo>
                  <a:cubicBezTo>
                    <a:pt x="2994898" y="1667113"/>
                    <a:pt x="2994898" y="1175623"/>
                    <a:pt x="2392918" y="10194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grpSp>
          <p:nvGrpSpPr>
            <p:cNvPr id="44" name="Google Shape;314;p25">
              <a:extLst>
                <a:ext uri="{FF2B5EF4-FFF2-40B4-BE49-F238E27FC236}">
                  <a16:creationId xmlns="" xmlns:a16="http://schemas.microsoft.com/office/drawing/2014/main" id="{039E7A82-B86A-40F0-8812-09119ADAB4A7}"/>
                </a:ext>
              </a:extLst>
            </p:cNvPr>
            <p:cNvGrpSpPr/>
            <p:nvPr/>
          </p:nvGrpSpPr>
          <p:grpSpPr>
            <a:xfrm>
              <a:off x="6588959" y="752746"/>
              <a:ext cx="2493346" cy="2493145"/>
              <a:chOff x="4676775" y="1912858"/>
              <a:chExt cx="2945129" cy="2944891"/>
            </a:xfrm>
          </p:grpSpPr>
          <p:sp>
            <p:nvSpPr>
              <p:cNvPr id="45" name="Google Shape;315;p25">
                <a:extLst>
                  <a:ext uri="{FF2B5EF4-FFF2-40B4-BE49-F238E27FC236}">
                    <a16:creationId xmlns="" xmlns:a16="http://schemas.microsoft.com/office/drawing/2014/main" id="{4E7A31C8-8294-4B14-B621-7F4869BD31E2}"/>
                  </a:ext>
                </a:extLst>
              </p:cNvPr>
              <p:cNvSpPr/>
              <p:nvPr/>
            </p:nvSpPr>
            <p:spPr>
              <a:xfrm>
                <a:off x="5696902" y="4416742"/>
                <a:ext cx="33337" cy="30479"/>
              </a:xfrm>
              <a:custGeom>
                <a:avLst/>
                <a:gdLst/>
                <a:ahLst/>
                <a:cxnLst/>
                <a:rect l="l" t="t" r="r" b="b"/>
                <a:pathLst>
                  <a:path w="33337" h="30479" extrusionOk="0">
                    <a:moveTo>
                      <a:pt x="24765" y="30480"/>
                    </a:moveTo>
                    <a:cubicBezTo>
                      <a:pt x="22860" y="24765"/>
                      <a:pt x="20955" y="19050"/>
                      <a:pt x="19050" y="14288"/>
                    </a:cubicBezTo>
                    <a:cubicBezTo>
                      <a:pt x="14288" y="17145"/>
                      <a:pt x="8572" y="20002"/>
                      <a:pt x="3810" y="21907"/>
                    </a:cubicBezTo>
                    <a:lnTo>
                      <a:pt x="0" y="13335"/>
                    </a:lnTo>
                    <a:cubicBezTo>
                      <a:pt x="6667" y="9525"/>
                      <a:pt x="13335" y="6667"/>
                      <a:pt x="20002" y="2857"/>
                    </a:cubicBezTo>
                    <a:lnTo>
                      <a:pt x="24765" y="0"/>
                    </a:lnTo>
                    <a:lnTo>
                      <a:pt x="26670" y="4763"/>
                    </a:lnTo>
                    <a:cubicBezTo>
                      <a:pt x="28575" y="12382"/>
                      <a:pt x="31432" y="19050"/>
                      <a:pt x="33338" y="26670"/>
                    </a:cubicBezTo>
                    <a:lnTo>
                      <a:pt x="24765" y="304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46" name="Google Shape;316;p25">
                <a:extLst>
                  <a:ext uri="{FF2B5EF4-FFF2-40B4-BE49-F238E27FC236}">
                    <a16:creationId xmlns="" xmlns:a16="http://schemas.microsoft.com/office/drawing/2014/main" id="{253449DF-9E2F-4951-89E5-CA4D21B84F35}"/>
                  </a:ext>
                </a:extLst>
              </p:cNvPr>
              <p:cNvSpPr/>
              <p:nvPr/>
            </p:nvSpPr>
            <p:spPr>
              <a:xfrm>
                <a:off x="5087302" y="3805237"/>
                <a:ext cx="29527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33337" extrusionOk="0">
                    <a:moveTo>
                      <a:pt x="17145" y="33338"/>
                    </a:moveTo>
                    <a:lnTo>
                      <a:pt x="8573" y="29528"/>
                    </a:lnTo>
                    <a:cubicBezTo>
                      <a:pt x="11430" y="24765"/>
                      <a:pt x="13335" y="19050"/>
                      <a:pt x="16193" y="14288"/>
                    </a:cubicBezTo>
                    <a:cubicBezTo>
                      <a:pt x="10477" y="12383"/>
                      <a:pt x="4763" y="10478"/>
                      <a:pt x="0" y="8572"/>
                    </a:cubicBezTo>
                    <a:lnTo>
                      <a:pt x="2858" y="0"/>
                    </a:lnTo>
                    <a:cubicBezTo>
                      <a:pt x="9525" y="2858"/>
                      <a:pt x="17145" y="4763"/>
                      <a:pt x="24765" y="6667"/>
                    </a:cubicBezTo>
                    <a:lnTo>
                      <a:pt x="29527" y="8572"/>
                    </a:lnTo>
                    <a:lnTo>
                      <a:pt x="26670" y="13335"/>
                    </a:lnTo>
                    <a:cubicBezTo>
                      <a:pt x="23813" y="19050"/>
                      <a:pt x="20002" y="25717"/>
                      <a:pt x="17145" y="333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47" name="Google Shape;317;p25">
                <a:extLst>
                  <a:ext uri="{FF2B5EF4-FFF2-40B4-BE49-F238E27FC236}">
                    <a16:creationId xmlns="" xmlns:a16="http://schemas.microsoft.com/office/drawing/2014/main" id="{08231C4F-3D78-4E3C-ABE3-01699BB32D15}"/>
                  </a:ext>
                </a:extLst>
              </p:cNvPr>
              <p:cNvSpPr/>
              <p:nvPr/>
            </p:nvSpPr>
            <p:spPr>
              <a:xfrm>
                <a:off x="4676775" y="2973704"/>
                <a:ext cx="370522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370522" h="822960" extrusionOk="0">
                    <a:moveTo>
                      <a:pt x="366713" y="822960"/>
                    </a:moveTo>
                    <a:cubicBezTo>
                      <a:pt x="352425" y="817245"/>
                      <a:pt x="337185" y="811530"/>
                      <a:pt x="323850" y="804863"/>
                    </a:cubicBezTo>
                    <a:lnTo>
                      <a:pt x="327660" y="796290"/>
                    </a:lnTo>
                    <a:cubicBezTo>
                      <a:pt x="340995" y="802005"/>
                      <a:pt x="355283" y="808673"/>
                      <a:pt x="370523" y="814388"/>
                    </a:cubicBezTo>
                    <a:lnTo>
                      <a:pt x="366713" y="822960"/>
                    </a:lnTo>
                    <a:close/>
                    <a:moveTo>
                      <a:pt x="281940" y="784860"/>
                    </a:moveTo>
                    <a:cubicBezTo>
                      <a:pt x="267653" y="777240"/>
                      <a:pt x="254318" y="769620"/>
                      <a:pt x="240983" y="762000"/>
                    </a:cubicBezTo>
                    <a:lnTo>
                      <a:pt x="245745" y="754380"/>
                    </a:lnTo>
                    <a:cubicBezTo>
                      <a:pt x="259080" y="762000"/>
                      <a:pt x="272415" y="769620"/>
                      <a:pt x="285750" y="776288"/>
                    </a:cubicBezTo>
                    <a:lnTo>
                      <a:pt x="281940" y="784860"/>
                    </a:lnTo>
                    <a:close/>
                    <a:moveTo>
                      <a:pt x="200977" y="737235"/>
                    </a:moveTo>
                    <a:cubicBezTo>
                      <a:pt x="187643" y="728663"/>
                      <a:pt x="175260" y="719138"/>
                      <a:pt x="162877" y="709613"/>
                    </a:cubicBezTo>
                    <a:lnTo>
                      <a:pt x="168593" y="701993"/>
                    </a:lnTo>
                    <a:cubicBezTo>
                      <a:pt x="180023" y="711518"/>
                      <a:pt x="192405" y="720090"/>
                      <a:pt x="205740" y="729615"/>
                    </a:cubicBezTo>
                    <a:lnTo>
                      <a:pt x="200977" y="737235"/>
                    </a:lnTo>
                    <a:close/>
                    <a:moveTo>
                      <a:pt x="128588" y="679133"/>
                    </a:moveTo>
                    <a:cubicBezTo>
                      <a:pt x="117157" y="668655"/>
                      <a:pt x="105727" y="657225"/>
                      <a:pt x="96203" y="645795"/>
                    </a:cubicBezTo>
                    <a:lnTo>
                      <a:pt x="102870" y="640080"/>
                    </a:lnTo>
                    <a:cubicBezTo>
                      <a:pt x="112395" y="651510"/>
                      <a:pt x="123825" y="661988"/>
                      <a:pt x="135255" y="673418"/>
                    </a:cubicBezTo>
                    <a:lnTo>
                      <a:pt x="128588" y="679133"/>
                    </a:lnTo>
                    <a:close/>
                    <a:moveTo>
                      <a:pt x="66675" y="609600"/>
                    </a:moveTo>
                    <a:cubicBezTo>
                      <a:pt x="57150" y="596265"/>
                      <a:pt x="49530" y="582930"/>
                      <a:pt x="41910" y="569595"/>
                    </a:cubicBezTo>
                    <a:lnTo>
                      <a:pt x="49530" y="564833"/>
                    </a:lnTo>
                    <a:cubicBezTo>
                      <a:pt x="56197" y="578168"/>
                      <a:pt x="64770" y="590550"/>
                      <a:pt x="74295" y="603885"/>
                    </a:cubicBezTo>
                    <a:lnTo>
                      <a:pt x="66675" y="609600"/>
                    </a:lnTo>
                    <a:close/>
                    <a:moveTo>
                      <a:pt x="21907" y="526733"/>
                    </a:moveTo>
                    <a:cubicBezTo>
                      <a:pt x="16193" y="512445"/>
                      <a:pt x="11430" y="497205"/>
                      <a:pt x="8572" y="481965"/>
                    </a:cubicBezTo>
                    <a:lnTo>
                      <a:pt x="17145" y="480060"/>
                    </a:lnTo>
                    <a:cubicBezTo>
                      <a:pt x="20003" y="494348"/>
                      <a:pt x="24765" y="509588"/>
                      <a:pt x="30480" y="523875"/>
                    </a:cubicBezTo>
                    <a:lnTo>
                      <a:pt x="21907" y="526733"/>
                    </a:lnTo>
                    <a:close/>
                    <a:moveTo>
                      <a:pt x="953" y="435292"/>
                    </a:moveTo>
                    <a:cubicBezTo>
                      <a:pt x="0" y="427673"/>
                      <a:pt x="0" y="419100"/>
                      <a:pt x="0" y="411480"/>
                    </a:cubicBezTo>
                    <a:cubicBezTo>
                      <a:pt x="0" y="403860"/>
                      <a:pt x="0" y="396240"/>
                      <a:pt x="953" y="388620"/>
                    </a:cubicBezTo>
                    <a:lnTo>
                      <a:pt x="10478" y="389573"/>
                    </a:lnTo>
                    <a:cubicBezTo>
                      <a:pt x="9525" y="397192"/>
                      <a:pt x="9525" y="404813"/>
                      <a:pt x="9525" y="412433"/>
                    </a:cubicBezTo>
                    <a:cubicBezTo>
                      <a:pt x="9525" y="420053"/>
                      <a:pt x="9525" y="427673"/>
                      <a:pt x="10478" y="435292"/>
                    </a:cubicBezTo>
                    <a:lnTo>
                      <a:pt x="953" y="435292"/>
                    </a:lnTo>
                    <a:close/>
                    <a:moveTo>
                      <a:pt x="17145" y="343853"/>
                    </a:moveTo>
                    <a:lnTo>
                      <a:pt x="8572" y="341948"/>
                    </a:lnTo>
                    <a:cubicBezTo>
                      <a:pt x="12382" y="326708"/>
                      <a:pt x="16193" y="311467"/>
                      <a:pt x="21907" y="297180"/>
                    </a:cubicBezTo>
                    <a:lnTo>
                      <a:pt x="30480" y="300038"/>
                    </a:lnTo>
                    <a:cubicBezTo>
                      <a:pt x="24765" y="314325"/>
                      <a:pt x="20003" y="329565"/>
                      <a:pt x="17145" y="343853"/>
                    </a:cubicBezTo>
                    <a:close/>
                    <a:moveTo>
                      <a:pt x="49530" y="259080"/>
                    </a:moveTo>
                    <a:lnTo>
                      <a:pt x="41910" y="254317"/>
                    </a:lnTo>
                    <a:cubicBezTo>
                      <a:pt x="49530" y="240983"/>
                      <a:pt x="57150" y="227648"/>
                      <a:pt x="66675" y="214313"/>
                    </a:cubicBezTo>
                    <a:lnTo>
                      <a:pt x="74295" y="220028"/>
                    </a:lnTo>
                    <a:cubicBezTo>
                      <a:pt x="64770" y="232410"/>
                      <a:pt x="56197" y="245745"/>
                      <a:pt x="49530" y="259080"/>
                    </a:cubicBezTo>
                    <a:close/>
                    <a:moveTo>
                      <a:pt x="101918" y="183833"/>
                    </a:moveTo>
                    <a:lnTo>
                      <a:pt x="95250" y="178117"/>
                    </a:lnTo>
                    <a:cubicBezTo>
                      <a:pt x="105727" y="166688"/>
                      <a:pt x="116205" y="155258"/>
                      <a:pt x="127635" y="144780"/>
                    </a:cubicBezTo>
                    <a:lnTo>
                      <a:pt x="134302" y="151448"/>
                    </a:lnTo>
                    <a:cubicBezTo>
                      <a:pt x="122873" y="161925"/>
                      <a:pt x="112395" y="172403"/>
                      <a:pt x="101918" y="183833"/>
                    </a:cubicBezTo>
                    <a:close/>
                    <a:moveTo>
                      <a:pt x="168593" y="120967"/>
                    </a:moveTo>
                    <a:lnTo>
                      <a:pt x="162877" y="113348"/>
                    </a:lnTo>
                    <a:cubicBezTo>
                      <a:pt x="175260" y="103823"/>
                      <a:pt x="187643" y="94298"/>
                      <a:pt x="200025" y="85725"/>
                    </a:cubicBezTo>
                    <a:lnTo>
                      <a:pt x="204788" y="93345"/>
                    </a:lnTo>
                    <a:cubicBezTo>
                      <a:pt x="193358" y="101917"/>
                      <a:pt x="180975" y="111442"/>
                      <a:pt x="168593" y="120967"/>
                    </a:cubicBezTo>
                    <a:close/>
                    <a:moveTo>
                      <a:pt x="244793" y="68580"/>
                    </a:moveTo>
                    <a:lnTo>
                      <a:pt x="240030" y="60960"/>
                    </a:lnTo>
                    <a:cubicBezTo>
                      <a:pt x="253365" y="53340"/>
                      <a:pt x="266700" y="45720"/>
                      <a:pt x="280988" y="38100"/>
                    </a:cubicBezTo>
                    <a:lnTo>
                      <a:pt x="284798" y="46673"/>
                    </a:lnTo>
                    <a:cubicBezTo>
                      <a:pt x="271463" y="53340"/>
                      <a:pt x="258127" y="60960"/>
                      <a:pt x="244793" y="68580"/>
                    </a:cubicBezTo>
                    <a:close/>
                    <a:moveTo>
                      <a:pt x="326708" y="26670"/>
                    </a:moveTo>
                    <a:lnTo>
                      <a:pt x="322898" y="18098"/>
                    </a:lnTo>
                    <a:cubicBezTo>
                      <a:pt x="337185" y="11430"/>
                      <a:pt x="351473" y="5715"/>
                      <a:pt x="365760" y="0"/>
                    </a:cubicBezTo>
                    <a:lnTo>
                      <a:pt x="368618" y="8573"/>
                    </a:lnTo>
                    <a:cubicBezTo>
                      <a:pt x="355283" y="14288"/>
                      <a:pt x="340995" y="20003"/>
                      <a:pt x="326708" y="266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48" name="Google Shape;318;p25">
                <a:extLst>
                  <a:ext uri="{FF2B5EF4-FFF2-40B4-BE49-F238E27FC236}">
                    <a16:creationId xmlns="" xmlns:a16="http://schemas.microsoft.com/office/drawing/2014/main" id="{9955ABC7-7F46-490B-851E-11122CE8E087}"/>
                  </a:ext>
                </a:extLst>
              </p:cNvPr>
              <p:cNvSpPr/>
              <p:nvPr/>
            </p:nvSpPr>
            <p:spPr>
              <a:xfrm>
                <a:off x="5087302" y="2932747"/>
                <a:ext cx="30480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33337" extrusionOk="0">
                    <a:moveTo>
                      <a:pt x="2858" y="33338"/>
                    </a:moveTo>
                    <a:lnTo>
                      <a:pt x="0" y="24765"/>
                    </a:lnTo>
                    <a:cubicBezTo>
                      <a:pt x="5715" y="22860"/>
                      <a:pt x="11430" y="20955"/>
                      <a:pt x="16193" y="19050"/>
                    </a:cubicBezTo>
                    <a:cubicBezTo>
                      <a:pt x="13335" y="14288"/>
                      <a:pt x="10477" y="8573"/>
                      <a:pt x="8573" y="3810"/>
                    </a:cubicBezTo>
                    <a:lnTo>
                      <a:pt x="17145" y="0"/>
                    </a:lnTo>
                    <a:cubicBezTo>
                      <a:pt x="20955" y="6667"/>
                      <a:pt x="23813" y="13335"/>
                      <a:pt x="27623" y="20002"/>
                    </a:cubicBezTo>
                    <a:lnTo>
                      <a:pt x="30480" y="24765"/>
                    </a:lnTo>
                    <a:lnTo>
                      <a:pt x="25718" y="26670"/>
                    </a:lnTo>
                    <a:cubicBezTo>
                      <a:pt x="17145" y="28575"/>
                      <a:pt x="10477" y="31432"/>
                      <a:pt x="2858" y="333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49" name="Google Shape;319;p25">
                <a:extLst>
                  <a:ext uri="{FF2B5EF4-FFF2-40B4-BE49-F238E27FC236}">
                    <a16:creationId xmlns="" xmlns:a16="http://schemas.microsoft.com/office/drawing/2014/main" id="{0F852A26-63E5-4346-9CBE-695D82792A52}"/>
                  </a:ext>
                </a:extLst>
              </p:cNvPr>
              <p:cNvSpPr/>
              <p:nvPr/>
            </p:nvSpPr>
            <p:spPr>
              <a:xfrm>
                <a:off x="5009197" y="2244089"/>
                <a:ext cx="648652" cy="650557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50557" extrusionOk="0">
                    <a:moveTo>
                      <a:pt x="66675" y="650558"/>
                    </a:moveTo>
                    <a:cubicBezTo>
                      <a:pt x="60007" y="636270"/>
                      <a:pt x="54292" y="621983"/>
                      <a:pt x="48577" y="607695"/>
                    </a:cubicBezTo>
                    <a:lnTo>
                      <a:pt x="58102" y="603885"/>
                    </a:lnTo>
                    <a:cubicBezTo>
                      <a:pt x="63817" y="618173"/>
                      <a:pt x="69532" y="632460"/>
                      <a:pt x="76200" y="646748"/>
                    </a:cubicBezTo>
                    <a:lnTo>
                      <a:pt x="66675" y="650558"/>
                    </a:lnTo>
                    <a:close/>
                    <a:moveTo>
                      <a:pt x="33338" y="562928"/>
                    </a:moveTo>
                    <a:cubicBezTo>
                      <a:pt x="28575" y="547688"/>
                      <a:pt x="23813" y="532448"/>
                      <a:pt x="20002" y="518160"/>
                    </a:cubicBezTo>
                    <a:lnTo>
                      <a:pt x="28575" y="516255"/>
                    </a:lnTo>
                    <a:cubicBezTo>
                      <a:pt x="32385" y="530543"/>
                      <a:pt x="37147" y="545783"/>
                      <a:pt x="41910" y="561023"/>
                    </a:cubicBezTo>
                    <a:lnTo>
                      <a:pt x="33338" y="562928"/>
                    </a:lnTo>
                    <a:close/>
                    <a:moveTo>
                      <a:pt x="10477" y="472440"/>
                    </a:moveTo>
                    <a:cubicBezTo>
                      <a:pt x="7620" y="457200"/>
                      <a:pt x="4763" y="441008"/>
                      <a:pt x="3810" y="425768"/>
                    </a:cubicBezTo>
                    <a:lnTo>
                      <a:pt x="13335" y="424815"/>
                    </a:lnTo>
                    <a:cubicBezTo>
                      <a:pt x="15240" y="440055"/>
                      <a:pt x="17145" y="455295"/>
                      <a:pt x="20002" y="470535"/>
                    </a:cubicBezTo>
                    <a:lnTo>
                      <a:pt x="10477" y="472440"/>
                    </a:lnTo>
                    <a:close/>
                    <a:moveTo>
                      <a:pt x="0" y="380048"/>
                    </a:moveTo>
                    <a:cubicBezTo>
                      <a:pt x="0" y="375285"/>
                      <a:pt x="0" y="369570"/>
                      <a:pt x="0" y="364808"/>
                    </a:cubicBezTo>
                    <a:cubicBezTo>
                      <a:pt x="0" y="354330"/>
                      <a:pt x="0" y="343853"/>
                      <a:pt x="952" y="333375"/>
                    </a:cubicBezTo>
                    <a:lnTo>
                      <a:pt x="10477" y="334328"/>
                    </a:lnTo>
                    <a:cubicBezTo>
                      <a:pt x="9525" y="344805"/>
                      <a:pt x="9525" y="354330"/>
                      <a:pt x="9525" y="364808"/>
                    </a:cubicBezTo>
                    <a:cubicBezTo>
                      <a:pt x="9525" y="369570"/>
                      <a:pt x="9525" y="375285"/>
                      <a:pt x="9525" y="380048"/>
                    </a:cubicBezTo>
                    <a:lnTo>
                      <a:pt x="0" y="380048"/>
                    </a:lnTo>
                    <a:close/>
                    <a:moveTo>
                      <a:pt x="15240" y="287655"/>
                    </a:moveTo>
                    <a:lnTo>
                      <a:pt x="6667" y="285750"/>
                    </a:lnTo>
                    <a:cubicBezTo>
                      <a:pt x="9525" y="270510"/>
                      <a:pt x="13335" y="254318"/>
                      <a:pt x="17145" y="240030"/>
                    </a:cubicBezTo>
                    <a:lnTo>
                      <a:pt x="25717" y="242888"/>
                    </a:lnTo>
                    <a:cubicBezTo>
                      <a:pt x="20955" y="258127"/>
                      <a:pt x="17145" y="272415"/>
                      <a:pt x="15240" y="287655"/>
                    </a:cubicBezTo>
                    <a:close/>
                    <a:moveTo>
                      <a:pt x="40957" y="200977"/>
                    </a:moveTo>
                    <a:lnTo>
                      <a:pt x="32385" y="197168"/>
                    </a:lnTo>
                    <a:cubicBezTo>
                      <a:pt x="37147" y="186690"/>
                      <a:pt x="41910" y="177165"/>
                      <a:pt x="47625" y="167640"/>
                    </a:cubicBezTo>
                    <a:cubicBezTo>
                      <a:pt x="49530" y="163830"/>
                      <a:pt x="52388" y="160020"/>
                      <a:pt x="54292" y="156210"/>
                    </a:cubicBezTo>
                    <a:lnTo>
                      <a:pt x="61913" y="160973"/>
                    </a:lnTo>
                    <a:cubicBezTo>
                      <a:pt x="60007" y="164783"/>
                      <a:pt x="57150" y="168593"/>
                      <a:pt x="55245" y="172403"/>
                    </a:cubicBezTo>
                    <a:cubicBezTo>
                      <a:pt x="50482" y="180975"/>
                      <a:pt x="45720" y="190500"/>
                      <a:pt x="40957" y="200977"/>
                    </a:cubicBezTo>
                    <a:close/>
                    <a:moveTo>
                      <a:pt x="90488" y="123825"/>
                    </a:moveTo>
                    <a:lnTo>
                      <a:pt x="83820" y="118110"/>
                    </a:lnTo>
                    <a:cubicBezTo>
                      <a:pt x="94298" y="105728"/>
                      <a:pt x="104775" y="95250"/>
                      <a:pt x="117157" y="84773"/>
                    </a:cubicBezTo>
                    <a:lnTo>
                      <a:pt x="122873" y="91440"/>
                    </a:lnTo>
                    <a:cubicBezTo>
                      <a:pt x="110490" y="100965"/>
                      <a:pt x="100013" y="111443"/>
                      <a:pt x="90488" y="123825"/>
                    </a:cubicBezTo>
                    <a:close/>
                    <a:moveTo>
                      <a:pt x="645795" y="76200"/>
                    </a:moveTo>
                    <a:cubicBezTo>
                      <a:pt x="631507" y="69533"/>
                      <a:pt x="617220" y="63818"/>
                      <a:pt x="602932" y="58103"/>
                    </a:cubicBezTo>
                    <a:lnTo>
                      <a:pt x="605790" y="49530"/>
                    </a:lnTo>
                    <a:cubicBezTo>
                      <a:pt x="620078" y="55245"/>
                      <a:pt x="634365" y="60960"/>
                      <a:pt x="648653" y="67628"/>
                    </a:cubicBezTo>
                    <a:lnTo>
                      <a:pt x="645795" y="76200"/>
                    </a:lnTo>
                    <a:close/>
                    <a:moveTo>
                      <a:pt x="159067" y="63818"/>
                    </a:moveTo>
                    <a:lnTo>
                      <a:pt x="154305" y="56198"/>
                    </a:lnTo>
                    <a:cubicBezTo>
                      <a:pt x="167640" y="47625"/>
                      <a:pt x="180975" y="40958"/>
                      <a:pt x="196215" y="34290"/>
                    </a:cubicBezTo>
                    <a:lnTo>
                      <a:pt x="200025" y="42863"/>
                    </a:lnTo>
                    <a:cubicBezTo>
                      <a:pt x="185738" y="48578"/>
                      <a:pt x="171450" y="56198"/>
                      <a:pt x="159067" y="63818"/>
                    </a:cubicBezTo>
                    <a:close/>
                    <a:moveTo>
                      <a:pt x="559118" y="42863"/>
                    </a:moveTo>
                    <a:cubicBezTo>
                      <a:pt x="543878" y="38100"/>
                      <a:pt x="529590" y="33338"/>
                      <a:pt x="514350" y="29528"/>
                    </a:cubicBezTo>
                    <a:lnTo>
                      <a:pt x="516255" y="20955"/>
                    </a:lnTo>
                    <a:cubicBezTo>
                      <a:pt x="530543" y="24765"/>
                      <a:pt x="545782" y="29528"/>
                      <a:pt x="561023" y="34290"/>
                    </a:cubicBezTo>
                    <a:lnTo>
                      <a:pt x="559118" y="42863"/>
                    </a:lnTo>
                    <a:close/>
                    <a:moveTo>
                      <a:pt x="241935" y="26670"/>
                    </a:moveTo>
                    <a:lnTo>
                      <a:pt x="239077" y="18098"/>
                    </a:lnTo>
                    <a:cubicBezTo>
                      <a:pt x="253365" y="13335"/>
                      <a:pt x="269557" y="10478"/>
                      <a:pt x="284798" y="7620"/>
                    </a:cubicBezTo>
                    <a:lnTo>
                      <a:pt x="286703" y="16193"/>
                    </a:lnTo>
                    <a:cubicBezTo>
                      <a:pt x="271463" y="19050"/>
                      <a:pt x="256223" y="21908"/>
                      <a:pt x="241935" y="26670"/>
                    </a:cubicBezTo>
                    <a:close/>
                    <a:moveTo>
                      <a:pt x="469582" y="20003"/>
                    </a:moveTo>
                    <a:cubicBezTo>
                      <a:pt x="454342" y="17145"/>
                      <a:pt x="439103" y="14288"/>
                      <a:pt x="423863" y="13335"/>
                    </a:cubicBezTo>
                    <a:lnTo>
                      <a:pt x="424815" y="3810"/>
                    </a:lnTo>
                    <a:cubicBezTo>
                      <a:pt x="440055" y="5715"/>
                      <a:pt x="455295" y="7620"/>
                      <a:pt x="471488" y="10478"/>
                    </a:cubicBezTo>
                    <a:lnTo>
                      <a:pt x="469582" y="20003"/>
                    </a:lnTo>
                    <a:close/>
                    <a:moveTo>
                      <a:pt x="332423" y="10478"/>
                    </a:moveTo>
                    <a:lnTo>
                      <a:pt x="331470" y="953"/>
                    </a:lnTo>
                    <a:cubicBezTo>
                      <a:pt x="346710" y="0"/>
                      <a:pt x="361950" y="0"/>
                      <a:pt x="378142" y="0"/>
                    </a:cubicBezTo>
                    <a:lnTo>
                      <a:pt x="378142" y="9525"/>
                    </a:lnTo>
                    <a:cubicBezTo>
                      <a:pt x="362903" y="9525"/>
                      <a:pt x="347663" y="9525"/>
                      <a:pt x="332423" y="104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0" name="Google Shape;320;p25">
                <a:extLst>
                  <a:ext uri="{FF2B5EF4-FFF2-40B4-BE49-F238E27FC236}">
                    <a16:creationId xmlns="" xmlns:a16="http://schemas.microsoft.com/office/drawing/2014/main" id="{921181A3-A4E2-42E9-BD3C-CBC5BFE82AFB}"/>
                  </a:ext>
                </a:extLst>
              </p:cNvPr>
              <p:cNvSpPr/>
              <p:nvPr/>
            </p:nvSpPr>
            <p:spPr>
              <a:xfrm>
                <a:off x="5696902" y="2322194"/>
                <a:ext cx="33337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33337" h="30480" extrusionOk="0">
                    <a:moveTo>
                      <a:pt x="24765" y="30480"/>
                    </a:moveTo>
                    <a:lnTo>
                      <a:pt x="20002" y="27623"/>
                    </a:lnTo>
                    <a:cubicBezTo>
                      <a:pt x="13335" y="23813"/>
                      <a:pt x="6667" y="20955"/>
                      <a:pt x="0" y="17145"/>
                    </a:cubicBezTo>
                    <a:lnTo>
                      <a:pt x="3810" y="8573"/>
                    </a:lnTo>
                    <a:cubicBezTo>
                      <a:pt x="8572" y="11430"/>
                      <a:pt x="14288" y="13335"/>
                      <a:pt x="19050" y="16193"/>
                    </a:cubicBezTo>
                    <a:cubicBezTo>
                      <a:pt x="20955" y="10478"/>
                      <a:pt x="22860" y="4763"/>
                      <a:pt x="24765" y="0"/>
                    </a:cubicBezTo>
                    <a:lnTo>
                      <a:pt x="33338" y="2857"/>
                    </a:lnTo>
                    <a:cubicBezTo>
                      <a:pt x="30480" y="9525"/>
                      <a:pt x="28575" y="17145"/>
                      <a:pt x="26670" y="24765"/>
                    </a:cubicBezTo>
                    <a:lnTo>
                      <a:pt x="24765" y="304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1" name="Google Shape;321;p25">
                <a:extLst>
                  <a:ext uri="{FF2B5EF4-FFF2-40B4-BE49-F238E27FC236}">
                    <a16:creationId xmlns="" xmlns:a16="http://schemas.microsoft.com/office/drawing/2014/main" id="{3E7471FE-C9CD-4F8B-BDB9-5CA148F1723B}"/>
                  </a:ext>
                </a:extLst>
              </p:cNvPr>
              <p:cNvSpPr/>
              <p:nvPr/>
            </p:nvSpPr>
            <p:spPr>
              <a:xfrm>
                <a:off x="5737859" y="1912858"/>
                <a:ext cx="822960" cy="370284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370284" extrusionOk="0">
                    <a:moveTo>
                      <a:pt x="8573" y="370284"/>
                    </a:moveTo>
                    <a:lnTo>
                      <a:pt x="0" y="367427"/>
                    </a:lnTo>
                    <a:cubicBezTo>
                      <a:pt x="5715" y="353139"/>
                      <a:pt x="11430" y="337899"/>
                      <a:pt x="18098" y="324564"/>
                    </a:cubicBezTo>
                    <a:lnTo>
                      <a:pt x="26670" y="328374"/>
                    </a:lnTo>
                    <a:cubicBezTo>
                      <a:pt x="20003" y="340757"/>
                      <a:pt x="14288" y="355044"/>
                      <a:pt x="8573" y="370284"/>
                    </a:cubicBezTo>
                    <a:close/>
                    <a:moveTo>
                      <a:pt x="814388" y="369332"/>
                    </a:moveTo>
                    <a:cubicBezTo>
                      <a:pt x="808673" y="355044"/>
                      <a:pt x="802958" y="340757"/>
                      <a:pt x="796290" y="326469"/>
                    </a:cubicBezTo>
                    <a:lnTo>
                      <a:pt x="804863" y="322659"/>
                    </a:lnTo>
                    <a:cubicBezTo>
                      <a:pt x="811530" y="336947"/>
                      <a:pt x="817245" y="351234"/>
                      <a:pt x="822960" y="365522"/>
                    </a:cubicBezTo>
                    <a:lnTo>
                      <a:pt x="814388" y="369332"/>
                    </a:lnTo>
                    <a:close/>
                    <a:moveTo>
                      <a:pt x="46673" y="285512"/>
                    </a:moveTo>
                    <a:lnTo>
                      <a:pt x="38100" y="281702"/>
                    </a:lnTo>
                    <a:cubicBezTo>
                      <a:pt x="45720" y="267414"/>
                      <a:pt x="52388" y="254079"/>
                      <a:pt x="60960" y="240744"/>
                    </a:cubicBezTo>
                    <a:lnTo>
                      <a:pt x="68580" y="245507"/>
                    </a:lnTo>
                    <a:cubicBezTo>
                      <a:pt x="60960" y="257889"/>
                      <a:pt x="53340" y="272177"/>
                      <a:pt x="46673" y="285512"/>
                    </a:cubicBezTo>
                    <a:close/>
                    <a:moveTo>
                      <a:pt x="776288" y="285512"/>
                    </a:moveTo>
                    <a:cubicBezTo>
                      <a:pt x="769620" y="271224"/>
                      <a:pt x="762000" y="257889"/>
                      <a:pt x="754380" y="245507"/>
                    </a:cubicBezTo>
                    <a:lnTo>
                      <a:pt x="762000" y="240744"/>
                    </a:lnTo>
                    <a:cubicBezTo>
                      <a:pt x="769620" y="254079"/>
                      <a:pt x="777240" y="267414"/>
                      <a:pt x="784860" y="281702"/>
                    </a:cubicBezTo>
                    <a:lnTo>
                      <a:pt x="776288" y="285512"/>
                    </a:lnTo>
                    <a:close/>
                    <a:moveTo>
                      <a:pt x="93345" y="206454"/>
                    </a:moveTo>
                    <a:lnTo>
                      <a:pt x="85725" y="201692"/>
                    </a:lnTo>
                    <a:cubicBezTo>
                      <a:pt x="94298" y="188357"/>
                      <a:pt x="103823" y="175974"/>
                      <a:pt x="113348" y="163592"/>
                    </a:cubicBezTo>
                    <a:lnTo>
                      <a:pt x="120968" y="169307"/>
                    </a:lnTo>
                    <a:cubicBezTo>
                      <a:pt x="111443" y="180737"/>
                      <a:pt x="101918" y="193119"/>
                      <a:pt x="93345" y="206454"/>
                    </a:cubicBezTo>
                    <a:close/>
                    <a:moveTo>
                      <a:pt x="729615" y="205502"/>
                    </a:moveTo>
                    <a:cubicBezTo>
                      <a:pt x="721043" y="193119"/>
                      <a:pt x="711518" y="179784"/>
                      <a:pt x="701993" y="168354"/>
                    </a:cubicBezTo>
                    <a:lnTo>
                      <a:pt x="709613" y="162639"/>
                    </a:lnTo>
                    <a:cubicBezTo>
                      <a:pt x="719138" y="175022"/>
                      <a:pt x="728663" y="187404"/>
                      <a:pt x="737235" y="199787"/>
                    </a:cubicBezTo>
                    <a:lnTo>
                      <a:pt x="729615" y="205502"/>
                    </a:lnTo>
                    <a:close/>
                    <a:moveTo>
                      <a:pt x="150495" y="134064"/>
                    </a:moveTo>
                    <a:lnTo>
                      <a:pt x="143828" y="127397"/>
                    </a:lnTo>
                    <a:cubicBezTo>
                      <a:pt x="154305" y="115967"/>
                      <a:pt x="165735" y="104537"/>
                      <a:pt x="177165" y="95012"/>
                    </a:cubicBezTo>
                    <a:lnTo>
                      <a:pt x="182880" y="101679"/>
                    </a:lnTo>
                    <a:cubicBezTo>
                      <a:pt x="172403" y="112157"/>
                      <a:pt x="160973" y="122634"/>
                      <a:pt x="150495" y="134064"/>
                    </a:cubicBezTo>
                    <a:close/>
                    <a:moveTo>
                      <a:pt x="672465" y="134064"/>
                    </a:moveTo>
                    <a:cubicBezTo>
                      <a:pt x="661988" y="122634"/>
                      <a:pt x="650558" y="112157"/>
                      <a:pt x="639128" y="101679"/>
                    </a:cubicBezTo>
                    <a:lnTo>
                      <a:pt x="644843" y="95012"/>
                    </a:lnTo>
                    <a:cubicBezTo>
                      <a:pt x="656273" y="105489"/>
                      <a:pt x="667703" y="115967"/>
                      <a:pt x="678180" y="127397"/>
                    </a:cubicBezTo>
                    <a:lnTo>
                      <a:pt x="672465" y="134064"/>
                    </a:lnTo>
                    <a:close/>
                    <a:moveTo>
                      <a:pt x="219075" y="74057"/>
                    </a:moveTo>
                    <a:lnTo>
                      <a:pt x="213360" y="66437"/>
                    </a:lnTo>
                    <a:cubicBezTo>
                      <a:pt x="226695" y="56912"/>
                      <a:pt x="240030" y="49292"/>
                      <a:pt x="253365" y="41672"/>
                    </a:cubicBezTo>
                    <a:lnTo>
                      <a:pt x="258128" y="49292"/>
                    </a:lnTo>
                    <a:cubicBezTo>
                      <a:pt x="244793" y="56912"/>
                      <a:pt x="232410" y="64532"/>
                      <a:pt x="219075" y="74057"/>
                    </a:cubicBezTo>
                    <a:close/>
                    <a:moveTo>
                      <a:pt x="602933" y="73104"/>
                    </a:moveTo>
                    <a:cubicBezTo>
                      <a:pt x="590550" y="64532"/>
                      <a:pt x="577215" y="55959"/>
                      <a:pt x="563880" y="49292"/>
                    </a:cubicBezTo>
                    <a:lnTo>
                      <a:pt x="568643" y="41672"/>
                    </a:lnTo>
                    <a:cubicBezTo>
                      <a:pt x="581978" y="49292"/>
                      <a:pt x="595313" y="56912"/>
                      <a:pt x="608648" y="66437"/>
                    </a:cubicBezTo>
                    <a:lnTo>
                      <a:pt x="602933" y="73104"/>
                    </a:lnTo>
                    <a:close/>
                    <a:moveTo>
                      <a:pt x="300038" y="30242"/>
                    </a:moveTo>
                    <a:lnTo>
                      <a:pt x="297180" y="21669"/>
                    </a:lnTo>
                    <a:cubicBezTo>
                      <a:pt x="311468" y="15954"/>
                      <a:pt x="326708" y="11192"/>
                      <a:pt x="341948" y="8334"/>
                    </a:cubicBezTo>
                    <a:lnTo>
                      <a:pt x="343853" y="16907"/>
                    </a:lnTo>
                    <a:cubicBezTo>
                      <a:pt x="328613" y="20717"/>
                      <a:pt x="314325" y="24527"/>
                      <a:pt x="300038" y="30242"/>
                    </a:cubicBezTo>
                    <a:close/>
                    <a:moveTo>
                      <a:pt x="522923" y="30242"/>
                    </a:moveTo>
                    <a:cubicBezTo>
                      <a:pt x="508635" y="24527"/>
                      <a:pt x="494348" y="20717"/>
                      <a:pt x="479108" y="16907"/>
                    </a:cubicBezTo>
                    <a:lnTo>
                      <a:pt x="481013" y="8334"/>
                    </a:lnTo>
                    <a:cubicBezTo>
                      <a:pt x="496253" y="12144"/>
                      <a:pt x="511493" y="15954"/>
                      <a:pt x="525780" y="21669"/>
                    </a:cubicBezTo>
                    <a:lnTo>
                      <a:pt x="522923" y="30242"/>
                    </a:lnTo>
                    <a:close/>
                    <a:moveTo>
                      <a:pt x="388620" y="10239"/>
                    </a:moveTo>
                    <a:lnTo>
                      <a:pt x="387668" y="714"/>
                    </a:lnTo>
                    <a:cubicBezTo>
                      <a:pt x="402908" y="-238"/>
                      <a:pt x="419100" y="-238"/>
                      <a:pt x="434340" y="714"/>
                    </a:cubicBezTo>
                    <a:lnTo>
                      <a:pt x="433388" y="10239"/>
                    </a:lnTo>
                    <a:cubicBezTo>
                      <a:pt x="419100" y="9287"/>
                      <a:pt x="403860" y="9287"/>
                      <a:pt x="388620" y="102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2" name="Google Shape;322;p25">
                <a:extLst>
                  <a:ext uri="{FF2B5EF4-FFF2-40B4-BE49-F238E27FC236}">
                    <a16:creationId xmlns="" xmlns:a16="http://schemas.microsoft.com/office/drawing/2014/main" id="{0B7B65C9-F313-4317-9E07-6C815CC5973A}"/>
                  </a:ext>
                </a:extLst>
              </p:cNvPr>
              <p:cNvSpPr/>
              <p:nvPr/>
            </p:nvSpPr>
            <p:spPr>
              <a:xfrm>
                <a:off x="6568440" y="2323147"/>
                <a:ext cx="33337" cy="29527"/>
              </a:xfrm>
              <a:custGeom>
                <a:avLst/>
                <a:gdLst/>
                <a:ahLst/>
                <a:cxnLst/>
                <a:rect l="l" t="t" r="r" b="b"/>
                <a:pathLst>
                  <a:path w="33337" h="29527" extrusionOk="0">
                    <a:moveTo>
                      <a:pt x="8572" y="29527"/>
                    </a:moveTo>
                    <a:lnTo>
                      <a:pt x="6667" y="24765"/>
                    </a:lnTo>
                    <a:cubicBezTo>
                      <a:pt x="4763" y="17145"/>
                      <a:pt x="1905" y="10477"/>
                      <a:pt x="0" y="2857"/>
                    </a:cubicBezTo>
                    <a:lnTo>
                      <a:pt x="8572" y="0"/>
                    </a:lnTo>
                    <a:cubicBezTo>
                      <a:pt x="10477" y="5715"/>
                      <a:pt x="12382" y="11430"/>
                      <a:pt x="14288" y="16192"/>
                    </a:cubicBezTo>
                    <a:cubicBezTo>
                      <a:pt x="19050" y="13335"/>
                      <a:pt x="24765" y="10477"/>
                      <a:pt x="29527" y="8572"/>
                    </a:cubicBezTo>
                    <a:lnTo>
                      <a:pt x="33338" y="17145"/>
                    </a:lnTo>
                    <a:cubicBezTo>
                      <a:pt x="26670" y="20955"/>
                      <a:pt x="20002" y="23813"/>
                      <a:pt x="13335" y="27622"/>
                    </a:cubicBezTo>
                    <a:lnTo>
                      <a:pt x="8572" y="295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3" name="Google Shape;323;p25">
                <a:extLst>
                  <a:ext uri="{FF2B5EF4-FFF2-40B4-BE49-F238E27FC236}">
                    <a16:creationId xmlns="" xmlns:a16="http://schemas.microsoft.com/office/drawing/2014/main" id="{D4A96EB1-BBFE-4AF9-BAF4-D485830E05B0}"/>
                  </a:ext>
                </a:extLst>
              </p:cNvPr>
              <p:cNvSpPr/>
              <p:nvPr/>
            </p:nvSpPr>
            <p:spPr>
              <a:xfrm>
                <a:off x="6639877" y="2244089"/>
                <a:ext cx="650557" cy="650557"/>
              </a:xfrm>
              <a:custGeom>
                <a:avLst/>
                <a:gdLst/>
                <a:ahLst/>
                <a:cxnLst/>
                <a:rect l="l" t="t" r="r" b="b"/>
                <a:pathLst>
                  <a:path w="650557" h="650557" extrusionOk="0">
                    <a:moveTo>
                      <a:pt x="582930" y="650558"/>
                    </a:moveTo>
                    <a:lnTo>
                      <a:pt x="574357" y="646748"/>
                    </a:lnTo>
                    <a:cubicBezTo>
                      <a:pt x="581025" y="632460"/>
                      <a:pt x="586740" y="618173"/>
                      <a:pt x="592455" y="603885"/>
                    </a:cubicBezTo>
                    <a:lnTo>
                      <a:pt x="601028" y="606743"/>
                    </a:lnTo>
                    <a:cubicBezTo>
                      <a:pt x="595313" y="621030"/>
                      <a:pt x="589597" y="635318"/>
                      <a:pt x="582930" y="650558"/>
                    </a:cubicBezTo>
                    <a:close/>
                    <a:moveTo>
                      <a:pt x="616267" y="562928"/>
                    </a:moveTo>
                    <a:lnTo>
                      <a:pt x="607695" y="560070"/>
                    </a:lnTo>
                    <a:cubicBezTo>
                      <a:pt x="612457" y="544830"/>
                      <a:pt x="617220" y="530543"/>
                      <a:pt x="621030" y="515303"/>
                    </a:cubicBezTo>
                    <a:lnTo>
                      <a:pt x="629603" y="517208"/>
                    </a:lnTo>
                    <a:cubicBezTo>
                      <a:pt x="625792" y="532448"/>
                      <a:pt x="621030" y="547688"/>
                      <a:pt x="616267" y="562928"/>
                    </a:cubicBezTo>
                    <a:close/>
                    <a:moveTo>
                      <a:pt x="640080" y="472440"/>
                    </a:moveTo>
                    <a:lnTo>
                      <a:pt x="631507" y="470535"/>
                    </a:lnTo>
                    <a:cubicBezTo>
                      <a:pt x="634365" y="455295"/>
                      <a:pt x="637222" y="440055"/>
                      <a:pt x="638175" y="424815"/>
                    </a:cubicBezTo>
                    <a:lnTo>
                      <a:pt x="647700" y="425768"/>
                    </a:lnTo>
                    <a:cubicBezTo>
                      <a:pt x="644842" y="441008"/>
                      <a:pt x="642938" y="457200"/>
                      <a:pt x="640080" y="472440"/>
                    </a:cubicBezTo>
                    <a:close/>
                    <a:moveTo>
                      <a:pt x="650557" y="380048"/>
                    </a:moveTo>
                    <a:lnTo>
                      <a:pt x="641032" y="380048"/>
                    </a:lnTo>
                    <a:cubicBezTo>
                      <a:pt x="641032" y="375285"/>
                      <a:pt x="641032" y="370523"/>
                      <a:pt x="641032" y="364808"/>
                    </a:cubicBezTo>
                    <a:cubicBezTo>
                      <a:pt x="641032" y="354330"/>
                      <a:pt x="641032" y="343853"/>
                      <a:pt x="640080" y="333375"/>
                    </a:cubicBezTo>
                    <a:lnTo>
                      <a:pt x="649605" y="332423"/>
                    </a:lnTo>
                    <a:cubicBezTo>
                      <a:pt x="650557" y="342900"/>
                      <a:pt x="650557" y="353378"/>
                      <a:pt x="650557" y="363855"/>
                    </a:cubicBezTo>
                    <a:cubicBezTo>
                      <a:pt x="650557" y="369570"/>
                      <a:pt x="650557" y="374333"/>
                      <a:pt x="650557" y="380048"/>
                    </a:cubicBezTo>
                    <a:close/>
                    <a:moveTo>
                      <a:pt x="634365" y="287655"/>
                    </a:moveTo>
                    <a:cubicBezTo>
                      <a:pt x="631507" y="272415"/>
                      <a:pt x="627697" y="257175"/>
                      <a:pt x="623888" y="242888"/>
                    </a:cubicBezTo>
                    <a:lnTo>
                      <a:pt x="632460" y="240030"/>
                    </a:lnTo>
                    <a:cubicBezTo>
                      <a:pt x="637222" y="254318"/>
                      <a:pt x="640080" y="270510"/>
                      <a:pt x="642938" y="285750"/>
                    </a:cubicBezTo>
                    <a:lnTo>
                      <a:pt x="634365" y="287655"/>
                    </a:lnTo>
                    <a:close/>
                    <a:moveTo>
                      <a:pt x="608647" y="200025"/>
                    </a:moveTo>
                    <a:cubicBezTo>
                      <a:pt x="603885" y="190500"/>
                      <a:pt x="599122" y="180975"/>
                      <a:pt x="594360" y="171450"/>
                    </a:cubicBezTo>
                    <a:cubicBezTo>
                      <a:pt x="592455" y="167640"/>
                      <a:pt x="589597" y="163830"/>
                      <a:pt x="587692" y="160020"/>
                    </a:cubicBezTo>
                    <a:lnTo>
                      <a:pt x="595313" y="155258"/>
                    </a:lnTo>
                    <a:cubicBezTo>
                      <a:pt x="598170" y="159068"/>
                      <a:pt x="600075" y="162878"/>
                      <a:pt x="602932" y="167640"/>
                    </a:cubicBezTo>
                    <a:cubicBezTo>
                      <a:pt x="608647" y="177165"/>
                      <a:pt x="613410" y="186690"/>
                      <a:pt x="618172" y="197168"/>
                    </a:cubicBezTo>
                    <a:lnTo>
                      <a:pt x="608647" y="200025"/>
                    </a:lnTo>
                    <a:close/>
                    <a:moveTo>
                      <a:pt x="560070" y="122873"/>
                    </a:moveTo>
                    <a:cubicBezTo>
                      <a:pt x="550545" y="111443"/>
                      <a:pt x="539115" y="100013"/>
                      <a:pt x="527685" y="90488"/>
                    </a:cubicBezTo>
                    <a:lnTo>
                      <a:pt x="533400" y="83820"/>
                    </a:lnTo>
                    <a:cubicBezTo>
                      <a:pt x="544830" y="94298"/>
                      <a:pt x="556260" y="104775"/>
                      <a:pt x="566738" y="117158"/>
                    </a:cubicBezTo>
                    <a:lnTo>
                      <a:pt x="560070" y="122873"/>
                    </a:lnTo>
                    <a:close/>
                    <a:moveTo>
                      <a:pt x="3810" y="76200"/>
                    </a:moveTo>
                    <a:lnTo>
                      <a:pt x="0" y="67628"/>
                    </a:lnTo>
                    <a:cubicBezTo>
                      <a:pt x="14288" y="60960"/>
                      <a:pt x="28575" y="55245"/>
                      <a:pt x="42863" y="49530"/>
                    </a:cubicBezTo>
                    <a:lnTo>
                      <a:pt x="45720" y="58103"/>
                    </a:lnTo>
                    <a:cubicBezTo>
                      <a:pt x="32385" y="63818"/>
                      <a:pt x="18097" y="70485"/>
                      <a:pt x="3810" y="76200"/>
                    </a:cubicBezTo>
                    <a:close/>
                    <a:moveTo>
                      <a:pt x="490538" y="63818"/>
                    </a:moveTo>
                    <a:cubicBezTo>
                      <a:pt x="478155" y="56198"/>
                      <a:pt x="463867" y="48578"/>
                      <a:pt x="450532" y="41910"/>
                    </a:cubicBezTo>
                    <a:lnTo>
                      <a:pt x="454342" y="33338"/>
                    </a:lnTo>
                    <a:cubicBezTo>
                      <a:pt x="468630" y="40005"/>
                      <a:pt x="482917" y="47625"/>
                      <a:pt x="496253" y="55245"/>
                    </a:cubicBezTo>
                    <a:lnTo>
                      <a:pt x="490538" y="63818"/>
                    </a:lnTo>
                    <a:close/>
                    <a:moveTo>
                      <a:pt x="90488" y="42863"/>
                    </a:moveTo>
                    <a:lnTo>
                      <a:pt x="87630" y="34290"/>
                    </a:lnTo>
                    <a:cubicBezTo>
                      <a:pt x="102870" y="29528"/>
                      <a:pt x="118110" y="24765"/>
                      <a:pt x="132397" y="20955"/>
                    </a:cubicBezTo>
                    <a:lnTo>
                      <a:pt x="134302" y="29528"/>
                    </a:lnTo>
                    <a:cubicBezTo>
                      <a:pt x="120015" y="34290"/>
                      <a:pt x="104775" y="38100"/>
                      <a:pt x="90488" y="42863"/>
                    </a:cubicBezTo>
                    <a:close/>
                    <a:moveTo>
                      <a:pt x="407670" y="26670"/>
                    </a:moveTo>
                    <a:cubicBezTo>
                      <a:pt x="393382" y="22860"/>
                      <a:pt x="378142" y="19050"/>
                      <a:pt x="362903" y="16193"/>
                    </a:cubicBezTo>
                    <a:lnTo>
                      <a:pt x="364807" y="7620"/>
                    </a:lnTo>
                    <a:cubicBezTo>
                      <a:pt x="380047" y="10478"/>
                      <a:pt x="396240" y="14288"/>
                      <a:pt x="410528" y="18098"/>
                    </a:cubicBezTo>
                    <a:lnTo>
                      <a:pt x="407670" y="26670"/>
                    </a:lnTo>
                    <a:close/>
                    <a:moveTo>
                      <a:pt x="180022" y="20003"/>
                    </a:moveTo>
                    <a:lnTo>
                      <a:pt x="178117" y="11430"/>
                    </a:lnTo>
                    <a:cubicBezTo>
                      <a:pt x="193357" y="8573"/>
                      <a:pt x="209550" y="5715"/>
                      <a:pt x="224790" y="4763"/>
                    </a:cubicBezTo>
                    <a:lnTo>
                      <a:pt x="225742" y="14288"/>
                    </a:lnTo>
                    <a:cubicBezTo>
                      <a:pt x="210502" y="15240"/>
                      <a:pt x="195263" y="17145"/>
                      <a:pt x="180022" y="20003"/>
                    </a:cubicBezTo>
                    <a:close/>
                    <a:moveTo>
                      <a:pt x="317182" y="10478"/>
                    </a:moveTo>
                    <a:cubicBezTo>
                      <a:pt x="301942" y="9525"/>
                      <a:pt x="286703" y="9525"/>
                      <a:pt x="271463" y="9525"/>
                    </a:cubicBezTo>
                    <a:lnTo>
                      <a:pt x="271463" y="0"/>
                    </a:lnTo>
                    <a:cubicBezTo>
                      <a:pt x="287655" y="0"/>
                      <a:pt x="302895" y="0"/>
                      <a:pt x="318135" y="953"/>
                    </a:cubicBezTo>
                    <a:lnTo>
                      <a:pt x="317182" y="1047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4" name="Google Shape;324;p25">
                <a:extLst>
                  <a:ext uri="{FF2B5EF4-FFF2-40B4-BE49-F238E27FC236}">
                    <a16:creationId xmlns="" xmlns:a16="http://schemas.microsoft.com/office/drawing/2014/main" id="{59F6356D-2509-44A9-B760-5A0871EE1B12}"/>
                  </a:ext>
                </a:extLst>
              </p:cNvPr>
              <p:cNvSpPr/>
              <p:nvPr/>
            </p:nvSpPr>
            <p:spPr>
              <a:xfrm>
                <a:off x="7181850" y="2932747"/>
                <a:ext cx="30480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33337" extrusionOk="0">
                    <a:moveTo>
                      <a:pt x="26670" y="33338"/>
                    </a:moveTo>
                    <a:cubicBezTo>
                      <a:pt x="20003" y="30480"/>
                      <a:pt x="12382" y="28575"/>
                      <a:pt x="4763" y="26670"/>
                    </a:cubicBezTo>
                    <a:lnTo>
                      <a:pt x="0" y="24765"/>
                    </a:lnTo>
                    <a:lnTo>
                      <a:pt x="2857" y="20002"/>
                    </a:lnTo>
                    <a:cubicBezTo>
                      <a:pt x="6668" y="13335"/>
                      <a:pt x="9525" y="6667"/>
                      <a:pt x="13335" y="0"/>
                    </a:cubicBezTo>
                    <a:lnTo>
                      <a:pt x="21907" y="3810"/>
                    </a:lnTo>
                    <a:cubicBezTo>
                      <a:pt x="19050" y="8573"/>
                      <a:pt x="17145" y="14288"/>
                      <a:pt x="14288" y="19050"/>
                    </a:cubicBezTo>
                    <a:cubicBezTo>
                      <a:pt x="20003" y="20955"/>
                      <a:pt x="25718" y="22860"/>
                      <a:pt x="30480" y="24765"/>
                    </a:cubicBezTo>
                    <a:lnTo>
                      <a:pt x="26670" y="333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5" name="Google Shape;325;p25">
                <a:extLst>
                  <a:ext uri="{FF2B5EF4-FFF2-40B4-BE49-F238E27FC236}">
                    <a16:creationId xmlns="" xmlns:a16="http://schemas.microsoft.com/office/drawing/2014/main" id="{06499A93-6E79-45AA-A575-FF05ADCF40CE}"/>
                  </a:ext>
                </a:extLst>
              </p:cNvPr>
              <p:cNvSpPr/>
              <p:nvPr/>
            </p:nvSpPr>
            <p:spPr>
              <a:xfrm>
                <a:off x="7251382" y="2973704"/>
                <a:ext cx="370522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370522" h="822960" extrusionOk="0">
                    <a:moveTo>
                      <a:pt x="4763" y="822960"/>
                    </a:moveTo>
                    <a:lnTo>
                      <a:pt x="1905" y="814388"/>
                    </a:lnTo>
                    <a:cubicBezTo>
                      <a:pt x="16193" y="808673"/>
                      <a:pt x="30480" y="802958"/>
                      <a:pt x="44768" y="796290"/>
                    </a:cubicBezTo>
                    <a:lnTo>
                      <a:pt x="48578" y="804863"/>
                    </a:lnTo>
                    <a:cubicBezTo>
                      <a:pt x="34290" y="811530"/>
                      <a:pt x="19050" y="817245"/>
                      <a:pt x="4763" y="822960"/>
                    </a:cubicBezTo>
                    <a:close/>
                    <a:moveTo>
                      <a:pt x="89535" y="784860"/>
                    </a:moveTo>
                    <a:lnTo>
                      <a:pt x="85725" y="776288"/>
                    </a:lnTo>
                    <a:cubicBezTo>
                      <a:pt x="100013" y="769620"/>
                      <a:pt x="113348" y="762000"/>
                      <a:pt x="125730" y="754380"/>
                    </a:cubicBezTo>
                    <a:lnTo>
                      <a:pt x="130493" y="762000"/>
                    </a:lnTo>
                    <a:cubicBezTo>
                      <a:pt x="117158" y="770573"/>
                      <a:pt x="103823" y="777240"/>
                      <a:pt x="89535" y="784860"/>
                    </a:cubicBezTo>
                    <a:close/>
                    <a:moveTo>
                      <a:pt x="169545" y="737235"/>
                    </a:moveTo>
                    <a:lnTo>
                      <a:pt x="164783" y="729615"/>
                    </a:lnTo>
                    <a:cubicBezTo>
                      <a:pt x="178118" y="721043"/>
                      <a:pt x="190500" y="711518"/>
                      <a:pt x="201930" y="701993"/>
                    </a:cubicBezTo>
                    <a:lnTo>
                      <a:pt x="207645" y="709613"/>
                    </a:lnTo>
                    <a:cubicBezTo>
                      <a:pt x="195263" y="719138"/>
                      <a:pt x="182880" y="728663"/>
                      <a:pt x="169545" y="737235"/>
                    </a:cubicBezTo>
                    <a:close/>
                    <a:moveTo>
                      <a:pt x="242888" y="679133"/>
                    </a:moveTo>
                    <a:lnTo>
                      <a:pt x="236220" y="672465"/>
                    </a:lnTo>
                    <a:cubicBezTo>
                      <a:pt x="247650" y="661988"/>
                      <a:pt x="258128" y="650558"/>
                      <a:pt x="268605" y="639128"/>
                    </a:cubicBezTo>
                    <a:lnTo>
                      <a:pt x="275273" y="644843"/>
                    </a:lnTo>
                    <a:cubicBezTo>
                      <a:pt x="265748" y="657225"/>
                      <a:pt x="254318" y="667703"/>
                      <a:pt x="242888" y="679133"/>
                    </a:cubicBezTo>
                    <a:close/>
                    <a:moveTo>
                      <a:pt x="304800" y="608648"/>
                    </a:moveTo>
                    <a:lnTo>
                      <a:pt x="297180" y="602933"/>
                    </a:lnTo>
                    <a:cubicBezTo>
                      <a:pt x="305753" y="590550"/>
                      <a:pt x="314325" y="577215"/>
                      <a:pt x="320993" y="563880"/>
                    </a:cubicBezTo>
                    <a:lnTo>
                      <a:pt x="328613" y="568643"/>
                    </a:lnTo>
                    <a:cubicBezTo>
                      <a:pt x="321945" y="581978"/>
                      <a:pt x="313373" y="595313"/>
                      <a:pt x="304800" y="608648"/>
                    </a:cubicBezTo>
                    <a:close/>
                    <a:moveTo>
                      <a:pt x="348615" y="526733"/>
                    </a:moveTo>
                    <a:lnTo>
                      <a:pt x="340043" y="523875"/>
                    </a:lnTo>
                    <a:cubicBezTo>
                      <a:pt x="345758" y="509588"/>
                      <a:pt x="349568" y="495300"/>
                      <a:pt x="353378" y="480060"/>
                    </a:cubicBezTo>
                    <a:lnTo>
                      <a:pt x="361950" y="481965"/>
                    </a:lnTo>
                    <a:cubicBezTo>
                      <a:pt x="359093" y="496253"/>
                      <a:pt x="354330" y="511492"/>
                      <a:pt x="348615" y="526733"/>
                    </a:cubicBezTo>
                    <a:close/>
                    <a:moveTo>
                      <a:pt x="369570" y="435292"/>
                    </a:moveTo>
                    <a:lnTo>
                      <a:pt x="360045" y="434340"/>
                    </a:lnTo>
                    <a:cubicBezTo>
                      <a:pt x="360998" y="426720"/>
                      <a:pt x="360998" y="419100"/>
                      <a:pt x="360998" y="411480"/>
                    </a:cubicBezTo>
                    <a:cubicBezTo>
                      <a:pt x="360998" y="403860"/>
                      <a:pt x="360998" y="396240"/>
                      <a:pt x="360045" y="388620"/>
                    </a:cubicBezTo>
                    <a:lnTo>
                      <a:pt x="369570" y="387667"/>
                    </a:lnTo>
                    <a:cubicBezTo>
                      <a:pt x="370523" y="395288"/>
                      <a:pt x="370523" y="403860"/>
                      <a:pt x="370523" y="411480"/>
                    </a:cubicBezTo>
                    <a:cubicBezTo>
                      <a:pt x="370523" y="419100"/>
                      <a:pt x="370523" y="426720"/>
                      <a:pt x="369570" y="435292"/>
                    </a:cubicBezTo>
                    <a:close/>
                    <a:moveTo>
                      <a:pt x="353378" y="343853"/>
                    </a:moveTo>
                    <a:cubicBezTo>
                      <a:pt x="350520" y="329565"/>
                      <a:pt x="345758" y="314325"/>
                      <a:pt x="340043" y="300038"/>
                    </a:cubicBezTo>
                    <a:lnTo>
                      <a:pt x="348615" y="297180"/>
                    </a:lnTo>
                    <a:cubicBezTo>
                      <a:pt x="354330" y="311467"/>
                      <a:pt x="359093" y="326708"/>
                      <a:pt x="361950" y="341948"/>
                    </a:cubicBezTo>
                    <a:lnTo>
                      <a:pt x="353378" y="343853"/>
                    </a:lnTo>
                    <a:close/>
                    <a:moveTo>
                      <a:pt x="320993" y="258128"/>
                    </a:moveTo>
                    <a:cubicBezTo>
                      <a:pt x="314325" y="244792"/>
                      <a:pt x="305753" y="232410"/>
                      <a:pt x="296228" y="219075"/>
                    </a:cubicBezTo>
                    <a:lnTo>
                      <a:pt x="303848" y="213360"/>
                    </a:lnTo>
                    <a:cubicBezTo>
                      <a:pt x="313373" y="226695"/>
                      <a:pt x="320993" y="240030"/>
                      <a:pt x="328613" y="253365"/>
                    </a:cubicBezTo>
                    <a:lnTo>
                      <a:pt x="320993" y="258128"/>
                    </a:lnTo>
                    <a:close/>
                    <a:moveTo>
                      <a:pt x="268605" y="183833"/>
                    </a:moveTo>
                    <a:cubicBezTo>
                      <a:pt x="259080" y="172403"/>
                      <a:pt x="247650" y="161925"/>
                      <a:pt x="236220" y="150495"/>
                    </a:cubicBezTo>
                    <a:lnTo>
                      <a:pt x="242888" y="143828"/>
                    </a:lnTo>
                    <a:cubicBezTo>
                      <a:pt x="254318" y="154305"/>
                      <a:pt x="265748" y="165735"/>
                      <a:pt x="275273" y="177165"/>
                    </a:cubicBezTo>
                    <a:lnTo>
                      <a:pt x="268605" y="183833"/>
                    </a:lnTo>
                    <a:close/>
                    <a:moveTo>
                      <a:pt x="200978" y="120015"/>
                    </a:moveTo>
                    <a:cubicBezTo>
                      <a:pt x="189548" y="110490"/>
                      <a:pt x="177165" y="101917"/>
                      <a:pt x="163830" y="92392"/>
                    </a:cubicBezTo>
                    <a:lnTo>
                      <a:pt x="168593" y="84773"/>
                    </a:lnTo>
                    <a:cubicBezTo>
                      <a:pt x="181928" y="93345"/>
                      <a:pt x="194310" y="102870"/>
                      <a:pt x="206693" y="112395"/>
                    </a:cubicBezTo>
                    <a:lnTo>
                      <a:pt x="200978" y="120015"/>
                    </a:lnTo>
                    <a:close/>
                    <a:moveTo>
                      <a:pt x="125730" y="68580"/>
                    </a:moveTo>
                    <a:cubicBezTo>
                      <a:pt x="112395" y="60960"/>
                      <a:pt x="99060" y="53340"/>
                      <a:pt x="85725" y="46673"/>
                    </a:cubicBezTo>
                    <a:lnTo>
                      <a:pt x="89535" y="38100"/>
                    </a:lnTo>
                    <a:cubicBezTo>
                      <a:pt x="103823" y="45720"/>
                      <a:pt x="117158" y="52388"/>
                      <a:pt x="130493" y="60960"/>
                    </a:cubicBezTo>
                    <a:lnTo>
                      <a:pt x="125730" y="68580"/>
                    </a:lnTo>
                    <a:close/>
                    <a:moveTo>
                      <a:pt x="42863" y="26670"/>
                    </a:moveTo>
                    <a:cubicBezTo>
                      <a:pt x="29528" y="20955"/>
                      <a:pt x="14288" y="14288"/>
                      <a:pt x="0" y="8573"/>
                    </a:cubicBezTo>
                    <a:lnTo>
                      <a:pt x="2858" y="0"/>
                    </a:lnTo>
                    <a:cubicBezTo>
                      <a:pt x="17145" y="5715"/>
                      <a:pt x="32385" y="11430"/>
                      <a:pt x="45720" y="18098"/>
                    </a:cubicBezTo>
                    <a:lnTo>
                      <a:pt x="42863" y="266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6" name="Google Shape;326;p25">
                <a:extLst>
                  <a:ext uri="{FF2B5EF4-FFF2-40B4-BE49-F238E27FC236}">
                    <a16:creationId xmlns="" xmlns:a16="http://schemas.microsoft.com/office/drawing/2014/main" id="{BF20E313-47EF-40C5-96BE-8DC34CC48088}"/>
                  </a:ext>
                </a:extLst>
              </p:cNvPr>
              <p:cNvSpPr/>
              <p:nvPr/>
            </p:nvSpPr>
            <p:spPr>
              <a:xfrm>
                <a:off x="7181850" y="3805237"/>
                <a:ext cx="29527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33337" extrusionOk="0">
                    <a:moveTo>
                      <a:pt x="13335" y="33338"/>
                    </a:moveTo>
                    <a:cubicBezTo>
                      <a:pt x="9525" y="26670"/>
                      <a:pt x="6668" y="20003"/>
                      <a:pt x="2857" y="13335"/>
                    </a:cubicBezTo>
                    <a:lnTo>
                      <a:pt x="0" y="8572"/>
                    </a:lnTo>
                    <a:lnTo>
                      <a:pt x="4763" y="6667"/>
                    </a:lnTo>
                    <a:cubicBezTo>
                      <a:pt x="12382" y="4763"/>
                      <a:pt x="19050" y="1905"/>
                      <a:pt x="26670" y="0"/>
                    </a:cubicBezTo>
                    <a:lnTo>
                      <a:pt x="29528" y="8572"/>
                    </a:lnTo>
                    <a:cubicBezTo>
                      <a:pt x="23813" y="10478"/>
                      <a:pt x="18097" y="12383"/>
                      <a:pt x="13335" y="14288"/>
                    </a:cubicBezTo>
                    <a:cubicBezTo>
                      <a:pt x="16193" y="19050"/>
                      <a:pt x="19050" y="24765"/>
                      <a:pt x="20955" y="29528"/>
                    </a:cubicBezTo>
                    <a:lnTo>
                      <a:pt x="13335" y="333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7" name="Google Shape;327;p25">
                <a:extLst>
                  <a:ext uri="{FF2B5EF4-FFF2-40B4-BE49-F238E27FC236}">
                    <a16:creationId xmlns="" xmlns:a16="http://schemas.microsoft.com/office/drawing/2014/main" id="{B999141C-5638-4FA3-80D0-A0C322708767}"/>
                  </a:ext>
                </a:extLst>
              </p:cNvPr>
              <p:cNvSpPr/>
              <p:nvPr/>
            </p:nvSpPr>
            <p:spPr>
              <a:xfrm>
                <a:off x="6640829" y="3875722"/>
                <a:ext cx="649604" cy="650557"/>
              </a:xfrm>
              <a:custGeom>
                <a:avLst/>
                <a:gdLst/>
                <a:ahLst/>
                <a:cxnLst/>
                <a:rect l="l" t="t" r="r" b="b"/>
                <a:pathLst>
                  <a:path w="649604" h="650557" extrusionOk="0">
                    <a:moveTo>
                      <a:pt x="284798" y="650558"/>
                    </a:moveTo>
                    <a:cubicBezTo>
                      <a:pt x="280035" y="650558"/>
                      <a:pt x="275273" y="650558"/>
                      <a:pt x="270510" y="650558"/>
                    </a:cubicBezTo>
                    <a:lnTo>
                      <a:pt x="270510" y="641033"/>
                    </a:lnTo>
                    <a:cubicBezTo>
                      <a:pt x="285750" y="641033"/>
                      <a:pt x="300990" y="641033"/>
                      <a:pt x="316230" y="640080"/>
                    </a:cubicBezTo>
                    <a:lnTo>
                      <a:pt x="317183" y="649605"/>
                    </a:lnTo>
                    <a:cubicBezTo>
                      <a:pt x="306705" y="649605"/>
                      <a:pt x="295275" y="650558"/>
                      <a:pt x="284798" y="650558"/>
                    </a:cubicBezTo>
                    <a:close/>
                    <a:moveTo>
                      <a:pt x="223838" y="646747"/>
                    </a:moveTo>
                    <a:cubicBezTo>
                      <a:pt x="208598" y="644843"/>
                      <a:pt x="193358" y="642938"/>
                      <a:pt x="177165" y="640080"/>
                    </a:cubicBezTo>
                    <a:lnTo>
                      <a:pt x="179070" y="631508"/>
                    </a:lnTo>
                    <a:cubicBezTo>
                      <a:pt x="194310" y="634365"/>
                      <a:pt x="209550" y="637222"/>
                      <a:pt x="224790" y="638175"/>
                    </a:cubicBezTo>
                    <a:lnTo>
                      <a:pt x="223838" y="646747"/>
                    </a:lnTo>
                    <a:close/>
                    <a:moveTo>
                      <a:pt x="363855" y="643890"/>
                    </a:moveTo>
                    <a:lnTo>
                      <a:pt x="361950" y="635318"/>
                    </a:lnTo>
                    <a:cubicBezTo>
                      <a:pt x="377190" y="632460"/>
                      <a:pt x="392430" y="629603"/>
                      <a:pt x="406717" y="624840"/>
                    </a:cubicBezTo>
                    <a:lnTo>
                      <a:pt x="409575" y="633413"/>
                    </a:lnTo>
                    <a:cubicBezTo>
                      <a:pt x="394335" y="637222"/>
                      <a:pt x="379095" y="641033"/>
                      <a:pt x="363855" y="643890"/>
                    </a:cubicBezTo>
                    <a:close/>
                    <a:moveTo>
                      <a:pt x="131445" y="629603"/>
                    </a:moveTo>
                    <a:cubicBezTo>
                      <a:pt x="116205" y="625793"/>
                      <a:pt x="101917" y="621030"/>
                      <a:pt x="86678" y="616268"/>
                    </a:cubicBezTo>
                    <a:lnTo>
                      <a:pt x="89535" y="607695"/>
                    </a:lnTo>
                    <a:cubicBezTo>
                      <a:pt x="104775" y="612458"/>
                      <a:pt x="119063" y="617220"/>
                      <a:pt x="134303" y="621030"/>
                    </a:cubicBezTo>
                    <a:lnTo>
                      <a:pt x="131445" y="629603"/>
                    </a:lnTo>
                    <a:close/>
                    <a:moveTo>
                      <a:pt x="453390" y="617220"/>
                    </a:moveTo>
                    <a:lnTo>
                      <a:pt x="449580" y="608647"/>
                    </a:lnTo>
                    <a:cubicBezTo>
                      <a:pt x="463867" y="601980"/>
                      <a:pt x="477202" y="595313"/>
                      <a:pt x="489585" y="586740"/>
                    </a:cubicBezTo>
                    <a:lnTo>
                      <a:pt x="494348" y="594360"/>
                    </a:lnTo>
                    <a:cubicBezTo>
                      <a:pt x="481965" y="602933"/>
                      <a:pt x="467677" y="610553"/>
                      <a:pt x="453390" y="617220"/>
                    </a:cubicBezTo>
                    <a:close/>
                    <a:moveTo>
                      <a:pt x="42863" y="601028"/>
                    </a:moveTo>
                    <a:cubicBezTo>
                      <a:pt x="28575" y="595313"/>
                      <a:pt x="14288" y="589597"/>
                      <a:pt x="0" y="582930"/>
                    </a:cubicBezTo>
                    <a:lnTo>
                      <a:pt x="3810" y="574358"/>
                    </a:lnTo>
                    <a:cubicBezTo>
                      <a:pt x="18098" y="581025"/>
                      <a:pt x="32385" y="586740"/>
                      <a:pt x="46673" y="592455"/>
                    </a:cubicBezTo>
                    <a:lnTo>
                      <a:pt x="42863" y="601028"/>
                    </a:lnTo>
                    <a:close/>
                    <a:moveTo>
                      <a:pt x="532448" y="566738"/>
                    </a:moveTo>
                    <a:lnTo>
                      <a:pt x="526733" y="560070"/>
                    </a:lnTo>
                    <a:cubicBezTo>
                      <a:pt x="538163" y="550545"/>
                      <a:pt x="548640" y="539115"/>
                      <a:pt x="559118" y="527685"/>
                    </a:cubicBezTo>
                    <a:lnTo>
                      <a:pt x="565785" y="533400"/>
                    </a:lnTo>
                    <a:cubicBezTo>
                      <a:pt x="555308" y="545783"/>
                      <a:pt x="544830" y="556260"/>
                      <a:pt x="532448" y="566738"/>
                    </a:cubicBezTo>
                    <a:close/>
                    <a:moveTo>
                      <a:pt x="593408" y="495300"/>
                    </a:moveTo>
                    <a:lnTo>
                      <a:pt x="585788" y="490538"/>
                    </a:lnTo>
                    <a:cubicBezTo>
                      <a:pt x="587693" y="486728"/>
                      <a:pt x="590550" y="482918"/>
                      <a:pt x="592455" y="479108"/>
                    </a:cubicBezTo>
                    <a:cubicBezTo>
                      <a:pt x="598170" y="469583"/>
                      <a:pt x="602933" y="460058"/>
                      <a:pt x="606743" y="450533"/>
                    </a:cubicBezTo>
                    <a:lnTo>
                      <a:pt x="615315" y="454343"/>
                    </a:lnTo>
                    <a:cubicBezTo>
                      <a:pt x="610552" y="464820"/>
                      <a:pt x="605790" y="474345"/>
                      <a:pt x="600075" y="483870"/>
                    </a:cubicBezTo>
                    <a:cubicBezTo>
                      <a:pt x="598170" y="487680"/>
                      <a:pt x="596265" y="491490"/>
                      <a:pt x="593408" y="495300"/>
                    </a:cubicBezTo>
                    <a:close/>
                    <a:moveTo>
                      <a:pt x="632460" y="410528"/>
                    </a:moveTo>
                    <a:lnTo>
                      <a:pt x="623888" y="407670"/>
                    </a:lnTo>
                    <a:cubicBezTo>
                      <a:pt x="628650" y="393383"/>
                      <a:pt x="631508" y="378143"/>
                      <a:pt x="634365" y="362903"/>
                    </a:cubicBezTo>
                    <a:lnTo>
                      <a:pt x="642938" y="364808"/>
                    </a:lnTo>
                    <a:cubicBezTo>
                      <a:pt x="640080" y="380048"/>
                      <a:pt x="636270" y="395288"/>
                      <a:pt x="632460" y="410528"/>
                    </a:cubicBezTo>
                    <a:close/>
                    <a:moveTo>
                      <a:pt x="648652" y="318135"/>
                    </a:moveTo>
                    <a:lnTo>
                      <a:pt x="639127" y="317183"/>
                    </a:lnTo>
                    <a:cubicBezTo>
                      <a:pt x="640080" y="306705"/>
                      <a:pt x="640080" y="297180"/>
                      <a:pt x="640080" y="286703"/>
                    </a:cubicBezTo>
                    <a:cubicBezTo>
                      <a:pt x="640080" y="281940"/>
                      <a:pt x="640080" y="276225"/>
                      <a:pt x="640080" y="271463"/>
                    </a:cubicBezTo>
                    <a:lnTo>
                      <a:pt x="649605" y="271463"/>
                    </a:lnTo>
                    <a:cubicBezTo>
                      <a:pt x="649605" y="276225"/>
                      <a:pt x="649605" y="281940"/>
                      <a:pt x="649605" y="286703"/>
                    </a:cubicBezTo>
                    <a:cubicBezTo>
                      <a:pt x="649605" y="297180"/>
                      <a:pt x="648652" y="307658"/>
                      <a:pt x="648652" y="318135"/>
                    </a:cubicBezTo>
                    <a:close/>
                    <a:moveTo>
                      <a:pt x="636270" y="225743"/>
                    </a:moveTo>
                    <a:cubicBezTo>
                      <a:pt x="634365" y="210503"/>
                      <a:pt x="632460" y="195263"/>
                      <a:pt x="629602" y="180023"/>
                    </a:cubicBezTo>
                    <a:lnTo>
                      <a:pt x="638175" y="178118"/>
                    </a:lnTo>
                    <a:cubicBezTo>
                      <a:pt x="641033" y="193358"/>
                      <a:pt x="643890" y="209550"/>
                      <a:pt x="644843" y="224790"/>
                    </a:cubicBezTo>
                    <a:lnTo>
                      <a:pt x="636270" y="225743"/>
                    </a:lnTo>
                    <a:close/>
                    <a:moveTo>
                      <a:pt x="619125" y="135255"/>
                    </a:moveTo>
                    <a:cubicBezTo>
                      <a:pt x="615315" y="120968"/>
                      <a:pt x="610552" y="105728"/>
                      <a:pt x="605790" y="91440"/>
                    </a:cubicBezTo>
                    <a:lnTo>
                      <a:pt x="614363" y="88583"/>
                    </a:lnTo>
                    <a:cubicBezTo>
                      <a:pt x="619125" y="103823"/>
                      <a:pt x="623888" y="119063"/>
                      <a:pt x="627698" y="133350"/>
                    </a:cubicBezTo>
                    <a:lnTo>
                      <a:pt x="619125" y="135255"/>
                    </a:lnTo>
                    <a:close/>
                    <a:moveTo>
                      <a:pt x="591502" y="46673"/>
                    </a:moveTo>
                    <a:cubicBezTo>
                      <a:pt x="585788" y="32385"/>
                      <a:pt x="580073" y="18098"/>
                      <a:pt x="573405" y="3810"/>
                    </a:cubicBezTo>
                    <a:lnTo>
                      <a:pt x="581977" y="0"/>
                    </a:lnTo>
                    <a:cubicBezTo>
                      <a:pt x="588645" y="14288"/>
                      <a:pt x="594360" y="28575"/>
                      <a:pt x="600075" y="42863"/>
                    </a:cubicBezTo>
                    <a:lnTo>
                      <a:pt x="591502" y="4667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8" name="Google Shape;328;p25">
                <a:extLst>
                  <a:ext uri="{FF2B5EF4-FFF2-40B4-BE49-F238E27FC236}">
                    <a16:creationId xmlns="" xmlns:a16="http://schemas.microsoft.com/office/drawing/2014/main" id="{1C4AC745-55A9-4602-B9B0-0E25B5048CE2}"/>
                  </a:ext>
                </a:extLst>
              </p:cNvPr>
              <p:cNvSpPr/>
              <p:nvPr/>
            </p:nvSpPr>
            <p:spPr>
              <a:xfrm>
                <a:off x="6568440" y="4417694"/>
                <a:ext cx="33337" cy="29527"/>
              </a:xfrm>
              <a:custGeom>
                <a:avLst/>
                <a:gdLst/>
                <a:ahLst/>
                <a:cxnLst/>
                <a:rect l="l" t="t" r="r" b="b"/>
                <a:pathLst>
                  <a:path w="33337" h="29527" extrusionOk="0">
                    <a:moveTo>
                      <a:pt x="8572" y="29528"/>
                    </a:moveTo>
                    <a:lnTo>
                      <a:pt x="0" y="26670"/>
                    </a:lnTo>
                    <a:cubicBezTo>
                      <a:pt x="2857" y="20003"/>
                      <a:pt x="4763" y="12383"/>
                      <a:pt x="6667" y="4763"/>
                    </a:cubicBezTo>
                    <a:lnTo>
                      <a:pt x="8572" y="0"/>
                    </a:lnTo>
                    <a:lnTo>
                      <a:pt x="13335" y="2858"/>
                    </a:lnTo>
                    <a:cubicBezTo>
                      <a:pt x="20002" y="6668"/>
                      <a:pt x="26670" y="9525"/>
                      <a:pt x="33338" y="13335"/>
                    </a:cubicBezTo>
                    <a:lnTo>
                      <a:pt x="29527" y="21908"/>
                    </a:lnTo>
                    <a:cubicBezTo>
                      <a:pt x="24765" y="19050"/>
                      <a:pt x="19050" y="17145"/>
                      <a:pt x="14288" y="14288"/>
                    </a:cubicBezTo>
                    <a:cubicBezTo>
                      <a:pt x="12382" y="19050"/>
                      <a:pt x="10477" y="24765"/>
                      <a:pt x="8572" y="295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9" name="Google Shape;329;p25">
                <a:extLst>
                  <a:ext uri="{FF2B5EF4-FFF2-40B4-BE49-F238E27FC236}">
                    <a16:creationId xmlns="" xmlns:a16="http://schemas.microsoft.com/office/drawing/2014/main" id="{DE9BB0DD-C7B4-430F-ACF4-2AFB05F16C03}"/>
                  </a:ext>
                </a:extLst>
              </p:cNvPr>
              <p:cNvSpPr/>
              <p:nvPr/>
            </p:nvSpPr>
            <p:spPr>
              <a:xfrm>
                <a:off x="5737859" y="4487227"/>
                <a:ext cx="822960" cy="370522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370522" extrusionOk="0">
                    <a:moveTo>
                      <a:pt x="411480" y="370522"/>
                    </a:moveTo>
                    <a:cubicBezTo>
                      <a:pt x="403860" y="370522"/>
                      <a:pt x="396240" y="370522"/>
                      <a:pt x="388620" y="369570"/>
                    </a:cubicBezTo>
                    <a:lnTo>
                      <a:pt x="389573" y="360045"/>
                    </a:lnTo>
                    <a:cubicBezTo>
                      <a:pt x="404813" y="360997"/>
                      <a:pt x="420053" y="360997"/>
                      <a:pt x="435293" y="360045"/>
                    </a:cubicBezTo>
                    <a:lnTo>
                      <a:pt x="436245" y="369570"/>
                    </a:lnTo>
                    <a:cubicBezTo>
                      <a:pt x="427673" y="370522"/>
                      <a:pt x="419100" y="370522"/>
                      <a:pt x="411480" y="370522"/>
                    </a:cubicBezTo>
                    <a:close/>
                    <a:moveTo>
                      <a:pt x="341948" y="362903"/>
                    </a:moveTo>
                    <a:cubicBezTo>
                      <a:pt x="326708" y="359092"/>
                      <a:pt x="311468" y="355282"/>
                      <a:pt x="297180" y="349567"/>
                    </a:cubicBezTo>
                    <a:lnTo>
                      <a:pt x="300038" y="340995"/>
                    </a:lnTo>
                    <a:cubicBezTo>
                      <a:pt x="314325" y="346710"/>
                      <a:pt x="329565" y="350520"/>
                      <a:pt x="343853" y="354330"/>
                    </a:cubicBezTo>
                    <a:lnTo>
                      <a:pt x="341948" y="362903"/>
                    </a:lnTo>
                    <a:close/>
                    <a:moveTo>
                      <a:pt x="481965" y="362903"/>
                    </a:moveTo>
                    <a:lnTo>
                      <a:pt x="480060" y="354330"/>
                    </a:lnTo>
                    <a:cubicBezTo>
                      <a:pt x="494348" y="351472"/>
                      <a:pt x="509588" y="346710"/>
                      <a:pt x="523875" y="340995"/>
                    </a:cubicBezTo>
                    <a:lnTo>
                      <a:pt x="526733" y="349567"/>
                    </a:lnTo>
                    <a:cubicBezTo>
                      <a:pt x="512445" y="354330"/>
                      <a:pt x="497205" y="359092"/>
                      <a:pt x="481965" y="362903"/>
                    </a:cubicBezTo>
                    <a:close/>
                    <a:moveTo>
                      <a:pt x="254318" y="329565"/>
                    </a:moveTo>
                    <a:cubicBezTo>
                      <a:pt x="240983" y="321945"/>
                      <a:pt x="227648" y="314325"/>
                      <a:pt x="214313" y="304800"/>
                    </a:cubicBezTo>
                    <a:lnTo>
                      <a:pt x="220028" y="297180"/>
                    </a:lnTo>
                    <a:cubicBezTo>
                      <a:pt x="232410" y="305753"/>
                      <a:pt x="245745" y="314325"/>
                      <a:pt x="259080" y="320992"/>
                    </a:cubicBezTo>
                    <a:lnTo>
                      <a:pt x="254318" y="329565"/>
                    </a:lnTo>
                    <a:close/>
                    <a:moveTo>
                      <a:pt x="569595" y="329565"/>
                    </a:moveTo>
                    <a:lnTo>
                      <a:pt x="564833" y="321945"/>
                    </a:lnTo>
                    <a:cubicBezTo>
                      <a:pt x="578168" y="314325"/>
                      <a:pt x="591503" y="306705"/>
                      <a:pt x="603885" y="297180"/>
                    </a:cubicBezTo>
                    <a:lnTo>
                      <a:pt x="609600" y="304800"/>
                    </a:lnTo>
                    <a:cubicBezTo>
                      <a:pt x="596265" y="313372"/>
                      <a:pt x="582930" y="321945"/>
                      <a:pt x="569595" y="329565"/>
                    </a:cubicBezTo>
                    <a:close/>
                    <a:moveTo>
                      <a:pt x="178118" y="275272"/>
                    </a:moveTo>
                    <a:cubicBezTo>
                      <a:pt x="166688" y="264795"/>
                      <a:pt x="155258" y="254317"/>
                      <a:pt x="144780" y="242888"/>
                    </a:cubicBezTo>
                    <a:lnTo>
                      <a:pt x="151448" y="236220"/>
                    </a:lnTo>
                    <a:cubicBezTo>
                      <a:pt x="161925" y="247650"/>
                      <a:pt x="173355" y="258128"/>
                      <a:pt x="184785" y="268605"/>
                    </a:cubicBezTo>
                    <a:lnTo>
                      <a:pt x="178118" y="275272"/>
                    </a:lnTo>
                    <a:close/>
                    <a:moveTo>
                      <a:pt x="645795" y="275272"/>
                    </a:moveTo>
                    <a:lnTo>
                      <a:pt x="640080" y="268605"/>
                    </a:lnTo>
                    <a:cubicBezTo>
                      <a:pt x="651510" y="259080"/>
                      <a:pt x="661988" y="247650"/>
                      <a:pt x="673418" y="236220"/>
                    </a:cubicBezTo>
                    <a:lnTo>
                      <a:pt x="680085" y="242888"/>
                    </a:lnTo>
                    <a:cubicBezTo>
                      <a:pt x="668655" y="254317"/>
                      <a:pt x="657225" y="264795"/>
                      <a:pt x="645795" y="275272"/>
                    </a:cubicBezTo>
                    <a:close/>
                    <a:moveTo>
                      <a:pt x="113348" y="207645"/>
                    </a:moveTo>
                    <a:cubicBezTo>
                      <a:pt x="103823" y="195263"/>
                      <a:pt x="94298" y="182880"/>
                      <a:pt x="85725" y="170497"/>
                    </a:cubicBezTo>
                    <a:lnTo>
                      <a:pt x="93345" y="165735"/>
                    </a:lnTo>
                    <a:cubicBezTo>
                      <a:pt x="101918" y="178117"/>
                      <a:pt x="111443" y="191453"/>
                      <a:pt x="120968" y="202882"/>
                    </a:cubicBezTo>
                    <a:lnTo>
                      <a:pt x="113348" y="207645"/>
                    </a:lnTo>
                    <a:close/>
                    <a:moveTo>
                      <a:pt x="709613" y="206692"/>
                    </a:moveTo>
                    <a:lnTo>
                      <a:pt x="701993" y="200978"/>
                    </a:lnTo>
                    <a:cubicBezTo>
                      <a:pt x="711518" y="189547"/>
                      <a:pt x="720090" y="177165"/>
                      <a:pt x="729615" y="163830"/>
                    </a:cubicBezTo>
                    <a:lnTo>
                      <a:pt x="737235" y="168592"/>
                    </a:lnTo>
                    <a:cubicBezTo>
                      <a:pt x="728663" y="182880"/>
                      <a:pt x="719138" y="195263"/>
                      <a:pt x="709613" y="206692"/>
                    </a:cubicBezTo>
                    <a:close/>
                    <a:moveTo>
                      <a:pt x="60960" y="130492"/>
                    </a:moveTo>
                    <a:cubicBezTo>
                      <a:pt x="53340" y="117157"/>
                      <a:pt x="45720" y="103822"/>
                      <a:pt x="38100" y="89535"/>
                    </a:cubicBezTo>
                    <a:lnTo>
                      <a:pt x="46673" y="85725"/>
                    </a:lnTo>
                    <a:cubicBezTo>
                      <a:pt x="53340" y="100013"/>
                      <a:pt x="60960" y="113347"/>
                      <a:pt x="68580" y="125730"/>
                    </a:cubicBezTo>
                    <a:lnTo>
                      <a:pt x="60960" y="130492"/>
                    </a:lnTo>
                    <a:close/>
                    <a:moveTo>
                      <a:pt x="762953" y="130492"/>
                    </a:moveTo>
                    <a:lnTo>
                      <a:pt x="755333" y="125730"/>
                    </a:lnTo>
                    <a:cubicBezTo>
                      <a:pt x="762953" y="112395"/>
                      <a:pt x="770573" y="99060"/>
                      <a:pt x="777240" y="85725"/>
                    </a:cubicBezTo>
                    <a:lnTo>
                      <a:pt x="785813" y="89535"/>
                    </a:lnTo>
                    <a:cubicBezTo>
                      <a:pt x="778193" y="102870"/>
                      <a:pt x="770573" y="117157"/>
                      <a:pt x="762953" y="130492"/>
                    </a:cubicBezTo>
                    <a:close/>
                    <a:moveTo>
                      <a:pt x="18098" y="47625"/>
                    </a:moveTo>
                    <a:cubicBezTo>
                      <a:pt x="11430" y="33338"/>
                      <a:pt x="5715" y="19050"/>
                      <a:pt x="0" y="4763"/>
                    </a:cubicBezTo>
                    <a:lnTo>
                      <a:pt x="8573" y="1905"/>
                    </a:lnTo>
                    <a:cubicBezTo>
                      <a:pt x="14288" y="16192"/>
                      <a:pt x="20003" y="30480"/>
                      <a:pt x="26670" y="44767"/>
                    </a:cubicBezTo>
                    <a:lnTo>
                      <a:pt x="18098" y="47625"/>
                    </a:lnTo>
                    <a:close/>
                    <a:moveTo>
                      <a:pt x="804863" y="46672"/>
                    </a:moveTo>
                    <a:lnTo>
                      <a:pt x="796290" y="42863"/>
                    </a:lnTo>
                    <a:cubicBezTo>
                      <a:pt x="802958" y="28575"/>
                      <a:pt x="808673" y="14288"/>
                      <a:pt x="814388" y="0"/>
                    </a:cubicBezTo>
                    <a:lnTo>
                      <a:pt x="822960" y="2857"/>
                    </a:lnTo>
                    <a:cubicBezTo>
                      <a:pt x="817245" y="19050"/>
                      <a:pt x="811530" y="33338"/>
                      <a:pt x="804863" y="466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60" name="Google Shape;330;p25">
                <a:extLst>
                  <a:ext uri="{FF2B5EF4-FFF2-40B4-BE49-F238E27FC236}">
                    <a16:creationId xmlns="" xmlns:a16="http://schemas.microsoft.com/office/drawing/2014/main" id="{765AE326-7A39-4759-9230-EFC45A3D3A0A}"/>
                  </a:ext>
                </a:extLst>
              </p:cNvPr>
              <p:cNvSpPr/>
              <p:nvPr/>
            </p:nvSpPr>
            <p:spPr>
              <a:xfrm>
                <a:off x="5009197" y="3877627"/>
                <a:ext cx="649604" cy="648652"/>
              </a:xfrm>
              <a:custGeom>
                <a:avLst/>
                <a:gdLst/>
                <a:ahLst/>
                <a:cxnLst/>
                <a:rect l="l" t="t" r="r" b="b"/>
                <a:pathLst>
                  <a:path w="649604" h="648652" extrusionOk="0">
                    <a:moveTo>
                      <a:pt x="363855" y="648653"/>
                    </a:moveTo>
                    <a:cubicBezTo>
                      <a:pt x="353378" y="648653"/>
                      <a:pt x="341948" y="648653"/>
                      <a:pt x="331470" y="647700"/>
                    </a:cubicBezTo>
                    <a:lnTo>
                      <a:pt x="332423" y="638175"/>
                    </a:lnTo>
                    <a:cubicBezTo>
                      <a:pt x="347663" y="639128"/>
                      <a:pt x="362903" y="639128"/>
                      <a:pt x="378142" y="639128"/>
                    </a:cubicBezTo>
                    <a:lnTo>
                      <a:pt x="378142" y="648653"/>
                    </a:lnTo>
                    <a:cubicBezTo>
                      <a:pt x="374332" y="648653"/>
                      <a:pt x="368617" y="648653"/>
                      <a:pt x="363855" y="648653"/>
                    </a:cubicBezTo>
                    <a:close/>
                    <a:moveTo>
                      <a:pt x="425767" y="644842"/>
                    </a:moveTo>
                    <a:lnTo>
                      <a:pt x="424815" y="635317"/>
                    </a:lnTo>
                    <a:cubicBezTo>
                      <a:pt x="440055" y="633413"/>
                      <a:pt x="455295" y="631507"/>
                      <a:pt x="470535" y="628650"/>
                    </a:cubicBezTo>
                    <a:lnTo>
                      <a:pt x="472440" y="637222"/>
                    </a:lnTo>
                    <a:cubicBezTo>
                      <a:pt x="456248" y="641032"/>
                      <a:pt x="441007" y="642938"/>
                      <a:pt x="425767" y="644842"/>
                    </a:cubicBezTo>
                    <a:close/>
                    <a:moveTo>
                      <a:pt x="285750" y="641985"/>
                    </a:moveTo>
                    <a:cubicBezTo>
                      <a:pt x="270510" y="639128"/>
                      <a:pt x="254317" y="635317"/>
                      <a:pt x="240030" y="631507"/>
                    </a:cubicBezTo>
                    <a:lnTo>
                      <a:pt x="242888" y="622935"/>
                    </a:lnTo>
                    <a:cubicBezTo>
                      <a:pt x="257175" y="626745"/>
                      <a:pt x="272415" y="630555"/>
                      <a:pt x="287655" y="633413"/>
                    </a:cubicBezTo>
                    <a:lnTo>
                      <a:pt x="285750" y="641985"/>
                    </a:lnTo>
                    <a:close/>
                    <a:moveTo>
                      <a:pt x="517207" y="627697"/>
                    </a:moveTo>
                    <a:lnTo>
                      <a:pt x="515303" y="619125"/>
                    </a:lnTo>
                    <a:cubicBezTo>
                      <a:pt x="529590" y="615315"/>
                      <a:pt x="544830" y="610553"/>
                      <a:pt x="559118" y="605790"/>
                    </a:cubicBezTo>
                    <a:lnTo>
                      <a:pt x="561975" y="614363"/>
                    </a:lnTo>
                    <a:cubicBezTo>
                      <a:pt x="547688" y="619125"/>
                      <a:pt x="532448" y="623888"/>
                      <a:pt x="517207" y="627697"/>
                    </a:cubicBezTo>
                    <a:close/>
                    <a:moveTo>
                      <a:pt x="196215" y="615315"/>
                    </a:moveTo>
                    <a:cubicBezTo>
                      <a:pt x="181927" y="608647"/>
                      <a:pt x="167640" y="601028"/>
                      <a:pt x="154305" y="593407"/>
                    </a:cubicBezTo>
                    <a:lnTo>
                      <a:pt x="159067" y="585788"/>
                    </a:lnTo>
                    <a:cubicBezTo>
                      <a:pt x="171450" y="593407"/>
                      <a:pt x="185738" y="601028"/>
                      <a:pt x="199073" y="607695"/>
                    </a:cubicBezTo>
                    <a:lnTo>
                      <a:pt x="196215" y="615315"/>
                    </a:lnTo>
                    <a:close/>
                    <a:moveTo>
                      <a:pt x="605790" y="599122"/>
                    </a:moveTo>
                    <a:lnTo>
                      <a:pt x="602932" y="590550"/>
                    </a:lnTo>
                    <a:cubicBezTo>
                      <a:pt x="617220" y="584835"/>
                      <a:pt x="631507" y="579120"/>
                      <a:pt x="645795" y="572453"/>
                    </a:cubicBezTo>
                    <a:lnTo>
                      <a:pt x="649605" y="581025"/>
                    </a:lnTo>
                    <a:cubicBezTo>
                      <a:pt x="635318" y="587692"/>
                      <a:pt x="620078" y="593407"/>
                      <a:pt x="605790" y="599122"/>
                    </a:cubicBezTo>
                    <a:close/>
                    <a:moveTo>
                      <a:pt x="116205" y="564832"/>
                    </a:moveTo>
                    <a:cubicBezTo>
                      <a:pt x="104775" y="554355"/>
                      <a:pt x="93345" y="543878"/>
                      <a:pt x="82867" y="531495"/>
                    </a:cubicBezTo>
                    <a:lnTo>
                      <a:pt x="89535" y="525780"/>
                    </a:lnTo>
                    <a:cubicBezTo>
                      <a:pt x="99060" y="537210"/>
                      <a:pt x="110490" y="548640"/>
                      <a:pt x="121920" y="558165"/>
                    </a:cubicBezTo>
                    <a:lnTo>
                      <a:pt x="116205" y="564832"/>
                    </a:lnTo>
                    <a:close/>
                    <a:moveTo>
                      <a:pt x="55245" y="493395"/>
                    </a:moveTo>
                    <a:cubicBezTo>
                      <a:pt x="52388" y="489585"/>
                      <a:pt x="50482" y="485775"/>
                      <a:pt x="47625" y="481013"/>
                    </a:cubicBezTo>
                    <a:cubicBezTo>
                      <a:pt x="41910" y="471488"/>
                      <a:pt x="37147" y="461963"/>
                      <a:pt x="32385" y="451485"/>
                    </a:cubicBezTo>
                    <a:lnTo>
                      <a:pt x="40957" y="447675"/>
                    </a:lnTo>
                    <a:cubicBezTo>
                      <a:pt x="45720" y="457200"/>
                      <a:pt x="50482" y="466725"/>
                      <a:pt x="55245" y="476250"/>
                    </a:cubicBezTo>
                    <a:cubicBezTo>
                      <a:pt x="57150" y="480060"/>
                      <a:pt x="60007" y="483870"/>
                      <a:pt x="61913" y="487680"/>
                    </a:cubicBezTo>
                    <a:lnTo>
                      <a:pt x="55245" y="493395"/>
                    </a:lnTo>
                    <a:close/>
                    <a:moveTo>
                      <a:pt x="17145" y="408622"/>
                    </a:moveTo>
                    <a:cubicBezTo>
                      <a:pt x="12382" y="394335"/>
                      <a:pt x="9525" y="378142"/>
                      <a:pt x="6667" y="362902"/>
                    </a:cubicBezTo>
                    <a:lnTo>
                      <a:pt x="15240" y="360997"/>
                    </a:lnTo>
                    <a:cubicBezTo>
                      <a:pt x="18097" y="376238"/>
                      <a:pt x="21907" y="391478"/>
                      <a:pt x="25717" y="405765"/>
                    </a:cubicBezTo>
                    <a:lnTo>
                      <a:pt x="17145" y="408622"/>
                    </a:lnTo>
                    <a:close/>
                    <a:moveTo>
                      <a:pt x="952" y="316230"/>
                    </a:moveTo>
                    <a:cubicBezTo>
                      <a:pt x="0" y="305752"/>
                      <a:pt x="0" y="295275"/>
                      <a:pt x="0" y="284797"/>
                    </a:cubicBezTo>
                    <a:cubicBezTo>
                      <a:pt x="0" y="280035"/>
                      <a:pt x="0" y="274320"/>
                      <a:pt x="0" y="269557"/>
                    </a:cubicBezTo>
                    <a:lnTo>
                      <a:pt x="9525" y="269557"/>
                    </a:lnTo>
                    <a:cubicBezTo>
                      <a:pt x="9525" y="274320"/>
                      <a:pt x="9525" y="279082"/>
                      <a:pt x="9525" y="284797"/>
                    </a:cubicBezTo>
                    <a:cubicBezTo>
                      <a:pt x="9525" y="295275"/>
                      <a:pt x="9525" y="305752"/>
                      <a:pt x="10477" y="316230"/>
                    </a:cubicBezTo>
                    <a:lnTo>
                      <a:pt x="952" y="316230"/>
                    </a:lnTo>
                    <a:close/>
                    <a:moveTo>
                      <a:pt x="12382" y="223838"/>
                    </a:moveTo>
                    <a:lnTo>
                      <a:pt x="2857" y="222885"/>
                    </a:lnTo>
                    <a:cubicBezTo>
                      <a:pt x="4763" y="207645"/>
                      <a:pt x="6667" y="192405"/>
                      <a:pt x="9525" y="176213"/>
                    </a:cubicBezTo>
                    <a:lnTo>
                      <a:pt x="18097" y="178117"/>
                    </a:lnTo>
                    <a:cubicBezTo>
                      <a:pt x="16192" y="193357"/>
                      <a:pt x="14288" y="208597"/>
                      <a:pt x="12382" y="223838"/>
                    </a:cubicBezTo>
                    <a:close/>
                    <a:moveTo>
                      <a:pt x="29527" y="133350"/>
                    </a:moveTo>
                    <a:lnTo>
                      <a:pt x="20955" y="131445"/>
                    </a:lnTo>
                    <a:cubicBezTo>
                      <a:pt x="24765" y="117157"/>
                      <a:pt x="29527" y="101917"/>
                      <a:pt x="34290" y="86677"/>
                    </a:cubicBezTo>
                    <a:lnTo>
                      <a:pt x="42863" y="89535"/>
                    </a:lnTo>
                    <a:cubicBezTo>
                      <a:pt x="37147" y="103822"/>
                      <a:pt x="33338" y="118110"/>
                      <a:pt x="29527" y="133350"/>
                    </a:cubicBezTo>
                    <a:close/>
                    <a:moveTo>
                      <a:pt x="57150" y="45720"/>
                    </a:moveTo>
                    <a:lnTo>
                      <a:pt x="48577" y="42863"/>
                    </a:lnTo>
                    <a:cubicBezTo>
                      <a:pt x="54292" y="28575"/>
                      <a:pt x="60007" y="14288"/>
                      <a:pt x="66675" y="0"/>
                    </a:cubicBezTo>
                    <a:lnTo>
                      <a:pt x="75247" y="3810"/>
                    </a:lnTo>
                    <a:cubicBezTo>
                      <a:pt x="68580" y="17145"/>
                      <a:pt x="62865" y="31432"/>
                      <a:pt x="57150" y="457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</p:grpSp>
        <p:sp>
          <p:nvSpPr>
            <p:cNvPr id="61" name="Google Shape;331;p25">
              <a:extLst>
                <a:ext uri="{FF2B5EF4-FFF2-40B4-BE49-F238E27FC236}">
                  <a16:creationId xmlns="" xmlns:a16="http://schemas.microsoft.com/office/drawing/2014/main" id="{1193A235-1E3F-4A9B-B8A5-A74C3DB063EC}"/>
                </a:ext>
              </a:extLst>
            </p:cNvPr>
            <p:cNvSpPr/>
            <p:nvPr/>
          </p:nvSpPr>
          <p:spPr>
            <a:xfrm>
              <a:off x="7872791" y="512409"/>
              <a:ext cx="1047928" cy="915671"/>
            </a:xfrm>
            <a:custGeom>
              <a:avLst/>
              <a:gdLst/>
              <a:ahLst/>
              <a:cxnLst/>
              <a:rect l="l" t="t" r="r" b="b"/>
              <a:pathLst>
                <a:path w="578167" h="505198" extrusionOk="0">
                  <a:moveTo>
                    <a:pt x="428625" y="256596"/>
                  </a:moveTo>
                  <a:cubicBezTo>
                    <a:pt x="429578" y="256596"/>
                    <a:pt x="432435" y="254691"/>
                    <a:pt x="437198" y="248976"/>
                  </a:cubicBezTo>
                  <a:cubicBezTo>
                    <a:pt x="483870" y="203256"/>
                    <a:pt x="531495" y="156584"/>
                    <a:pt x="578168" y="110864"/>
                  </a:cubicBezTo>
                  <a:cubicBezTo>
                    <a:pt x="568643" y="108006"/>
                    <a:pt x="560070" y="106101"/>
                    <a:pt x="550545" y="103244"/>
                  </a:cubicBezTo>
                  <a:cubicBezTo>
                    <a:pt x="547688" y="102291"/>
                    <a:pt x="544830" y="101339"/>
                    <a:pt x="541020" y="100386"/>
                  </a:cubicBezTo>
                  <a:cubicBezTo>
                    <a:pt x="538163" y="99434"/>
                    <a:pt x="532448" y="93719"/>
                    <a:pt x="531495" y="97529"/>
                  </a:cubicBezTo>
                  <a:cubicBezTo>
                    <a:pt x="527685" y="91814"/>
                    <a:pt x="482918" y="78479"/>
                    <a:pt x="521970" y="94671"/>
                  </a:cubicBezTo>
                  <a:cubicBezTo>
                    <a:pt x="507683" y="88956"/>
                    <a:pt x="496253" y="85146"/>
                    <a:pt x="490538" y="82289"/>
                  </a:cubicBezTo>
                  <a:cubicBezTo>
                    <a:pt x="488633" y="82289"/>
                    <a:pt x="487680" y="82289"/>
                    <a:pt x="486728" y="81336"/>
                  </a:cubicBezTo>
                  <a:cubicBezTo>
                    <a:pt x="489585" y="82289"/>
                    <a:pt x="498158" y="86099"/>
                    <a:pt x="513398" y="90861"/>
                  </a:cubicBezTo>
                  <a:cubicBezTo>
                    <a:pt x="505778" y="88004"/>
                    <a:pt x="500063" y="86099"/>
                    <a:pt x="494348" y="85146"/>
                  </a:cubicBezTo>
                  <a:cubicBezTo>
                    <a:pt x="493395" y="85146"/>
                    <a:pt x="492443" y="85146"/>
                    <a:pt x="491490" y="85146"/>
                  </a:cubicBezTo>
                  <a:cubicBezTo>
                    <a:pt x="495300" y="86099"/>
                    <a:pt x="499110" y="87051"/>
                    <a:pt x="503873" y="88004"/>
                  </a:cubicBezTo>
                  <a:cubicBezTo>
                    <a:pt x="498158" y="87051"/>
                    <a:pt x="493395" y="85146"/>
                    <a:pt x="489585" y="85146"/>
                  </a:cubicBezTo>
                  <a:cubicBezTo>
                    <a:pt x="485775" y="85146"/>
                    <a:pt x="481965" y="85146"/>
                    <a:pt x="479108" y="85146"/>
                  </a:cubicBezTo>
                  <a:cubicBezTo>
                    <a:pt x="476250" y="85146"/>
                    <a:pt x="473393" y="86099"/>
                    <a:pt x="470535" y="86099"/>
                  </a:cubicBezTo>
                  <a:cubicBezTo>
                    <a:pt x="466725" y="87051"/>
                    <a:pt x="463868" y="88004"/>
                    <a:pt x="462915" y="88956"/>
                  </a:cubicBezTo>
                  <a:cubicBezTo>
                    <a:pt x="461963" y="89909"/>
                    <a:pt x="461010" y="89909"/>
                    <a:pt x="460058" y="89909"/>
                  </a:cubicBezTo>
                  <a:cubicBezTo>
                    <a:pt x="457200" y="90861"/>
                    <a:pt x="457200" y="90861"/>
                    <a:pt x="458153" y="89909"/>
                  </a:cubicBezTo>
                  <a:cubicBezTo>
                    <a:pt x="461963" y="89909"/>
                    <a:pt x="463868" y="88004"/>
                    <a:pt x="468630" y="85146"/>
                  </a:cubicBezTo>
                  <a:cubicBezTo>
                    <a:pt x="465773" y="87051"/>
                    <a:pt x="462915" y="88956"/>
                    <a:pt x="461010" y="89909"/>
                  </a:cubicBezTo>
                  <a:cubicBezTo>
                    <a:pt x="461963" y="88956"/>
                    <a:pt x="462915" y="88004"/>
                    <a:pt x="464820" y="87051"/>
                  </a:cubicBezTo>
                  <a:cubicBezTo>
                    <a:pt x="462915" y="88956"/>
                    <a:pt x="461010" y="89909"/>
                    <a:pt x="460058" y="90861"/>
                  </a:cubicBezTo>
                  <a:cubicBezTo>
                    <a:pt x="453390" y="94671"/>
                    <a:pt x="457200" y="90861"/>
                    <a:pt x="471488" y="76574"/>
                  </a:cubicBezTo>
                  <a:cubicBezTo>
                    <a:pt x="450533" y="98481"/>
                    <a:pt x="449580" y="99434"/>
                    <a:pt x="467678" y="75621"/>
                  </a:cubicBezTo>
                  <a:cubicBezTo>
                    <a:pt x="448628" y="100386"/>
                    <a:pt x="447675" y="100386"/>
                    <a:pt x="461963" y="73716"/>
                  </a:cubicBezTo>
                  <a:cubicBezTo>
                    <a:pt x="447675" y="101339"/>
                    <a:pt x="446723" y="101339"/>
                    <a:pt x="457200" y="71811"/>
                  </a:cubicBezTo>
                  <a:cubicBezTo>
                    <a:pt x="446723" y="101339"/>
                    <a:pt x="445770" y="102291"/>
                    <a:pt x="453390" y="70859"/>
                  </a:cubicBezTo>
                  <a:cubicBezTo>
                    <a:pt x="448628" y="91814"/>
                    <a:pt x="446723" y="98481"/>
                    <a:pt x="446723" y="89909"/>
                  </a:cubicBezTo>
                  <a:cubicBezTo>
                    <a:pt x="447675" y="86099"/>
                    <a:pt x="448628" y="81336"/>
                    <a:pt x="450533" y="73716"/>
                  </a:cubicBezTo>
                  <a:cubicBezTo>
                    <a:pt x="448628" y="80384"/>
                    <a:pt x="447675" y="86099"/>
                    <a:pt x="446723" y="88956"/>
                  </a:cubicBezTo>
                  <a:cubicBezTo>
                    <a:pt x="446723" y="87051"/>
                    <a:pt x="446723" y="83241"/>
                    <a:pt x="446723" y="79431"/>
                  </a:cubicBezTo>
                  <a:cubicBezTo>
                    <a:pt x="447675" y="80384"/>
                    <a:pt x="447675" y="79431"/>
                    <a:pt x="446723" y="77526"/>
                  </a:cubicBezTo>
                  <a:cubicBezTo>
                    <a:pt x="446723" y="74669"/>
                    <a:pt x="446723" y="70859"/>
                    <a:pt x="446723" y="67049"/>
                  </a:cubicBezTo>
                  <a:cubicBezTo>
                    <a:pt x="446723" y="70859"/>
                    <a:pt x="446723" y="74669"/>
                    <a:pt x="446723" y="77526"/>
                  </a:cubicBezTo>
                  <a:cubicBezTo>
                    <a:pt x="445770" y="76574"/>
                    <a:pt x="445770" y="75621"/>
                    <a:pt x="444818" y="74669"/>
                  </a:cubicBezTo>
                  <a:cubicBezTo>
                    <a:pt x="443865" y="73716"/>
                    <a:pt x="442913" y="72764"/>
                    <a:pt x="441008" y="71811"/>
                  </a:cubicBezTo>
                  <a:cubicBezTo>
                    <a:pt x="441008" y="72764"/>
                    <a:pt x="441008" y="73716"/>
                    <a:pt x="441008" y="74669"/>
                  </a:cubicBezTo>
                  <a:cubicBezTo>
                    <a:pt x="443865" y="76574"/>
                    <a:pt x="445770" y="77526"/>
                    <a:pt x="445770" y="78479"/>
                  </a:cubicBezTo>
                  <a:cubicBezTo>
                    <a:pt x="445770" y="78479"/>
                    <a:pt x="446723" y="79431"/>
                    <a:pt x="446723" y="79431"/>
                  </a:cubicBezTo>
                  <a:cubicBezTo>
                    <a:pt x="446723" y="85146"/>
                    <a:pt x="445770" y="88956"/>
                    <a:pt x="445770" y="91814"/>
                  </a:cubicBezTo>
                  <a:cubicBezTo>
                    <a:pt x="444818" y="95624"/>
                    <a:pt x="444818" y="95624"/>
                    <a:pt x="443865" y="90861"/>
                  </a:cubicBezTo>
                  <a:cubicBezTo>
                    <a:pt x="443865" y="90861"/>
                    <a:pt x="443865" y="89909"/>
                    <a:pt x="442913" y="88956"/>
                  </a:cubicBezTo>
                  <a:cubicBezTo>
                    <a:pt x="441960" y="87051"/>
                    <a:pt x="437198" y="80384"/>
                    <a:pt x="434340" y="75621"/>
                  </a:cubicBezTo>
                  <a:cubicBezTo>
                    <a:pt x="428625" y="70859"/>
                    <a:pt x="421958" y="65144"/>
                    <a:pt x="418148" y="61334"/>
                  </a:cubicBezTo>
                  <a:cubicBezTo>
                    <a:pt x="411480" y="57524"/>
                    <a:pt x="405765" y="54666"/>
                    <a:pt x="406718" y="52761"/>
                  </a:cubicBezTo>
                  <a:cubicBezTo>
                    <a:pt x="397193" y="49904"/>
                    <a:pt x="392430" y="49904"/>
                    <a:pt x="393383" y="48951"/>
                  </a:cubicBezTo>
                  <a:cubicBezTo>
                    <a:pt x="380048" y="51809"/>
                    <a:pt x="379095" y="51809"/>
                    <a:pt x="391478" y="45141"/>
                  </a:cubicBezTo>
                  <a:cubicBezTo>
                    <a:pt x="373380" y="54666"/>
                    <a:pt x="374333" y="52761"/>
                    <a:pt x="391478" y="33711"/>
                  </a:cubicBezTo>
                  <a:cubicBezTo>
                    <a:pt x="373380" y="53714"/>
                    <a:pt x="371475" y="55619"/>
                    <a:pt x="380048" y="33711"/>
                  </a:cubicBezTo>
                  <a:cubicBezTo>
                    <a:pt x="375285" y="47046"/>
                    <a:pt x="373380" y="50856"/>
                    <a:pt x="373380" y="45141"/>
                  </a:cubicBezTo>
                  <a:cubicBezTo>
                    <a:pt x="373380" y="45141"/>
                    <a:pt x="372428" y="42284"/>
                    <a:pt x="371475" y="35616"/>
                  </a:cubicBezTo>
                  <a:cubicBezTo>
                    <a:pt x="370523" y="33711"/>
                    <a:pt x="369570" y="30854"/>
                    <a:pt x="368618" y="27996"/>
                  </a:cubicBezTo>
                  <a:cubicBezTo>
                    <a:pt x="365760" y="23234"/>
                    <a:pt x="359093" y="14661"/>
                    <a:pt x="349568" y="4184"/>
                  </a:cubicBezTo>
                  <a:cubicBezTo>
                    <a:pt x="371475" y="29901"/>
                    <a:pt x="346710" y="5136"/>
                    <a:pt x="338138" y="374"/>
                  </a:cubicBezTo>
                  <a:cubicBezTo>
                    <a:pt x="331470" y="-579"/>
                    <a:pt x="325755" y="374"/>
                    <a:pt x="320993" y="2279"/>
                  </a:cubicBezTo>
                  <a:cubicBezTo>
                    <a:pt x="316230" y="4184"/>
                    <a:pt x="311468" y="7041"/>
                    <a:pt x="306705" y="10851"/>
                  </a:cubicBezTo>
                  <a:cubicBezTo>
                    <a:pt x="302895" y="14661"/>
                    <a:pt x="299085" y="18471"/>
                    <a:pt x="295275" y="23234"/>
                  </a:cubicBezTo>
                  <a:cubicBezTo>
                    <a:pt x="290513" y="28949"/>
                    <a:pt x="285750" y="34664"/>
                    <a:pt x="280988" y="40379"/>
                  </a:cubicBezTo>
                  <a:cubicBezTo>
                    <a:pt x="239078" y="91814"/>
                    <a:pt x="263843" y="65144"/>
                    <a:pt x="221933" y="116579"/>
                  </a:cubicBezTo>
                  <a:cubicBezTo>
                    <a:pt x="181928" y="165156"/>
                    <a:pt x="171450" y="156584"/>
                    <a:pt x="129540" y="204209"/>
                  </a:cubicBezTo>
                  <a:cubicBezTo>
                    <a:pt x="96203" y="242309"/>
                    <a:pt x="41910" y="278504"/>
                    <a:pt x="11430" y="321366"/>
                  </a:cubicBezTo>
                  <a:cubicBezTo>
                    <a:pt x="7620" y="327081"/>
                    <a:pt x="3810" y="333749"/>
                    <a:pt x="0" y="340416"/>
                  </a:cubicBezTo>
                  <a:cubicBezTo>
                    <a:pt x="5715" y="343274"/>
                    <a:pt x="13335" y="355656"/>
                    <a:pt x="15240" y="348989"/>
                  </a:cubicBezTo>
                  <a:cubicBezTo>
                    <a:pt x="20955" y="361371"/>
                    <a:pt x="31433" y="379469"/>
                    <a:pt x="28575" y="360419"/>
                  </a:cubicBezTo>
                  <a:cubicBezTo>
                    <a:pt x="34290" y="383279"/>
                    <a:pt x="56198" y="392804"/>
                    <a:pt x="40958" y="373754"/>
                  </a:cubicBezTo>
                  <a:cubicBezTo>
                    <a:pt x="43815" y="377564"/>
                    <a:pt x="46673" y="380421"/>
                    <a:pt x="49530" y="383279"/>
                  </a:cubicBezTo>
                  <a:cubicBezTo>
                    <a:pt x="60008" y="388994"/>
                    <a:pt x="67628" y="391851"/>
                    <a:pt x="68580" y="392804"/>
                  </a:cubicBezTo>
                  <a:cubicBezTo>
                    <a:pt x="72390" y="393756"/>
                    <a:pt x="74295" y="393756"/>
                    <a:pt x="74295" y="393756"/>
                  </a:cubicBezTo>
                  <a:cubicBezTo>
                    <a:pt x="75248" y="394709"/>
                    <a:pt x="70485" y="394709"/>
                    <a:pt x="59055" y="396614"/>
                  </a:cubicBezTo>
                  <a:cubicBezTo>
                    <a:pt x="70485" y="394709"/>
                    <a:pt x="77153" y="394709"/>
                    <a:pt x="77153" y="393756"/>
                  </a:cubicBezTo>
                  <a:cubicBezTo>
                    <a:pt x="78105" y="394709"/>
                    <a:pt x="72390" y="394709"/>
                    <a:pt x="60960" y="397566"/>
                  </a:cubicBezTo>
                  <a:cubicBezTo>
                    <a:pt x="72390" y="394709"/>
                    <a:pt x="79058" y="394709"/>
                    <a:pt x="78105" y="394709"/>
                  </a:cubicBezTo>
                  <a:cubicBezTo>
                    <a:pt x="78105" y="395661"/>
                    <a:pt x="77153" y="395661"/>
                    <a:pt x="73343" y="397566"/>
                  </a:cubicBezTo>
                  <a:cubicBezTo>
                    <a:pt x="70485" y="398519"/>
                    <a:pt x="67628" y="399471"/>
                    <a:pt x="63818" y="400424"/>
                  </a:cubicBezTo>
                  <a:cubicBezTo>
                    <a:pt x="67628" y="399471"/>
                    <a:pt x="70485" y="398519"/>
                    <a:pt x="73343" y="397566"/>
                  </a:cubicBezTo>
                  <a:cubicBezTo>
                    <a:pt x="70485" y="398519"/>
                    <a:pt x="66675" y="399471"/>
                    <a:pt x="62865" y="401376"/>
                  </a:cubicBezTo>
                  <a:cubicBezTo>
                    <a:pt x="72390" y="397566"/>
                    <a:pt x="78105" y="396614"/>
                    <a:pt x="80010" y="395661"/>
                  </a:cubicBezTo>
                  <a:cubicBezTo>
                    <a:pt x="80010" y="395661"/>
                    <a:pt x="80010" y="395661"/>
                    <a:pt x="80010" y="395661"/>
                  </a:cubicBezTo>
                  <a:cubicBezTo>
                    <a:pt x="80010" y="395661"/>
                    <a:pt x="80010" y="396614"/>
                    <a:pt x="80010" y="396614"/>
                  </a:cubicBezTo>
                  <a:cubicBezTo>
                    <a:pt x="77153" y="397566"/>
                    <a:pt x="72390" y="399471"/>
                    <a:pt x="65723" y="402329"/>
                  </a:cubicBezTo>
                  <a:cubicBezTo>
                    <a:pt x="72390" y="399471"/>
                    <a:pt x="78105" y="397566"/>
                    <a:pt x="80010" y="396614"/>
                  </a:cubicBezTo>
                  <a:cubicBezTo>
                    <a:pt x="79058" y="398519"/>
                    <a:pt x="74295" y="400424"/>
                    <a:pt x="67628" y="405186"/>
                  </a:cubicBezTo>
                  <a:cubicBezTo>
                    <a:pt x="75248" y="400424"/>
                    <a:pt x="80010" y="398519"/>
                    <a:pt x="80963" y="396614"/>
                  </a:cubicBezTo>
                  <a:cubicBezTo>
                    <a:pt x="80963" y="396614"/>
                    <a:pt x="80963" y="396614"/>
                    <a:pt x="81915" y="396614"/>
                  </a:cubicBezTo>
                  <a:cubicBezTo>
                    <a:pt x="81915" y="398519"/>
                    <a:pt x="77153" y="401376"/>
                    <a:pt x="68580" y="406139"/>
                  </a:cubicBezTo>
                  <a:cubicBezTo>
                    <a:pt x="77153" y="400424"/>
                    <a:pt x="82868" y="397566"/>
                    <a:pt x="81915" y="396614"/>
                  </a:cubicBezTo>
                  <a:cubicBezTo>
                    <a:pt x="81915" y="396614"/>
                    <a:pt x="81915" y="396614"/>
                    <a:pt x="81915" y="396614"/>
                  </a:cubicBezTo>
                  <a:cubicBezTo>
                    <a:pt x="83820" y="398519"/>
                    <a:pt x="79058" y="402329"/>
                    <a:pt x="70485" y="408996"/>
                  </a:cubicBezTo>
                  <a:cubicBezTo>
                    <a:pt x="80010" y="402329"/>
                    <a:pt x="85725" y="399471"/>
                    <a:pt x="82868" y="397566"/>
                  </a:cubicBezTo>
                  <a:cubicBezTo>
                    <a:pt x="84773" y="399471"/>
                    <a:pt x="81915" y="402329"/>
                    <a:pt x="75248" y="406139"/>
                  </a:cubicBezTo>
                  <a:cubicBezTo>
                    <a:pt x="74295" y="407091"/>
                    <a:pt x="72390" y="408044"/>
                    <a:pt x="71438" y="408996"/>
                  </a:cubicBezTo>
                  <a:cubicBezTo>
                    <a:pt x="72390" y="408044"/>
                    <a:pt x="73343" y="408044"/>
                    <a:pt x="74295" y="407091"/>
                  </a:cubicBezTo>
                  <a:cubicBezTo>
                    <a:pt x="73343" y="408044"/>
                    <a:pt x="72390" y="408996"/>
                    <a:pt x="70485" y="409949"/>
                  </a:cubicBezTo>
                  <a:cubicBezTo>
                    <a:pt x="72390" y="408996"/>
                    <a:pt x="73343" y="408044"/>
                    <a:pt x="74295" y="407091"/>
                  </a:cubicBezTo>
                  <a:cubicBezTo>
                    <a:pt x="81915" y="402329"/>
                    <a:pt x="87630" y="399471"/>
                    <a:pt x="85725" y="397566"/>
                  </a:cubicBezTo>
                  <a:cubicBezTo>
                    <a:pt x="87630" y="398519"/>
                    <a:pt x="87630" y="400424"/>
                    <a:pt x="88583" y="402329"/>
                  </a:cubicBezTo>
                  <a:cubicBezTo>
                    <a:pt x="88583" y="402329"/>
                    <a:pt x="88583" y="402329"/>
                    <a:pt x="89535" y="403281"/>
                  </a:cubicBezTo>
                  <a:cubicBezTo>
                    <a:pt x="89535" y="402329"/>
                    <a:pt x="88583" y="400424"/>
                    <a:pt x="88583" y="399471"/>
                  </a:cubicBezTo>
                  <a:cubicBezTo>
                    <a:pt x="88583" y="399471"/>
                    <a:pt x="89535" y="399471"/>
                    <a:pt x="89535" y="399471"/>
                  </a:cubicBezTo>
                  <a:cubicBezTo>
                    <a:pt x="90488" y="400424"/>
                    <a:pt x="90488" y="401376"/>
                    <a:pt x="91440" y="402329"/>
                  </a:cubicBezTo>
                  <a:cubicBezTo>
                    <a:pt x="91440" y="401376"/>
                    <a:pt x="90488" y="400424"/>
                    <a:pt x="90488" y="399471"/>
                  </a:cubicBezTo>
                  <a:cubicBezTo>
                    <a:pt x="90488" y="399471"/>
                    <a:pt x="91440" y="399471"/>
                    <a:pt x="91440" y="399471"/>
                  </a:cubicBezTo>
                  <a:cubicBezTo>
                    <a:pt x="91440" y="400424"/>
                    <a:pt x="92393" y="401376"/>
                    <a:pt x="92393" y="402329"/>
                  </a:cubicBezTo>
                  <a:lnTo>
                    <a:pt x="92393" y="402329"/>
                  </a:lnTo>
                  <a:cubicBezTo>
                    <a:pt x="92393" y="402329"/>
                    <a:pt x="93345" y="402329"/>
                    <a:pt x="93345" y="403281"/>
                  </a:cubicBezTo>
                  <a:cubicBezTo>
                    <a:pt x="93345" y="402329"/>
                    <a:pt x="92393" y="400424"/>
                    <a:pt x="92393" y="399471"/>
                  </a:cubicBezTo>
                  <a:cubicBezTo>
                    <a:pt x="92393" y="399471"/>
                    <a:pt x="93345" y="399471"/>
                    <a:pt x="93345" y="399471"/>
                  </a:cubicBezTo>
                  <a:cubicBezTo>
                    <a:pt x="94298" y="399471"/>
                    <a:pt x="95250" y="399471"/>
                    <a:pt x="95250" y="400424"/>
                  </a:cubicBezTo>
                  <a:cubicBezTo>
                    <a:pt x="95250" y="401376"/>
                    <a:pt x="95250" y="402329"/>
                    <a:pt x="95250" y="403281"/>
                  </a:cubicBezTo>
                  <a:cubicBezTo>
                    <a:pt x="95250" y="403281"/>
                    <a:pt x="94298" y="402329"/>
                    <a:pt x="94298" y="402329"/>
                  </a:cubicBezTo>
                  <a:cubicBezTo>
                    <a:pt x="94298" y="402329"/>
                    <a:pt x="95250" y="403281"/>
                    <a:pt x="95250" y="403281"/>
                  </a:cubicBezTo>
                  <a:cubicBezTo>
                    <a:pt x="95250" y="403281"/>
                    <a:pt x="95250" y="404234"/>
                    <a:pt x="95250" y="404234"/>
                  </a:cubicBezTo>
                  <a:cubicBezTo>
                    <a:pt x="96203" y="405186"/>
                    <a:pt x="96203" y="406139"/>
                    <a:pt x="97155" y="408044"/>
                  </a:cubicBezTo>
                  <a:cubicBezTo>
                    <a:pt x="97155" y="408044"/>
                    <a:pt x="97155" y="408044"/>
                    <a:pt x="97155" y="408044"/>
                  </a:cubicBezTo>
                  <a:cubicBezTo>
                    <a:pt x="97155" y="408044"/>
                    <a:pt x="97155" y="408044"/>
                    <a:pt x="97155" y="408044"/>
                  </a:cubicBezTo>
                  <a:cubicBezTo>
                    <a:pt x="97155" y="408996"/>
                    <a:pt x="98108" y="409949"/>
                    <a:pt x="98108" y="411854"/>
                  </a:cubicBezTo>
                  <a:cubicBezTo>
                    <a:pt x="100013" y="414711"/>
                    <a:pt x="100965" y="417569"/>
                    <a:pt x="101918" y="420426"/>
                  </a:cubicBezTo>
                  <a:cubicBezTo>
                    <a:pt x="101918" y="420426"/>
                    <a:pt x="101918" y="420426"/>
                    <a:pt x="101918" y="420426"/>
                  </a:cubicBezTo>
                  <a:cubicBezTo>
                    <a:pt x="101918" y="420426"/>
                    <a:pt x="101918" y="420426"/>
                    <a:pt x="101918" y="420426"/>
                  </a:cubicBezTo>
                  <a:cubicBezTo>
                    <a:pt x="101918" y="420426"/>
                    <a:pt x="101918" y="420426"/>
                    <a:pt x="101918" y="420426"/>
                  </a:cubicBezTo>
                  <a:cubicBezTo>
                    <a:pt x="101918" y="421379"/>
                    <a:pt x="102870" y="422331"/>
                    <a:pt x="102870" y="424236"/>
                  </a:cubicBezTo>
                  <a:cubicBezTo>
                    <a:pt x="102870" y="425189"/>
                    <a:pt x="102870" y="426141"/>
                    <a:pt x="102870" y="427094"/>
                  </a:cubicBezTo>
                  <a:cubicBezTo>
                    <a:pt x="102870" y="426141"/>
                    <a:pt x="102870" y="426141"/>
                    <a:pt x="102870" y="425189"/>
                  </a:cubicBezTo>
                  <a:cubicBezTo>
                    <a:pt x="102870" y="426141"/>
                    <a:pt x="102870" y="426141"/>
                    <a:pt x="102870" y="427094"/>
                  </a:cubicBezTo>
                  <a:cubicBezTo>
                    <a:pt x="102870" y="427094"/>
                    <a:pt x="102870" y="427094"/>
                    <a:pt x="102870" y="427094"/>
                  </a:cubicBezTo>
                  <a:cubicBezTo>
                    <a:pt x="102870" y="426141"/>
                    <a:pt x="102870" y="425189"/>
                    <a:pt x="102870" y="424236"/>
                  </a:cubicBezTo>
                  <a:cubicBezTo>
                    <a:pt x="102870" y="423284"/>
                    <a:pt x="102870" y="423284"/>
                    <a:pt x="101918" y="422331"/>
                  </a:cubicBezTo>
                  <a:cubicBezTo>
                    <a:pt x="101918" y="422331"/>
                    <a:pt x="101918" y="422331"/>
                    <a:pt x="101918" y="422331"/>
                  </a:cubicBezTo>
                  <a:cubicBezTo>
                    <a:pt x="101918" y="422331"/>
                    <a:pt x="101918" y="422331"/>
                    <a:pt x="101918" y="422331"/>
                  </a:cubicBezTo>
                  <a:cubicBezTo>
                    <a:pt x="101918" y="422331"/>
                    <a:pt x="101918" y="422331"/>
                    <a:pt x="101918" y="422331"/>
                  </a:cubicBezTo>
                  <a:cubicBezTo>
                    <a:pt x="100965" y="420426"/>
                    <a:pt x="100013" y="417569"/>
                    <a:pt x="99060" y="415664"/>
                  </a:cubicBezTo>
                  <a:cubicBezTo>
                    <a:pt x="99060" y="416616"/>
                    <a:pt x="99060" y="416616"/>
                    <a:pt x="99060" y="417569"/>
                  </a:cubicBezTo>
                  <a:cubicBezTo>
                    <a:pt x="99060" y="417569"/>
                    <a:pt x="99060" y="417569"/>
                    <a:pt x="99060" y="418521"/>
                  </a:cubicBezTo>
                  <a:cubicBezTo>
                    <a:pt x="100013" y="420426"/>
                    <a:pt x="100965" y="422331"/>
                    <a:pt x="101918" y="424236"/>
                  </a:cubicBezTo>
                  <a:lnTo>
                    <a:pt x="101918" y="424236"/>
                  </a:lnTo>
                  <a:cubicBezTo>
                    <a:pt x="100965" y="423284"/>
                    <a:pt x="100965" y="421379"/>
                    <a:pt x="100013" y="420426"/>
                  </a:cubicBezTo>
                  <a:cubicBezTo>
                    <a:pt x="100013" y="420426"/>
                    <a:pt x="100013" y="421379"/>
                    <a:pt x="100013" y="421379"/>
                  </a:cubicBezTo>
                  <a:cubicBezTo>
                    <a:pt x="100965" y="422331"/>
                    <a:pt x="100965" y="423284"/>
                    <a:pt x="101918" y="425189"/>
                  </a:cubicBezTo>
                  <a:cubicBezTo>
                    <a:pt x="101918" y="425189"/>
                    <a:pt x="101918" y="425189"/>
                    <a:pt x="101918" y="425189"/>
                  </a:cubicBezTo>
                  <a:cubicBezTo>
                    <a:pt x="101918" y="424236"/>
                    <a:pt x="100965" y="423284"/>
                    <a:pt x="100965" y="422331"/>
                  </a:cubicBezTo>
                  <a:cubicBezTo>
                    <a:pt x="100965" y="422331"/>
                    <a:pt x="100965" y="422331"/>
                    <a:pt x="100965" y="422331"/>
                  </a:cubicBezTo>
                  <a:cubicBezTo>
                    <a:pt x="100965" y="422331"/>
                    <a:pt x="100965" y="422331"/>
                    <a:pt x="100965" y="422331"/>
                  </a:cubicBezTo>
                  <a:cubicBezTo>
                    <a:pt x="100965" y="421379"/>
                    <a:pt x="100013" y="421379"/>
                    <a:pt x="100013" y="420426"/>
                  </a:cubicBezTo>
                  <a:cubicBezTo>
                    <a:pt x="100013" y="420426"/>
                    <a:pt x="100013" y="419474"/>
                    <a:pt x="100013" y="419474"/>
                  </a:cubicBezTo>
                  <a:cubicBezTo>
                    <a:pt x="100013" y="419474"/>
                    <a:pt x="100013" y="420426"/>
                    <a:pt x="100965" y="420426"/>
                  </a:cubicBezTo>
                  <a:cubicBezTo>
                    <a:pt x="100965" y="420426"/>
                    <a:pt x="100965" y="419474"/>
                    <a:pt x="100965" y="419474"/>
                  </a:cubicBezTo>
                  <a:cubicBezTo>
                    <a:pt x="100965" y="419474"/>
                    <a:pt x="100965" y="419474"/>
                    <a:pt x="100965" y="418521"/>
                  </a:cubicBezTo>
                  <a:cubicBezTo>
                    <a:pt x="100965" y="418521"/>
                    <a:pt x="100965" y="418521"/>
                    <a:pt x="100965" y="418521"/>
                  </a:cubicBezTo>
                  <a:cubicBezTo>
                    <a:pt x="100965" y="418521"/>
                    <a:pt x="100965" y="418521"/>
                    <a:pt x="100965" y="418521"/>
                  </a:cubicBezTo>
                  <a:cubicBezTo>
                    <a:pt x="100965" y="418521"/>
                    <a:pt x="100965" y="418521"/>
                    <a:pt x="100965" y="418521"/>
                  </a:cubicBezTo>
                  <a:cubicBezTo>
                    <a:pt x="100965" y="418521"/>
                    <a:pt x="100965" y="418521"/>
                    <a:pt x="100965" y="417569"/>
                  </a:cubicBezTo>
                  <a:cubicBezTo>
                    <a:pt x="100965" y="417569"/>
                    <a:pt x="100965" y="417569"/>
                    <a:pt x="100965" y="417569"/>
                  </a:cubicBezTo>
                  <a:cubicBezTo>
                    <a:pt x="100965" y="417569"/>
                    <a:pt x="100965" y="417569"/>
                    <a:pt x="100965" y="418521"/>
                  </a:cubicBezTo>
                  <a:cubicBezTo>
                    <a:pt x="100965" y="418521"/>
                    <a:pt x="100965" y="419474"/>
                    <a:pt x="100965" y="419474"/>
                  </a:cubicBezTo>
                  <a:cubicBezTo>
                    <a:pt x="100965" y="419474"/>
                    <a:pt x="100965" y="419474"/>
                    <a:pt x="100965" y="418521"/>
                  </a:cubicBezTo>
                  <a:cubicBezTo>
                    <a:pt x="100965" y="418521"/>
                    <a:pt x="100965" y="418521"/>
                    <a:pt x="100965" y="418521"/>
                  </a:cubicBezTo>
                  <a:cubicBezTo>
                    <a:pt x="100965" y="418521"/>
                    <a:pt x="100965" y="418521"/>
                    <a:pt x="100965" y="419474"/>
                  </a:cubicBezTo>
                  <a:cubicBezTo>
                    <a:pt x="100965" y="420426"/>
                    <a:pt x="100965" y="420426"/>
                    <a:pt x="100013" y="420426"/>
                  </a:cubicBezTo>
                  <a:cubicBezTo>
                    <a:pt x="100013" y="420426"/>
                    <a:pt x="100013" y="420426"/>
                    <a:pt x="100013" y="420426"/>
                  </a:cubicBezTo>
                  <a:cubicBezTo>
                    <a:pt x="100013" y="420426"/>
                    <a:pt x="100013" y="420426"/>
                    <a:pt x="100013" y="420426"/>
                  </a:cubicBezTo>
                  <a:cubicBezTo>
                    <a:pt x="100013" y="420426"/>
                    <a:pt x="100013" y="420426"/>
                    <a:pt x="100013" y="420426"/>
                  </a:cubicBezTo>
                  <a:cubicBezTo>
                    <a:pt x="99060" y="422331"/>
                    <a:pt x="96203" y="423284"/>
                    <a:pt x="92393" y="422331"/>
                  </a:cubicBezTo>
                  <a:cubicBezTo>
                    <a:pt x="94298" y="423284"/>
                    <a:pt x="96203" y="423284"/>
                    <a:pt x="98108" y="422331"/>
                  </a:cubicBezTo>
                  <a:cubicBezTo>
                    <a:pt x="99060" y="423284"/>
                    <a:pt x="100965" y="423284"/>
                    <a:pt x="101918" y="423284"/>
                  </a:cubicBezTo>
                  <a:cubicBezTo>
                    <a:pt x="100965" y="426141"/>
                    <a:pt x="99060" y="427094"/>
                    <a:pt x="95250" y="424236"/>
                  </a:cubicBezTo>
                  <a:cubicBezTo>
                    <a:pt x="100013" y="427094"/>
                    <a:pt x="101918" y="426141"/>
                    <a:pt x="102870" y="423284"/>
                  </a:cubicBezTo>
                  <a:cubicBezTo>
                    <a:pt x="103823" y="424236"/>
                    <a:pt x="104775" y="425189"/>
                    <a:pt x="105728" y="426141"/>
                  </a:cubicBezTo>
                  <a:cubicBezTo>
                    <a:pt x="105728" y="426141"/>
                    <a:pt x="105728" y="426141"/>
                    <a:pt x="105728" y="426141"/>
                  </a:cubicBezTo>
                  <a:cubicBezTo>
                    <a:pt x="105728" y="426141"/>
                    <a:pt x="105728" y="426141"/>
                    <a:pt x="105728" y="426141"/>
                  </a:cubicBezTo>
                  <a:cubicBezTo>
                    <a:pt x="105728" y="426141"/>
                    <a:pt x="105728" y="426141"/>
                    <a:pt x="105728" y="426141"/>
                  </a:cubicBezTo>
                  <a:cubicBezTo>
                    <a:pt x="105728" y="427094"/>
                    <a:pt x="105728" y="427094"/>
                    <a:pt x="105728" y="428046"/>
                  </a:cubicBezTo>
                  <a:cubicBezTo>
                    <a:pt x="105728" y="428046"/>
                    <a:pt x="105728" y="428046"/>
                    <a:pt x="105728" y="428046"/>
                  </a:cubicBezTo>
                  <a:cubicBezTo>
                    <a:pt x="105728" y="428046"/>
                    <a:pt x="105728" y="427094"/>
                    <a:pt x="105728" y="427094"/>
                  </a:cubicBezTo>
                  <a:cubicBezTo>
                    <a:pt x="105728" y="427094"/>
                    <a:pt x="105728" y="427094"/>
                    <a:pt x="105728" y="428046"/>
                  </a:cubicBezTo>
                  <a:lnTo>
                    <a:pt x="105728" y="428046"/>
                  </a:lnTo>
                  <a:cubicBezTo>
                    <a:pt x="105728" y="428046"/>
                    <a:pt x="105728" y="428046"/>
                    <a:pt x="105728" y="427094"/>
                  </a:cubicBezTo>
                  <a:cubicBezTo>
                    <a:pt x="105728" y="427094"/>
                    <a:pt x="105728" y="427094"/>
                    <a:pt x="105728" y="426141"/>
                  </a:cubicBezTo>
                  <a:cubicBezTo>
                    <a:pt x="105728" y="426141"/>
                    <a:pt x="105728" y="427094"/>
                    <a:pt x="106680" y="427094"/>
                  </a:cubicBezTo>
                  <a:cubicBezTo>
                    <a:pt x="106680" y="427094"/>
                    <a:pt x="106680" y="426141"/>
                    <a:pt x="105728" y="426141"/>
                  </a:cubicBezTo>
                  <a:cubicBezTo>
                    <a:pt x="105728" y="426141"/>
                    <a:pt x="105728" y="425189"/>
                    <a:pt x="105728" y="425189"/>
                  </a:cubicBezTo>
                  <a:cubicBezTo>
                    <a:pt x="105728" y="426141"/>
                    <a:pt x="106680" y="426141"/>
                    <a:pt x="106680" y="427094"/>
                  </a:cubicBezTo>
                  <a:cubicBezTo>
                    <a:pt x="106680" y="427094"/>
                    <a:pt x="106680" y="427094"/>
                    <a:pt x="106680" y="427094"/>
                  </a:cubicBezTo>
                  <a:cubicBezTo>
                    <a:pt x="106680" y="427094"/>
                    <a:pt x="106680" y="427094"/>
                    <a:pt x="106680" y="427094"/>
                  </a:cubicBezTo>
                  <a:lnTo>
                    <a:pt x="106680" y="427094"/>
                  </a:lnTo>
                  <a:lnTo>
                    <a:pt x="106680" y="427094"/>
                  </a:lnTo>
                  <a:cubicBezTo>
                    <a:pt x="106680" y="427094"/>
                    <a:pt x="106680" y="428046"/>
                    <a:pt x="106680" y="428046"/>
                  </a:cubicBezTo>
                  <a:lnTo>
                    <a:pt x="106680" y="428046"/>
                  </a:lnTo>
                  <a:cubicBezTo>
                    <a:pt x="106680" y="428046"/>
                    <a:pt x="106680" y="428046"/>
                    <a:pt x="106680" y="428046"/>
                  </a:cubicBezTo>
                  <a:lnTo>
                    <a:pt x="106680" y="428046"/>
                  </a:lnTo>
                  <a:lnTo>
                    <a:pt x="106680" y="428046"/>
                  </a:lnTo>
                  <a:cubicBezTo>
                    <a:pt x="106680" y="428046"/>
                    <a:pt x="106680" y="428046"/>
                    <a:pt x="106680" y="428046"/>
                  </a:cubicBezTo>
                  <a:cubicBezTo>
                    <a:pt x="106680" y="428046"/>
                    <a:pt x="106680" y="428046"/>
                    <a:pt x="106680" y="427094"/>
                  </a:cubicBezTo>
                  <a:lnTo>
                    <a:pt x="106680" y="427094"/>
                  </a:lnTo>
                  <a:cubicBezTo>
                    <a:pt x="106680" y="427094"/>
                    <a:pt x="106680" y="427094"/>
                    <a:pt x="106680" y="428046"/>
                  </a:cubicBezTo>
                  <a:cubicBezTo>
                    <a:pt x="106680" y="428999"/>
                    <a:pt x="106680" y="428999"/>
                    <a:pt x="105728" y="428999"/>
                  </a:cubicBezTo>
                  <a:cubicBezTo>
                    <a:pt x="105728" y="428999"/>
                    <a:pt x="105728" y="428046"/>
                    <a:pt x="105728" y="428046"/>
                  </a:cubicBezTo>
                  <a:cubicBezTo>
                    <a:pt x="105728" y="428046"/>
                    <a:pt x="105728" y="428046"/>
                    <a:pt x="105728" y="428046"/>
                  </a:cubicBezTo>
                  <a:cubicBezTo>
                    <a:pt x="105728" y="428046"/>
                    <a:pt x="105728" y="428999"/>
                    <a:pt x="105728" y="428999"/>
                  </a:cubicBezTo>
                  <a:cubicBezTo>
                    <a:pt x="104775" y="428999"/>
                    <a:pt x="103823" y="428046"/>
                    <a:pt x="101918" y="427094"/>
                  </a:cubicBezTo>
                  <a:cubicBezTo>
                    <a:pt x="103823" y="428999"/>
                    <a:pt x="104775" y="428999"/>
                    <a:pt x="105728" y="428999"/>
                  </a:cubicBezTo>
                  <a:cubicBezTo>
                    <a:pt x="105728" y="429951"/>
                    <a:pt x="104775" y="430904"/>
                    <a:pt x="103823" y="430904"/>
                  </a:cubicBezTo>
                  <a:cubicBezTo>
                    <a:pt x="102870" y="430904"/>
                    <a:pt x="102870" y="429951"/>
                    <a:pt x="101918" y="428999"/>
                  </a:cubicBezTo>
                  <a:cubicBezTo>
                    <a:pt x="102870" y="429951"/>
                    <a:pt x="102870" y="429951"/>
                    <a:pt x="103823" y="430904"/>
                  </a:cubicBezTo>
                  <a:cubicBezTo>
                    <a:pt x="102870" y="430904"/>
                    <a:pt x="100965" y="429951"/>
                    <a:pt x="99060" y="428046"/>
                  </a:cubicBezTo>
                  <a:cubicBezTo>
                    <a:pt x="100965" y="429951"/>
                    <a:pt x="102870" y="430904"/>
                    <a:pt x="103823" y="430904"/>
                  </a:cubicBezTo>
                  <a:cubicBezTo>
                    <a:pt x="105728" y="432809"/>
                    <a:pt x="106680" y="431856"/>
                    <a:pt x="106680" y="429951"/>
                  </a:cubicBezTo>
                  <a:cubicBezTo>
                    <a:pt x="108585" y="435666"/>
                    <a:pt x="107633" y="438524"/>
                    <a:pt x="102870" y="431856"/>
                  </a:cubicBezTo>
                  <a:cubicBezTo>
                    <a:pt x="104775" y="434714"/>
                    <a:pt x="106680" y="435666"/>
                    <a:pt x="107633" y="436619"/>
                  </a:cubicBezTo>
                  <a:cubicBezTo>
                    <a:pt x="107633" y="436619"/>
                    <a:pt x="107633" y="436619"/>
                    <a:pt x="107633" y="435666"/>
                  </a:cubicBezTo>
                  <a:cubicBezTo>
                    <a:pt x="107633" y="435666"/>
                    <a:pt x="107633" y="436619"/>
                    <a:pt x="107633" y="436619"/>
                  </a:cubicBezTo>
                  <a:cubicBezTo>
                    <a:pt x="109538" y="436619"/>
                    <a:pt x="109538" y="434714"/>
                    <a:pt x="107633" y="430904"/>
                  </a:cubicBezTo>
                  <a:cubicBezTo>
                    <a:pt x="107633" y="430904"/>
                    <a:pt x="107633" y="430904"/>
                    <a:pt x="107633" y="430904"/>
                  </a:cubicBezTo>
                  <a:cubicBezTo>
                    <a:pt x="109538" y="435666"/>
                    <a:pt x="110490" y="440429"/>
                    <a:pt x="109538" y="440429"/>
                  </a:cubicBezTo>
                  <a:cubicBezTo>
                    <a:pt x="109538" y="440429"/>
                    <a:pt x="109538" y="440429"/>
                    <a:pt x="109538" y="440429"/>
                  </a:cubicBezTo>
                  <a:cubicBezTo>
                    <a:pt x="109538" y="440429"/>
                    <a:pt x="109538" y="440429"/>
                    <a:pt x="109538" y="440429"/>
                  </a:cubicBezTo>
                  <a:cubicBezTo>
                    <a:pt x="109538" y="440429"/>
                    <a:pt x="108585" y="439476"/>
                    <a:pt x="107633" y="438524"/>
                  </a:cubicBezTo>
                  <a:cubicBezTo>
                    <a:pt x="108585" y="440429"/>
                    <a:pt x="109538" y="441381"/>
                    <a:pt x="109538" y="441381"/>
                  </a:cubicBezTo>
                  <a:cubicBezTo>
                    <a:pt x="110490" y="443286"/>
                    <a:pt x="111443" y="443286"/>
                    <a:pt x="111443" y="443286"/>
                  </a:cubicBezTo>
                  <a:cubicBezTo>
                    <a:pt x="111443" y="442334"/>
                    <a:pt x="110490" y="441381"/>
                    <a:pt x="110490" y="439476"/>
                  </a:cubicBezTo>
                  <a:cubicBezTo>
                    <a:pt x="110490" y="440429"/>
                    <a:pt x="111443" y="442334"/>
                    <a:pt x="111443" y="443286"/>
                  </a:cubicBezTo>
                  <a:cubicBezTo>
                    <a:pt x="111443" y="443286"/>
                    <a:pt x="111443" y="443286"/>
                    <a:pt x="111443" y="442334"/>
                  </a:cubicBezTo>
                  <a:cubicBezTo>
                    <a:pt x="111443" y="440429"/>
                    <a:pt x="110490" y="437571"/>
                    <a:pt x="108585" y="433761"/>
                  </a:cubicBezTo>
                  <a:cubicBezTo>
                    <a:pt x="109538" y="436619"/>
                    <a:pt x="110490" y="438524"/>
                    <a:pt x="110490" y="439476"/>
                  </a:cubicBezTo>
                  <a:cubicBezTo>
                    <a:pt x="111443" y="441381"/>
                    <a:pt x="110490" y="442334"/>
                    <a:pt x="109538" y="441381"/>
                  </a:cubicBezTo>
                  <a:cubicBezTo>
                    <a:pt x="110490" y="441381"/>
                    <a:pt x="110490" y="441381"/>
                    <a:pt x="110490" y="439476"/>
                  </a:cubicBezTo>
                  <a:cubicBezTo>
                    <a:pt x="110490" y="437571"/>
                    <a:pt x="109538" y="435666"/>
                    <a:pt x="108585" y="433761"/>
                  </a:cubicBezTo>
                  <a:cubicBezTo>
                    <a:pt x="108585" y="432809"/>
                    <a:pt x="107633" y="432809"/>
                    <a:pt x="107633" y="431856"/>
                  </a:cubicBezTo>
                  <a:cubicBezTo>
                    <a:pt x="107633" y="431856"/>
                    <a:pt x="107633" y="432809"/>
                    <a:pt x="108585" y="432809"/>
                  </a:cubicBezTo>
                  <a:cubicBezTo>
                    <a:pt x="108585" y="431856"/>
                    <a:pt x="107633" y="431856"/>
                    <a:pt x="107633" y="430904"/>
                  </a:cubicBezTo>
                  <a:cubicBezTo>
                    <a:pt x="107633" y="430904"/>
                    <a:pt x="107633" y="430904"/>
                    <a:pt x="107633" y="430904"/>
                  </a:cubicBezTo>
                  <a:cubicBezTo>
                    <a:pt x="107633" y="430904"/>
                    <a:pt x="107633" y="430904"/>
                    <a:pt x="107633" y="430904"/>
                  </a:cubicBezTo>
                  <a:cubicBezTo>
                    <a:pt x="107633" y="430904"/>
                    <a:pt x="107633" y="430904"/>
                    <a:pt x="107633" y="430904"/>
                  </a:cubicBezTo>
                  <a:cubicBezTo>
                    <a:pt x="107633" y="429951"/>
                    <a:pt x="106680" y="429951"/>
                    <a:pt x="106680" y="428999"/>
                  </a:cubicBezTo>
                  <a:cubicBezTo>
                    <a:pt x="106680" y="428999"/>
                    <a:pt x="106680" y="428999"/>
                    <a:pt x="106680" y="428999"/>
                  </a:cubicBezTo>
                  <a:cubicBezTo>
                    <a:pt x="106680" y="429951"/>
                    <a:pt x="107633" y="429951"/>
                    <a:pt x="107633" y="430904"/>
                  </a:cubicBezTo>
                  <a:lnTo>
                    <a:pt x="107633" y="430904"/>
                  </a:lnTo>
                  <a:lnTo>
                    <a:pt x="107633" y="430904"/>
                  </a:lnTo>
                  <a:cubicBezTo>
                    <a:pt x="108585" y="431856"/>
                    <a:pt x="108585" y="432809"/>
                    <a:pt x="109538" y="433761"/>
                  </a:cubicBezTo>
                  <a:cubicBezTo>
                    <a:pt x="112395" y="438524"/>
                    <a:pt x="113348" y="442334"/>
                    <a:pt x="113348" y="444239"/>
                  </a:cubicBezTo>
                  <a:cubicBezTo>
                    <a:pt x="114300" y="446144"/>
                    <a:pt x="113348" y="446144"/>
                    <a:pt x="113348" y="446144"/>
                  </a:cubicBezTo>
                  <a:cubicBezTo>
                    <a:pt x="114300" y="448049"/>
                    <a:pt x="114300" y="449001"/>
                    <a:pt x="114300" y="447096"/>
                  </a:cubicBezTo>
                  <a:cubicBezTo>
                    <a:pt x="115253" y="446144"/>
                    <a:pt x="112395" y="439476"/>
                    <a:pt x="108585" y="432809"/>
                  </a:cubicBezTo>
                  <a:cubicBezTo>
                    <a:pt x="111443" y="437571"/>
                    <a:pt x="113348" y="441381"/>
                    <a:pt x="114300" y="444239"/>
                  </a:cubicBezTo>
                  <a:cubicBezTo>
                    <a:pt x="114300" y="443286"/>
                    <a:pt x="114300" y="443286"/>
                    <a:pt x="114300" y="442334"/>
                  </a:cubicBezTo>
                  <a:cubicBezTo>
                    <a:pt x="114300" y="443286"/>
                    <a:pt x="114300" y="444239"/>
                    <a:pt x="114300" y="445191"/>
                  </a:cubicBezTo>
                  <a:cubicBezTo>
                    <a:pt x="114300" y="446144"/>
                    <a:pt x="115253" y="447096"/>
                    <a:pt x="115253" y="448049"/>
                  </a:cubicBezTo>
                  <a:cubicBezTo>
                    <a:pt x="115253" y="449001"/>
                    <a:pt x="115253" y="449001"/>
                    <a:pt x="115253" y="449954"/>
                  </a:cubicBezTo>
                  <a:cubicBezTo>
                    <a:pt x="115253" y="449954"/>
                    <a:pt x="115253" y="449001"/>
                    <a:pt x="115253" y="448049"/>
                  </a:cubicBezTo>
                  <a:cubicBezTo>
                    <a:pt x="115253" y="448049"/>
                    <a:pt x="115253" y="448049"/>
                    <a:pt x="115253" y="449001"/>
                  </a:cubicBezTo>
                  <a:cubicBezTo>
                    <a:pt x="115253" y="449954"/>
                    <a:pt x="116205" y="449954"/>
                    <a:pt x="116205" y="449954"/>
                  </a:cubicBezTo>
                  <a:cubicBezTo>
                    <a:pt x="117158" y="452811"/>
                    <a:pt x="117158" y="454716"/>
                    <a:pt x="116205" y="453764"/>
                  </a:cubicBezTo>
                  <a:cubicBezTo>
                    <a:pt x="119063" y="455669"/>
                    <a:pt x="118110" y="451859"/>
                    <a:pt x="117158" y="444239"/>
                  </a:cubicBezTo>
                  <a:cubicBezTo>
                    <a:pt x="118110" y="451859"/>
                    <a:pt x="120968" y="457574"/>
                    <a:pt x="117158" y="455669"/>
                  </a:cubicBezTo>
                  <a:cubicBezTo>
                    <a:pt x="121920" y="458526"/>
                    <a:pt x="123825" y="456621"/>
                    <a:pt x="120968" y="448049"/>
                  </a:cubicBezTo>
                  <a:cubicBezTo>
                    <a:pt x="123825" y="456621"/>
                    <a:pt x="126683" y="461384"/>
                    <a:pt x="120015" y="458526"/>
                  </a:cubicBezTo>
                  <a:cubicBezTo>
                    <a:pt x="122873" y="460431"/>
                    <a:pt x="126683" y="461384"/>
                    <a:pt x="130493" y="463289"/>
                  </a:cubicBezTo>
                  <a:cubicBezTo>
                    <a:pt x="128588" y="462336"/>
                    <a:pt x="126683" y="461384"/>
                    <a:pt x="124778" y="460431"/>
                  </a:cubicBezTo>
                  <a:cubicBezTo>
                    <a:pt x="127635" y="461384"/>
                    <a:pt x="129540" y="462336"/>
                    <a:pt x="132398" y="463289"/>
                  </a:cubicBezTo>
                  <a:cubicBezTo>
                    <a:pt x="134303" y="464241"/>
                    <a:pt x="136208" y="464241"/>
                    <a:pt x="137160" y="464241"/>
                  </a:cubicBezTo>
                  <a:cubicBezTo>
                    <a:pt x="135255" y="463289"/>
                    <a:pt x="132398" y="462336"/>
                    <a:pt x="130493" y="461384"/>
                  </a:cubicBezTo>
                  <a:cubicBezTo>
                    <a:pt x="133350" y="462336"/>
                    <a:pt x="135255" y="463289"/>
                    <a:pt x="138113" y="464241"/>
                  </a:cubicBezTo>
                  <a:cubicBezTo>
                    <a:pt x="140970" y="464241"/>
                    <a:pt x="141923" y="463289"/>
                    <a:pt x="134303" y="457574"/>
                  </a:cubicBezTo>
                  <a:cubicBezTo>
                    <a:pt x="141923" y="463289"/>
                    <a:pt x="142875" y="465194"/>
                    <a:pt x="140970" y="465194"/>
                  </a:cubicBezTo>
                  <a:cubicBezTo>
                    <a:pt x="142875" y="466146"/>
                    <a:pt x="143828" y="466146"/>
                    <a:pt x="145733" y="467099"/>
                  </a:cubicBezTo>
                  <a:cubicBezTo>
                    <a:pt x="148590" y="468051"/>
                    <a:pt x="150495" y="468051"/>
                    <a:pt x="148590" y="466146"/>
                  </a:cubicBezTo>
                  <a:cubicBezTo>
                    <a:pt x="148590" y="466146"/>
                    <a:pt x="148590" y="466146"/>
                    <a:pt x="148590" y="466146"/>
                  </a:cubicBezTo>
                  <a:cubicBezTo>
                    <a:pt x="148590" y="466146"/>
                    <a:pt x="148590" y="466146"/>
                    <a:pt x="148590" y="466146"/>
                  </a:cubicBezTo>
                  <a:cubicBezTo>
                    <a:pt x="147638" y="465194"/>
                    <a:pt x="145733" y="463289"/>
                    <a:pt x="141923" y="461384"/>
                  </a:cubicBezTo>
                  <a:cubicBezTo>
                    <a:pt x="145733" y="464241"/>
                    <a:pt x="148590" y="465194"/>
                    <a:pt x="149543" y="467099"/>
                  </a:cubicBezTo>
                  <a:cubicBezTo>
                    <a:pt x="167640" y="475671"/>
                    <a:pt x="167640" y="475671"/>
                    <a:pt x="149543" y="469956"/>
                  </a:cubicBezTo>
                  <a:cubicBezTo>
                    <a:pt x="169545" y="476624"/>
                    <a:pt x="173355" y="475671"/>
                    <a:pt x="169545" y="480434"/>
                  </a:cubicBezTo>
                  <a:cubicBezTo>
                    <a:pt x="173355" y="475671"/>
                    <a:pt x="173355" y="475671"/>
                    <a:pt x="180023" y="487101"/>
                  </a:cubicBezTo>
                  <a:cubicBezTo>
                    <a:pt x="174308" y="476624"/>
                    <a:pt x="175260" y="478529"/>
                    <a:pt x="192405" y="493769"/>
                  </a:cubicBezTo>
                  <a:cubicBezTo>
                    <a:pt x="177165" y="478529"/>
                    <a:pt x="182880" y="484244"/>
                    <a:pt x="203835" y="499484"/>
                  </a:cubicBezTo>
                  <a:cubicBezTo>
                    <a:pt x="185738" y="485196"/>
                    <a:pt x="200978" y="495674"/>
                    <a:pt x="215265" y="505199"/>
                  </a:cubicBezTo>
                  <a:cubicBezTo>
                    <a:pt x="206693" y="493769"/>
                    <a:pt x="222885" y="491864"/>
                    <a:pt x="230505" y="489006"/>
                  </a:cubicBezTo>
                  <a:cubicBezTo>
                    <a:pt x="232410" y="481386"/>
                    <a:pt x="238125" y="475671"/>
                    <a:pt x="245745" y="472814"/>
                  </a:cubicBezTo>
                  <a:cubicBezTo>
                    <a:pt x="247650" y="465194"/>
                    <a:pt x="254318" y="460431"/>
                    <a:pt x="260985" y="456621"/>
                  </a:cubicBezTo>
                  <a:cubicBezTo>
                    <a:pt x="263843" y="449954"/>
                    <a:pt x="268605" y="444239"/>
                    <a:pt x="276225" y="440429"/>
                  </a:cubicBezTo>
                  <a:cubicBezTo>
                    <a:pt x="279083" y="433761"/>
                    <a:pt x="285750" y="429951"/>
                    <a:pt x="291465" y="424236"/>
                  </a:cubicBezTo>
                  <a:cubicBezTo>
                    <a:pt x="296228" y="418521"/>
                    <a:pt x="300990" y="412806"/>
                    <a:pt x="306705" y="408044"/>
                  </a:cubicBezTo>
                  <a:cubicBezTo>
                    <a:pt x="311468" y="402329"/>
                    <a:pt x="317183" y="397566"/>
                    <a:pt x="321945" y="391851"/>
                  </a:cubicBezTo>
                  <a:cubicBezTo>
                    <a:pt x="332423" y="381374"/>
                    <a:pt x="341948" y="369944"/>
                    <a:pt x="352425" y="359466"/>
                  </a:cubicBezTo>
                  <a:cubicBezTo>
                    <a:pt x="375285" y="335654"/>
                    <a:pt x="397193" y="311841"/>
                    <a:pt x="415290" y="284219"/>
                  </a:cubicBezTo>
                  <a:cubicBezTo>
                    <a:pt x="426720" y="257549"/>
                    <a:pt x="412433" y="280409"/>
                    <a:pt x="428625" y="256596"/>
                  </a:cubicBezTo>
                  <a:close/>
                  <a:moveTo>
                    <a:pt x="81915" y="394709"/>
                  </a:moveTo>
                  <a:cubicBezTo>
                    <a:pt x="81915" y="394709"/>
                    <a:pt x="81915" y="394709"/>
                    <a:pt x="81915" y="394709"/>
                  </a:cubicBezTo>
                  <a:cubicBezTo>
                    <a:pt x="81915" y="394709"/>
                    <a:pt x="81915" y="394709"/>
                    <a:pt x="81915" y="394709"/>
                  </a:cubicBezTo>
                  <a:cubicBezTo>
                    <a:pt x="81915" y="394709"/>
                    <a:pt x="81915" y="394709"/>
                    <a:pt x="81915" y="394709"/>
                  </a:cubicBezTo>
                  <a:close/>
                  <a:moveTo>
                    <a:pt x="82868" y="394709"/>
                  </a:moveTo>
                  <a:cubicBezTo>
                    <a:pt x="83820" y="394709"/>
                    <a:pt x="83820" y="393756"/>
                    <a:pt x="82868" y="394709"/>
                  </a:cubicBezTo>
                  <a:cubicBezTo>
                    <a:pt x="83820" y="394709"/>
                    <a:pt x="83820" y="394709"/>
                    <a:pt x="82868" y="394709"/>
                  </a:cubicBezTo>
                  <a:cubicBezTo>
                    <a:pt x="83820" y="394709"/>
                    <a:pt x="83820" y="394709"/>
                    <a:pt x="82868" y="394709"/>
                  </a:cubicBezTo>
                  <a:cubicBezTo>
                    <a:pt x="83820" y="394709"/>
                    <a:pt x="83820" y="394709"/>
                    <a:pt x="82868" y="394709"/>
                  </a:cubicBezTo>
                  <a:close/>
                  <a:moveTo>
                    <a:pt x="80010" y="403281"/>
                  </a:moveTo>
                  <a:cubicBezTo>
                    <a:pt x="84773" y="399471"/>
                    <a:pt x="87630" y="396614"/>
                    <a:pt x="85725" y="395661"/>
                  </a:cubicBezTo>
                  <a:cubicBezTo>
                    <a:pt x="87630" y="396614"/>
                    <a:pt x="85725" y="399471"/>
                    <a:pt x="80010" y="403281"/>
                  </a:cubicBezTo>
                  <a:close/>
                  <a:moveTo>
                    <a:pt x="91440" y="395661"/>
                  </a:moveTo>
                  <a:cubicBezTo>
                    <a:pt x="92393" y="396614"/>
                    <a:pt x="92393" y="396614"/>
                    <a:pt x="93345" y="397566"/>
                  </a:cubicBezTo>
                  <a:cubicBezTo>
                    <a:pt x="92393" y="397566"/>
                    <a:pt x="91440" y="396614"/>
                    <a:pt x="91440" y="395661"/>
                  </a:cubicBezTo>
                  <a:close/>
                  <a:moveTo>
                    <a:pt x="100965" y="421379"/>
                  </a:moveTo>
                  <a:cubicBezTo>
                    <a:pt x="100965" y="421379"/>
                    <a:pt x="100965" y="422331"/>
                    <a:pt x="101918" y="422331"/>
                  </a:cubicBezTo>
                  <a:cubicBezTo>
                    <a:pt x="101918" y="422331"/>
                    <a:pt x="101918" y="422331"/>
                    <a:pt x="100965" y="421379"/>
                  </a:cubicBezTo>
                  <a:cubicBezTo>
                    <a:pt x="100965" y="422331"/>
                    <a:pt x="100965" y="421379"/>
                    <a:pt x="100965" y="421379"/>
                  </a:cubicBezTo>
                  <a:close/>
                  <a:moveTo>
                    <a:pt x="100965" y="422331"/>
                  </a:moveTo>
                  <a:cubicBezTo>
                    <a:pt x="100965" y="422331"/>
                    <a:pt x="100013" y="422331"/>
                    <a:pt x="100965" y="422331"/>
                  </a:cubicBezTo>
                  <a:cubicBezTo>
                    <a:pt x="100013" y="422331"/>
                    <a:pt x="100013" y="422331"/>
                    <a:pt x="100013" y="421379"/>
                  </a:cubicBezTo>
                  <a:cubicBezTo>
                    <a:pt x="100013" y="420426"/>
                    <a:pt x="100013" y="420426"/>
                    <a:pt x="100013" y="419474"/>
                  </a:cubicBezTo>
                  <a:cubicBezTo>
                    <a:pt x="100013" y="421379"/>
                    <a:pt x="100013" y="421379"/>
                    <a:pt x="100965" y="422331"/>
                  </a:cubicBezTo>
                  <a:close/>
                  <a:moveTo>
                    <a:pt x="100013" y="422331"/>
                  </a:moveTo>
                  <a:cubicBezTo>
                    <a:pt x="100013" y="422331"/>
                    <a:pt x="100013" y="422331"/>
                    <a:pt x="100013" y="422331"/>
                  </a:cubicBezTo>
                  <a:cubicBezTo>
                    <a:pt x="99060" y="422331"/>
                    <a:pt x="100013" y="422331"/>
                    <a:pt x="100013" y="422331"/>
                  </a:cubicBezTo>
                  <a:cubicBezTo>
                    <a:pt x="100013" y="422331"/>
                    <a:pt x="100013" y="422331"/>
                    <a:pt x="100013" y="422331"/>
                  </a:cubicBezTo>
                  <a:close/>
                  <a:moveTo>
                    <a:pt x="98108" y="418521"/>
                  </a:moveTo>
                  <a:cubicBezTo>
                    <a:pt x="98108" y="419474"/>
                    <a:pt x="99060" y="419474"/>
                    <a:pt x="99060" y="420426"/>
                  </a:cubicBezTo>
                  <a:cubicBezTo>
                    <a:pt x="99060" y="421379"/>
                    <a:pt x="99060" y="421379"/>
                    <a:pt x="99060" y="422331"/>
                  </a:cubicBezTo>
                  <a:cubicBezTo>
                    <a:pt x="99060" y="421379"/>
                    <a:pt x="98108" y="421379"/>
                    <a:pt x="97155" y="420426"/>
                  </a:cubicBezTo>
                  <a:cubicBezTo>
                    <a:pt x="98108" y="419474"/>
                    <a:pt x="98108" y="418521"/>
                    <a:pt x="98108" y="418521"/>
                  </a:cubicBezTo>
                  <a:close/>
                  <a:moveTo>
                    <a:pt x="96203" y="421379"/>
                  </a:moveTo>
                  <a:cubicBezTo>
                    <a:pt x="97155" y="421379"/>
                    <a:pt x="98108" y="420426"/>
                    <a:pt x="98108" y="419474"/>
                  </a:cubicBezTo>
                  <a:cubicBezTo>
                    <a:pt x="99060" y="420426"/>
                    <a:pt x="99060" y="420426"/>
                    <a:pt x="100013" y="421379"/>
                  </a:cubicBezTo>
                  <a:cubicBezTo>
                    <a:pt x="100013" y="421379"/>
                    <a:pt x="100013" y="422331"/>
                    <a:pt x="100013" y="422331"/>
                  </a:cubicBezTo>
                  <a:cubicBezTo>
                    <a:pt x="100013" y="422331"/>
                    <a:pt x="100013" y="422331"/>
                    <a:pt x="100013" y="422331"/>
                  </a:cubicBezTo>
                  <a:cubicBezTo>
                    <a:pt x="100013" y="422331"/>
                    <a:pt x="100013" y="422331"/>
                    <a:pt x="100013" y="422331"/>
                  </a:cubicBezTo>
                  <a:cubicBezTo>
                    <a:pt x="100013" y="422331"/>
                    <a:pt x="100013" y="422331"/>
                    <a:pt x="100013" y="422331"/>
                  </a:cubicBezTo>
                  <a:cubicBezTo>
                    <a:pt x="98108" y="423284"/>
                    <a:pt x="97155" y="422331"/>
                    <a:pt x="96203" y="421379"/>
                  </a:cubicBezTo>
                  <a:close/>
                  <a:moveTo>
                    <a:pt x="101918" y="426141"/>
                  </a:moveTo>
                  <a:cubicBezTo>
                    <a:pt x="100965" y="425189"/>
                    <a:pt x="100013" y="424236"/>
                    <a:pt x="99060" y="423284"/>
                  </a:cubicBezTo>
                  <a:lnTo>
                    <a:pt x="99060" y="423284"/>
                  </a:lnTo>
                  <a:cubicBezTo>
                    <a:pt x="99060" y="423284"/>
                    <a:pt x="99060" y="423284"/>
                    <a:pt x="100013" y="423284"/>
                  </a:cubicBezTo>
                  <a:cubicBezTo>
                    <a:pt x="100965" y="424236"/>
                    <a:pt x="100965" y="425189"/>
                    <a:pt x="101918" y="426141"/>
                  </a:cubicBezTo>
                  <a:cubicBezTo>
                    <a:pt x="101918" y="425189"/>
                    <a:pt x="101918" y="426141"/>
                    <a:pt x="101918" y="426141"/>
                  </a:cubicBezTo>
                  <a:close/>
                  <a:moveTo>
                    <a:pt x="101918" y="425189"/>
                  </a:moveTo>
                  <a:cubicBezTo>
                    <a:pt x="101918" y="424236"/>
                    <a:pt x="101918" y="424236"/>
                    <a:pt x="101918" y="425189"/>
                  </a:cubicBezTo>
                  <a:cubicBezTo>
                    <a:pt x="101918" y="424236"/>
                    <a:pt x="101918" y="424236"/>
                    <a:pt x="101918" y="425189"/>
                  </a:cubicBezTo>
                  <a:cubicBezTo>
                    <a:pt x="100965" y="424236"/>
                    <a:pt x="100965" y="423284"/>
                    <a:pt x="100013" y="423284"/>
                  </a:cubicBezTo>
                  <a:cubicBezTo>
                    <a:pt x="100013" y="423284"/>
                    <a:pt x="100013" y="423284"/>
                    <a:pt x="100965" y="423284"/>
                  </a:cubicBezTo>
                  <a:lnTo>
                    <a:pt x="100965" y="423284"/>
                  </a:lnTo>
                  <a:cubicBezTo>
                    <a:pt x="100965" y="423284"/>
                    <a:pt x="100965" y="423284"/>
                    <a:pt x="100965" y="423284"/>
                  </a:cubicBezTo>
                  <a:cubicBezTo>
                    <a:pt x="100965" y="423284"/>
                    <a:pt x="100965" y="423284"/>
                    <a:pt x="100965" y="423284"/>
                  </a:cubicBezTo>
                  <a:cubicBezTo>
                    <a:pt x="100965" y="423284"/>
                    <a:pt x="100965" y="424236"/>
                    <a:pt x="100965" y="424236"/>
                  </a:cubicBezTo>
                  <a:cubicBezTo>
                    <a:pt x="100965" y="425189"/>
                    <a:pt x="101918" y="426141"/>
                    <a:pt x="101918" y="427094"/>
                  </a:cubicBezTo>
                  <a:cubicBezTo>
                    <a:pt x="101918" y="425189"/>
                    <a:pt x="101918" y="425189"/>
                    <a:pt x="101918" y="425189"/>
                  </a:cubicBezTo>
                  <a:close/>
                  <a:moveTo>
                    <a:pt x="102870" y="427094"/>
                  </a:moveTo>
                  <a:cubicBezTo>
                    <a:pt x="102870" y="427094"/>
                    <a:pt x="102870" y="427094"/>
                    <a:pt x="102870" y="427094"/>
                  </a:cubicBezTo>
                  <a:cubicBezTo>
                    <a:pt x="102870" y="427094"/>
                    <a:pt x="102870" y="427094"/>
                    <a:pt x="102870" y="427094"/>
                  </a:cubicBezTo>
                  <a:lnTo>
                    <a:pt x="102870" y="427094"/>
                  </a:lnTo>
                  <a:cubicBezTo>
                    <a:pt x="102870" y="427094"/>
                    <a:pt x="102870" y="427094"/>
                    <a:pt x="102870" y="427094"/>
                  </a:cubicBezTo>
                  <a:close/>
                  <a:moveTo>
                    <a:pt x="102870" y="428046"/>
                  </a:moveTo>
                  <a:cubicBezTo>
                    <a:pt x="102870" y="428046"/>
                    <a:pt x="102870" y="428046"/>
                    <a:pt x="102870" y="428046"/>
                  </a:cubicBezTo>
                  <a:cubicBezTo>
                    <a:pt x="102870" y="428999"/>
                    <a:pt x="102870" y="428046"/>
                    <a:pt x="102870" y="428046"/>
                  </a:cubicBezTo>
                  <a:cubicBezTo>
                    <a:pt x="102870" y="428046"/>
                    <a:pt x="102870" y="428046"/>
                    <a:pt x="102870" y="428046"/>
                  </a:cubicBezTo>
                  <a:close/>
                  <a:moveTo>
                    <a:pt x="100965" y="430904"/>
                  </a:moveTo>
                  <a:cubicBezTo>
                    <a:pt x="101918" y="430904"/>
                    <a:pt x="102870" y="429951"/>
                    <a:pt x="102870" y="428999"/>
                  </a:cubicBezTo>
                  <a:cubicBezTo>
                    <a:pt x="102870" y="428999"/>
                    <a:pt x="103823" y="428046"/>
                    <a:pt x="103823" y="428046"/>
                  </a:cubicBezTo>
                  <a:cubicBezTo>
                    <a:pt x="103823" y="428046"/>
                    <a:pt x="103823" y="428046"/>
                    <a:pt x="103823" y="428046"/>
                  </a:cubicBezTo>
                  <a:cubicBezTo>
                    <a:pt x="103823" y="431856"/>
                    <a:pt x="102870" y="432809"/>
                    <a:pt x="100965" y="430904"/>
                  </a:cubicBezTo>
                  <a:close/>
                </a:path>
              </a:pathLst>
            </a:custGeom>
            <a:solidFill>
              <a:schemeClr val="lt1">
                <a:alpha val="5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</p:grpSp>
      <p:sp>
        <p:nvSpPr>
          <p:cNvPr id="66" name="Text Placeholder 2">
            <a:extLst>
              <a:ext uri="{FF2B5EF4-FFF2-40B4-BE49-F238E27FC236}">
                <a16:creationId xmlns="" xmlns:a16="http://schemas.microsoft.com/office/drawing/2014/main" id="{5D93B374-9EFE-4553-8CCE-836424F1DCF8}"/>
              </a:ext>
            </a:extLst>
          </p:cNvPr>
          <p:cNvSpPr txBox="1">
            <a:spLocks/>
          </p:cNvSpPr>
          <p:nvPr/>
        </p:nvSpPr>
        <p:spPr>
          <a:xfrm>
            <a:off x="10156318" y="660790"/>
            <a:ext cx="1147560" cy="60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07950" indent="0">
              <a:buFont typeface="Coming Soon"/>
              <a:buNone/>
            </a:pPr>
            <a:r>
              <a:rPr lang="en-US">
                <a:latin typeface="HP001" panose="020B0603050302020204" pitchFamily="34" charset="0"/>
                <a:ea typeface="HP001" panose="020B0603050302020204" pitchFamily="34" charset="0"/>
              </a:rPr>
              <a:t>sgk/68</a:t>
            </a:r>
          </a:p>
        </p:txBody>
      </p:sp>
    </p:spTree>
    <p:extLst>
      <p:ext uri="{BB962C8B-B14F-4D97-AF65-F5344CB8AC3E}">
        <p14:creationId xmlns:p14="http://schemas.microsoft.com/office/powerpoint/2010/main" val="21031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7"/>
          <p:cNvSpPr txBox="1">
            <a:spLocks noGrp="1"/>
          </p:cNvSpPr>
          <p:nvPr>
            <p:ph type="subTitle" idx="1"/>
          </p:nvPr>
        </p:nvSpPr>
        <p:spPr>
          <a:xfrm>
            <a:off x="569100" y="513656"/>
            <a:ext cx="5526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3600"/>
              <a:buNone/>
            </a:pPr>
            <a:r>
              <a:rPr lang="en-US" sz="350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Bài 2: Ǥ</a:t>
            </a:r>
            <a:r>
              <a:rPr lang="el-GR" sz="350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μ</a:t>
            </a:r>
            <a:r>
              <a:rPr lang="en-US" sz="350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ền ȩào </a:t>
            </a:r>
            <a:r>
              <a:rPr lang="el-GR" sz="350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ε</a:t>
            </a:r>
            <a:r>
              <a:rPr lang="en-US" sz="350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ỗ Ǉrố</a:t>
            </a:r>
            <a:r>
              <a:rPr lang="el-GR" sz="350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en-US" sz="3500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ḑ:</a:t>
            </a:r>
            <a:endParaRPr sz="3500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648B9F-FEB7-47A8-B3C6-0AE6A415193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890885" y="1165471"/>
            <a:ext cx="3318789" cy="605020"/>
          </a:xfrm>
        </p:spPr>
        <p:txBody>
          <a:bodyPr/>
          <a:lstStyle/>
          <a:p>
            <a:pPr marL="107950" indent="0">
              <a:buNone/>
            </a:pPr>
            <a:r>
              <a:rPr lang="nb-NO" sz="3500">
                <a:latin typeface="HP001" panose="020B0603050302020204" pitchFamily="34" charset="0"/>
                <a:ea typeface="HP001" panose="020B0603050302020204" pitchFamily="34" charset="0"/>
              </a:rPr>
              <a:t>a</a:t>
            </a:r>
            <a:r>
              <a:rPr lang="nb-NO" sz="2500">
                <a:latin typeface="HP001" panose="020B0603050302020204" pitchFamily="34" charset="0"/>
                <a:ea typeface="HP001" panose="020B0603050302020204" pitchFamily="34" charset="0"/>
              </a:rPr>
              <a:t>)</a:t>
            </a:r>
            <a:r>
              <a:rPr lang="nb-NO" sz="350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nb-NO" sz="35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ǟ</a:t>
            </a:r>
            <a:r>
              <a:rPr lang="nb-NO" sz="3500">
                <a:latin typeface="HP001" panose="020B0603050302020204" pitchFamily="34" charset="0"/>
                <a:ea typeface="HP001" panose="020B0603050302020204" pitchFamily="34" charset="0"/>
              </a:rPr>
              <a:t>, </a:t>
            </a:r>
            <a:r>
              <a:rPr lang="nb-NO" sz="35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d</a:t>
            </a:r>
            <a:r>
              <a:rPr lang="nb-NO" sz="3500">
                <a:latin typeface="HP001" panose="020B0603050302020204" pitchFamily="34" charset="0"/>
                <a:ea typeface="HP001" panose="020B0603050302020204" pitchFamily="34" charset="0"/>
              </a:rPr>
              <a:t> ẘaἫ </a:t>
            </a:r>
            <a:r>
              <a:rPr lang="nb-NO" sz="35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gi</a:t>
            </a:r>
            <a:r>
              <a:rPr lang="nb-NO" sz="3500">
                <a:latin typeface="HP001" panose="020B0603050302020204" pitchFamily="34" charset="0"/>
                <a:ea typeface="HP001" panose="020B0603050302020204" pitchFamily="34" charset="0"/>
              </a:rPr>
              <a:t>?</a:t>
            </a:r>
            <a:endParaRPr lang="en-US" sz="350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="" xmlns:a16="http://schemas.microsoft.com/office/drawing/2014/main" id="{BBE4F981-BC25-4E88-B80C-07E0FBF812AB}"/>
              </a:ext>
            </a:extLst>
          </p:cNvPr>
          <p:cNvSpPr txBox="1">
            <a:spLocks/>
          </p:cNvSpPr>
          <p:nvPr/>
        </p:nvSpPr>
        <p:spPr>
          <a:xfrm>
            <a:off x="429168" y="1927595"/>
            <a:ext cx="11526168" cy="336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07950" indent="0" algn="just">
              <a:lnSpc>
                <a:spcPct val="150000"/>
              </a:lnSpc>
              <a:buFont typeface="Coming Soon"/>
              <a:buNone/>
            </a:pP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Ho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a …ấ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Ἣ Α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ʲp Ǻộ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Τή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cá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ε .…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ɛȰ .…ị. Mỗ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Τ΅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cá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ε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ẘo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a ….ố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ḑ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Β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ʸt Ǻộ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Τή εΗ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ʴɖ ẚá,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ε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ỉ có đ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ʵu Ǻo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ḑ Ǻȯʏ ẘơ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ȩà có Ǻàu Ȥắɖ .…ựɖ .…ỡ. Lớ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Τ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ǈ ẚớ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Τ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ǈ ẘo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a ....ấ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Ἣ .…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ải ẙɫȰ Ǻặt ȤɤȰ. NḓɼȰḑ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ε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ỉ Ǻộ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Τή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ẚɦȰ .…ó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κ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o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ɛȰḑ,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ε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ɷȰḑ ǇɛȰ Ǻát ba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Ἣ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đi Ǻất.</a:t>
            </a:r>
            <a:endParaRPr lang="en-US" sz="350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1B767FA-D655-45D3-8785-D20543BEF309}"/>
              </a:ext>
            </a:extLst>
          </p:cNvPr>
          <p:cNvGrpSpPr/>
          <p:nvPr/>
        </p:nvGrpSpPr>
        <p:grpSpPr>
          <a:xfrm>
            <a:off x="10079923" y="109384"/>
            <a:ext cx="1779161" cy="1476771"/>
            <a:chOff x="6516425" y="512409"/>
            <a:chExt cx="3385121" cy="2809779"/>
          </a:xfrm>
        </p:grpSpPr>
        <p:grpSp>
          <p:nvGrpSpPr>
            <p:cNvPr id="39" name="Google Shape;306;p25">
              <a:extLst>
                <a:ext uri="{FF2B5EF4-FFF2-40B4-BE49-F238E27FC236}">
                  <a16:creationId xmlns="" xmlns:a16="http://schemas.microsoft.com/office/drawing/2014/main" id="{F534620A-755C-4DC1-BA5F-41666C31C4C7}"/>
                </a:ext>
              </a:extLst>
            </p:cNvPr>
            <p:cNvGrpSpPr/>
            <p:nvPr/>
          </p:nvGrpSpPr>
          <p:grpSpPr>
            <a:xfrm rot="-1162473">
              <a:off x="7235390" y="2705129"/>
              <a:ext cx="2666156" cy="570827"/>
              <a:chOff x="4807082" y="4027129"/>
              <a:chExt cx="6172201" cy="1321476"/>
            </a:xfrm>
          </p:grpSpPr>
          <p:sp>
            <p:nvSpPr>
              <p:cNvPr id="40" name="Google Shape;307;p25">
                <a:extLst>
                  <a:ext uri="{FF2B5EF4-FFF2-40B4-BE49-F238E27FC236}">
                    <a16:creationId xmlns="" xmlns:a16="http://schemas.microsoft.com/office/drawing/2014/main" id="{4FDF50C9-D416-4D9A-8BC5-A91ED38D38AE}"/>
                  </a:ext>
                </a:extLst>
              </p:cNvPr>
              <p:cNvSpPr/>
              <p:nvPr/>
            </p:nvSpPr>
            <p:spPr>
              <a:xfrm>
                <a:off x="4807082" y="4027129"/>
                <a:ext cx="6158864" cy="1313907"/>
              </a:xfrm>
              <a:custGeom>
                <a:avLst/>
                <a:gdLst/>
                <a:ahLst/>
                <a:cxnLst/>
                <a:rect l="l" t="t" r="r" b="b"/>
                <a:pathLst>
                  <a:path w="6158864" h="1313907" extrusionOk="0">
                    <a:moveTo>
                      <a:pt x="6157913" y="205011"/>
                    </a:moveTo>
                    <a:cubicBezTo>
                      <a:pt x="6157913" y="205011"/>
                      <a:pt x="4492943" y="-197897"/>
                      <a:pt x="3078480" y="125953"/>
                    </a:cubicBezTo>
                    <a:cubicBezTo>
                      <a:pt x="1694498" y="443136"/>
                      <a:pt x="0" y="205011"/>
                      <a:pt x="0" y="205011"/>
                    </a:cubicBezTo>
                    <a:lnTo>
                      <a:pt x="678180" y="689833"/>
                    </a:lnTo>
                    <a:lnTo>
                      <a:pt x="0" y="1174656"/>
                    </a:lnTo>
                    <a:cubicBezTo>
                      <a:pt x="0" y="1174656"/>
                      <a:pt x="1691640" y="1477551"/>
                      <a:pt x="3079433" y="1189896"/>
                    </a:cubicBezTo>
                    <a:cubicBezTo>
                      <a:pt x="4495800" y="895573"/>
                      <a:pt x="6158865" y="1174656"/>
                      <a:pt x="6158865" y="1174656"/>
                    </a:cubicBezTo>
                    <a:lnTo>
                      <a:pt x="5480685" y="689833"/>
                    </a:lnTo>
                    <a:lnTo>
                      <a:pt x="6157913" y="20501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41" name="Google Shape;308;p25">
                <a:extLst>
                  <a:ext uri="{FF2B5EF4-FFF2-40B4-BE49-F238E27FC236}">
                    <a16:creationId xmlns="" xmlns:a16="http://schemas.microsoft.com/office/drawing/2014/main" id="{FDD0DC1E-A1C7-46E7-9FC4-884895D0501B}"/>
                  </a:ext>
                </a:extLst>
              </p:cNvPr>
              <p:cNvSpPr/>
              <p:nvPr/>
            </p:nvSpPr>
            <p:spPr>
              <a:xfrm>
                <a:off x="5010273" y="4035752"/>
                <a:ext cx="5969010" cy="1312853"/>
              </a:xfrm>
              <a:custGeom>
                <a:avLst/>
                <a:gdLst/>
                <a:ahLst/>
                <a:cxnLst/>
                <a:rect l="l" t="t" r="r" b="b"/>
                <a:pathLst>
                  <a:path w="5969010" h="1312853" extrusionOk="0">
                    <a:moveTo>
                      <a:pt x="5752538" y="1019117"/>
                    </a:moveTo>
                    <a:lnTo>
                      <a:pt x="5775035" y="1035200"/>
                    </a:lnTo>
                    <a:lnTo>
                      <a:pt x="5708887" y="1137766"/>
                    </a:lnTo>
                    <a:lnTo>
                      <a:pt x="5687025" y="1134862"/>
                    </a:lnTo>
                    <a:lnTo>
                      <a:pt x="5678474" y="1133957"/>
                    </a:lnTo>
                    <a:close/>
                    <a:moveTo>
                      <a:pt x="5540601" y="867605"/>
                    </a:moveTo>
                    <a:lnTo>
                      <a:pt x="5563099" y="883689"/>
                    </a:lnTo>
                    <a:lnTo>
                      <a:pt x="5419390" y="1106518"/>
                    </a:lnTo>
                    <a:lnTo>
                      <a:pt x="5388620" y="1103259"/>
                    </a:lnTo>
                    <a:close/>
                    <a:moveTo>
                      <a:pt x="330092" y="802167"/>
                    </a:moveTo>
                    <a:lnTo>
                      <a:pt x="65587" y="1212295"/>
                    </a:lnTo>
                    <a:lnTo>
                      <a:pt x="35516" y="1207957"/>
                    </a:lnTo>
                    <a:lnTo>
                      <a:pt x="269103" y="845767"/>
                    </a:lnTo>
                    <a:close/>
                    <a:moveTo>
                      <a:pt x="5311112" y="703546"/>
                    </a:moveTo>
                    <a:lnTo>
                      <a:pt x="5333609" y="719629"/>
                    </a:lnTo>
                    <a:lnTo>
                      <a:pt x="5100292" y="1081400"/>
                    </a:lnTo>
                    <a:lnTo>
                      <a:pt x="5068910" y="1079093"/>
                    </a:lnTo>
                    <a:close/>
                    <a:moveTo>
                      <a:pt x="1260790" y="288998"/>
                    </a:moveTo>
                    <a:lnTo>
                      <a:pt x="1293398" y="289404"/>
                    </a:lnTo>
                    <a:lnTo>
                      <a:pt x="657873" y="1274820"/>
                    </a:lnTo>
                    <a:lnTo>
                      <a:pt x="626707" y="1272179"/>
                    </a:lnTo>
                    <a:close/>
                    <a:moveTo>
                      <a:pt x="958248" y="285231"/>
                    </a:moveTo>
                    <a:lnTo>
                      <a:pt x="990856" y="285637"/>
                    </a:lnTo>
                    <a:lnTo>
                      <a:pt x="369681" y="1248801"/>
                    </a:lnTo>
                    <a:lnTo>
                      <a:pt x="339124" y="1245215"/>
                    </a:lnTo>
                    <a:close/>
                    <a:moveTo>
                      <a:pt x="1598898" y="282248"/>
                    </a:moveTo>
                    <a:lnTo>
                      <a:pt x="946009" y="1294587"/>
                    </a:lnTo>
                    <a:lnTo>
                      <a:pt x="914064" y="1293155"/>
                    </a:lnTo>
                    <a:lnTo>
                      <a:pt x="1564968" y="283892"/>
                    </a:lnTo>
                    <a:close/>
                    <a:moveTo>
                      <a:pt x="637918" y="273899"/>
                    </a:moveTo>
                    <a:lnTo>
                      <a:pt x="669750" y="275509"/>
                    </a:lnTo>
                    <a:lnTo>
                      <a:pt x="429957" y="647320"/>
                    </a:lnTo>
                    <a:lnTo>
                      <a:pt x="407460" y="631237"/>
                    </a:lnTo>
                    <a:close/>
                    <a:moveTo>
                      <a:pt x="1939451" y="262224"/>
                    </a:moveTo>
                    <a:lnTo>
                      <a:pt x="1264441" y="1308865"/>
                    </a:lnTo>
                    <a:lnTo>
                      <a:pt x="1232495" y="1307432"/>
                    </a:lnTo>
                    <a:lnTo>
                      <a:pt x="1904818" y="264960"/>
                    </a:lnTo>
                    <a:close/>
                    <a:moveTo>
                      <a:pt x="347927" y="257010"/>
                    </a:moveTo>
                    <a:lnTo>
                      <a:pt x="379151" y="259561"/>
                    </a:lnTo>
                    <a:lnTo>
                      <a:pt x="224021" y="500099"/>
                    </a:lnTo>
                    <a:lnTo>
                      <a:pt x="201524" y="484016"/>
                    </a:lnTo>
                    <a:close/>
                    <a:moveTo>
                      <a:pt x="2235992" y="233727"/>
                    </a:moveTo>
                    <a:lnTo>
                      <a:pt x="1540030" y="1312853"/>
                    </a:lnTo>
                    <a:lnTo>
                      <a:pt x="1507354" y="1312553"/>
                    </a:lnTo>
                    <a:lnTo>
                      <a:pt x="2200514" y="237772"/>
                    </a:lnTo>
                    <a:close/>
                    <a:moveTo>
                      <a:pt x="68664" y="233483"/>
                    </a:moveTo>
                    <a:lnTo>
                      <a:pt x="96550" y="236476"/>
                    </a:lnTo>
                    <a:lnTo>
                      <a:pt x="99450" y="236713"/>
                    </a:lnTo>
                    <a:lnTo>
                      <a:pt x="22497" y="356033"/>
                    </a:lnTo>
                    <a:lnTo>
                      <a:pt x="0" y="339950"/>
                    </a:lnTo>
                    <a:close/>
                    <a:moveTo>
                      <a:pt x="5968510" y="204109"/>
                    </a:moveTo>
                    <a:lnTo>
                      <a:pt x="5969010" y="204225"/>
                    </a:lnTo>
                    <a:lnTo>
                      <a:pt x="5967943" y="204988"/>
                    </a:lnTo>
                    <a:close/>
                    <a:moveTo>
                      <a:pt x="2559448" y="188734"/>
                    </a:moveTo>
                    <a:lnTo>
                      <a:pt x="1838040" y="1307317"/>
                    </a:lnTo>
                    <a:lnTo>
                      <a:pt x="1822942" y="1308083"/>
                    </a:lnTo>
                    <a:lnTo>
                      <a:pt x="1804451" y="1308433"/>
                    </a:lnTo>
                    <a:lnTo>
                      <a:pt x="2522938" y="194379"/>
                    </a:lnTo>
                    <a:close/>
                    <a:moveTo>
                      <a:pt x="5672039" y="143909"/>
                    </a:moveTo>
                    <a:lnTo>
                      <a:pt x="5686758" y="146331"/>
                    </a:lnTo>
                    <a:lnTo>
                      <a:pt x="5701466" y="149246"/>
                    </a:lnTo>
                    <a:lnTo>
                      <a:pt x="5406801" y="606141"/>
                    </a:lnTo>
                    <a:lnTo>
                      <a:pt x="5345812" y="649741"/>
                    </a:lnTo>
                    <a:close/>
                    <a:moveTo>
                      <a:pt x="2903026" y="122531"/>
                    </a:moveTo>
                    <a:lnTo>
                      <a:pt x="2150583" y="1289233"/>
                    </a:lnTo>
                    <a:lnTo>
                      <a:pt x="2115751" y="1292276"/>
                    </a:lnTo>
                    <a:lnTo>
                      <a:pt x="2865287" y="130080"/>
                    </a:lnTo>
                    <a:lnTo>
                      <a:pt x="2889578" y="125167"/>
                    </a:lnTo>
                    <a:close/>
                    <a:moveTo>
                      <a:pt x="5393069" y="98009"/>
                    </a:moveTo>
                    <a:lnTo>
                      <a:pt x="5422785" y="102898"/>
                    </a:lnTo>
                    <a:lnTo>
                      <a:pt x="4801839" y="1065709"/>
                    </a:lnTo>
                    <a:lnTo>
                      <a:pt x="4769677" y="1064612"/>
                    </a:lnTo>
                    <a:close/>
                    <a:moveTo>
                      <a:pt x="5090307" y="59442"/>
                    </a:moveTo>
                    <a:lnTo>
                      <a:pt x="5120743" y="63215"/>
                    </a:lnTo>
                    <a:lnTo>
                      <a:pt x="4481142" y="1054951"/>
                    </a:lnTo>
                    <a:lnTo>
                      <a:pt x="4448255" y="1054978"/>
                    </a:lnTo>
                    <a:close/>
                    <a:moveTo>
                      <a:pt x="3273043" y="56819"/>
                    </a:moveTo>
                    <a:lnTo>
                      <a:pt x="2501927" y="1252477"/>
                    </a:lnTo>
                    <a:lnTo>
                      <a:pt x="2466056" y="1257131"/>
                    </a:lnTo>
                    <a:lnTo>
                      <a:pt x="3236987" y="61760"/>
                    </a:lnTo>
                    <a:close/>
                    <a:moveTo>
                      <a:pt x="4806133" y="31791"/>
                    </a:moveTo>
                    <a:lnTo>
                      <a:pt x="4837493" y="34131"/>
                    </a:lnTo>
                    <a:lnTo>
                      <a:pt x="4178034" y="1056659"/>
                    </a:lnTo>
                    <a:lnTo>
                      <a:pt x="4144556" y="1057601"/>
                    </a:lnTo>
                    <a:close/>
                    <a:moveTo>
                      <a:pt x="3600155" y="20733"/>
                    </a:moveTo>
                    <a:lnTo>
                      <a:pt x="2841014" y="1197823"/>
                    </a:lnTo>
                    <a:lnTo>
                      <a:pt x="2803844" y="1204491"/>
                    </a:lnTo>
                    <a:lnTo>
                      <a:pt x="3565349" y="23735"/>
                    </a:lnTo>
                    <a:close/>
                    <a:moveTo>
                      <a:pt x="4516246" y="10158"/>
                    </a:moveTo>
                    <a:lnTo>
                      <a:pt x="4547607" y="12498"/>
                    </a:lnTo>
                    <a:lnTo>
                      <a:pt x="3866516" y="1068567"/>
                    </a:lnTo>
                    <a:lnTo>
                      <a:pt x="3832345" y="1070583"/>
                    </a:lnTo>
                    <a:close/>
                    <a:moveTo>
                      <a:pt x="3913499" y="3169"/>
                    </a:moveTo>
                    <a:lnTo>
                      <a:pt x="3182178" y="1137123"/>
                    </a:lnTo>
                    <a:lnTo>
                      <a:pt x="3157572" y="1140436"/>
                    </a:lnTo>
                    <a:lnTo>
                      <a:pt x="3145792" y="1142576"/>
                    </a:lnTo>
                    <a:lnTo>
                      <a:pt x="3879711" y="4593"/>
                    </a:lnTo>
                    <a:close/>
                    <a:moveTo>
                      <a:pt x="4230571" y="0"/>
                    </a:moveTo>
                    <a:lnTo>
                      <a:pt x="4242934" y="382"/>
                    </a:lnTo>
                    <a:lnTo>
                      <a:pt x="3537846" y="1093657"/>
                    </a:lnTo>
                    <a:lnTo>
                      <a:pt x="3502851" y="1096954"/>
                    </a:lnTo>
                    <a:lnTo>
                      <a:pt x="4210265" y="7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</p:grpSp>
        <p:sp>
          <p:nvSpPr>
            <p:cNvPr id="42" name="Google Shape;312;p25">
              <a:extLst>
                <a:ext uri="{FF2B5EF4-FFF2-40B4-BE49-F238E27FC236}">
                  <a16:creationId xmlns="" xmlns:a16="http://schemas.microsoft.com/office/drawing/2014/main" id="{B8B3A738-8FA4-40C6-ADCB-F9AE2D1DA490}"/>
                </a:ext>
              </a:extLst>
            </p:cNvPr>
            <p:cNvSpPr/>
            <p:nvPr/>
          </p:nvSpPr>
          <p:spPr>
            <a:xfrm>
              <a:off x="6516425" y="679273"/>
              <a:ext cx="2641302" cy="2642915"/>
            </a:xfrm>
            <a:custGeom>
              <a:avLst/>
              <a:gdLst/>
              <a:ahLst/>
              <a:cxnLst/>
              <a:rect l="l" t="t" r="r" b="b"/>
              <a:pathLst>
                <a:path w="3116580" h="3118484" extrusionOk="0">
                  <a:moveTo>
                    <a:pt x="1558290" y="3118485"/>
                  </a:moveTo>
                  <a:cubicBezTo>
                    <a:pt x="1436370" y="3118485"/>
                    <a:pt x="1321118" y="3064193"/>
                    <a:pt x="1225868" y="2962275"/>
                  </a:cubicBezTo>
                  <a:cubicBezTo>
                    <a:pt x="1165860" y="2898458"/>
                    <a:pt x="1115378" y="2818448"/>
                    <a:pt x="1076325" y="2723198"/>
                  </a:cubicBezTo>
                  <a:cubicBezTo>
                    <a:pt x="973455" y="2765108"/>
                    <a:pt x="874395" y="2787015"/>
                    <a:pt x="782955" y="2787015"/>
                  </a:cubicBezTo>
                  <a:cubicBezTo>
                    <a:pt x="610553" y="2787015"/>
                    <a:pt x="468630" y="2710815"/>
                    <a:pt x="391478" y="2576513"/>
                  </a:cubicBezTo>
                  <a:cubicBezTo>
                    <a:pt x="309563" y="2433638"/>
                    <a:pt x="312420" y="2244090"/>
                    <a:pt x="395288" y="2041208"/>
                  </a:cubicBezTo>
                  <a:cubicBezTo>
                    <a:pt x="300038" y="2001203"/>
                    <a:pt x="220027" y="1951673"/>
                    <a:pt x="156210" y="1891665"/>
                  </a:cubicBezTo>
                  <a:cubicBezTo>
                    <a:pt x="54293" y="1795463"/>
                    <a:pt x="0" y="1681163"/>
                    <a:pt x="0" y="1559243"/>
                  </a:cubicBezTo>
                  <a:cubicBezTo>
                    <a:pt x="0" y="1437323"/>
                    <a:pt x="54293" y="1322070"/>
                    <a:pt x="156210" y="1226820"/>
                  </a:cubicBezTo>
                  <a:cubicBezTo>
                    <a:pt x="220027" y="1166813"/>
                    <a:pt x="300038" y="1116330"/>
                    <a:pt x="395288" y="1077278"/>
                  </a:cubicBezTo>
                  <a:cubicBezTo>
                    <a:pt x="312420" y="874395"/>
                    <a:pt x="309563" y="684848"/>
                    <a:pt x="391478" y="541973"/>
                  </a:cubicBezTo>
                  <a:cubicBezTo>
                    <a:pt x="467678" y="408623"/>
                    <a:pt x="610553" y="331470"/>
                    <a:pt x="782955" y="331470"/>
                  </a:cubicBezTo>
                  <a:cubicBezTo>
                    <a:pt x="874395" y="331470"/>
                    <a:pt x="974408" y="353378"/>
                    <a:pt x="1076325" y="395288"/>
                  </a:cubicBezTo>
                  <a:cubicBezTo>
                    <a:pt x="1116330" y="300038"/>
                    <a:pt x="1165860" y="220028"/>
                    <a:pt x="1225868" y="156210"/>
                  </a:cubicBezTo>
                  <a:cubicBezTo>
                    <a:pt x="1322070" y="54293"/>
                    <a:pt x="1436370" y="0"/>
                    <a:pt x="1558290" y="0"/>
                  </a:cubicBezTo>
                  <a:cubicBezTo>
                    <a:pt x="1680210" y="0"/>
                    <a:pt x="1795463" y="54293"/>
                    <a:pt x="1890713" y="156210"/>
                  </a:cubicBezTo>
                  <a:cubicBezTo>
                    <a:pt x="1950720" y="220028"/>
                    <a:pt x="2001203" y="300038"/>
                    <a:pt x="2040255" y="395288"/>
                  </a:cubicBezTo>
                  <a:cubicBezTo>
                    <a:pt x="2143125" y="353378"/>
                    <a:pt x="2242185" y="331470"/>
                    <a:pt x="2333625" y="331470"/>
                  </a:cubicBezTo>
                  <a:cubicBezTo>
                    <a:pt x="2506028" y="331470"/>
                    <a:pt x="2647950" y="407670"/>
                    <a:pt x="2725103" y="541973"/>
                  </a:cubicBezTo>
                  <a:cubicBezTo>
                    <a:pt x="2807018" y="684848"/>
                    <a:pt x="2804160" y="874395"/>
                    <a:pt x="2721293" y="1077278"/>
                  </a:cubicBezTo>
                  <a:cubicBezTo>
                    <a:pt x="2816543" y="1117283"/>
                    <a:pt x="2896553" y="1166813"/>
                    <a:pt x="2960370" y="1226820"/>
                  </a:cubicBezTo>
                  <a:cubicBezTo>
                    <a:pt x="3062288" y="1323023"/>
                    <a:pt x="3116580" y="1437323"/>
                    <a:pt x="3116580" y="1559243"/>
                  </a:cubicBezTo>
                  <a:cubicBezTo>
                    <a:pt x="3116580" y="1681163"/>
                    <a:pt x="3062288" y="1796415"/>
                    <a:pt x="2960370" y="1891665"/>
                  </a:cubicBezTo>
                  <a:cubicBezTo>
                    <a:pt x="2896553" y="1951673"/>
                    <a:pt x="2816543" y="2002155"/>
                    <a:pt x="2721293" y="2041208"/>
                  </a:cubicBezTo>
                  <a:cubicBezTo>
                    <a:pt x="2804160" y="2244090"/>
                    <a:pt x="2807018" y="2433638"/>
                    <a:pt x="2725103" y="2576513"/>
                  </a:cubicBezTo>
                  <a:cubicBezTo>
                    <a:pt x="2648903" y="2709863"/>
                    <a:pt x="2506028" y="2787015"/>
                    <a:pt x="2333625" y="2787015"/>
                  </a:cubicBezTo>
                  <a:lnTo>
                    <a:pt x="2333625" y="2787015"/>
                  </a:lnTo>
                  <a:cubicBezTo>
                    <a:pt x="2242185" y="2787015"/>
                    <a:pt x="2142173" y="2765108"/>
                    <a:pt x="2040255" y="2723198"/>
                  </a:cubicBezTo>
                  <a:cubicBezTo>
                    <a:pt x="2000250" y="2818448"/>
                    <a:pt x="1950720" y="2898458"/>
                    <a:pt x="1890713" y="2962275"/>
                  </a:cubicBezTo>
                  <a:cubicBezTo>
                    <a:pt x="1795463" y="3064193"/>
                    <a:pt x="1680210" y="3118485"/>
                    <a:pt x="1558290" y="3118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43" name="Google Shape;313;p25">
              <a:extLst>
                <a:ext uri="{FF2B5EF4-FFF2-40B4-BE49-F238E27FC236}">
                  <a16:creationId xmlns="" xmlns:a16="http://schemas.microsoft.com/office/drawing/2014/main" id="{18CB6CF0-5BAA-49C6-AD67-221166C86BB6}"/>
                </a:ext>
              </a:extLst>
            </p:cNvPr>
            <p:cNvSpPr/>
            <p:nvPr/>
          </p:nvSpPr>
          <p:spPr>
            <a:xfrm>
              <a:off x="6631640" y="795595"/>
              <a:ext cx="2410632" cy="2410026"/>
            </a:xfrm>
            <a:custGeom>
              <a:avLst/>
              <a:gdLst/>
              <a:ahLst/>
              <a:cxnLst/>
              <a:rect l="l" t="t" r="r" b="b"/>
              <a:pathLst>
                <a:path w="2844403" h="2843688" extrusionOk="0">
                  <a:moveTo>
                    <a:pt x="2392918" y="1019413"/>
                  </a:moveTo>
                  <a:cubicBezTo>
                    <a:pt x="2707243" y="484108"/>
                    <a:pt x="2359581" y="136446"/>
                    <a:pt x="1824276" y="450771"/>
                  </a:cubicBezTo>
                  <a:cubicBezTo>
                    <a:pt x="1668066" y="-150257"/>
                    <a:pt x="1176576" y="-150257"/>
                    <a:pt x="1019413" y="450771"/>
                  </a:cubicBezTo>
                  <a:cubicBezTo>
                    <a:pt x="484108" y="136446"/>
                    <a:pt x="136446" y="484108"/>
                    <a:pt x="450771" y="1019413"/>
                  </a:cubicBezTo>
                  <a:cubicBezTo>
                    <a:pt x="-150257" y="1175623"/>
                    <a:pt x="-150257" y="1667113"/>
                    <a:pt x="450771" y="1824276"/>
                  </a:cubicBezTo>
                  <a:cubicBezTo>
                    <a:pt x="136446" y="2359581"/>
                    <a:pt x="484108" y="2707243"/>
                    <a:pt x="1019413" y="2392918"/>
                  </a:cubicBezTo>
                  <a:cubicBezTo>
                    <a:pt x="1175623" y="2993946"/>
                    <a:pt x="1667113" y="2993946"/>
                    <a:pt x="1824276" y="2392918"/>
                  </a:cubicBezTo>
                  <a:cubicBezTo>
                    <a:pt x="2359581" y="2707243"/>
                    <a:pt x="2707243" y="2359581"/>
                    <a:pt x="2392918" y="1824276"/>
                  </a:cubicBezTo>
                  <a:cubicBezTo>
                    <a:pt x="2994898" y="1667113"/>
                    <a:pt x="2994898" y="1175623"/>
                    <a:pt x="2392918" y="10194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grpSp>
          <p:nvGrpSpPr>
            <p:cNvPr id="44" name="Google Shape;314;p25">
              <a:extLst>
                <a:ext uri="{FF2B5EF4-FFF2-40B4-BE49-F238E27FC236}">
                  <a16:creationId xmlns="" xmlns:a16="http://schemas.microsoft.com/office/drawing/2014/main" id="{039E7A82-B86A-40F0-8812-09119ADAB4A7}"/>
                </a:ext>
              </a:extLst>
            </p:cNvPr>
            <p:cNvGrpSpPr/>
            <p:nvPr/>
          </p:nvGrpSpPr>
          <p:grpSpPr>
            <a:xfrm>
              <a:off x="6588959" y="752746"/>
              <a:ext cx="2493346" cy="2493145"/>
              <a:chOff x="4676775" y="1912858"/>
              <a:chExt cx="2945129" cy="2944891"/>
            </a:xfrm>
          </p:grpSpPr>
          <p:sp>
            <p:nvSpPr>
              <p:cNvPr id="45" name="Google Shape;315;p25">
                <a:extLst>
                  <a:ext uri="{FF2B5EF4-FFF2-40B4-BE49-F238E27FC236}">
                    <a16:creationId xmlns="" xmlns:a16="http://schemas.microsoft.com/office/drawing/2014/main" id="{4E7A31C8-8294-4B14-B621-7F4869BD31E2}"/>
                  </a:ext>
                </a:extLst>
              </p:cNvPr>
              <p:cNvSpPr/>
              <p:nvPr/>
            </p:nvSpPr>
            <p:spPr>
              <a:xfrm>
                <a:off x="5696902" y="4416742"/>
                <a:ext cx="33337" cy="30479"/>
              </a:xfrm>
              <a:custGeom>
                <a:avLst/>
                <a:gdLst/>
                <a:ahLst/>
                <a:cxnLst/>
                <a:rect l="l" t="t" r="r" b="b"/>
                <a:pathLst>
                  <a:path w="33337" h="30479" extrusionOk="0">
                    <a:moveTo>
                      <a:pt x="24765" y="30480"/>
                    </a:moveTo>
                    <a:cubicBezTo>
                      <a:pt x="22860" y="24765"/>
                      <a:pt x="20955" y="19050"/>
                      <a:pt x="19050" y="14288"/>
                    </a:cubicBezTo>
                    <a:cubicBezTo>
                      <a:pt x="14288" y="17145"/>
                      <a:pt x="8572" y="20002"/>
                      <a:pt x="3810" y="21907"/>
                    </a:cubicBezTo>
                    <a:lnTo>
                      <a:pt x="0" y="13335"/>
                    </a:lnTo>
                    <a:cubicBezTo>
                      <a:pt x="6667" y="9525"/>
                      <a:pt x="13335" y="6667"/>
                      <a:pt x="20002" y="2857"/>
                    </a:cubicBezTo>
                    <a:lnTo>
                      <a:pt x="24765" y="0"/>
                    </a:lnTo>
                    <a:lnTo>
                      <a:pt x="26670" y="4763"/>
                    </a:lnTo>
                    <a:cubicBezTo>
                      <a:pt x="28575" y="12382"/>
                      <a:pt x="31432" y="19050"/>
                      <a:pt x="33338" y="26670"/>
                    </a:cubicBezTo>
                    <a:lnTo>
                      <a:pt x="24765" y="304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46" name="Google Shape;316;p25">
                <a:extLst>
                  <a:ext uri="{FF2B5EF4-FFF2-40B4-BE49-F238E27FC236}">
                    <a16:creationId xmlns="" xmlns:a16="http://schemas.microsoft.com/office/drawing/2014/main" id="{253449DF-9E2F-4951-89E5-CA4D21B84F35}"/>
                  </a:ext>
                </a:extLst>
              </p:cNvPr>
              <p:cNvSpPr/>
              <p:nvPr/>
            </p:nvSpPr>
            <p:spPr>
              <a:xfrm>
                <a:off x="5087302" y="3805237"/>
                <a:ext cx="29527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33337" extrusionOk="0">
                    <a:moveTo>
                      <a:pt x="17145" y="33338"/>
                    </a:moveTo>
                    <a:lnTo>
                      <a:pt x="8573" y="29528"/>
                    </a:lnTo>
                    <a:cubicBezTo>
                      <a:pt x="11430" y="24765"/>
                      <a:pt x="13335" y="19050"/>
                      <a:pt x="16193" y="14288"/>
                    </a:cubicBezTo>
                    <a:cubicBezTo>
                      <a:pt x="10477" y="12383"/>
                      <a:pt x="4763" y="10478"/>
                      <a:pt x="0" y="8572"/>
                    </a:cubicBezTo>
                    <a:lnTo>
                      <a:pt x="2858" y="0"/>
                    </a:lnTo>
                    <a:cubicBezTo>
                      <a:pt x="9525" y="2858"/>
                      <a:pt x="17145" y="4763"/>
                      <a:pt x="24765" y="6667"/>
                    </a:cubicBezTo>
                    <a:lnTo>
                      <a:pt x="29527" y="8572"/>
                    </a:lnTo>
                    <a:lnTo>
                      <a:pt x="26670" y="13335"/>
                    </a:lnTo>
                    <a:cubicBezTo>
                      <a:pt x="23813" y="19050"/>
                      <a:pt x="20002" y="25717"/>
                      <a:pt x="17145" y="333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47" name="Google Shape;317;p25">
                <a:extLst>
                  <a:ext uri="{FF2B5EF4-FFF2-40B4-BE49-F238E27FC236}">
                    <a16:creationId xmlns="" xmlns:a16="http://schemas.microsoft.com/office/drawing/2014/main" id="{08231C4F-3D78-4E3C-ABE3-01699BB32D15}"/>
                  </a:ext>
                </a:extLst>
              </p:cNvPr>
              <p:cNvSpPr/>
              <p:nvPr/>
            </p:nvSpPr>
            <p:spPr>
              <a:xfrm>
                <a:off x="4676775" y="2973704"/>
                <a:ext cx="370522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370522" h="822960" extrusionOk="0">
                    <a:moveTo>
                      <a:pt x="366713" y="822960"/>
                    </a:moveTo>
                    <a:cubicBezTo>
                      <a:pt x="352425" y="817245"/>
                      <a:pt x="337185" y="811530"/>
                      <a:pt x="323850" y="804863"/>
                    </a:cubicBezTo>
                    <a:lnTo>
                      <a:pt x="327660" y="796290"/>
                    </a:lnTo>
                    <a:cubicBezTo>
                      <a:pt x="340995" y="802005"/>
                      <a:pt x="355283" y="808673"/>
                      <a:pt x="370523" y="814388"/>
                    </a:cubicBezTo>
                    <a:lnTo>
                      <a:pt x="366713" y="822960"/>
                    </a:lnTo>
                    <a:close/>
                    <a:moveTo>
                      <a:pt x="281940" y="784860"/>
                    </a:moveTo>
                    <a:cubicBezTo>
                      <a:pt x="267653" y="777240"/>
                      <a:pt x="254318" y="769620"/>
                      <a:pt x="240983" y="762000"/>
                    </a:cubicBezTo>
                    <a:lnTo>
                      <a:pt x="245745" y="754380"/>
                    </a:lnTo>
                    <a:cubicBezTo>
                      <a:pt x="259080" y="762000"/>
                      <a:pt x="272415" y="769620"/>
                      <a:pt x="285750" y="776288"/>
                    </a:cubicBezTo>
                    <a:lnTo>
                      <a:pt x="281940" y="784860"/>
                    </a:lnTo>
                    <a:close/>
                    <a:moveTo>
                      <a:pt x="200977" y="737235"/>
                    </a:moveTo>
                    <a:cubicBezTo>
                      <a:pt x="187643" y="728663"/>
                      <a:pt x="175260" y="719138"/>
                      <a:pt x="162877" y="709613"/>
                    </a:cubicBezTo>
                    <a:lnTo>
                      <a:pt x="168593" y="701993"/>
                    </a:lnTo>
                    <a:cubicBezTo>
                      <a:pt x="180023" y="711518"/>
                      <a:pt x="192405" y="720090"/>
                      <a:pt x="205740" y="729615"/>
                    </a:cubicBezTo>
                    <a:lnTo>
                      <a:pt x="200977" y="737235"/>
                    </a:lnTo>
                    <a:close/>
                    <a:moveTo>
                      <a:pt x="128588" y="679133"/>
                    </a:moveTo>
                    <a:cubicBezTo>
                      <a:pt x="117157" y="668655"/>
                      <a:pt x="105727" y="657225"/>
                      <a:pt x="96203" y="645795"/>
                    </a:cubicBezTo>
                    <a:lnTo>
                      <a:pt x="102870" y="640080"/>
                    </a:lnTo>
                    <a:cubicBezTo>
                      <a:pt x="112395" y="651510"/>
                      <a:pt x="123825" y="661988"/>
                      <a:pt x="135255" y="673418"/>
                    </a:cubicBezTo>
                    <a:lnTo>
                      <a:pt x="128588" y="679133"/>
                    </a:lnTo>
                    <a:close/>
                    <a:moveTo>
                      <a:pt x="66675" y="609600"/>
                    </a:moveTo>
                    <a:cubicBezTo>
                      <a:pt x="57150" y="596265"/>
                      <a:pt x="49530" y="582930"/>
                      <a:pt x="41910" y="569595"/>
                    </a:cubicBezTo>
                    <a:lnTo>
                      <a:pt x="49530" y="564833"/>
                    </a:lnTo>
                    <a:cubicBezTo>
                      <a:pt x="56197" y="578168"/>
                      <a:pt x="64770" y="590550"/>
                      <a:pt x="74295" y="603885"/>
                    </a:cubicBezTo>
                    <a:lnTo>
                      <a:pt x="66675" y="609600"/>
                    </a:lnTo>
                    <a:close/>
                    <a:moveTo>
                      <a:pt x="21907" y="526733"/>
                    </a:moveTo>
                    <a:cubicBezTo>
                      <a:pt x="16193" y="512445"/>
                      <a:pt x="11430" y="497205"/>
                      <a:pt x="8572" y="481965"/>
                    </a:cubicBezTo>
                    <a:lnTo>
                      <a:pt x="17145" y="480060"/>
                    </a:lnTo>
                    <a:cubicBezTo>
                      <a:pt x="20003" y="494348"/>
                      <a:pt x="24765" y="509588"/>
                      <a:pt x="30480" y="523875"/>
                    </a:cubicBezTo>
                    <a:lnTo>
                      <a:pt x="21907" y="526733"/>
                    </a:lnTo>
                    <a:close/>
                    <a:moveTo>
                      <a:pt x="953" y="435292"/>
                    </a:moveTo>
                    <a:cubicBezTo>
                      <a:pt x="0" y="427673"/>
                      <a:pt x="0" y="419100"/>
                      <a:pt x="0" y="411480"/>
                    </a:cubicBezTo>
                    <a:cubicBezTo>
                      <a:pt x="0" y="403860"/>
                      <a:pt x="0" y="396240"/>
                      <a:pt x="953" y="388620"/>
                    </a:cubicBezTo>
                    <a:lnTo>
                      <a:pt x="10478" y="389573"/>
                    </a:lnTo>
                    <a:cubicBezTo>
                      <a:pt x="9525" y="397192"/>
                      <a:pt x="9525" y="404813"/>
                      <a:pt x="9525" y="412433"/>
                    </a:cubicBezTo>
                    <a:cubicBezTo>
                      <a:pt x="9525" y="420053"/>
                      <a:pt x="9525" y="427673"/>
                      <a:pt x="10478" y="435292"/>
                    </a:cubicBezTo>
                    <a:lnTo>
                      <a:pt x="953" y="435292"/>
                    </a:lnTo>
                    <a:close/>
                    <a:moveTo>
                      <a:pt x="17145" y="343853"/>
                    </a:moveTo>
                    <a:lnTo>
                      <a:pt x="8572" y="341948"/>
                    </a:lnTo>
                    <a:cubicBezTo>
                      <a:pt x="12382" y="326708"/>
                      <a:pt x="16193" y="311467"/>
                      <a:pt x="21907" y="297180"/>
                    </a:cubicBezTo>
                    <a:lnTo>
                      <a:pt x="30480" y="300038"/>
                    </a:lnTo>
                    <a:cubicBezTo>
                      <a:pt x="24765" y="314325"/>
                      <a:pt x="20003" y="329565"/>
                      <a:pt x="17145" y="343853"/>
                    </a:cubicBezTo>
                    <a:close/>
                    <a:moveTo>
                      <a:pt x="49530" y="259080"/>
                    </a:moveTo>
                    <a:lnTo>
                      <a:pt x="41910" y="254317"/>
                    </a:lnTo>
                    <a:cubicBezTo>
                      <a:pt x="49530" y="240983"/>
                      <a:pt x="57150" y="227648"/>
                      <a:pt x="66675" y="214313"/>
                    </a:cubicBezTo>
                    <a:lnTo>
                      <a:pt x="74295" y="220028"/>
                    </a:lnTo>
                    <a:cubicBezTo>
                      <a:pt x="64770" y="232410"/>
                      <a:pt x="56197" y="245745"/>
                      <a:pt x="49530" y="259080"/>
                    </a:cubicBezTo>
                    <a:close/>
                    <a:moveTo>
                      <a:pt x="101918" y="183833"/>
                    </a:moveTo>
                    <a:lnTo>
                      <a:pt x="95250" y="178117"/>
                    </a:lnTo>
                    <a:cubicBezTo>
                      <a:pt x="105727" y="166688"/>
                      <a:pt x="116205" y="155258"/>
                      <a:pt x="127635" y="144780"/>
                    </a:cubicBezTo>
                    <a:lnTo>
                      <a:pt x="134302" y="151448"/>
                    </a:lnTo>
                    <a:cubicBezTo>
                      <a:pt x="122873" y="161925"/>
                      <a:pt x="112395" y="172403"/>
                      <a:pt x="101918" y="183833"/>
                    </a:cubicBezTo>
                    <a:close/>
                    <a:moveTo>
                      <a:pt x="168593" y="120967"/>
                    </a:moveTo>
                    <a:lnTo>
                      <a:pt x="162877" y="113348"/>
                    </a:lnTo>
                    <a:cubicBezTo>
                      <a:pt x="175260" y="103823"/>
                      <a:pt x="187643" y="94298"/>
                      <a:pt x="200025" y="85725"/>
                    </a:cubicBezTo>
                    <a:lnTo>
                      <a:pt x="204788" y="93345"/>
                    </a:lnTo>
                    <a:cubicBezTo>
                      <a:pt x="193358" y="101917"/>
                      <a:pt x="180975" y="111442"/>
                      <a:pt x="168593" y="120967"/>
                    </a:cubicBezTo>
                    <a:close/>
                    <a:moveTo>
                      <a:pt x="244793" y="68580"/>
                    </a:moveTo>
                    <a:lnTo>
                      <a:pt x="240030" y="60960"/>
                    </a:lnTo>
                    <a:cubicBezTo>
                      <a:pt x="253365" y="53340"/>
                      <a:pt x="266700" y="45720"/>
                      <a:pt x="280988" y="38100"/>
                    </a:cubicBezTo>
                    <a:lnTo>
                      <a:pt x="284798" y="46673"/>
                    </a:lnTo>
                    <a:cubicBezTo>
                      <a:pt x="271463" y="53340"/>
                      <a:pt x="258127" y="60960"/>
                      <a:pt x="244793" y="68580"/>
                    </a:cubicBezTo>
                    <a:close/>
                    <a:moveTo>
                      <a:pt x="326708" y="26670"/>
                    </a:moveTo>
                    <a:lnTo>
                      <a:pt x="322898" y="18098"/>
                    </a:lnTo>
                    <a:cubicBezTo>
                      <a:pt x="337185" y="11430"/>
                      <a:pt x="351473" y="5715"/>
                      <a:pt x="365760" y="0"/>
                    </a:cubicBezTo>
                    <a:lnTo>
                      <a:pt x="368618" y="8573"/>
                    </a:lnTo>
                    <a:cubicBezTo>
                      <a:pt x="355283" y="14288"/>
                      <a:pt x="340995" y="20003"/>
                      <a:pt x="326708" y="266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48" name="Google Shape;318;p25">
                <a:extLst>
                  <a:ext uri="{FF2B5EF4-FFF2-40B4-BE49-F238E27FC236}">
                    <a16:creationId xmlns="" xmlns:a16="http://schemas.microsoft.com/office/drawing/2014/main" id="{9955ABC7-7F46-490B-851E-11122CE8E087}"/>
                  </a:ext>
                </a:extLst>
              </p:cNvPr>
              <p:cNvSpPr/>
              <p:nvPr/>
            </p:nvSpPr>
            <p:spPr>
              <a:xfrm>
                <a:off x="5087302" y="2932747"/>
                <a:ext cx="30480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33337" extrusionOk="0">
                    <a:moveTo>
                      <a:pt x="2858" y="33338"/>
                    </a:moveTo>
                    <a:lnTo>
                      <a:pt x="0" y="24765"/>
                    </a:lnTo>
                    <a:cubicBezTo>
                      <a:pt x="5715" y="22860"/>
                      <a:pt x="11430" y="20955"/>
                      <a:pt x="16193" y="19050"/>
                    </a:cubicBezTo>
                    <a:cubicBezTo>
                      <a:pt x="13335" y="14288"/>
                      <a:pt x="10477" y="8573"/>
                      <a:pt x="8573" y="3810"/>
                    </a:cubicBezTo>
                    <a:lnTo>
                      <a:pt x="17145" y="0"/>
                    </a:lnTo>
                    <a:cubicBezTo>
                      <a:pt x="20955" y="6667"/>
                      <a:pt x="23813" y="13335"/>
                      <a:pt x="27623" y="20002"/>
                    </a:cubicBezTo>
                    <a:lnTo>
                      <a:pt x="30480" y="24765"/>
                    </a:lnTo>
                    <a:lnTo>
                      <a:pt x="25718" y="26670"/>
                    </a:lnTo>
                    <a:cubicBezTo>
                      <a:pt x="17145" y="28575"/>
                      <a:pt x="10477" y="31432"/>
                      <a:pt x="2858" y="333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49" name="Google Shape;319;p25">
                <a:extLst>
                  <a:ext uri="{FF2B5EF4-FFF2-40B4-BE49-F238E27FC236}">
                    <a16:creationId xmlns="" xmlns:a16="http://schemas.microsoft.com/office/drawing/2014/main" id="{0F852A26-63E5-4346-9CBE-695D82792A52}"/>
                  </a:ext>
                </a:extLst>
              </p:cNvPr>
              <p:cNvSpPr/>
              <p:nvPr/>
            </p:nvSpPr>
            <p:spPr>
              <a:xfrm>
                <a:off x="5009197" y="2244089"/>
                <a:ext cx="648652" cy="650557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50557" extrusionOk="0">
                    <a:moveTo>
                      <a:pt x="66675" y="650558"/>
                    </a:moveTo>
                    <a:cubicBezTo>
                      <a:pt x="60007" y="636270"/>
                      <a:pt x="54292" y="621983"/>
                      <a:pt x="48577" y="607695"/>
                    </a:cubicBezTo>
                    <a:lnTo>
                      <a:pt x="58102" y="603885"/>
                    </a:lnTo>
                    <a:cubicBezTo>
                      <a:pt x="63817" y="618173"/>
                      <a:pt x="69532" y="632460"/>
                      <a:pt x="76200" y="646748"/>
                    </a:cubicBezTo>
                    <a:lnTo>
                      <a:pt x="66675" y="650558"/>
                    </a:lnTo>
                    <a:close/>
                    <a:moveTo>
                      <a:pt x="33338" y="562928"/>
                    </a:moveTo>
                    <a:cubicBezTo>
                      <a:pt x="28575" y="547688"/>
                      <a:pt x="23813" y="532448"/>
                      <a:pt x="20002" y="518160"/>
                    </a:cubicBezTo>
                    <a:lnTo>
                      <a:pt x="28575" y="516255"/>
                    </a:lnTo>
                    <a:cubicBezTo>
                      <a:pt x="32385" y="530543"/>
                      <a:pt x="37147" y="545783"/>
                      <a:pt x="41910" y="561023"/>
                    </a:cubicBezTo>
                    <a:lnTo>
                      <a:pt x="33338" y="562928"/>
                    </a:lnTo>
                    <a:close/>
                    <a:moveTo>
                      <a:pt x="10477" y="472440"/>
                    </a:moveTo>
                    <a:cubicBezTo>
                      <a:pt x="7620" y="457200"/>
                      <a:pt x="4763" y="441008"/>
                      <a:pt x="3810" y="425768"/>
                    </a:cubicBezTo>
                    <a:lnTo>
                      <a:pt x="13335" y="424815"/>
                    </a:lnTo>
                    <a:cubicBezTo>
                      <a:pt x="15240" y="440055"/>
                      <a:pt x="17145" y="455295"/>
                      <a:pt x="20002" y="470535"/>
                    </a:cubicBezTo>
                    <a:lnTo>
                      <a:pt x="10477" y="472440"/>
                    </a:lnTo>
                    <a:close/>
                    <a:moveTo>
                      <a:pt x="0" y="380048"/>
                    </a:moveTo>
                    <a:cubicBezTo>
                      <a:pt x="0" y="375285"/>
                      <a:pt x="0" y="369570"/>
                      <a:pt x="0" y="364808"/>
                    </a:cubicBezTo>
                    <a:cubicBezTo>
                      <a:pt x="0" y="354330"/>
                      <a:pt x="0" y="343853"/>
                      <a:pt x="952" y="333375"/>
                    </a:cubicBezTo>
                    <a:lnTo>
                      <a:pt x="10477" y="334328"/>
                    </a:lnTo>
                    <a:cubicBezTo>
                      <a:pt x="9525" y="344805"/>
                      <a:pt x="9525" y="354330"/>
                      <a:pt x="9525" y="364808"/>
                    </a:cubicBezTo>
                    <a:cubicBezTo>
                      <a:pt x="9525" y="369570"/>
                      <a:pt x="9525" y="375285"/>
                      <a:pt x="9525" y="380048"/>
                    </a:cubicBezTo>
                    <a:lnTo>
                      <a:pt x="0" y="380048"/>
                    </a:lnTo>
                    <a:close/>
                    <a:moveTo>
                      <a:pt x="15240" y="287655"/>
                    </a:moveTo>
                    <a:lnTo>
                      <a:pt x="6667" y="285750"/>
                    </a:lnTo>
                    <a:cubicBezTo>
                      <a:pt x="9525" y="270510"/>
                      <a:pt x="13335" y="254318"/>
                      <a:pt x="17145" y="240030"/>
                    </a:cubicBezTo>
                    <a:lnTo>
                      <a:pt x="25717" y="242888"/>
                    </a:lnTo>
                    <a:cubicBezTo>
                      <a:pt x="20955" y="258127"/>
                      <a:pt x="17145" y="272415"/>
                      <a:pt x="15240" y="287655"/>
                    </a:cubicBezTo>
                    <a:close/>
                    <a:moveTo>
                      <a:pt x="40957" y="200977"/>
                    </a:moveTo>
                    <a:lnTo>
                      <a:pt x="32385" y="197168"/>
                    </a:lnTo>
                    <a:cubicBezTo>
                      <a:pt x="37147" y="186690"/>
                      <a:pt x="41910" y="177165"/>
                      <a:pt x="47625" y="167640"/>
                    </a:cubicBezTo>
                    <a:cubicBezTo>
                      <a:pt x="49530" y="163830"/>
                      <a:pt x="52388" y="160020"/>
                      <a:pt x="54292" y="156210"/>
                    </a:cubicBezTo>
                    <a:lnTo>
                      <a:pt x="61913" y="160973"/>
                    </a:lnTo>
                    <a:cubicBezTo>
                      <a:pt x="60007" y="164783"/>
                      <a:pt x="57150" y="168593"/>
                      <a:pt x="55245" y="172403"/>
                    </a:cubicBezTo>
                    <a:cubicBezTo>
                      <a:pt x="50482" y="180975"/>
                      <a:pt x="45720" y="190500"/>
                      <a:pt x="40957" y="200977"/>
                    </a:cubicBezTo>
                    <a:close/>
                    <a:moveTo>
                      <a:pt x="90488" y="123825"/>
                    </a:moveTo>
                    <a:lnTo>
                      <a:pt x="83820" y="118110"/>
                    </a:lnTo>
                    <a:cubicBezTo>
                      <a:pt x="94298" y="105728"/>
                      <a:pt x="104775" y="95250"/>
                      <a:pt x="117157" y="84773"/>
                    </a:cubicBezTo>
                    <a:lnTo>
                      <a:pt x="122873" y="91440"/>
                    </a:lnTo>
                    <a:cubicBezTo>
                      <a:pt x="110490" y="100965"/>
                      <a:pt x="100013" y="111443"/>
                      <a:pt x="90488" y="123825"/>
                    </a:cubicBezTo>
                    <a:close/>
                    <a:moveTo>
                      <a:pt x="645795" y="76200"/>
                    </a:moveTo>
                    <a:cubicBezTo>
                      <a:pt x="631507" y="69533"/>
                      <a:pt x="617220" y="63818"/>
                      <a:pt x="602932" y="58103"/>
                    </a:cubicBezTo>
                    <a:lnTo>
                      <a:pt x="605790" y="49530"/>
                    </a:lnTo>
                    <a:cubicBezTo>
                      <a:pt x="620078" y="55245"/>
                      <a:pt x="634365" y="60960"/>
                      <a:pt x="648653" y="67628"/>
                    </a:cubicBezTo>
                    <a:lnTo>
                      <a:pt x="645795" y="76200"/>
                    </a:lnTo>
                    <a:close/>
                    <a:moveTo>
                      <a:pt x="159067" y="63818"/>
                    </a:moveTo>
                    <a:lnTo>
                      <a:pt x="154305" y="56198"/>
                    </a:lnTo>
                    <a:cubicBezTo>
                      <a:pt x="167640" y="47625"/>
                      <a:pt x="180975" y="40958"/>
                      <a:pt x="196215" y="34290"/>
                    </a:cubicBezTo>
                    <a:lnTo>
                      <a:pt x="200025" y="42863"/>
                    </a:lnTo>
                    <a:cubicBezTo>
                      <a:pt x="185738" y="48578"/>
                      <a:pt x="171450" y="56198"/>
                      <a:pt x="159067" y="63818"/>
                    </a:cubicBezTo>
                    <a:close/>
                    <a:moveTo>
                      <a:pt x="559118" y="42863"/>
                    </a:moveTo>
                    <a:cubicBezTo>
                      <a:pt x="543878" y="38100"/>
                      <a:pt x="529590" y="33338"/>
                      <a:pt x="514350" y="29528"/>
                    </a:cubicBezTo>
                    <a:lnTo>
                      <a:pt x="516255" y="20955"/>
                    </a:lnTo>
                    <a:cubicBezTo>
                      <a:pt x="530543" y="24765"/>
                      <a:pt x="545782" y="29528"/>
                      <a:pt x="561023" y="34290"/>
                    </a:cubicBezTo>
                    <a:lnTo>
                      <a:pt x="559118" y="42863"/>
                    </a:lnTo>
                    <a:close/>
                    <a:moveTo>
                      <a:pt x="241935" y="26670"/>
                    </a:moveTo>
                    <a:lnTo>
                      <a:pt x="239077" y="18098"/>
                    </a:lnTo>
                    <a:cubicBezTo>
                      <a:pt x="253365" y="13335"/>
                      <a:pt x="269557" y="10478"/>
                      <a:pt x="284798" y="7620"/>
                    </a:cubicBezTo>
                    <a:lnTo>
                      <a:pt x="286703" y="16193"/>
                    </a:lnTo>
                    <a:cubicBezTo>
                      <a:pt x="271463" y="19050"/>
                      <a:pt x="256223" y="21908"/>
                      <a:pt x="241935" y="26670"/>
                    </a:cubicBezTo>
                    <a:close/>
                    <a:moveTo>
                      <a:pt x="469582" y="20003"/>
                    </a:moveTo>
                    <a:cubicBezTo>
                      <a:pt x="454342" y="17145"/>
                      <a:pt x="439103" y="14288"/>
                      <a:pt x="423863" y="13335"/>
                    </a:cubicBezTo>
                    <a:lnTo>
                      <a:pt x="424815" y="3810"/>
                    </a:lnTo>
                    <a:cubicBezTo>
                      <a:pt x="440055" y="5715"/>
                      <a:pt x="455295" y="7620"/>
                      <a:pt x="471488" y="10478"/>
                    </a:cubicBezTo>
                    <a:lnTo>
                      <a:pt x="469582" y="20003"/>
                    </a:lnTo>
                    <a:close/>
                    <a:moveTo>
                      <a:pt x="332423" y="10478"/>
                    </a:moveTo>
                    <a:lnTo>
                      <a:pt x="331470" y="953"/>
                    </a:lnTo>
                    <a:cubicBezTo>
                      <a:pt x="346710" y="0"/>
                      <a:pt x="361950" y="0"/>
                      <a:pt x="378142" y="0"/>
                    </a:cubicBezTo>
                    <a:lnTo>
                      <a:pt x="378142" y="9525"/>
                    </a:lnTo>
                    <a:cubicBezTo>
                      <a:pt x="362903" y="9525"/>
                      <a:pt x="347663" y="9525"/>
                      <a:pt x="332423" y="104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0" name="Google Shape;320;p25">
                <a:extLst>
                  <a:ext uri="{FF2B5EF4-FFF2-40B4-BE49-F238E27FC236}">
                    <a16:creationId xmlns="" xmlns:a16="http://schemas.microsoft.com/office/drawing/2014/main" id="{921181A3-A4E2-42E9-BD3C-CBC5BFE82AFB}"/>
                  </a:ext>
                </a:extLst>
              </p:cNvPr>
              <p:cNvSpPr/>
              <p:nvPr/>
            </p:nvSpPr>
            <p:spPr>
              <a:xfrm>
                <a:off x="5696902" y="2322194"/>
                <a:ext cx="33337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33337" h="30480" extrusionOk="0">
                    <a:moveTo>
                      <a:pt x="24765" y="30480"/>
                    </a:moveTo>
                    <a:lnTo>
                      <a:pt x="20002" y="27623"/>
                    </a:lnTo>
                    <a:cubicBezTo>
                      <a:pt x="13335" y="23813"/>
                      <a:pt x="6667" y="20955"/>
                      <a:pt x="0" y="17145"/>
                    </a:cubicBezTo>
                    <a:lnTo>
                      <a:pt x="3810" y="8573"/>
                    </a:lnTo>
                    <a:cubicBezTo>
                      <a:pt x="8572" y="11430"/>
                      <a:pt x="14288" y="13335"/>
                      <a:pt x="19050" y="16193"/>
                    </a:cubicBezTo>
                    <a:cubicBezTo>
                      <a:pt x="20955" y="10478"/>
                      <a:pt x="22860" y="4763"/>
                      <a:pt x="24765" y="0"/>
                    </a:cubicBezTo>
                    <a:lnTo>
                      <a:pt x="33338" y="2857"/>
                    </a:lnTo>
                    <a:cubicBezTo>
                      <a:pt x="30480" y="9525"/>
                      <a:pt x="28575" y="17145"/>
                      <a:pt x="26670" y="24765"/>
                    </a:cubicBezTo>
                    <a:lnTo>
                      <a:pt x="24765" y="304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1" name="Google Shape;321;p25">
                <a:extLst>
                  <a:ext uri="{FF2B5EF4-FFF2-40B4-BE49-F238E27FC236}">
                    <a16:creationId xmlns="" xmlns:a16="http://schemas.microsoft.com/office/drawing/2014/main" id="{3E7471FE-C9CD-4F8B-BDB9-5CA148F1723B}"/>
                  </a:ext>
                </a:extLst>
              </p:cNvPr>
              <p:cNvSpPr/>
              <p:nvPr/>
            </p:nvSpPr>
            <p:spPr>
              <a:xfrm>
                <a:off x="5737859" y="1912858"/>
                <a:ext cx="822960" cy="370284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370284" extrusionOk="0">
                    <a:moveTo>
                      <a:pt x="8573" y="370284"/>
                    </a:moveTo>
                    <a:lnTo>
                      <a:pt x="0" y="367427"/>
                    </a:lnTo>
                    <a:cubicBezTo>
                      <a:pt x="5715" y="353139"/>
                      <a:pt x="11430" y="337899"/>
                      <a:pt x="18098" y="324564"/>
                    </a:cubicBezTo>
                    <a:lnTo>
                      <a:pt x="26670" y="328374"/>
                    </a:lnTo>
                    <a:cubicBezTo>
                      <a:pt x="20003" y="340757"/>
                      <a:pt x="14288" y="355044"/>
                      <a:pt x="8573" y="370284"/>
                    </a:cubicBezTo>
                    <a:close/>
                    <a:moveTo>
                      <a:pt x="814388" y="369332"/>
                    </a:moveTo>
                    <a:cubicBezTo>
                      <a:pt x="808673" y="355044"/>
                      <a:pt x="802958" y="340757"/>
                      <a:pt x="796290" y="326469"/>
                    </a:cubicBezTo>
                    <a:lnTo>
                      <a:pt x="804863" y="322659"/>
                    </a:lnTo>
                    <a:cubicBezTo>
                      <a:pt x="811530" y="336947"/>
                      <a:pt x="817245" y="351234"/>
                      <a:pt x="822960" y="365522"/>
                    </a:cubicBezTo>
                    <a:lnTo>
                      <a:pt x="814388" y="369332"/>
                    </a:lnTo>
                    <a:close/>
                    <a:moveTo>
                      <a:pt x="46673" y="285512"/>
                    </a:moveTo>
                    <a:lnTo>
                      <a:pt x="38100" y="281702"/>
                    </a:lnTo>
                    <a:cubicBezTo>
                      <a:pt x="45720" y="267414"/>
                      <a:pt x="52388" y="254079"/>
                      <a:pt x="60960" y="240744"/>
                    </a:cubicBezTo>
                    <a:lnTo>
                      <a:pt x="68580" y="245507"/>
                    </a:lnTo>
                    <a:cubicBezTo>
                      <a:pt x="60960" y="257889"/>
                      <a:pt x="53340" y="272177"/>
                      <a:pt x="46673" y="285512"/>
                    </a:cubicBezTo>
                    <a:close/>
                    <a:moveTo>
                      <a:pt x="776288" y="285512"/>
                    </a:moveTo>
                    <a:cubicBezTo>
                      <a:pt x="769620" y="271224"/>
                      <a:pt x="762000" y="257889"/>
                      <a:pt x="754380" y="245507"/>
                    </a:cubicBezTo>
                    <a:lnTo>
                      <a:pt x="762000" y="240744"/>
                    </a:lnTo>
                    <a:cubicBezTo>
                      <a:pt x="769620" y="254079"/>
                      <a:pt x="777240" y="267414"/>
                      <a:pt x="784860" y="281702"/>
                    </a:cubicBezTo>
                    <a:lnTo>
                      <a:pt x="776288" y="285512"/>
                    </a:lnTo>
                    <a:close/>
                    <a:moveTo>
                      <a:pt x="93345" y="206454"/>
                    </a:moveTo>
                    <a:lnTo>
                      <a:pt x="85725" y="201692"/>
                    </a:lnTo>
                    <a:cubicBezTo>
                      <a:pt x="94298" y="188357"/>
                      <a:pt x="103823" y="175974"/>
                      <a:pt x="113348" y="163592"/>
                    </a:cubicBezTo>
                    <a:lnTo>
                      <a:pt x="120968" y="169307"/>
                    </a:lnTo>
                    <a:cubicBezTo>
                      <a:pt x="111443" y="180737"/>
                      <a:pt x="101918" y="193119"/>
                      <a:pt x="93345" y="206454"/>
                    </a:cubicBezTo>
                    <a:close/>
                    <a:moveTo>
                      <a:pt x="729615" y="205502"/>
                    </a:moveTo>
                    <a:cubicBezTo>
                      <a:pt x="721043" y="193119"/>
                      <a:pt x="711518" y="179784"/>
                      <a:pt x="701993" y="168354"/>
                    </a:cubicBezTo>
                    <a:lnTo>
                      <a:pt x="709613" y="162639"/>
                    </a:lnTo>
                    <a:cubicBezTo>
                      <a:pt x="719138" y="175022"/>
                      <a:pt x="728663" y="187404"/>
                      <a:pt x="737235" y="199787"/>
                    </a:cubicBezTo>
                    <a:lnTo>
                      <a:pt x="729615" y="205502"/>
                    </a:lnTo>
                    <a:close/>
                    <a:moveTo>
                      <a:pt x="150495" y="134064"/>
                    </a:moveTo>
                    <a:lnTo>
                      <a:pt x="143828" y="127397"/>
                    </a:lnTo>
                    <a:cubicBezTo>
                      <a:pt x="154305" y="115967"/>
                      <a:pt x="165735" y="104537"/>
                      <a:pt x="177165" y="95012"/>
                    </a:cubicBezTo>
                    <a:lnTo>
                      <a:pt x="182880" y="101679"/>
                    </a:lnTo>
                    <a:cubicBezTo>
                      <a:pt x="172403" y="112157"/>
                      <a:pt x="160973" y="122634"/>
                      <a:pt x="150495" y="134064"/>
                    </a:cubicBezTo>
                    <a:close/>
                    <a:moveTo>
                      <a:pt x="672465" y="134064"/>
                    </a:moveTo>
                    <a:cubicBezTo>
                      <a:pt x="661988" y="122634"/>
                      <a:pt x="650558" y="112157"/>
                      <a:pt x="639128" y="101679"/>
                    </a:cubicBezTo>
                    <a:lnTo>
                      <a:pt x="644843" y="95012"/>
                    </a:lnTo>
                    <a:cubicBezTo>
                      <a:pt x="656273" y="105489"/>
                      <a:pt x="667703" y="115967"/>
                      <a:pt x="678180" y="127397"/>
                    </a:cubicBezTo>
                    <a:lnTo>
                      <a:pt x="672465" y="134064"/>
                    </a:lnTo>
                    <a:close/>
                    <a:moveTo>
                      <a:pt x="219075" y="74057"/>
                    </a:moveTo>
                    <a:lnTo>
                      <a:pt x="213360" y="66437"/>
                    </a:lnTo>
                    <a:cubicBezTo>
                      <a:pt x="226695" y="56912"/>
                      <a:pt x="240030" y="49292"/>
                      <a:pt x="253365" y="41672"/>
                    </a:cubicBezTo>
                    <a:lnTo>
                      <a:pt x="258128" y="49292"/>
                    </a:lnTo>
                    <a:cubicBezTo>
                      <a:pt x="244793" y="56912"/>
                      <a:pt x="232410" y="64532"/>
                      <a:pt x="219075" y="74057"/>
                    </a:cubicBezTo>
                    <a:close/>
                    <a:moveTo>
                      <a:pt x="602933" y="73104"/>
                    </a:moveTo>
                    <a:cubicBezTo>
                      <a:pt x="590550" y="64532"/>
                      <a:pt x="577215" y="55959"/>
                      <a:pt x="563880" y="49292"/>
                    </a:cubicBezTo>
                    <a:lnTo>
                      <a:pt x="568643" y="41672"/>
                    </a:lnTo>
                    <a:cubicBezTo>
                      <a:pt x="581978" y="49292"/>
                      <a:pt x="595313" y="56912"/>
                      <a:pt x="608648" y="66437"/>
                    </a:cubicBezTo>
                    <a:lnTo>
                      <a:pt x="602933" y="73104"/>
                    </a:lnTo>
                    <a:close/>
                    <a:moveTo>
                      <a:pt x="300038" y="30242"/>
                    </a:moveTo>
                    <a:lnTo>
                      <a:pt x="297180" y="21669"/>
                    </a:lnTo>
                    <a:cubicBezTo>
                      <a:pt x="311468" y="15954"/>
                      <a:pt x="326708" y="11192"/>
                      <a:pt x="341948" y="8334"/>
                    </a:cubicBezTo>
                    <a:lnTo>
                      <a:pt x="343853" y="16907"/>
                    </a:lnTo>
                    <a:cubicBezTo>
                      <a:pt x="328613" y="20717"/>
                      <a:pt x="314325" y="24527"/>
                      <a:pt x="300038" y="30242"/>
                    </a:cubicBezTo>
                    <a:close/>
                    <a:moveTo>
                      <a:pt x="522923" y="30242"/>
                    </a:moveTo>
                    <a:cubicBezTo>
                      <a:pt x="508635" y="24527"/>
                      <a:pt x="494348" y="20717"/>
                      <a:pt x="479108" y="16907"/>
                    </a:cubicBezTo>
                    <a:lnTo>
                      <a:pt x="481013" y="8334"/>
                    </a:lnTo>
                    <a:cubicBezTo>
                      <a:pt x="496253" y="12144"/>
                      <a:pt x="511493" y="15954"/>
                      <a:pt x="525780" y="21669"/>
                    </a:cubicBezTo>
                    <a:lnTo>
                      <a:pt x="522923" y="30242"/>
                    </a:lnTo>
                    <a:close/>
                    <a:moveTo>
                      <a:pt x="388620" y="10239"/>
                    </a:moveTo>
                    <a:lnTo>
                      <a:pt x="387668" y="714"/>
                    </a:lnTo>
                    <a:cubicBezTo>
                      <a:pt x="402908" y="-238"/>
                      <a:pt x="419100" y="-238"/>
                      <a:pt x="434340" y="714"/>
                    </a:cubicBezTo>
                    <a:lnTo>
                      <a:pt x="433388" y="10239"/>
                    </a:lnTo>
                    <a:cubicBezTo>
                      <a:pt x="419100" y="9287"/>
                      <a:pt x="403860" y="9287"/>
                      <a:pt x="388620" y="102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2" name="Google Shape;322;p25">
                <a:extLst>
                  <a:ext uri="{FF2B5EF4-FFF2-40B4-BE49-F238E27FC236}">
                    <a16:creationId xmlns="" xmlns:a16="http://schemas.microsoft.com/office/drawing/2014/main" id="{0B7B65C9-F313-4317-9E07-6C815CC5973A}"/>
                  </a:ext>
                </a:extLst>
              </p:cNvPr>
              <p:cNvSpPr/>
              <p:nvPr/>
            </p:nvSpPr>
            <p:spPr>
              <a:xfrm>
                <a:off x="6568440" y="2323147"/>
                <a:ext cx="33337" cy="29527"/>
              </a:xfrm>
              <a:custGeom>
                <a:avLst/>
                <a:gdLst/>
                <a:ahLst/>
                <a:cxnLst/>
                <a:rect l="l" t="t" r="r" b="b"/>
                <a:pathLst>
                  <a:path w="33337" h="29527" extrusionOk="0">
                    <a:moveTo>
                      <a:pt x="8572" y="29527"/>
                    </a:moveTo>
                    <a:lnTo>
                      <a:pt x="6667" y="24765"/>
                    </a:lnTo>
                    <a:cubicBezTo>
                      <a:pt x="4763" y="17145"/>
                      <a:pt x="1905" y="10477"/>
                      <a:pt x="0" y="2857"/>
                    </a:cubicBezTo>
                    <a:lnTo>
                      <a:pt x="8572" y="0"/>
                    </a:lnTo>
                    <a:cubicBezTo>
                      <a:pt x="10477" y="5715"/>
                      <a:pt x="12382" y="11430"/>
                      <a:pt x="14288" y="16192"/>
                    </a:cubicBezTo>
                    <a:cubicBezTo>
                      <a:pt x="19050" y="13335"/>
                      <a:pt x="24765" y="10477"/>
                      <a:pt x="29527" y="8572"/>
                    </a:cubicBezTo>
                    <a:lnTo>
                      <a:pt x="33338" y="17145"/>
                    </a:lnTo>
                    <a:cubicBezTo>
                      <a:pt x="26670" y="20955"/>
                      <a:pt x="20002" y="23813"/>
                      <a:pt x="13335" y="27622"/>
                    </a:cubicBezTo>
                    <a:lnTo>
                      <a:pt x="8572" y="295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3" name="Google Shape;323;p25">
                <a:extLst>
                  <a:ext uri="{FF2B5EF4-FFF2-40B4-BE49-F238E27FC236}">
                    <a16:creationId xmlns="" xmlns:a16="http://schemas.microsoft.com/office/drawing/2014/main" id="{D4A96EB1-BBFE-4AF9-BAF4-D485830E05B0}"/>
                  </a:ext>
                </a:extLst>
              </p:cNvPr>
              <p:cNvSpPr/>
              <p:nvPr/>
            </p:nvSpPr>
            <p:spPr>
              <a:xfrm>
                <a:off x="6639877" y="2244089"/>
                <a:ext cx="650557" cy="650557"/>
              </a:xfrm>
              <a:custGeom>
                <a:avLst/>
                <a:gdLst/>
                <a:ahLst/>
                <a:cxnLst/>
                <a:rect l="l" t="t" r="r" b="b"/>
                <a:pathLst>
                  <a:path w="650557" h="650557" extrusionOk="0">
                    <a:moveTo>
                      <a:pt x="582930" y="650558"/>
                    </a:moveTo>
                    <a:lnTo>
                      <a:pt x="574357" y="646748"/>
                    </a:lnTo>
                    <a:cubicBezTo>
                      <a:pt x="581025" y="632460"/>
                      <a:pt x="586740" y="618173"/>
                      <a:pt x="592455" y="603885"/>
                    </a:cubicBezTo>
                    <a:lnTo>
                      <a:pt x="601028" y="606743"/>
                    </a:lnTo>
                    <a:cubicBezTo>
                      <a:pt x="595313" y="621030"/>
                      <a:pt x="589597" y="635318"/>
                      <a:pt x="582930" y="650558"/>
                    </a:cubicBezTo>
                    <a:close/>
                    <a:moveTo>
                      <a:pt x="616267" y="562928"/>
                    </a:moveTo>
                    <a:lnTo>
                      <a:pt x="607695" y="560070"/>
                    </a:lnTo>
                    <a:cubicBezTo>
                      <a:pt x="612457" y="544830"/>
                      <a:pt x="617220" y="530543"/>
                      <a:pt x="621030" y="515303"/>
                    </a:cubicBezTo>
                    <a:lnTo>
                      <a:pt x="629603" y="517208"/>
                    </a:lnTo>
                    <a:cubicBezTo>
                      <a:pt x="625792" y="532448"/>
                      <a:pt x="621030" y="547688"/>
                      <a:pt x="616267" y="562928"/>
                    </a:cubicBezTo>
                    <a:close/>
                    <a:moveTo>
                      <a:pt x="640080" y="472440"/>
                    </a:moveTo>
                    <a:lnTo>
                      <a:pt x="631507" y="470535"/>
                    </a:lnTo>
                    <a:cubicBezTo>
                      <a:pt x="634365" y="455295"/>
                      <a:pt x="637222" y="440055"/>
                      <a:pt x="638175" y="424815"/>
                    </a:cubicBezTo>
                    <a:lnTo>
                      <a:pt x="647700" y="425768"/>
                    </a:lnTo>
                    <a:cubicBezTo>
                      <a:pt x="644842" y="441008"/>
                      <a:pt x="642938" y="457200"/>
                      <a:pt x="640080" y="472440"/>
                    </a:cubicBezTo>
                    <a:close/>
                    <a:moveTo>
                      <a:pt x="650557" y="380048"/>
                    </a:moveTo>
                    <a:lnTo>
                      <a:pt x="641032" y="380048"/>
                    </a:lnTo>
                    <a:cubicBezTo>
                      <a:pt x="641032" y="375285"/>
                      <a:pt x="641032" y="370523"/>
                      <a:pt x="641032" y="364808"/>
                    </a:cubicBezTo>
                    <a:cubicBezTo>
                      <a:pt x="641032" y="354330"/>
                      <a:pt x="641032" y="343853"/>
                      <a:pt x="640080" y="333375"/>
                    </a:cubicBezTo>
                    <a:lnTo>
                      <a:pt x="649605" y="332423"/>
                    </a:lnTo>
                    <a:cubicBezTo>
                      <a:pt x="650557" y="342900"/>
                      <a:pt x="650557" y="353378"/>
                      <a:pt x="650557" y="363855"/>
                    </a:cubicBezTo>
                    <a:cubicBezTo>
                      <a:pt x="650557" y="369570"/>
                      <a:pt x="650557" y="374333"/>
                      <a:pt x="650557" y="380048"/>
                    </a:cubicBezTo>
                    <a:close/>
                    <a:moveTo>
                      <a:pt x="634365" y="287655"/>
                    </a:moveTo>
                    <a:cubicBezTo>
                      <a:pt x="631507" y="272415"/>
                      <a:pt x="627697" y="257175"/>
                      <a:pt x="623888" y="242888"/>
                    </a:cubicBezTo>
                    <a:lnTo>
                      <a:pt x="632460" y="240030"/>
                    </a:lnTo>
                    <a:cubicBezTo>
                      <a:pt x="637222" y="254318"/>
                      <a:pt x="640080" y="270510"/>
                      <a:pt x="642938" y="285750"/>
                    </a:cubicBezTo>
                    <a:lnTo>
                      <a:pt x="634365" y="287655"/>
                    </a:lnTo>
                    <a:close/>
                    <a:moveTo>
                      <a:pt x="608647" y="200025"/>
                    </a:moveTo>
                    <a:cubicBezTo>
                      <a:pt x="603885" y="190500"/>
                      <a:pt x="599122" y="180975"/>
                      <a:pt x="594360" y="171450"/>
                    </a:cubicBezTo>
                    <a:cubicBezTo>
                      <a:pt x="592455" y="167640"/>
                      <a:pt x="589597" y="163830"/>
                      <a:pt x="587692" y="160020"/>
                    </a:cubicBezTo>
                    <a:lnTo>
                      <a:pt x="595313" y="155258"/>
                    </a:lnTo>
                    <a:cubicBezTo>
                      <a:pt x="598170" y="159068"/>
                      <a:pt x="600075" y="162878"/>
                      <a:pt x="602932" y="167640"/>
                    </a:cubicBezTo>
                    <a:cubicBezTo>
                      <a:pt x="608647" y="177165"/>
                      <a:pt x="613410" y="186690"/>
                      <a:pt x="618172" y="197168"/>
                    </a:cubicBezTo>
                    <a:lnTo>
                      <a:pt x="608647" y="200025"/>
                    </a:lnTo>
                    <a:close/>
                    <a:moveTo>
                      <a:pt x="560070" y="122873"/>
                    </a:moveTo>
                    <a:cubicBezTo>
                      <a:pt x="550545" y="111443"/>
                      <a:pt x="539115" y="100013"/>
                      <a:pt x="527685" y="90488"/>
                    </a:cubicBezTo>
                    <a:lnTo>
                      <a:pt x="533400" y="83820"/>
                    </a:lnTo>
                    <a:cubicBezTo>
                      <a:pt x="544830" y="94298"/>
                      <a:pt x="556260" y="104775"/>
                      <a:pt x="566738" y="117158"/>
                    </a:cubicBezTo>
                    <a:lnTo>
                      <a:pt x="560070" y="122873"/>
                    </a:lnTo>
                    <a:close/>
                    <a:moveTo>
                      <a:pt x="3810" y="76200"/>
                    </a:moveTo>
                    <a:lnTo>
                      <a:pt x="0" y="67628"/>
                    </a:lnTo>
                    <a:cubicBezTo>
                      <a:pt x="14288" y="60960"/>
                      <a:pt x="28575" y="55245"/>
                      <a:pt x="42863" y="49530"/>
                    </a:cubicBezTo>
                    <a:lnTo>
                      <a:pt x="45720" y="58103"/>
                    </a:lnTo>
                    <a:cubicBezTo>
                      <a:pt x="32385" y="63818"/>
                      <a:pt x="18097" y="70485"/>
                      <a:pt x="3810" y="76200"/>
                    </a:cubicBezTo>
                    <a:close/>
                    <a:moveTo>
                      <a:pt x="490538" y="63818"/>
                    </a:moveTo>
                    <a:cubicBezTo>
                      <a:pt x="478155" y="56198"/>
                      <a:pt x="463867" y="48578"/>
                      <a:pt x="450532" y="41910"/>
                    </a:cubicBezTo>
                    <a:lnTo>
                      <a:pt x="454342" y="33338"/>
                    </a:lnTo>
                    <a:cubicBezTo>
                      <a:pt x="468630" y="40005"/>
                      <a:pt x="482917" y="47625"/>
                      <a:pt x="496253" y="55245"/>
                    </a:cubicBezTo>
                    <a:lnTo>
                      <a:pt x="490538" y="63818"/>
                    </a:lnTo>
                    <a:close/>
                    <a:moveTo>
                      <a:pt x="90488" y="42863"/>
                    </a:moveTo>
                    <a:lnTo>
                      <a:pt x="87630" y="34290"/>
                    </a:lnTo>
                    <a:cubicBezTo>
                      <a:pt x="102870" y="29528"/>
                      <a:pt x="118110" y="24765"/>
                      <a:pt x="132397" y="20955"/>
                    </a:cubicBezTo>
                    <a:lnTo>
                      <a:pt x="134302" y="29528"/>
                    </a:lnTo>
                    <a:cubicBezTo>
                      <a:pt x="120015" y="34290"/>
                      <a:pt x="104775" y="38100"/>
                      <a:pt x="90488" y="42863"/>
                    </a:cubicBezTo>
                    <a:close/>
                    <a:moveTo>
                      <a:pt x="407670" y="26670"/>
                    </a:moveTo>
                    <a:cubicBezTo>
                      <a:pt x="393382" y="22860"/>
                      <a:pt x="378142" y="19050"/>
                      <a:pt x="362903" y="16193"/>
                    </a:cubicBezTo>
                    <a:lnTo>
                      <a:pt x="364807" y="7620"/>
                    </a:lnTo>
                    <a:cubicBezTo>
                      <a:pt x="380047" y="10478"/>
                      <a:pt x="396240" y="14288"/>
                      <a:pt x="410528" y="18098"/>
                    </a:cubicBezTo>
                    <a:lnTo>
                      <a:pt x="407670" y="26670"/>
                    </a:lnTo>
                    <a:close/>
                    <a:moveTo>
                      <a:pt x="180022" y="20003"/>
                    </a:moveTo>
                    <a:lnTo>
                      <a:pt x="178117" y="11430"/>
                    </a:lnTo>
                    <a:cubicBezTo>
                      <a:pt x="193357" y="8573"/>
                      <a:pt x="209550" y="5715"/>
                      <a:pt x="224790" y="4763"/>
                    </a:cubicBezTo>
                    <a:lnTo>
                      <a:pt x="225742" y="14288"/>
                    </a:lnTo>
                    <a:cubicBezTo>
                      <a:pt x="210502" y="15240"/>
                      <a:pt x="195263" y="17145"/>
                      <a:pt x="180022" y="20003"/>
                    </a:cubicBezTo>
                    <a:close/>
                    <a:moveTo>
                      <a:pt x="317182" y="10478"/>
                    </a:moveTo>
                    <a:cubicBezTo>
                      <a:pt x="301942" y="9525"/>
                      <a:pt x="286703" y="9525"/>
                      <a:pt x="271463" y="9525"/>
                    </a:cubicBezTo>
                    <a:lnTo>
                      <a:pt x="271463" y="0"/>
                    </a:lnTo>
                    <a:cubicBezTo>
                      <a:pt x="287655" y="0"/>
                      <a:pt x="302895" y="0"/>
                      <a:pt x="318135" y="953"/>
                    </a:cubicBezTo>
                    <a:lnTo>
                      <a:pt x="317182" y="1047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4" name="Google Shape;324;p25">
                <a:extLst>
                  <a:ext uri="{FF2B5EF4-FFF2-40B4-BE49-F238E27FC236}">
                    <a16:creationId xmlns="" xmlns:a16="http://schemas.microsoft.com/office/drawing/2014/main" id="{59F6356D-2509-44A9-B760-5A0871EE1B12}"/>
                  </a:ext>
                </a:extLst>
              </p:cNvPr>
              <p:cNvSpPr/>
              <p:nvPr/>
            </p:nvSpPr>
            <p:spPr>
              <a:xfrm>
                <a:off x="7181850" y="2932747"/>
                <a:ext cx="30480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33337" extrusionOk="0">
                    <a:moveTo>
                      <a:pt x="26670" y="33338"/>
                    </a:moveTo>
                    <a:cubicBezTo>
                      <a:pt x="20003" y="30480"/>
                      <a:pt x="12382" y="28575"/>
                      <a:pt x="4763" y="26670"/>
                    </a:cubicBezTo>
                    <a:lnTo>
                      <a:pt x="0" y="24765"/>
                    </a:lnTo>
                    <a:lnTo>
                      <a:pt x="2857" y="20002"/>
                    </a:lnTo>
                    <a:cubicBezTo>
                      <a:pt x="6668" y="13335"/>
                      <a:pt x="9525" y="6667"/>
                      <a:pt x="13335" y="0"/>
                    </a:cubicBezTo>
                    <a:lnTo>
                      <a:pt x="21907" y="3810"/>
                    </a:lnTo>
                    <a:cubicBezTo>
                      <a:pt x="19050" y="8573"/>
                      <a:pt x="17145" y="14288"/>
                      <a:pt x="14288" y="19050"/>
                    </a:cubicBezTo>
                    <a:cubicBezTo>
                      <a:pt x="20003" y="20955"/>
                      <a:pt x="25718" y="22860"/>
                      <a:pt x="30480" y="24765"/>
                    </a:cubicBezTo>
                    <a:lnTo>
                      <a:pt x="26670" y="333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5" name="Google Shape;325;p25">
                <a:extLst>
                  <a:ext uri="{FF2B5EF4-FFF2-40B4-BE49-F238E27FC236}">
                    <a16:creationId xmlns="" xmlns:a16="http://schemas.microsoft.com/office/drawing/2014/main" id="{06499A93-6E79-45AA-A575-FF05ADCF40CE}"/>
                  </a:ext>
                </a:extLst>
              </p:cNvPr>
              <p:cNvSpPr/>
              <p:nvPr/>
            </p:nvSpPr>
            <p:spPr>
              <a:xfrm>
                <a:off x="7251382" y="2973704"/>
                <a:ext cx="370522" cy="822960"/>
              </a:xfrm>
              <a:custGeom>
                <a:avLst/>
                <a:gdLst/>
                <a:ahLst/>
                <a:cxnLst/>
                <a:rect l="l" t="t" r="r" b="b"/>
                <a:pathLst>
                  <a:path w="370522" h="822960" extrusionOk="0">
                    <a:moveTo>
                      <a:pt x="4763" y="822960"/>
                    </a:moveTo>
                    <a:lnTo>
                      <a:pt x="1905" y="814388"/>
                    </a:lnTo>
                    <a:cubicBezTo>
                      <a:pt x="16193" y="808673"/>
                      <a:pt x="30480" y="802958"/>
                      <a:pt x="44768" y="796290"/>
                    </a:cubicBezTo>
                    <a:lnTo>
                      <a:pt x="48578" y="804863"/>
                    </a:lnTo>
                    <a:cubicBezTo>
                      <a:pt x="34290" y="811530"/>
                      <a:pt x="19050" y="817245"/>
                      <a:pt x="4763" y="822960"/>
                    </a:cubicBezTo>
                    <a:close/>
                    <a:moveTo>
                      <a:pt x="89535" y="784860"/>
                    </a:moveTo>
                    <a:lnTo>
                      <a:pt x="85725" y="776288"/>
                    </a:lnTo>
                    <a:cubicBezTo>
                      <a:pt x="100013" y="769620"/>
                      <a:pt x="113348" y="762000"/>
                      <a:pt x="125730" y="754380"/>
                    </a:cubicBezTo>
                    <a:lnTo>
                      <a:pt x="130493" y="762000"/>
                    </a:lnTo>
                    <a:cubicBezTo>
                      <a:pt x="117158" y="770573"/>
                      <a:pt x="103823" y="777240"/>
                      <a:pt x="89535" y="784860"/>
                    </a:cubicBezTo>
                    <a:close/>
                    <a:moveTo>
                      <a:pt x="169545" y="737235"/>
                    </a:moveTo>
                    <a:lnTo>
                      <a:pt x="164783" y="729615"/>
                    </a:lnTo>
                    <a:cubicBezTo>
                      <a:pt x="178118" y="721043"/>
                      <a:pt x="190500" y="711518"/>
                      <a:pt x="201930" y="701993"/>
                    </a:cubicBezTo>
                    <a:lnTo>
                      <a:pt x="207645" y="709613"/>
                    </a:lnTo>
                    <a:cubicBezTo>
                      <a:pt x="195263" y="719138"/>
                      <a:pt x="182880" y="728663"/>
                      <a:pt x="169545" y="737235"/>
                    </a:cubicBezTo>
                    <a:close/>
                    <a:moveTo>
                      <a:pt x="242888" y="679133"/>
                    </a:moveTo>
                    <a:lnTo>
                      <a:pt x="236220" y="672465"/>
                    </a:lnTo>
                    <a:cubicBezTo>
                      <a:pt x="247650" y="661988"/>
                      <a:pt x="258128" y="650558"/>
                      <a:pt x="268605" y="639128"/>
                    </a:cubicBezTo>
                    <a:lnTo>
                      <a:pt x="275273" y="644843"/>
                    </a:lnTo>
                    <a:cubicBezTo>
                      <a:pt x="265748" y="657225"/>
                      <a:pt x="254318" y="667703"/>
                      <a:pt x="242888" y="679133"/>
                    </a:cubicBezTo>
                    <a:close/>
                    <a:moveTo>
                      <a:pt x="304800" y="608648"/>
                    </a:moveTo>
                    <a:lnTo>
                      <a:pt x="297180" y="602933"/>
                    </a:lnTo>
                    <a:cubicBezTo>
                      <a:pt x="305753" y="590550"/>
                      <a:pt x="314325" y="577215"/>
                      <a:pt x="320993" y="563880"/>
                    </a:cubicBezTo>
                    <a:lnTo>
                      <a:pt x="328613" y="568643"/>
                    </a:lnTo>
                    <a:cubicBezTo>
                      <a:pt x="321945" y="581978"/>
                      <a:pt x="313373" y="595313"/>
                      <a:pt x="304800" y="608648"/>
                    </a:cubicBezTo>
                    <a:close/>
                    <a:moveTo>
                      <a:pt x="348615" y="526733"/>
                    </a:moveTo>
                    <a:lnTo>
                      <a:pt x="340043" y="523875"/>
                    </a:lnTo>
                    <a:cubicBezTo>
                      <a:pt x="345758" y="509588"/>
                      <a:pt x="349568" y="495300"/>
                      <a:pt x="353378" y="480060"/>
                    </a:cubicBezTo>
                    <a:lnTo>
                      <a:pt x="361950" y="481965"/>
                    </a:lnTo>
                    <a:cubicBezTo>
                      <a:pt x="359093" y="496253"/>
                      <a:pt x="354330" y="511492"/>
                      <a:pt x="348615" y="526733"/>
                    </a:cubicBezTo>
                    <a:close/>
                    <a:moveTo>
                      <a:pt x="369570" y="435292"/>
                    </a:moveTo>
                    <a:lnTo>
                      <a:pt x="360045" y="434340"/>
                    </a:lnTo>
                    <a:cubicBezTo>
                      <a:pt x="360998" y="426720"/>
                      <a:pt x="360998" y="419100"/>
                      <a:pt x="360998" y="411480"/>
                    </a:cubicBezTo>
                    <a:cubicBezTo>
                      <a:pt x="360998" y="403860"/>
                      <a:pt x="360998" y="396240"/>
                      <a:pt x="360045" y="388620"/>
                    </a:cubicBezTo>
                    <a:lnTo>
                      <a:pt x="369570" y="387667"/>
                    </a:lnTo>
                    <a:cubicBezTo>
                      <a:pt x="370523" y="395288"/>
                      <a:pt x="370523" y="403860"/>
                      <a:pt x="370523" y="411480"/>
                    </a:cubicBezTo>
                    <a:cubicBezTo>
                      <a:pt x="370523" y="419100"/>
                      <a:pt x="370523" y="426720"/>
                      <a:pt x="369570" y="435292"/>
                    </a:cubicBezTo>
                    <a:close/>
                    <a:moveTo>
                      <a:pt x="353378" y="343853"/>
                    </a:moveTo>
                    <a:cubicBezTo>
                      <a:pt x="350520" y="329565"/>
                      <a:pt x="345758" y="314325"/>
                      <a:pt x="340043" y="300038"/>
                    </a:cubicBezTo>
                    <a:lnTo>
                      <a:pt x="348615" y="297180"/>
                    </a:lnTo>
                    <a:cubicBezTo>
                      <a:pt x="354330" y="311467"/>
                      <a:pt x="359093" y="326708"/>
                      <a:pt x="361950" y="341948"/>
                    </a:cubicBezTo>
                    <a:lnTo>
                      <a:pt x="353378" y="343853"/>
                    </a:lnTo>
                    <a:close/>
                    <a:moveTo>
                      <a:pt x="320993" y="258128"/>
                    </a:moveTo>
                    <a:cubicBezTo>
                      <a:pt x="314325" y="244792"/>
                      <a:pt x="305753" y="232410"/>
                      <a:pt x="296228" y="219075"/>
                    </a:cubicBezTo>
                    <a:lnTo>
                      <a:pt x="303848" y="213360"/>
                    </a:lnTo>
                    <a:cubicBezTo>
                      <a:pt x="313373" y="226695"/>
                      <a:pt x="320993" y="240030"/>
                      <a:pt x="328613" y="253365"/>
                    </a:cubicBezTo>
                    <a:lnTo>
                      <a:pt x="320993" y="258128"/>
                    </a:lnTo>
                    <a:close/>
                    <a:moveTo>
                      <a:pt x="268605" y="183833"/>
                    </a:moveTo>
                    <a:cubicBezTo>
                      <a:pt x="259080" y="172403"/>
                      <a:pt x="247650" y="161925"/>
                      <a:pt x="236220" y="150495"/>
                    </a:cubicBezTo>
                    <a:lnTo>
                      <a:pt x="242888" y="143828"/>
                    </a:lnTo>
                    <a:cubicBezTo>
                      <a:pt x="254318" y="154305"/>
                      <a:pt x="265748" y="165735"/>
                      <a:pt x="275273" y="177165"/>
                    </a:cubicBezTo>
                    <a:lnTo>
                      <a:pt x="268605" y="183833"/>
                    </a:lnTo>
                    <a:close/>
                    <a:moveTo>
                      <a:pt x="200978" y="120015"/>
                    </a:moveTo>
                    <a:cubicBezTo>
                      <a:pt x="189548" y="110490"/>
                      <a:pt x="177165" y="101917"/>
                      <a:pt x="163830" y="92392"/>
                    </a:cubicBezTo>
                    <a:lnTo>
                      <a:pt x="168593" y="84773"/>
                    </a:lnTo>
                    <a:cubicBezTo>
                      <a:pt x="181928" y="93345"/>
                      <a:pt x="194310" y="102870"/>
                      <a:pt x="206693" y="112395"/>
                    </a:cubicBezTo>
                    <a:lnTo>
                      <a:pt x="200978" y="120015"/>
                    </a:lnTo>
                    <a:close/>
                    <a:moveTo>
                      <a:pt x="125730" y="68580"/>
                    </a:moveTo>
                    <a:cubicBezTo>
                      <a:pt x="112395" y="60960"/>
                      <a:pt x="99060" y="53340"/>
                      <a:pt x="85725" y="46673"/>
                    </a:cubicBezTo>
                    <a:lnTo>
                      <a:pt x="89535" y="38100"/>
                    </a:lnTo>
                    <a:cubicBezTo>
                      <a:pt x="103823" y="45720"/>
                      <a:pt x="117158" y="52388"/>
                      <a:pt x="130493" y="60960"/>
                    </a:cubicBezTo>
                    <a:lnTo>
                      <a:pt x="125730" y="68580"/>
                    </a:lnTo>
                    <a:close/>
                    <a:moveTo>
                      <a:pt x="42863" y="26670"/>
                    </a:moveTo>
                    <a:cubicBezTo>
                      <a:pt x="29528" y="20955"/>
                      <a:pt x="14288" y="14288"/>
                      <a:pt x="0" y="8573"/>
                    </a:cubicBezTo>
                    <a:lnTo>
                      <a:pt x="2858" y="0"/>
                    </a:lnTo>
                    <a:cubicBezTo>
                      <a:pt x="17145" y="5715"/>
                      <a:pt x="32385" y="11430"/>
                      <a:pt x="45720" y="18098"/>
                    </a:cubicBezTo>
                    <a:lnTo>
                      <a:pt x="42863" y="266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6" name="Google Shape;326;p25">
                <a:extLst>
                  <a:ext uri="{FF2B5EF4-FFF2-40B4-BE49-F238E27FC236}">
                    <a16:creationId xmlns="" xmlns:a16="http://schemas.microsoft.com/office/drawing/2014/main" id="{BF20E313-47EF-40C5-96BE-8DC34CC48088}"/>
                  </a:ext>
                </a:extLst>
              </p:cNvPr>
              <p:cNvSpPr/>
              <p:nvPr/>
            </p:nvSpPr>
            <p:spPr>
              <a:xfrm>
                <a:off x="7181850" y="3805237"/>
                <a:ext cx="29527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29527" h="33337" extrusionOk="0">
                    <a:moveTo>
                      <a:pt x="13335" y="33338"/>
                    </a:moveTo>
                    <a:cubicBezTo>
                      <a:pt x="9525" y="26670"/>
                      <a:pt x="6668" y="20003"/>
                      <a:pt x="2857" y="13335"/>
                    </a:cubicBezTo>
                    <a:lnTo>
                      <a:pt x="0" y="8572"/>
                    </a:lnTo>
                    <a:lnTo>
                      <a:pt x="4763" y="6667"/>
                    </a:lnTo>
                    <a:cubicBezTo>
                      <a:pt x="12382" y="4763"/>
                      <a:pt x="19050" y="1905"/>
                      <a:pt x="26670" y="0"/>
                    </a:cubicBezTo>
                    <a:lnTo>
                      <a:pt x="29528" y="8572"/>
                    </a:lnTo>
                    <a:cubicBezTo>
                      <a:pt x="23813" y="10478"/>
                      <a:pt x="18097" y="12383"/>
                      <a:pt x="13335" y="14288"/>
                    </a:cubicBezTo>
                    <a:cubicBezTo>
                      <a:pt x="16193" y="19050"/>
                      <a:pt x="19050" y="24765"/>
                      <a:pt x="20955" y="29528"/>
                    </a:cubicBezTo>
                    <a:lnTo>
                      <a:pt x="13335" y="333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7" name="Google Shape;327;p25">
                <a:extLst>
                  <a:ext uri="{FF2B5EF4-FFF2-40B4-BE49-F238E27FC236}">
                    <a16:creationId xmlns="" xmlns:a16="http://schemas.microsoft.com/office/drawing/2014/main" id="{B999141C-5638-4FA3-80D0-A0C322708767}"/>
                  </a:ext>
                </a:extLst>
              </p:cNvPr>
              <p:cNvSpPr/>
              <p:nvPr/>
            </p:nvSpPr>
            <p:spPr>
              <a:xfrm>
                <a:off x="6640829" y="3875722"/>
                <a:ext cx="649604" cy="650557"/>
              </a:xfrm>
              <a:custGeom>
                <a:avLst/>
                <a:gdLst/>
                <a:ahLst/>
                <a:cxnLst/>
                <a:rect l="l" t="t" r="r" b="b"/>
                <a:pathLst>
                  <a:path w="649604" h="650557" extrusionOk="0">
                    <a:moveTo>
                      <a:pt x="284798" y="650558"/>
                    </a:moveTo>
                    <a:cubicBezTo>
                      <a:pt x="280035" y="650558"/>
                      <a:pt x="275273" y="650558"/>
                      <a:pt x="270510" y="650558"/>
                    </a:cubicBezTo>
                    <a:lnTo>
                      <a:pt x="270510" y="641033"/>
                    </a:lnTo>
                    <a:cubicBezTo>
                      <a:pt x="285750" y="641033"/>
                      <a:pt x="300990" y="641033"/>
                      <a:pt x="316230" y="640080"/>
                    </a:cubicBezTo>
                    <a:lnTo>
                      <a:pt x="317183" y="649605"/>
                    </a:lnTo>
                    <a:cubicBezTo>
                      <a:pt x="306705" y="649605"/>
                      <a:pt x="295275" y="650558"/>
                      <a:pt x="284798" y="650558"/>
                    </a:cubicBezTo>
                    <a:close/>
                    <a:moveTo>
                      <a:pt x="223838" y="646747"/>
                    </a:moveTo>
                    <a:cubicBezTo>
                      <a:pt x="208598" y="644843"/>
                      <a:pt x="193358" y="642938"/>
                      <a:pt x="177165" y="640080"/>
                    </a:cubicBezTo>
                    <a:lnTo>
                      <a:pt x="179070" y="631508"/>
                    </a:lnTo>
                    <a:cubicBezTo>
                      <a:pt x="194310" y="634365"/>
                      <a:pt x="209550" y="637222"/>
                      <a:pt x="224790" y="638175"/>
                    </a:cubicBezTo>
                    <a:lnTo>
                      <a:pt x="223838" y="646747"/>
                    </a:lnTo>
                    <a:close/>
                    <a:moveTo>
                      <a:pt x="363855" y="643890"/>
                    </a:moveTo>
                    <a:lnTo>
                      <a:pt x="361950" y="635318"/>
                    </a:lnTo>
                    <a:cubicBezTo>
                      <a:pt x="377190" y="632460"/>
                      <a:pt x="392430" y="629603"/>
                      <a:pt x="406717" y="624840"/>
                    </a:cubicBezTo>
                    <a:lnTo>
                      <a:pt x="409575" y="633413"/>
                    </a:lnTo>
                    <a:cubicBezTo>
                      <a:pt x="394335" y="637222"/>
                      <a:pt x="379095" y="641033"/>
                      <a:pt x="363855" y="643890"/>
                    </a:cubicBezTo>
                    <a:close/>
                    <a:moveTo>
                      <a:pt x="131445" y="629603"/>
                    </a:moveTo>
                    <a:cubicBezTo>
                      <a:pt x="116205" y="625793"/>
                      <a:pt x="101917" y="621030"/>
                      <a:pt x="86678" y="616268"/>
                    </a:cubicBezTo>
                    <a:lnTo>
                      <a:pt x="89535" y="607695"/>
                    </a:lnTo>
                    <a:cubicBezTo>
                      <a:pt x="104775" y="612458"/>
                      <a:pt x="119063" y="617220"/>
                      <a:pt x="134303" y="621030"/>
                    </a:cubicBezTo>
                    <a:lnTo>
                      <a:pt x="131445" y="629603"/>
                    </a:lnTo>
                    <a:close/>
                    <a:moveTo>
                      <a:pt x="453390" y="617220"/>
                    </a:moveTo>
                    <a:lnTo>
                      <a:pt x="449580" y="608647"/>
                    </a:lnTo>
                    <a:cubicBezTo>
                      <a:pt x="463867" y="601980"/>
                      <a:pt x="477202" y="595313"/>
                      <a:pt x="489585" y="586740"/>
                    </a:cubicBezTo>
                    <a:lnTo>
                      <a:pt x="494348" y="594360"/>
                    </a:lnTo>
                    <a:cubicBezTo>
                      <a:pt x="481965" y="602933"/>
                      <a:pt x="467677" y="610553"/>
                      <a:pt x="453390" y="617220"/>
                    </a:cubicBezTo>
                    <a:close/>
                    <a:moveTo>
                      <a:pt x="42863" y="601028"/>
                    </a:moveTo>
                    <a:cubicBezTo>
                      <a:pt x="28575" y="595313"/>
                      <a:pt x="14288" y="589597"/>
                      <a:pt x="0" y="582930"/>
                    </a:cubicBezTo>
                    <a:lnTo>
                      <a:pt x="3810" y="574358"/>
                    </a:lnTo>
                    <a:cubicBezTo>
                      <a:pt x="18098" y="581025"/>
                      <a:pt x="32385" y="586740"/>
                      <a:pt x="46673" y="592455"/>
                    </a:cubicBezTo>
                    <a:lnTo>
                      <a:pt x="42863" y="601028"/>
                    </a:lnTo>
                    <a:close/>
                    <a:moveTo>
                      <a:pt x="532448" y="566738"/>
                    </a:moveTo>
                    <a:lnTo>
                      <a:pt x="526733" y="560070"/>
                    </a:lnTo>
                    <a:cubicBezTo>
                      <a:pt x="538163" y="550545"/>
                      <a:pt x="548640" y="539115"/>
                      <a:pt x="559118" y="527685"/>
                    </a:cubicBezTo>
                    <a:lnTo>
                      <a:pt x="565785" y="533400"/>
                    </a:lnTo>
                    <a:cubicBezTo>
                      <a:pt x="555308" y="545783"/>
                      <a:pt x="544830" y="556260"/>
                      <a:pt x="532448" y="566738"/>
                    </a:cubicBezTo>
                    <a:close/>
                    <a:moveTo>
                      <a:pt x="593408" y="495300"/>
                    </a:moveTo>
                    <a:lnTo>
                      <a:pt x="585788" y="490538"/>
                    </a:lnTo>
                    <a:cubicBezTo>
                      <a:pt x="587693" y="486728"/>
                      <a:pt x="590550" y="482918"/>
                      <a:pt x="592455" y="479108"/>
                    </a:cubicBezTo>
                    <a:cubicBezTo>
                      <a:pt x="598170" y="469583"/>
                      <a:pt x="602933" y="460058"/>
                      <a:pt x="606743" y="450533"/>
                    </a:cubicBezTo>
                    <a:lnTo>
                      <a:pt x="615315" y="454343"/>
                    </a:lnTo>
                    <a:cubicBezTo>
                      <a:pt x="610552" y="464820"/>
                      <a:pt x="605790" y="474345"/>
                      <a:pt x="600075" y="483870"/>
                    </a:cubicBezTo>
                    <a:cubicBezTo>
                      <a:pt x="598170" y="487680"/>
                      <a:pt x="596265" y="491490"/>
                      <a:pt x="593408" y="495300"/>
                    </a:cubicBezTo>
                    <a:close/>
                    <a:moveTo>
                      <a:pt x="632460" y="410528"/>
                    </a:moveTo>
                    <a:lnTo>
                      <a:pt x="623888" y="407670"/>
                    </a:lnTo>
                    <a:cubicBezTo>
                      <a:pt x="628650" y="393383"/>
                      <a:pt x="631508" y="378143"/>
                      <a:pt x="634365" y="362903"/>
                    </a:cubicBezTo>
                    <a:lnTo>
                      <a:pt x="642938" y="364808"/>
                    </a:lnTo>
                    <a:cubicBezTo>
                      <a:pt x="640080" y="380048"/>
                      <a:pt x="636270" y="395288"/>
                      <a:pt x="632460" y="410528"/>
                    </a:cubicBezTo>
                    <a:close/>
                    <a:moveTo>
                      <a:pt x="648652" y="318135"/>
                    </a:moveTo>
                    <a:lnTo>
                      <a:pt x="639127" y="317183"/>
                    </a:lnTo>
                    <a:cubicBezTo>
                      <a:pt x="640080" y="306705"/>
                      <a:pt x="640080" y="297180"/>
                      <a:pt x="640080" y="286703"/>
                    </a:cubicBezTo>
                    <a:cubicBezTo>
                      <a:pt x="640080" y="281940"/>
                      <a:pt x="640080" y="276225"/>
                      <a:pt x="640080" y="271463"/>
                    </a:cubicBezTo>
                    <a:lnTo>
                      <a:pt x="649605" y="271463"/>
                    </a:lnTo>
                    <a:cubicBezTo>
                      <a:pt x="649605" y="276225"/>
                      <a:pt x="649605" y="281940"/>
                      <a:pt x="649605" y="286703"/>
                    </a:cubicBezTo>
                    <a:cubicBezTo>
                      <a:pt x="649605" y="297180"/>
                      <a:pt x="648652" y="307658"/>
                      <a:pt x="648652" y="318135"/>
                    </a:cubicBezTo>
                    <a:close/>
                    <a:moveTo>
                      <a:pt x="636270" y="225743"/>
                    </a:moveTo>
                    <a:cubicBezTo>
                      <a:pt x="634365" y="210503"/>
                      <a:pt x="632460" y="195263"/>
                      <a:pt x="629602" y="180023"/>
                    </a:cubicBezTo>
                    <a:lnTo>
                      <a:pt x="638175" y="178118"/>
                    </a:lnTo>
                    <a:cubicBezTo>
                      <a:pt x="641033" y="193358"/>
                      <a:pt x="643890" y="209550"/>
                      <a:pt x="644843" y="224790"/>
                    </a:cubicBezTo>
                    <a:lnTo>
                      <a:pt x="636270" y="225743"/>
                    </a:lnTo>
                    <a:close/>
                    <a:moveTo>
                      <a:pt x="619125" y="135255"/>
                    </a:moveTo>
                    <a:cubicBezTo>
                      <a:pt x="615315" y="120968"/>
                      <a:pt x="610552" y="105728"/>
                      <a:pt x="605790" y="91440"/>
                    </a:cubicBezTo>
                    <a:lnTo>
                      <a:pt x="614363" y="88583"/>
                    </a:lnTo>
                    <a:cubicBezTo>
                      <a:pt x="619125" y="103823"/>
                      <a:pt x="623888" y="119063"/>
                      <a:pt x="627698" y="133350"/>
                    </a:cubicBezTo>
                    <a:lnTo>
                      <a:pt x="619125" y="135255"/>
                    </a:lnTo>
                    <a:close/>
                    <a:moveTo>
                      <a:pt x="591502" y="46673"/>
                    </a:moveTo>
                    <a:cubicBezTo>
                      <a:pt x="585788" y="32385"/>
                      <a:pt x="580073" y="18098"/>
                      <a:pt x="573405" y="3810"/>
                    </a:cubicBezTo>
                    <a:lnTo>
                      <a:pt x="581977" y="0"/>
                    </a:lnTo>
                    <a:cubicBezTo>
                      <a:pt x="588645" y="14288"/>
                      <a:pt x="594360" y="28575"/>
                      <a:pt x="600075" y="42863"/>
                    </a:cubicBezTo>
                    <a:lnTo>
                      <a:pt x="591502" y="4667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8" name="Google Shape;328;p25">
                <a:extLst>
                  <a:ext uri="{FF2B5EF4-FFF2-40B4-BE49-F238E27FC236}">
                    <a16:creationId xmlns="" xmlns:a16="http://schemas.microsoft.com/office/drawing/2014/main" id="{1C4AC745-55A9-4602-B9B0-0E25B5048CE2}"/>
                  </a:ext>
                </a:extLst>
              </p:cNvPr>
              <p:cNvSpPr/>
              <p:nvPr/>
            </p:nvSpPr>
            <p:spPr>
              <a:xfrm>
                <a:off x="6568440" y="4417694"/>
                <a:ext cx="33337" cy="29527"/>
              </a:xfrm>
              <a:custGeom>
                <a:avLst/>
                <a:gdLst/>
                <a:ahLst/>
                <a:cxnLst/>
                <a:rect l="l" t="t" r="r" b="b"/>
                <a:pathLst>
                  <a:path w="33337" h="29527" extrusionOk="0">
                    <a:moveTo>
                      <a:pt x="8572" y="29528"/>
                    </a:moveTo>
                    <a:lnTo>
                      <a:pt x="0" y="26670"/>
                    </a:lnTo>
                    <a:cubicBezTo>
                      <a:pt x="2857" y="20003"/>
                      <a:pt x="4763" y="12383"/>
                      <a:pt x="6667" y="4763"/>
                    </a:cubicBezTo>
                    <a:lnTo>
                      <a:pt x="8572" y="0"/>
                    </a:lnTo>
                    <a:lnTo>
                      <a:pt x="13335" y="2858"/>
                    </a:lnTo>
                    <a:cubicBezTo>
                      <a:pt x="20002" y="6668"/>
                      <a:pt x="26670" y="9525"/>
                      <a:pt x="33338" y="13335"/>
                    </a:cubicBezTo>
                    <a:lnTo>
                      <a:pt x="29527" y="21908"/>
                    </a:lnTo>
                    <a:cubicBezTo>
                      <a:pt x="24765" y="19050"/>
                      <a:pt x="19050" y="17145"/>
                      <a:pt x="14288" y="14288"/>
                    </a:cubicBezTo>
                    <a:cubicBezTo>
                      <a:pt x="12382" y="19050"/>
                      <a:pt x="10477" y="24765"/>
                      <a:pt x="8572" y="295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9" name="Google Shape;329;p25">
                <a:extLst>
                  <a:ext uri="{FF2B5EF4-FFF2-40B4-BE49-F238E27FC236}">
                    <a16:creationId xmlns="" xmlns:a16="http://schemas.microsoft.com/office/drawing/2014/main" id="{DE9BB0DD-C7B4-430F-ACF4-2AFB05F16C03}"/>
                  </a:ext>
                </a:extLst>
              </p:cNvPr>
              <p:cNvSpPr/>
              <p:nvPr/>
            </p:nvSpPr>
            <p:spPr>
              <a:xfrm>
                <a:off x="5737859" y="4487227"/>
                <a:ext cx="822960" cy="370522"/>
              </a:xfrm>
              <a:custGeom>
                <a:avLst/>
                <a:gdLst/>
                <a:ahLst/>
                <a:cxnLst/>
                <a:rect l="l" t="t" r="r" b="b"/>
                <a:pathLst>
                  <a:path w="822960" h="370522" extrusionOk="0">
                    <a:moveTo>
                      <a:pt x="411480" y="370522"/>
                    </a:moveTo>
                    <a:cubicBezTo>
                      <a:pt x="403860" y="370522"/>
                      <a:pt x="396240" y="370522"/>
                      <a:pt x="388620" y="369570"/>
                    </a:cubicBezTo>
                    <a:lnTo>
                      <a:pt x="389573" y="360045"/>
                    </a:lnTo>
                    <a:cubicBezTo>
                      <a:pt x="404813" y="360997"/>
                      <a:pt x="420053" y="360997"/>
                      <a:pt x="435293" y="360045"/>
                    </a:cubicBezTo>
                    <a:lnTo>
                      <a:pt x="436245" y="369570"/>
                    </a:lnTo>
                    <a:cubicBezTo>
                      <a:pt x="427673" y="370522"/>
                      <a:pt x="419100" y="370522"/>
                      <a:pt x="411480" y="370522"/>
                    </a:cubicBezTo>
                    <a:close/>
                    <a:moveTo>
                      <a:pt x="341948" y="362903"/>
                    </a:moveTo>
                    <a:cubicBezTo>
                      <a:pt x="326708" y="359092"/>
                      <a:pt x="311468" y="355282"/>
                      <a:pt x="297180" y="349567"/>
                    </a:cubicBezTo>
                    <a:lnTo>
                      <a:pt x="300038" y="340995"/>
                    </a:lnTo>
                    <a:cubicBezTo>
                      <a:pt x="314325" y="346710"/>
                      <a:pt x="329565" y="350520"/>
                      <a:pt x="343853" y="354330"/>
                    </a:cubicBezTo>
                    <a:lnTo>
                      <a:pt x="341948" y="362903"/>
                    </a:lnTo>
                    <a:close/>
                    <a:moveTo>
                      <a:pt x="481965" y="362903"/>
                    </a:moveTo>
                    <a:lnTo>
                      <a:pt x="480060" y="354330"/>
                    </a:lnTo>
                    <a:cubicBezTo>
                      <a:pt x="494348" y="351472"/>
                      <a:pt x="509588" y="346710"/>
                      <a:pt x="523875" y="340995"/>
                    </a:cubicBezTo>
                    <a:lnTo>
                      <a:pt x="526733" y="349567"/>
                    </a:lnTo>
                    <a:cubicBezTo>
                      <a:pt x="512445" y="354330"/>
                      <a:pt x="497205" y="359092"/>
                      <a:pt x="481965" y="362903"/>
                    </a:cubicBezTo>
                    <a:close/>
                    <a:moveTo>
                      <a:pt x="254318" y="329565"/>
                    </a:moveTo>
                    <a:cubicBezTo>
                      <a:pt x="240983" y="321945"/>
                      <a:pt x="227648" y="314325"/>
                      <a:pt x="214313" y="304800"/>
                    </a:cubicBezTo>
                    <a:lnTo>
                      <a:pt x="220028" y="297180"/>
                    </a:lnTo>
                    <a:cubicBezTo>
                      <a:pt x="232410" y="305753"/>
                      <a:pt x="245745" y="314325"/>
                      <a:pt x="259080" y="320992"/>
                    </a:cubicBezTo>
                    <a:lnTo>
                      <a:pt x="254318" y="329565"/>
                    </a:lnTo>
                    <a:close/>
                    <a:moveTo>
                      <a:pt x="569595" y="329565"/>
                    </a:moveTo>
                    <a:lnTo>
                      <a:pt x="564833" y="321945"/>
                    </a:lnTo>
                    <a:cubicBezTo>
                      <a:pt x="578168" y="314325"/>
                      <a:pt x="591503" y="306705"/>
                      <a:pt x="603885" y="297180"/>
                    </a:cubicBezTo>
                    <a:lnTo>
                      <a:pt x="609600" y="304800"/>
                    </a:lnTo>
                    <a:cubicBezTo>
                      <a:pt x="596265" y="313372"/>
                      <a:pt x="582930" y="321945"/>
                      <a:pt x="569595" y="329565"/>
                    </a:cubicBezTo>
                    <a:close/>
                    <a:moveTo>
                      <a:pt x="178118" y="275272"/>
                    </a:moveTo>
                    <a:cubicBezTo>
                      <a:pt x="166688" y="264795"/>
                      <a:pt x="155258" y="254317"/>
                      <a:pt x="144780" y="242888"/>
                    </a:cubicBezTo>
                    <a:lnTo>
                      <a:pt x="151448" y="236220"/>
                    </a:lnTo>
                    <a:cubicBezTo>
                      <a:pt x="161925" y="247650"/>
                      <a:pt x="173355" y="258128"/>
                      <a:pt x="184785" y="268605"/>
                    </a:cubicBezTo>
                    <a:lnTo>
                      <a:pt x="178118" y="275272"/>
                    </a:lnTo>
                    <a:close/>
                    <a:moveTo>
                      <a:pt x="645795" y="275272"/>
                    </a:moveTo>
                    <a:lnTo>
                      <a:pt x="640080" y="268605"/>
                    </a:lnTo>
                    <a:cubicBezTo>
                      <a:pt x="651510" y="259080"/>
                      <a:pt x="661988" y="247650"/>
                      <a:pt x="673418" y="236220"/>
                    </a:cubicBezTo>
                    <a:lnTo>
                      <a:pt x="680085" y="242888"/>
                    </a:lnTo>
                    <a:cubicBezTo>
                      <a:pt x="668655" y="254317"/>
                      <a:pt x="657225" y="264795"/>
                      <a:pt x="645795" y="275272"/>
                    </a:cubicBezTo>
                    <a:close/>
                    <a:moveTo>
                      <a:pt x="113348" y="207645"/>
                    </a:moveTo>
                    <a:cubicBezTo>
                      <a:pt x="103823" y="195263"/>
                      <a:pt x="94298" y="182880"/>
                      <a:pt x="85725" y="170497"/>
                    </a:cubicBezTo>
                    <a:lnTo>
                      <a:pt x="93345" y="165735"/>
                    </a:lnTo>
                    <a:cubicBezTo>
                      <a:pt x="101918" y="178117"/>
                      <a:pt x="111443" y="191453"/>
                      <a:pt x="120968" y="202882"/>
                    </a:cubicBezTo>
                    <a:lnTo>
                      <a:pt x="113348" y="207645"/>
                    </a:lnTo>
                    <a:close/>
                    <a:moveTo>
                      <a:pt x="709613" y="206692"/>
                    </a:moveTo>
                    <a:lnTo>
                      <a:pt x="701993" y="200978"/>
                    </a:lnTo>
                    <a:cubicBezTo>
                      <a:pt x="711518" y="189547"/>
                      <a:pt x="720090" y="177165"/>
                      <a:pt x="729615" y="163830"/>
                    </a:cubicBezTo>
                    <a:lnTo>
                      <a:pt x="737235" y="168592"/>
                    </a:lnTo>
                    <a:cubicBezTo>
                      <a:pt x="728663" y="182880"/>
                      <a:pt x="719138" y="195263"/>
                      <a:pt x="709613" y="206692"/>
                    </a:cubicBezTo>
                    <a:close/>
                    <a:moveTo>
                      <a:pt x="60960" y="130492"/>
                    </a:moveTo>
                    <a:cubicBezTo>
                      <a:pt x="53340" y="117157"/>
                      <a:pt x="45720" y="103822"/>
                      <a:pt x="38100" y="89535"/>
                    </a:cubicBezTo>
                    <a:lnTo>
                      <a:pt x="46673" y="85725"/>
                    </a:lnTo>
                    <a:cubicBezTo>
                      <a:pt x="53340" y="100013"/>
                      <a:pt x="60960" y="113347"/>
                      <a:pt x="68580" y="125730"/>
                    </a:cubicBezTo>
                    <a:lnTo>
                      <a:pt x="60960" y="130492"/>
                    </a:lnTo>
                    <a:close/>
                    <a:moveTo>
                      <a:pt x="762953" y="130492"/>
                    </a:moveTo>
                    <a:lnTo>
                      <a:pt x="755333" y="125730"/>
                    </a:lnTo>
                    <a:cubicBezTo>
                      <a:pt x="762953" y="112395"/>
                      <a:pt x="770573" y="99060"/>
                      <a:pt x="777240" y="85725"/>
                    </a:cubicBezTo>
                    <a:lnTo>
                      <a:pt x="785813" y="89535"/>
                    </a:lnTo>
                    <a:cubicBezTo>
                      <a:pt x="778193" y="102870"/>
                      <a:pt x="770573" y="117157"/>
                      <a:pt x="762953" y="130492"/>
                    </a:cubicBezTo>
                    <a:close/>
                    <a:moveTo>
                      <a:pt x="18098" y="47625"/>
                    </a:moveTo>
                    <a:cubicBezTo>
                      <a:pt x="11430" y="33338"/>
                      <a:pt x="5715" y="19050"/>
                      <a:pt x="0" y="4763"/>
                    </a:cubicBezTo>
                    <a:lnTo>
                      <a:pt x="8573" y="1905"/>
                    </a:lnTo>
                    <a:cubicBezTo>
                      <a:pt x="14288" y="16192"/>
                      <a:pt x="20003" y="30480"/>
                      <a:pt x="26670" y="44767"/>
                    </a:cubicBezTo>
                    <a:lnTo>
                      <a:pt x="18098" y="47625"/>
                    </a:lnTo>
                    <a:close/>
                    <a:moveTo>
                      <a:pt x="804863" y="46672"/>
                    </a:moveTo>
                    <a:lnTo>
                      <a:pt x="796290" y="42863"/>
                    </a:lnTo>
                    <a:cubicBezTo>
                      <a:pt x="802958" y="28575"/>
                      <a:pt x="808673" y="14288"/>
                      <a:pt x="814388" y="0"/>
                    </a:cubicBezTo>
                    <a:lnTo>
                      <a:pt x="822960" y="2857"/>
                    </a:lnTo>
                    <a:cubicBezTo>
                      <a:pt x="817245" y="19050"/>
                      <a:pt x="811530" y="33338"/>
                      <a:pt x="804863" y="466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60" name="Google Shape;330;p25">
                <a:extLst>
                  <a:ext uri="{FF2B5EF4-FFF2-40B4-BE49-F238E27FC236}">
                    <a16:creationId xmlns="" xmlns:a16="http://schemas.microsoft.com/office/drawing/2014/main" id="{765AE326-7A39-4759-9230-EFC45A3D3A0A}"/>
                  </a:ext>
                </a:extLst>
              </p:cNvPr>
              <p:cNvSpPr/>
              <p:nvPr/>
            </p:nvSpPr>
            <p:spPr>
              <a:xfrm>
                <a:off x="5009197" y="3877627"/>
                <a:ext cx="649604" cy="648652"/>
              </a:xfrm>
              <a:custGeom>
                <a:avLst/>
                <a:gdLst/>
                <a:ahLst/>
                <a:cxnLst/>
                <a:rect l="l" t="t" r="r" b="b"/>
                <a:pathLst>
                  <a:path w="649604" h="648652" extrusionOk="0">
                    <a:moveTo>
                      <a:pt x="363855" y="648653"/>
                    </a:moveTo>
                    <a:cubicBezTo>
                      <a:pt x="353378" y="648653"/>
                      <a:pt x="341948" y="648653"/>
                      <a:pt x="331470" y="647700"/>
                    </a:cubicBezTo>
                    <a:lnTo>
                      <a:pt x="332423" y="638175"/>
                    </a:lnTo>
                    <a:cubicBezTo>
                      <a:pt x="347663" y="639128"/>
                      <a:pt x="362903" y="639128"/>
                      <a:pt x="378142" y="639128"/>
                    </a:cubicBezTo>
                    <a:lnTo>
                      <a:pt x="378142" y="648653"/>
                    </a:lnTo>
                    <a:cubicBezTo>
                      <a:pt x="374332" y="648653"/>
                      <a:pt x="368617" y="648653"/>
                      <a:pt x="363855" y="648653"/>
                    </a:cubicBezTo>
                    <a:close/>
                    <a:moveTo>
                      <a:pt x="425767" y="644842"/>
                    </a:moveTo>
                    <a:lnTo>
                      <a:pt x="424815" y="635317"/>
                    </a:lnTo>
                    <a:cubicBezTo>
                      <a:pt x="440055" y="633413"/>
                      <a:pt x="455295" y="631507"/>
                      <a:pt x="470535" y="628650"/>
                    </a:cubicBezTo>
                    <a:lnTo>
                      <a:pt x="472440" y="637222"/>
                    </a:lnTo>
                    <a:cubicBezTo>
                      <a:pt x="456248" y="641032"/>
                      <a:pt x="441007" y="642938"/>
                      <a:pt x="425767" y="644842"/>
                    </a:cubicBezTo>
                    <a:close/>
                    <a:moveTo>
                      <a:pt x="285750" y="641985"/>
                    </a:moveTo>
                    <a:cubicBezTo>
                      <a:pt x="270510" y="639128"/>
                      <a:pt x="254317" y="635317"/>
                      <a:pt x="240030" y="631507"/>
                    </a:cubicBezTo>
                    <a:lnTo>
                      <a:pt x="242888" y="622935"/>
                    </a:lnTo>
                    <a:cubicBezTo>
                      <a:pt x="257175" y="626745"/>
                      <a:pt x="272415" y="630555"/>
                      <a:pt x="287655" y="633413"/>
                    </a:cubicBezTo>
                    <a:lnTo>
                      <a:pt x="285750" y="641985"/>
                    </a:lnTo>
                    <a:close/>
                    <a:moveTo>
                      <a:pt x="517207" y="627697"/>
                    </a:moveTo>
                    <a:lnTo>
                      <a:pt x="515303" y="619125"/>
                    </a:lnTo>
                    <a:cubicBezTo>
                      <a:pt x="529590" y="615315"/>
                      <a:pt x="544830" y="610553"/>
                      <a:pt x="559118" y="605790"/>
                    </a:cubicBezTo>
                    <a:lnTo>
                      <a:pt x="561975" y="614363"/>
                    </a:lnTo>
                    <a:cubicBezTo>
                      <a:pt x="547688" y="619125"/>
                      <a:pt x="532448" y="623888"/>
                      <a:pt x="517207" y="627697"/>
                    </a:cubicBezTo>
                    <a:close/>
                    <a:moveTo>
                      <a:pt x="196215" y="615315"/>
                    </a:moveTo>
                    <a:cubicBezTo>
                      <a:pt x="181927" y="608647"/>
                      <a:pt x="167640" y="601028"/>
                      <a:pt x="154305" y="593407"/>
                    </a:cubicBezTo>
                    <a:lnTo>
                      <a:pt x="159067" y="585788"/>
                    </a:lnTo>
                    <a:cubicBezTo>
                      <a:pt x="171450" y="593407"/>
                      <a:pt x="185738" y="601028"/>
                      <a:pt x="199073" y="607695"/>
                    </a:cubicBezTo>
                    <a:lnTo>
                      <a:pt x="196215" y="615315"/>
                    </a:lnTo>
                    <a:close/>
                    <a:moveTo>
                      <a:pt x="605790" y="599122"/>
                    </a:moveTo>
                    <a:lnTo>
                      <a:pt x="602932" y="590550"/>
                    </a:lnTo>
                    <a:cubicBezTo>
                      <a:pt x="617220" y="584835"/>
                      <a:pt x="631507" y="579120"/>
                      <a:pt x="645795" y="572453"/>
                    </a:cubicBezTo>
                    <a:lnTo>
                      <a:pt x="649605" y="581025"/>
                    </a:lnTo>
                    <a:cubicBezTo>
                      <a:pt x="635318" y="587692"/>
                      <a:pt x="620078" y="593407"/>
                      <a:pt x="605790" y="599122"/>
                    </a:cubicBezTo>
                    <a:close/>
                    <a:moveTo>
                      <a:pt x="116205" y="564832"/>
                    </a:moveTo>
                    <a:cubicBezTo>
                      <a:pt x="104775" y="554355"/>
                      <a:pt x="93345" y="543878"/>
                      <a:pt x="82867" y="531495"/>
                    </a:cubicBezTo>
                    <a:lnTo>
                      <a:pt x="89535" y="525780"/>
                    </a:lnTo>
                    <a:cubicBezTo>
                      <a:pt x="99060" y="537210"/>
                      <a:pt x="110490" y="548640"/>
                      <a:pt x="121920" y="558165"/>
                    </a:cubicBezTo>
                    <a:lnTo>
                      <a:pt x="116205" y="564832"/>
                    </a:lnTo>
                    <a:close/>
                    <a:moveTo>
                      <a:pt x="55245" y="493395"/>
                    </a:moveTo>
                    <a:cubicBezTo>
                      <a:pt x="52388" y="489585"/>
                      <a:pt x="50482" y="485775"/>
                      <a:pt x="47625" y="481013"/>
                    </a:cubicBezTo>
                    <a:cubicBezTo>
                      <a:pt x="41910" y="471488"/>
                      <a:pt x="37147" y="461963"/>
                      <a:pt x="32385" y="451485"/>
                    </a:cubicBezTo>
                    <a:lnTo>
                      <a:pt x="40957" y="447675"/>
                    </a:lnTo>
                    <a:cubicBezTo>
                      <a:pt x="45720" y="457200"/>
                      <a:pt x="50482" y="466725"/>
                      <a:pt x="55245" y="476250"/>
                    </a:cubicBezTo>
                    <a:cubicBezTo>
                      <a:pt x="57150" y="480060"/>
                      <a:pt x="60007" y="483870"/>
                      <a:pt x="61913" y="487680"/>
                    </a:cubicBezTo>
                    <a:lnTo>
                      <a:pt x="55245" y="493395"/>
                    </a:lnTo>
                    <a:close/>
                    <a:moveTo>
                      <a:pt x="17145" y="408622"/>
                    </a:moveTo>
                    <a:cubicBezTo>
                      <a:pt x="12382" y="394335"/>
                      <a:pt x="9525" y="378142"/>
                      <a:pt x="6667" y="362902"/>
                    </a:cubicBezTo>
                    <a:lnTo>
                      <a:pt x="15240" y="360997"/>
                    </a:lnTo>
                    <a:cubicBezTo>
                      <a:pt x="18097" y="376238"/>
                      <a:pt x="21907" y="391478"/>
                      <a:pt x="25717" y="405765"/>
                    </a:cubicBezTo>
                    <a:lnTo>
                      <a:pt x="17145" y="408622"/>
                    </a:lnTo>
                    <a:close/>
                    <a:moveTo>
                      <a:pt x="952" y="316230"/>
                    </a:moveTo>
                    <a:cubicBezTo>
                      <a:pt x="0" y="305752"/>
                      <a:pt x="0" y="295275"/>
                      <a:pt x="0" y="284797"/>
                    </a:cubicBezTo>
                    <a:cubicBezTo>
                      <a:pt x="0" y="280035"/>
                      <a:pt x="0" y="274320"/>
                      <a:pt x="0" y="269557"/>
                    </a:cubicBezTo>
                    <a:lnTo>
                      <a:pt x="9525" y="269557"/>
                    </a:lnTo>
                    <a:cubicBezTo>
                      <a:pt x="9525" y="274320"/>
                      <a:pt x="9525" y="279082"/>
                      <a:pt x="9525" y="284797"/>
                    </a:cubicBezTo>
                    <a:cubicBezTo>
                      <a:pt x="9525" y="295275"/>
                      <a:pt x="9525" y="305752"/>
                      <a:pt x="10477" y="316230"/>
                    </a:cubicBezTo>
                    <a:lnTo>
                      <a:pt x="952" y="316230"/>
                    </a:lnTo>
                    <a:close/>
                    <a:moveTo>
                      <a:pt x="12382" y="223838"/>
                    </a:moveTo>
                    <a:lnTo>
                      <a:pt x="2857" y="222885"/>
                    </a:lnTo>
                    <a:cubicBezTo>
                      <a:pt x="4763" y="207645"/>
                      <a:pt x="6667" y="192405"/>
                      <a:pt x="9525" y="176213"/>
                    </a:cubicBezTo>
                    <a:lnTo>
                      <a:pt x="18097" y="178117"/>
                    </a:lnTo>
                    <a:cubicBezTo>
                      <a:pt x="16192" y="193357"/>
                      <a:pt x="14288" y="208597"/>
                      <a:pt x="12382" y="223838"/>
                    </a:cubicBezTo>
                    <a:close/>
                    <a:moveTo>
                      <a:pt x="29527" y="133350"/>
                    </a:moveTo>
                    <a:lnTo>
                      <a:pt x="20955" y="131445"/>
                    </a:lnTo>
                    <a:cubicBezTo>
                      <a:pt x="24765" y="117157"/>
                      <a:pt x="29527" y="101917"/>
                      <a:pt x="34290" y="86677"/>
                    </a:cubicBezTo>
                    <a:lnTo>
                      <a:pt x="42863" y="89535"/>
                    </a:lnTo>
                    <a:cubicBezTo>
                      <a:pt x="37147" y="103822"/>
                      <a:pt x="33338" y="118110"/>
                      <a:pt x="29527" y="133350"/>
                    </a:cubicBezTo>
                    <a:close/>
                    <a:moveTo>
                      <a:pt x="57150" y="45720"/>
                    </a:moveTo>
                    <a:lnTo>
                      <a:pt x="48577" y="42863"/>
                    </a:lnTo>
                    <a:cubicBezTo>
                      <a:pt x="54292" y="28575"/>
                      <a:pt x="60007" y="14288"/>
                      <a:pt x="66675" y="0"/>
                    </a:cubicBezTo>
                    <a:lnTo>
                      <a:pt x="75247" y="3810"/>
                    </a:lnTo>
                    <a:cubicBezTo>
                      <a:pt x="68580" y="17145"/>
                      <a:pt x="62865" y="31432"/>
                      <a:pt x="57150" y="457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</p:grpSp>
        <p:sp>
          <p:nvSpPr>
            <p:cNvPr id="61" name="Google Shape;331;p25">
              <a:extLst>
                <a:ext uri="{FF2B5EF4-FFF2-40B4-BE49-F238E27FC236}">
                  <a16:creationId xmlns="" xmlns:a16="http://schemas.microsoft.com/office/drawing/2014/main" id="{1193A235-1E3F-4A9B-B8A5-A74C3DB063EC}"/>
                </a:ext>
              </a:extLst>
            </p:cNvPr>
            <p:cNvSpPr/>
            <p:nvPr/>
          </p:nvSpPr>
          <p:spPr>
            <a:xfrm>
              <a:off x="7872791" y="512409"/>
              <a:ext cx="1047928" cy="915671"/>
            </a:xfrm>
            <a:custGeom>
              <a:avLst/>
              <a:gdLst/>
              <a:ahLst/>
              <a:cxnLst/>
              <a:rect l="l" t="t" r="r" b="b"/>
              <a:pathLst>
                <a:path w="578167" h="505198" extrusionOk="0">
                  <a:moveTo>
                    <a:pt x="428625" y="256596"/>
                  </a:moveTo>
                  <a:cubicBezTo>
                    <a:pt x="429578" y="256596"/>
                    <a:pt x="432435" y="254691"/>
                    <a:pt x="437198" y="248976"/>
                  </a:cubicBezTo>
                  <a:cubicBezTo>
                    <a:pt x="483870" y="203256"/>
                    <a:pt x="531495" y="156584"/>
                    <a:pt x="578168" y="110864"/>
                  </a:cubicBezTo>
                  <a:cubicBezTo>
                    <a:pt x="568643" y="108006"/>
                    <a:pt x="560070" y="106101"/>
                    <a:pt x="550545" y="103244"/>
                  </a:cubicBezTo>
                  <a:cubicBezTo>
                    <a:pt x="547688" y="102291"/>
                    <a:pt x="544830" y="101339"/>
                    <a:pt x="541020" y="100386"/>
                  </a:cubicBezTo>
                  <a:cubicBezTo>
                    <a:pt x="538163" y="99434"/>
                    <a:pt x="532448" y="93719"/>
                    <a:pt x="531495" y="97529"/>
                  </a:cubicBezTo>
                  <a:cubicBezTo>
                    <a:pt x="527685" y="91814"/>
                    <a:pt x="482918" y="78479"/>
                    <a:pt x="521970" y="94671"/>
                  </a:cubicBezTo>
                  <a:cubicBezTo>
                    <a:pt x="507683" y="88956"/>
                    <a:pt x="496253" y="85146"/>
                    <a:pt x="490538" y="82289"/>
                  </a:cubicBezTo>
                  <a:cubicBezTo>
                    <a:pt x="488633" y="82289"/>
                    <a:pt x="487680" y="82289"/>
                    <a:pt x="486728" y="81336"/>
                  </a:cubicBezTo>
                  <a:cubicBezTo>
                    <a:pt x="489585" y="82289"/>
                    <a:pt x="498158" y="86099"/>
                    <a:pt x="513398" y="90861"/>
                  </a:cubicBezTo>
                  <a:cubicBezTo>
                    <a:pt x="505778" y="88004"/>
                    <a:pt x="500063" y="86099"/>
                    <a:pt x="494348" y="85146"/>
                  </a:cubicBezTo>
                  <a:cubicBezTo>
                    <a:pt x="493395" y="85146"/>
                    <a:pt x="492443" y="85146"/>
                    <a:pt x="491490" y="85146"/>
                  </a:cubicBezTo>
                  <a:cubicBezTo>
                    <a:pt x="495300" y="86099"/>
                    <a:pt x="499110" y="87051"/>
                    <a:pt x="503873" y="88004"/>
                  </a:cubicBezTo>
                  <a:cubicBezTo>
                    <a:pt x="498158" y="87051"/>
                    <a:pt x="493395" y="85146"/>
                    <a:pt x="489585" y="85146"/>
                  </a:cubicBezTo>
                  <a:cubicBezTo>
                    <a:pt x="485775" y="85146"/>
                    <a:pt x="481965" y="85146"/>
                    <a:pt x="479108" y="85146"/>
                  </a:cubicBezTo>
                  <a:cubicBezTo>
                    <a:pt x="476250" y="85146"/>
                    <a:pt x="473393" y="86099"/>
                    <a:pt x="470535" y="86099"/>
                  </a:cubicBezTo>
                  <a:cubicBezTo>
                    <a:pt x="466725" y="87051"/>
                    <a:pt x="463868" y="88004"/>
                    <a:pt x="462915" y="88956"/>
                  </a:cubicBezTo>
                  <a:cubicBezTo>
                    <a:pt x="461963" y="89909"/>
                    <a:pt x="461010" y="89909"/>
                    <a:pt x="460058" y="89909"/>
                  </a:cubicBezTo>
                  <a:cubicBezTo>
                    <a:pt x="457200" y="90861"/>
                    <a:pt x="457200" y="90861"/>
                    <a:pt x="458153" y="89909"/>
                  </a:cubicBezTo>
                  <a:cubicBezTo>
                    <a:pt x="461963" y="89909"/>
                    <a:pt x="463868" y="88004"/>
                    <a:pt x="468630" y="85146"/>
                  </a:cubicBezTo>
                  <a:cubicBezTo>
                    <a:pt x="465773" y="87051"/>
                    <a:pt x="462915" y="88956"/>
                    <a:pt x="461010" y="89909"/>
                  </a:cubicBezTo>
                  <a:cubicBezTo>
                    <a:pt x="461963" y="88956"/>
                    <a:pt x="462915" y="88004"/>
                    <a:pt x="464820" y="87051"/>
                  </a:cubicBezTo>
                  <a:cubicBezTo>
                    <a:pt x="462915" y="88956"/>
                    <a:pt x="461010" y="89909"/>
                    <a:pt x="460058" y="90861"/>
                  </a:cubicBezTo>
                  <a:cubicBezTo>
                    <a:pt x="453390" y="94671"/>
                    <a:pt x="457200" y="90861"/>
                    <a:pt x="471488" y="76574"/>
                  </a:cubicBezTo>
                  <a:cubicBezTo>
                    <a:pt x="450533" y="98481"/>
                    <a:pt x="449580" y="99434"/>
                    <a:pt x="467678" y="75621"/>
                  </a:cubicBezTo>
                  <a:cubicBezTo>
                    <a:pt x="448628" y="100386"/>
                    <a:pt x="447675" y="100386"/>
                    <a:pt x="461963" y="73716"/>
                  </a:cubicBezTo>
                  <a:cubicBezTo>
                    <a:pt x="447675" y="101339"/>
                    <a:pt x="446723" y="101339"/>
                    <a:pt x="457200" y="71811"/>
                  </a:cubicBezTo>
                  <a:cubicBezTo>
                    <a:pt x="446723" y="101339"/>
                    <a:pt x="445770" y="102291"/>
                    <a:pt x="453390" y="70859"/>
                  </a:cubicBezTo>
                  <a:cubicBezTo>
                    <a:pt x="448628" y="91814"/>
                    <a:pt x="446723" y="98481"/>
                    <a:pt x="446723" y="89909"/>
                  </a:cubicBezTo>
                  <a:cubicBezTo>
                    <a:pt x="447675" y="86099"/>
                    <a:pt x="448628" y="81336"/>
                    <a:pt x="450533" y="73716"/>
                  </a:cubicBezTo>
                  <a:cubicBezTo>
                    <a:pt x="448628" y="80384"/>
                    <a:pt x="447675" y="86099"/>
                    <a:pt x="446723" y="88956"/>
                  </a:cubicBezTo>
                  <a:cubicBezTo>
                    <a:pt x="446723" y="87051"/>
                    <a:pt x="446723" y="83241"/>
                    <a:pt x="446723" y="79431"/>
                  </a:cubicBezTo>
                  <a:cubicBezTo>
                    <a:pt x="447675" y="80384"/>
                    <a:pt x="447675" y="79431"/>
                    <a:pt x="446723" y="77526"/>
                  </a:cubicBezTo>
                  <a:cubicBezTo>
                    <a:pt x="446723" y="74669"/>
                    <a:pt x="446723" y="70859"/>
                    <a:pt x="446723" y="67049"/>
                  </a:cubicBezTo>
                  <a:cubicBezTo>
                    <a:pt x="446723" y="70859"/>
                    <a:pt x="446723" y="74669"/>
                    <a:pt x="446723" y="77526"/>
                  </a:cubicBezTo>
                  <a:cubicBezTo>
                    <a:pt x="445770" y="76574"/>
                    <a:pt x="445770" y="75621"/>
                    <a:pt x="444818" y="74669"/>
                  </a:cubicBezTo>
                  <a:cubicBezTo>
                    <a:pt x="443865" y="73716"/>
                    <a:pt x="442913" y="72764"/>
                    <a:pt x="441008" y="71811"/>
                  </a:cubicBezTo>
                  <a:cubicBezTo>
                    <a:pt x="441008" y="72764"/>
                    <a:pt x="441008" y="73716"/>
                    <a:pt x="441008" y="74669"/>
                  </a:cubicBezTo>
                  <a:cubicBezTo>
                    <a:pt x="443865" y="76574"/>
                    <a:pt x="445770" y="77526"/>
                    <a:pt x="445770" y="78479"/>
                  </a:cubicBezTo>
                  <a:cubicBezTo>
                    <a:pt x="445770" y="78479"/>
                    <a:pt x="446723" y="79431"/>
                    <a:pt x="446723" y="79431"/>
                  </a:cubicBezTo>
                  <a:cubicBezTo>
                    <a:pt x="446723" y="85146"/>
                    <a:pt x="445770" y="88956"/>
                    <a:pt x="445770" y="91814"/>
                  </a:cubicBezTo>
                  <a:cubicBezTo>
                    <a:pt x="444818" y="95624"/>
                    <a:pt x="444818" y="95624"/>
                    <a:pt x="443865" y="90861"/>
                  </a:cubicBezTo>
                  <a:cubicBezTo>
                    <a:pt x="443865" y="90861"/>
                    <a:pt x="443865" y="89909"/>
                    <a:pt x="442913" y="88956"/>
                  </a:cubicBezTo>
                  <a:cubicBezTo>
                    <a:pt x="441960" y="87051"/>
                    <a:pt x="437198" y="80384"/>
                    <a:pt x="434340" y="75621"/>
                  </a:cubicBezTo>
                  <a:cubicBezTo>
                    <a:pt x="428625" y="70859"/>
                    <a:pt x="421958" y="65144"/>
                    <a:pt x="418148" y="61334"/>
                  </a:cubicBezTo>
                  <a:cubicBezTo>
                    <a:pt x="411480" y="57524"/>
                    <a:pt x="405765" y="54666"/>
                    <a:pt x="406718" y="52761"/>
                  </a:cubicBezTo>
                  <a:cubicBezTo>
                    <a:pt x="397193" y="49904"/>
                    <a:pt x="392430" y="49904"/>
                    <a:pt x="393383" y="48951"/>
                  </a:cubicBezTo>
                  <a:cubicBezTo>
                    <a:pt x="380048" y="51809"/>
                    <a:pt x="379095" y="51809"/>
                    <a:pt x="391478" y="45141"/>
                  </a:cubicBezTo>
                  <a:cubicBezTo>
                    <a:pt x="373380" y="54666"/>
                    <a:pt x="374333" y="52761"/>
                    <a:pt x="391478" y="33711"/>
                  </a:cubicBezTo>
                  <a:cubicBezTo>
                    <a:pt x="373380" y="53714"/>
                    <a:pt x="371475" y="55619"/>
                    <a:pt x="380048" y="33711"/>
                  </a:cubicBezTo>
                  <a:cubicBezTo>
                    <a:pt x="375285" y="47046"/>
                    <a:pt x="373380" y="50856"/>
                    <a:pt x="373380" y="45141"/>
                  </a:cubicBezTo>
                  <a:cubicBezTo>
                    <a:pt x="373380" y="45141"/>
                    <a:pt x="372428" y="42284"/>
                    <a:pt x="371475" y="35616"/>
                  </a:cubicBezTo>
                  <a:cubicBezTo>
                    <a:pt x="370523" y="33711"/>
                    <a:pt x="369570" y="30854"/>
                    <a:pt x="368618" y="27996"/>
                  </a:cubicBezTo>
                  <a:cubicBezTo>
                    <a:pt x="365760" y="23234"/>
                    <a:pt x="359093" y="14661"/>
                    <a:pt x="349568" y="4184"/>
                  </a:cubicBezTo>
                  <a:cubicBezTo>
                    <a:pt x="371475" y="29901"/>
                    <a:pt x="346710" y="5136"/>
                    <a:pt x="338138" y="374"/>
                  </a:cubicBezTo>
                  <a:cubicBezTo>
                    <a:pt x="331470" y="-579"/>
                    <a:pt x="325755" y="374"/>
                    <a:pt x="320993" y="2279"/>
                  </a:cubicBezTo>
                  <a:cubicBezTo>
                    <a:pt x="316230" y="4184"/>
                    <a:pt x="311468" y="7041"/>
                    <a:pt x="306705" y="10851"/>
                  </a:cubicBezTo>
                  <a:cubicBezTo>
                    <a:pt x="302895" y="14661"/>
                    <a:pt x="299085" y="18471"/>
                    <a:pt x="295275" y="23234"/>
                  </a:cubicBezTo>
                  <a:cubicBezTo>
                    <a:pt x="290513" y="28949"/>
                    <a:pt x="285750" y="34664"/>
                    <a:pt x="280988" y="40379"/>
                  </a:cubicBezTo>
                  <a:cubicBezTo>
                    <a:pt x="239078" y="91814"/>
                    <a:pt x="263843" y="65144"/>
                    <a:pt x="221933" y="116579"/>
                  </a:cubicBezTo>
                  <a:cubicBezTo>
                    <a:pt x="181928" y="165156"/>
                    <a:pt x="171450" y="156584"/>
                    <a:pt x="129540" y="204209"/>
                  </a:cubicBezTo>
                  <a:cubicBezTo>
                    <a:pt x="96203" y="242309"/>
                    <a:pt x="41910" y="278504"/>
                    <a:pt x="11430" y="321366"/>
                  </a:cubicBezTo>
                  <a:cubicBezTo>
                    <a:pt x="7620" y="327081"/>
                    <a:pt x="3810" y="333749"/>
                    <a:pt x="0" y="340416"/>
                  </a:cubicBezTo>
                  <a:cubicBezTo>
                    <a:pt x="5715" y="343274"/>
                    <a:pt x="13335" y="355656"/>
                    <a:pt x="15240" y="348989"/>
                  </a:cubicBezTo>
                  <a:cubicBezTo>
                    <a:pt x="20955" y="361371"/>
                    <a:pt x="31433" y="379469"/>
                    <a:pt x="28575" y="360419"/>
                  </a:cubicBezTo>
                  <a:cubicBezTo>
                    <a:pt x="34290" y="383279"/>
                    <a:pt x="56198" y="392804"/>
                    <a:pt x="40958" y="373754"/>
                  </a:cubicBezTo>
                  <a:cubicBezTo>
                    <a:pt x="43815" y="377564"/>
                    <a:pt x="46673" y="380421"/>
                    <a:pt x="49530" y="383279"/>
                  </a:cubicBezTo>
                  <a:cubicBezTo>
                    <a:pt x="60008" y="388994"/>
                    <a:pt x="67628" y="391851"/>
                    <a:pt x="68580" y="392804"/>
                  </a:cubicBezTo>
                  <a:cubicBezTo>
                    <a:pt x="72390" y="393756"/>
                    <a:pt x="74295" y="393756"/>
                    <a:pt x="74295" y="393756"/>
                  </a:cubicBezTo>
                  <a:cubicBezTo>
                    <a:pt x="75248" y="394709"/>
                    <a:pt x="70485" y="394709"/>
                    <a:pt x="59055" y="396614"/>
                  </a:cubicBezTo>
                  <a:cubicBezTo>
                    <a:pt x="70485" y="394709"/>
                    <a:pt x="77153" y="394709"/>
                    <a:pt x="77153" y="393756"/>
                  </a:cubicBezTo>
                  <a:cubicBezTo>
                    <a:pt x="78105" y="394709"/>
                    <a:pt x="72390" y="394709"/>
                    <a:pt x="60960" y="397566"/>
                  </a:cubicBezTo>
                  <a:cubicBezTo>
                    <a:pt x="72390" y="394709"/>
                    <a:pt x="79058" y="394709"/>
                    <a:pt x="78105" y="394709"/>
                  </a:cubicBezTo>
                  <a:cubicBezTo>
                    <a:pt x="78105" y="395661"/>
                    <a:pt x="77153" y="395661"/>
                    <a:pt x="73343" y="397566"/>
                  </a:cubicBezTo>
                  <a:cubicBezTo>
                    <a:pt x="70485" y="398519"/>
                    <a:pt x="67628" y="399471"/>
                    <a:pt x="63818" y="400424"/>
                  </a:cubicBezTo>
                  <a:cubicBezTo>
                    <a:pt x="67628" y="399471"/>
                    <a:pt x="70485" y="398519"/>
                    <a:pt x="73343" y="397566"/>
                  </a:cubicBezTo>
                  <a:cubicBezTo>
                    <a:pt x="70485" y="398519"/>
                    <a:pt x="66675" y="399471"/>
                    <a:pt x="62865" y="401376"/>
                  </a:cubicBezTo>
                  <a:cubicBezTo>
                    <a:pt x="72390" y="397566"/>
                    <a:pt x="78105" y="396614"/>
                    <a:pt x="80010" y="395661"/>
                  </a:cubicBezTo>
                  <a:cubicBezTo>
                    <a:pt x="80010" y="395661"/>
                    <a:pt x="80010" y="395661"/>
                    <a:pt x="80010" y="395661"/>
                  </a:cubicBezTo>
                  <a:cubicBezTo>
                    <a:pt x="80010" y="395661"/>
                    <a:pt x="80010" y="396614"/>
                    <a:pt x="80010" y="396614"/>
                  </a:cubicBezTo>
                  <a:cubicBezTo>
                    <a:pt x="77153" y="397566"/>
                    <a:pt x="72390" y="399471"/>
                    <a:pt x="65723" y="402329"/>
                  </a:cubicBezTo>
                  <a:cubicBezTo>
                    <a:pt x="72390" y="399471"/>
                    <a:pt x="78105" y="397566"/>
                    <a:pt x="80010" y="396614"/>
                  </a:cubicBezTo>
                  <a:cubicBezTo>
                    <a:pt x="79058" y="398519"/>
                    <a:pt x="74295" y="400424"/>
                    <a:pt x="67628" y="405186"/>
                  </a:cubicBezTo>
                  <a:cubicBezTo>
                    <a:pt x="75248" y="400424"/>
                    <a:pt x="80010" y="398519"/>
                    <a:pt x="80963" y="396614"/>
                  </a:cubicBezTo>
                  <a:cubicBezTo>
                    <a:pt x="80963" y="396614"/>
                    <a:pt x="80963" y="396614"/>
                    <a:pt x="81915" y="396614"/>
                  </a:cubicBezTo>
                  <a:cubicBezTo>
                    <a:pt x="81915" y="398519"/>
                    <a:pt x="77153" y="401376"/>
                    <a:pt x="68580" y="406139"/>
                  </a:cubicBezTo>
                  <a:cubicBezTo>
                    <a:pt x="77153" y="400424"/>
                    <a:pt x="82868" y="397566"/>
                    <a:pt x="81915" y="396614"/>
                  </a:cubicBezTo>
                  <a:cubicBezTo>
                    <a:pt x="81915" y="396614"/>
                    <a:pt x="81915" y="396614"/>
                    <a:pt x="81915" y="396614"/>
                  </a:cubicBezTo>
                  <a:cubicBezTo>
                    <a:pt x="83820" y="398519"/>
                    <a:pt x="79058" y="402329"/>
                    <a:pt x="70485" y="408996"/>
                  </a:cubicBezTo>
                  <a:cubicBezTo>
                    <a:pt x="80010" y="402329"/>
                    <a:pt x="85725" y="399471"/>
                    <a:pt x="82868" y="397566"/>
                  </a:cubicBezTo>
                  <a:cubicBezTo>
                    <a:pt x="84773" y="399471"/>
                    <a:pt x="81915" y="402329"/>
                    <a:pt x="75248" y="406139"/>
                  </a:cubicBezTo>
                  <a:cubicBezTo>
                    <a:pt x="74295" y="407091"/>
                    <a:pt x="72390" y="408044"/>
                    <a:pt x="71438" y="408996"/>
                  </a:cubicBezTo>
                  <a:cubicBezTo>
                    <a:pt x="72390" y="408044"/>
                    <a:pt x="73343" y="408044"/>
                    <a:pt x="74295" y="407091"/>
                  </a:cubicBezTo>
                  <a:cubicBezTo>
                    <a:pt x="73343" y="408044"/>
                    <a:pt x="72390" y="408996"/>
                    <a:pt x="70485" y="409949"/>
                  </a:cubicBezTo>
                  <a:cubicBezTo>
                    <a:pt x="72390" y="408996"/>
                    <a:pt x="73343" y="408044"/>
                    <a:pt x="74295" y="407091"/>
                  </a:cubicBezTo>
                  <a:cubicBezTo>
                    <a:pt x="81915" y="402329"/>
                    <a:pt x="87630" y="399471"/>
                    <a:pt x="85725" y="397566"/>
                  </a:cubicBezTo>
                  <a:cubicBezTo>
                    <a:pt x="87630" y="398519"/>
                    <a:pt x="87630" y="400424"/>
                    <a:pt x="88583" y="402329"/>
                  </a:cubicBezTo>
                  <a:cubicBezTo>
                    <a:pt x="88583" y="402329"/>
                    <a:pt x="88583" y="402329"/>
                    <a:pt x="89535" y="403281"/>
                  </a:cubicBezTo>
                  <a:cubicBezTo>
                    <a:pt x="89535" y="402329"/>
                    <a:pt x="88583" y="400424"/>
                    <a:pt x="88583" y="399471"/>
                  </a:cubicBezTo>
                  <a:cubicBezTo>
                    <a:pt x="88583" y="399471"/>
                    <a:pt x="89535" y="399471"/>
                    <a:pt x="89535" y="399471"/>
                  </a:cubicBezTo>
                  <a:cubicBezTo>
                    <a:pt x="90488" y="400424"/>
                    <a:pt x="90488" y="401376"/>
                    <a:pt x="91440" y="402329"/>
                  </a:cubicBezTo>
                  <a:cubicBezTo>
                    <a:pt x="91440" y="401376"/>
                    <a:pt x="90488" y="400424"/>
                    <a:pt x="90488" y="399471"/>
                  </a:cubicBezTo>
                  <a:cubicBezTo>
                    <a:pt x="90488" y="399471"/>
                    <a:pt x="91440" y="399471"/>
                    <a:pt x="91440" y="399471"/>
                  </a:cubicBezTo>
                  <a:cubicBezTo>
                    <a:pt x="91440" y="400424"/>
                    <a:pt x="92393" y="401376"/>
                    <a:pt x="92393" y="402329"/>
                  </a:cubicBezTo>
                  <a:lnTo>
                    <a:pt x="92393" y="402329"/>
                  </a:lnTo>
                  <a:cubicBezTo>
                    <a:pt x="92393" y="402329"/>
                    <a:pt x="93345" y="402329"/>
                    <a:pt x="93345" y="403281"/>
                  </a:cubicBezTo>
                  <a:cubicBezTo>
                    <a:pt x="93345" y="402329"/>
                    <a:pt x="92393" y="400424"/>
                    <a:pt x="92393" y="399471"/>
                  </a:cubicBezTo>
                  <a:cubicBezTo>
                    <a:pt x="92393" y="399471"/>
                    <a:pt x="93345" y="399471"/>
                    <a:pt x="93345" y="399471"/>
                  </a:cubicBezTo>
                  <a:cubicBezTo>
                    <a:pt x="94298" y="399471"/>
                    <a:pt x="95250" y="399471"/>
                    <a:pt x="95250" y="400424"/>
                  </a:cubicBezTo>
                  <a:cubicBezTo>
                    <a:pt x="95250" y="401376"/>
                    <a:pt x="95250" y="402329"/>
                    <a:pt x="95250" y="403281"/>
                  </a:cubicBezTo>
                  <a:cubicBezTo>
                    <a:pt x="95250" y="403281"/>
                    <a:pt x="94298" y="402329"/>
                    <a:pt x="94298" y="402329"/>
                  </a:cubicBezTo>
                  <a:cubicBezTo>
                    <a:pt x="94298" y="402329"/>
                    <a:pt x="95250" y="403281"/>
                    <a:pt x="95250" y="403281"/>
                  </a:cubicBezTo>
                  <a:cubicBezTo>
                    <a:pt x="95250" y="403281"/>
                    <a:pt x="95250" y="404234"/>
                    <a:pt x="95250" y="404234"/>
                  </a:cubicBezTo>
                  <a:cubicBezTo>
                    <a:pt x="96203" y="405186"/>
                    <a:pt x="96203" y="406139"/>
                    <a:pt x="97155" y="408044"/>
                  </a:cubicBezTo>
                  <a:cubicBezTo>
                    <a:pt x="97155" y="408044"/>
                    <a:pt x="97155" y="408044"/>
                    <a:pt x="97155" y="408044"/>
                  </a:cubicBezTo>
                  <a:cubicBezTo>
                    <a:pt x="97155" y="408044"/>
                    <a:pt x="97155" y="408044"/>
                    <a:pt x="97155" y="408044"/>
                  </a:cubicBezTo>
                  <a:cubicBezTo>
                    <a:pt x="97155" y="408996"/>
                    <a:pt x="98108" y="409949"/>
                    <a:pt x="98108" y="411854"/>
                  </a:cubicBezTo>
                  <a:cubicBezTo>
                    <a:pt x="100013" y="414711"/>
                    <a:pt x="100965" y="417569"/>
                    <a:pt x="101918" y="420426"/>
                  </a:cubicBezTo>
                  <a:cubicBezTo>
                    <a:pt x="101918" y="420426"/>
                    <a:pt x="101918" y="420426"/>
                    <a:pt x="101918" y="420426"/>
                  </a:cubicBezTo>
                  <a:cubicBezTo>
                    <a:pt x="101918" y="420426"/>
                    <a:pt x="101918" y="420426"/>
                    <a:pt x="101918" y="420426"/>
                  </a:cubicBezTo>
                  <a:cubicBezTo>
                    <a:pt x="101918" y="420426"/>
                    <a:pt x="101918" y="420426"/>
                    <a:pt x="101918" y="420426"/>
                  </a:cubicBezTo>
                  <a:cubicBezTo>
                    <a:pt x="101918" y="421379"/>
                    <a:pt x="102870" y="422331"/>
                    <a:pt x="102870" y="424236"/>
                  </a:cubicBezTo>
                  <a:cubicBezTo>
                    <a:pt x="102870" y="425189"/>
                    <a:pt x="102870" y="426141"/>
                    <a:pt x="102870" y="427094"/>
                  </a:cubicBezTo>
                  <a:cubicBezTo>
                    <a:pt x="102870" y="426141"/>
                    <a:pt x="102870" y="426141"/>
                    <a:pt x="102870" y="425189"/>
                  </a:cubicBezTo>
                  <a:cubicBezTo>
                    <a:pt x="102870" y="426141"/>
                    <a:pt x="102870" y="426141"/>
                    <a:pt x="102870" y="427094"/>
                  </a:cubicBezTo>
                  <a:cubicBezTo>
                    <a:pt x="102870" y="427094"/>
                    <a:pt x="102870" y="427094"/>
                    <a:pt x="102870" y="427094"/>
                  </a:cubicBezTo>
                  <a:cubicBezTo>
                    <a:pt x="102870" y="426141"/>
                    <a:pt x="102870" y="425189"/>
                    <a:pt x="102870" y="424236"/>
                  </a:cubicBezTo>
                  <a:cubicBezTo>
                    <a:pt x="102870" y="423284"/>
                    <a:pt x="102870" y="423284"/>
                    <a:pt x="101918" y="422331"/>
                  </a:cubicBezTo>
                  <a:cubicBezTo>
                    <a:pt x="101918" y="422331"/>
                    <a:pt x="101918" y="422331"/>
                    <a:pt x="101918" y="422331"/>
                  </a:cubicBezTo>
                  <a:cubicBezTo>
                    <a:pt x="101918" y="422331"/>
                    <a:pt x="101918" y="422331"/>
                    <a:pt x="101918" y="422331"/>
                  </a:cubicBezTo>
                  <a:cubicBezTo>
                    <a:pt x="101918" y="422331"/>
                    <a:pt x="101918" y="422331"/>
                    <a:pt x="101918" y="422331"/>
                  </a:cubicBezTo>
                  <a:cubicBezTo>
                    <a:pt x="100965" y="420426"/>
                    <a:pt x="100013" y="417569"/>
                    <a:pt x="99060" y="415664"/>
                  </a:cubicBezTo>
                  <a:cubicBezTo>
                    <a:pt x="99060" y="416616"/>
                    <a:pt x="99060" y="416616"/>
                    <a:pt x="99060" y="417569"/>
                  </a:cubicBezTo>
                  <a:cubicBezTo>
                    <a:pt x="99060" y="417569"/>
                    <a:pt x="99060" y="417569"/>
                    <a:pt x="99060" y="418521"/>
                  </a:cubicBezTo>
                  <a:cubicBezTo>
                    <a:pt x="100013" y="420426"/>
                    <a:pt x="100965" y="422331"/>
                    <a:pt x="101918" y="424236"/>
                  </a:cubicBezTo>
                  <a:lnTo>
                    <a:pt x="101918" y="424236"/>
                  </a:lnTo>
                  <a:cubicBezTo>
                    <a:pt x="100965" y="423284"/>
                    <a:pt x="100965" y="421379"/>
                    <a:pt x="100013" y="420426"/>
                  </a:cubicBezTo>
                  <a:cubicBezTo>
                    <a:pt x="100013" y="420426"/>
                    <a:pt x="100013" y="421379"/>
                    <a:pt x="100013" y="421379"/>
                  </a:cubicBezTo>
                  <a:cubicBezTo>
                    <a:pt x="100965" y="422331"/>
                    <a:pt x="100965" y="423284"/>
                    <a:pt x="101918" y="425189"/>
                  </a:cubicBezTo>
                  <a:cubicBezTo>
                    <a:pt x="101918" y="425189"/>
                    <a:pt x="101918" y="425189"/>
                    <a:pt x="101918" y="425189"/>
                  </a:cubicBezTo>
                  <a:cubicBezTo>
                    <a:pt x="101918" y="424236"/>
                    <a:pt x="100965" y="423284"/>
                    <a:pt x="100965" y="422331"/>
                  </a:cubicBezTo>
                  <a:cubicBezTo>
                    <a:pt x="100965" y="422331"/>
                    <a:pt x="100965" y="422331"/>
                    <a:pt x="100965" y="422331"/>
                  </a:cubicBezTo>
                  <a:cubicBezTo>
                    <a:pt x="100965" y="422331"/>
                    <a:pt x="100965" y="422331"/>
                    <a:pt x="100965" y="422331"/>
                  </a:cubicBezTo>
                  <a:cubicBezTo>
                    <a:pt x="100965" y="421379"/>
                    <a:pt x="100013" y="421379"/>
                    <a:pt x="100013" y="420426"/>
                  </a:cubicBezTo>
                  <a:cubicBezTo>
                    <a:pt x="100013" y="420426"/>
                    <a:pt x="100013" y="419474"/>
                    <a:pt x="100013" y="419474"/>
                  </a:cubicBezTo>
                  <a:cubicBezTo>
                    <a:pt x="100013" y="419474"/>
                    <a:pt x="100013" y="420426"/>
                    <a:pt x="100965" y="420426"/>
                  </a:cubicBezTo>
                  <a:cubicBezTo>
                    <a:pt x="100965" y="420426"/>
                    <a:pt x="100965" y="419474"/>
                    <a:pt x="100965" y="419474"/>
                  </a:cubicBezTo>
                  <a:cubicBezTo>
                    <a:pt x="100965" y="419474"/>
                    <a:pt x="100965" y="419474"/>
                    <a:pt x="100965" y="418521"/>
                  </a:cubicBezTo>
                  <a:cubicBezTo>
                    <a:pt x="100965" y="418521"/>
                    <a:pt x="100965" y="418521"/>
                    <a:pt x="100965" y="418521"/>
                  </a:cubicBezTo>
                  <a:cubicBezTo>
                    <a:pt x="100965" y="418521"/>
                    <a:pt x="100965" y="418521"/>
                    <a:pt x="100965" y="418521"/>
                  </a:cubicBezTo>
                  <a:cubicBezTo>
                    <a:pt x="100965" y="418521"/>
                    <a:pt x="100965" y="418521"/>
                    <a:pt x="100965" y="418521"/>
                  </a:cubicBezTo>
                  <a:cubicBezTo>
                    <a:pt x="100965" y="418521"/>
                    <a:pt x="100965" y="418521"/>
                    <a:pt x="100965" y="417569"/>
                  </a:cubicBezTo>
                  <a:cubicBezTo>
                    <a:pt x="100965" y="417569"/>
                    <a:pt x="100965" y="417569"/>
                    <a:pt x="100965" y="417569"/>
                  </a:cubicBezTo>
                  <a:cubicBezTo>
                    <a:pt x="100965" y="417569"/>
                    <a:pt x="100965" y="417569"/>
                    <a:pt x="100965" y="418521"/>
                  </a:cubicBezTo>
                  <a:cubicBezTo>
                    <a:pt x="100965" y="418521"/>
                    <a:pt x="100965" y="419474"/>
                    <a:pt x="100965" y="419474"/>
                  </a:cubicBezTo>
                  <a:cubicBezTo>
                    <a:pt x="100965" y="419474"/>
                    <a:pt x="100965" y="419474"/>
                    <a:pt x="100965" y="418521"/>
                  </a:cubicBezTo>
                  <a:cubicBezTo>
                    <a:pt x="100965" y="418521"/>
                    <a:pt x="100965" y="418521"/>
                    <a:pt x="100965" y="418521"/>
                  </a:cubicBezTo>
                  <a:cubicBezTo>
                    <a:pt x="100965" y="418521"/>
                    <a:pt x="100965" y="418521"/>
                    <a:pt x="100965" y="419474"/>
                  </a:cubicBezTo>
                  <a:cubicBezTo>
                    <a:pt x="100965" y="420426"/>
                    <a:pt x="100965" y="420426"/>
                    <a:pt x="100013" y="420426"/>
                  </a:cubicBezTo>
                  <a:cubicBezTo>
                    <a:pt x="100013" y="420426"/>
                    <a:pt x="100013" y="420426"/>
                    <a:pt x="100013" y="420426"/>
                  </a:cubicBezTo>
                  <a:cubicBezTo>
                    <a:pt x="100013" y="420426"/>
                    <a:pt x="100013" y="420426"/>
                    <a:pt x="100013" y="420426"/>
                  </a:cubicBezTo>
                  <a:cubicBezTo>
                    <a:pt x="100013" y="420426"/>
                    <a:pt x="100013" y="420426"/>
                    <a:pt x="100013" y="420426"/>
                  </a:cubicBezTo>
                  <a:cubicBezTo>
                    <a:pt x="99060" y="422331"/>
                    <a:pt x="96203" y="423284"/>
                    <a:pt x="92393" y="422331"/>
                  </a:cubicBezTo>
                  <a:cubicBezTo>
                    <a:pt x="94298" y="423284"/>
                    <a:pt x="96203" y="423284"/>
                    <a:pt x="98108" y="422331"/>
                  </a:cubicBezTo>
                  <a:cubicBezTo>
                    <a:pt x="99060" y="423284"/>
                    <a:pt x="100965" y="423284"/>
                    <a:pt x="101918" y="423284"/>
                  </a:cubicBezTo>
                  <a:cubicBezTo>
                    <a:pt x="100965" y="426141"/>
                    <a:pt x="99060" y="427094"/>
                    <a:pt x="95250" y="424236"/>
                  </a:cubicBezTo>
                  <a:cubicBezTo>
                    <a:pt x="100013" y="427094"/>
                    <a:pt x="101918" y="426141"/>
                    <a:pt x="102870" y="423284"/>
                  </a:cubicBezTo>
                  <a:cubicBezTo>
                    <a:pt x="103823" y="424236"/>
                    <a:pt x="104775" y="425189"/>
                    <a:pt x="105728" y="426141"/>
                  </a:cubicBezTo>
                  <a:cubicBezTo>
                    <a:pt x="105728" y="426141"/>
                    <a:pt x="105728" y="426141"/>
                    <a:pt x="105728" y="426141"/>
                  </a:cubicBezTo>
                  <a:cubicBezTo>
                    <a:pt x="105728" y="426141"/>
                    <a:pt x="105728" y="426141"/>
                    <a:pt x="105728" y="426141"/>
                  </a:cubicBezTo>
                  <a:cubicBezTo>
                    <a:pt x="105728" y="426141"/>
                    <a:pt x="105728" y="426141"/>
                    <a:pt x="105728" y="426141"/>
                  </a:cubicBezTo>
                  <a:cubicBezTo>
                    <a:pt x="105728" y="427094"/>
                    <a:pt x="105728" y="427094"/>
                    <a:pt x="105728" y="428046"/>
                  </a:cubicBezTo>
                  <a:cubicBezTo>
                    <a:pt x="105728" y="428046"/>
                    <a:pt x="105728" y="428046"/>
                    <a:pt x="105728" y="428046"/>
                  </a:cubicBezTo>
                  <a:cubicBezTo>
                    <a:pt x="105728" y="428046"/>
                    <a:pt x="105728" y="427094"/>
                    <a:pt x="105728" y="427094"/>
                  </a:cubicBezTo>
                  <a:cubicBezTo>
                    <a:pt x="105728" y="427094"/>
                    <a:pt x="105728" y="427094"/>
                    <a:pt x="105728" y="428046"/>
                  </a:cubicBezTo>
                  <a:lnTo>
                    <a:pt x="105728" y="428046"/>
                  </a:lnTo>
                  <a:cubicBezTo>
                    <a:pt x="105728" y="428046"/>
                    <a:pt x="105728" y="428046"/>
                    <a:pt x="105728" y="427094"/>
                  </a:cubicBezTo>
                  <a:cubicBezTo>
                    <a:pt x="105728" y="427094"/>
                    <a:pt x="105728" y="427094"/>
                    <a:pt x="105728" y="426141"/>
                  </a:cubicBezTo>
                  <a:cubicBezTo>
                    <a:pt x="105728" y="426141"/>
                    <a:pt x="105728" y="427094"/>
                    <a:pt x="106680" y="427094"/>
                  </a:cubicBezTo>
                  <a:cubicBezTo>
                    <a:pt x="106680" y="427094"/>
                    <a:pt x="106680" y="426141"/>
                    <a:pt x="105728" y="426141"/>
                  </a:cubicBezTo>
                  <a:cubicBezTo>
                    <a:pt x="105728" y="426141"/>
                    <a:pt x="105728" y="425189"/>
                    <a:pt x="105728" y="425189"/>
                  </a:cubicBezTo>
                  <a:cubicBezTo>
                    <a:pt x="105728" y="426141"/>
                    <a:pt x="106680" y="426141"/>
                    <a:pt x="106680" y="427094"/>
                  </a:cubicBezTo>
                  <a:cubicBezTo>
                    <a:pt x="106680" y="427094"/>
                    <a:pt x="106680" y="427094"/>
                    <a:pt x="106680" y="427094"/>
                  </a:cubicBezTo>
                  <a:cubicBezTo>
                    <a:pt x="106680" y="427094"/>
                    <a:pt x="106680" y="427094"/>
                    <a:pt x="106680" y="427094"/>
                  </a:cubicBezTo>
                  <a:lnTo>
                    <a:pt x="106680" y="427094"/>
                  </a:lnTo>
                  <a:lnTo>
                    <a:pt x="106680" y="427094"/>
                  </a:lnTo>
                  <a:cubicBezTo>
                    <a:pt x="106680" y="427094"/>
                    <a:pt x="106680" y="428046"/>
                    <a:pt x="106680" y="428046"/>
                  </a:cubicBezTo>
                  <a:lnTo>
                    <a:pt x="106680" y="428046"/>
                  </a:lnTo>
                  <a:cubicBezTo>
                    <a:pt x="106680" y="428046"/>
                    <a:pt x="106680" y="428046"/>
                    <a:pt x="106680" y="428046"/>
                  </a:cubicBezTo>
                  <a:lnTo>
                    <a:pt x="106680" y="428046"/>
                  </a:lnTo>
                  <a:lnTo>
                    <a:pt x="106680" y="428046"/>
                  </a:lnTo>
                  <a:cubicBezTo>
                    <a:pt x="106680" y="428046"/>
                    <a:pt x="106680" y="428046"/>
                    <a:pt x="106680" y="428046"/>
                  </a:cubicBezTo>
                  <a:cubicBezTo>
                    <a:pt x="106680" y="428046"/>
                    <a:pt x="106680" y="428046"/>
                    <a:pt x="106680" y="427094"/>
                  </a:cubicBezTo>
                  <a:lnTo>
                    <a:pt x="106680" y="427094"/>
                  </a:lnTo>
                  <a:cubicBezTo>
                    <a:pt x="106680" y="427094"/>
                    <a:pt x="106680" y="427094"/>
                    <a:pt x="106680" y="428046"/>
                  </a:cubicBezTo>
                  <a:cubicBezTo>
                    <a:pt x="106680" y="428999"/>
                    <a:pt x="106680" y="428999"/>
                    <a:pt x="105728" y="428999"/>
                  </a:cubicBezTo>
                  <a:cubicBezTo>
                    <a:pt x="105728" y="428999"/>
                    <a:pt x="105728" y="428046"/>
                    <a:pt x="105728" y="428046"/>
                  </a:cubicBezTo>
                  <a:cubicBezTo>
                    <a:pt x="105728" y="428046"/>
                    <a:pt x="105728" y="428046"/>
                    <a:pt x="105728" y="428046"/>
                  </a:cubicBezTo>
                  <a:cubicBezTo>
                    <a:pt x="105728" y="428046"/>
                    <a:pt x="105728" y="428999"/>
                    <a:pt x="105728" y="428999"/>
                  </a:cubicBezTo>
                  <a:cubicBezTo>
                    <a:pt x="104775" y="428999"/>
                    <a:pt x="103823" y="428046"/>
                    <a:pt x="101918" y="427094"/>
                  </a:cubicBezTo>
                  <a:cubicBezTo>
                    <a:pt x="103823" y="428999"/>
                    <a:pt x="104775" y="428999"/>
                    <a:pt x="105728" y="428999"/>
                  </a:cubicBezTo>
                  <a:cubicBezTo>
                    <a:pt x="105728" y="429951"/>
                    <a:pt x="104775" y="430904"/>
                    <a:pt x="103823" y="430904"/>
                  </a:cubicBezTo>
                  <a:cubicBezTo>
                    <a:pt x="102870" y="430904"/>
                    <a:pt x="102870" y="429951"/>
                    <a:pt x="101918" y="428999"/>
                  </a:cubicBezTo>
                  <a:cubicBezTo>
                    <a:pt x="102870" y="429951"/>
                    <a:pt x="102870" y="429951"/>
                    <a:pt x="103823" y="430904"/>
                  </a:cubicBezTo>
                  <a:cubicBezTo>
                    <a:pt x="102870" y="430904"/>
                    <a:pt x="100965" y="429951"/>
                    <a:pt x="99060" y="428046"/>
                  </a:cubicBezTo>
                  <a:cubicBezTo>
                    <a:pt x="100965" y="429951"/>
                    <a:pt x="102870" y="430904"/>
                    <a:pt x="103823" y="430904"/>
                  </a:cubicBezTo>
                  <a:cubicBezTo>
                    <a:pt x="105728" y="432809"/>
                    <a:pt x="106680" y="431856"/>
                    <a:pt x="106680" y="429951"/>
                  </a:cubicBezTo>
                  <a:cubicBezTo>
                    <a:pt x="108585" y="435666"/>
                    <a:pt x="107633" y="438524"/>
                    <a:pt x="102870" y="431856"/>
                  </a:cubicBezTo>
                  <a:cubicBezTo>
                    <a:pt x="104775" y="434714"/>
                    <a:pt x="106680" y="435666"/>
                    <a:pt x="107633" y="436619"/>
                  </a:cubicBezTo>
                  <a:cubicBezTo>
                    <a:pt x="107633" y="436619"/>
                    <a:pt x="107633" y="436619"/>
                    <a:pt x="107633" y="435666"/>
                  </a:cubicBezTo>
                  <a:cubicBezTo>
                    <a:pt x="107633" y="435666"/>
                    <a:pt x="107633" y="436619"/>
                    <a:pt x="107633" y="436619"/>
                  </a:cubicBezTo>
                  <a:cubicBezTo>
                    <a:pt x="109538" y="436619"/>
                    <a:pt x="109538" y="434714"/>
                    <a:pt x="107633" y="430904"/>
                  </a:cubicBezTo>
                  <a:cubicBezTo>
                    <a:pt x="107633" y="430904"/>
                    <a:pt x="107633" y="430904"/>
                    <a:pt x="107633" y="430904"/>
                  </a:cubicBezTo>
                  <a:cubicBezTo>
                    <a:pt x="109538" y="435666"/>
                    <a:pt x="110490" y="440429"/>
                    <a:pt x="109538" y="440429"/>
                  </a:cubicBezTo>
                  <a:cubicBezTo>
                    <a:pt x="109538" y="440429"/>
                    <a:pt x="109538" y="440429"/>
                    <a:pt x="109538" y="440429"/>
                  </a:cubicBezTo>
                  <a:cubicBezTo>
                    <a:pt x="109538" y="440429"/>
                    <a:pt x="109538" y="440429"/>
                    <a:pt x="109538" y="440429"/>
                  </a:cubicBezTo>
                  <a:cubicBezTo>
                    <a:pt x="109538" y="440429"/>
                    <a:pt x="108585" y="439476"/>
                    <a:pt x="107633" y="438524"/>
                  </a:cubicBezTo>
                  <a:cubicBezTo>
                    <a:pt x="108585" y="440429"/>
                    <a:pt x="109538" y="441381"/>
                    <a:pt x="109538" y="441381"/>
                  </a:cubicBezTo>
                  <a:cubicBezTo>
                    <a:pt x="110490" y="443286"/>
                    <a:pt x="111443" y="443286"/>
                    <a:pt x="111443" y="443286"/>
                  </a:cubicBezTo>
                  <a:cubicBezTo>
                    <a:pt x="111443" y="442334"/>
                    <a:pt x="110490" y="441381"/>
                    <a:pt x="110490" y="439476"/>
                  </a:cubicBezTo>
                  <a:cubicBezTo>
                    <a:pt x="110490" y="440429"/>
                    <a:pt x="111443" y="442334"/>
                    <a:pt x="111443" y="443286"/>
                  </a:cubicBezTo>
                  <a:cubicBezTo>
                    <a:pt x="111443" y="443286"/>
                    <a:pt x="111443" y="443286"/>
                    <a:pt x="111443" y="442334"/>
                  </a:cubicBezTo>
                  <a:cubicBezTo>
                    <a:pt x="111443" y="440429"/>
                    <a:pt x="110490" y="437571"/>
                    <a:pt x="108585" y="433761"/>
                  </a:cubicBezTo>
                  <a:cubicBezTo>
                    <a:pt x="109538" y="436619"/>
                    <a:pt x="110490" y="438524"/>
                    <a:pt x="110490" y="439476"/>
                  </a:cubicBezTo>
                  <a:cubicBezTo>
                    <a:pt x="111443" y="441381"/>
                    <a:pt x="110490" y="442334"/>
                    <a:pt x="109538" y="441381"/>
                  </a:cubicBezTo>
                  <a:cubicBezTo>
                    <a:pt x="110490" y="441381"/>
                    <a:pt x="110490" y="441381"/>
                    <a:pt x="110490" y="439476"/>
                  </a:cubicBezTo>
                  <a:cubicBezTo>
                    <a:pt x="110490" y="437571"/>
                    <a:pt x="109538" y="435666"/>
                    <a:pt x="108585" y="433761"/>
                  </a:cubicBezTo>
                  <a:cubicBezTo>
                    <a:pt x="108585" y="432809"/>
                    <a:pt x="107633" y="432809"/>
                    <a:pt x="107633" y="431856"/>
                  </a:cubicBezTo>
                  <a:cubicBezTo>
                    <a:pt x="107633" y="431856"/>
                    <a:pt x="107633" y="432809"/>
                    <a:pt x="108585" y="432809"/>
                  </a:cubicBezTo>
                  <a:cubicBezTo>
                    <a:pt x="108585" y="431856"/>
                    <a:pt x="107633" y="431856"/>
                    <a:pt x="107633" y="430904"/>
                  </a:cubicBezTo>
                  <a:cubicBezTo>
                    <a:pt x="107633" y="430904"/>
                    <a:pt x="107633" y="430904"/>
                    <a:pt x="107633" y="430904"/>
                  </a:cubicBezTo>
                  <a:cubicBezTo>
                    <a:pt x="107633" y="430904"/>
                    <a:pt x="107633" y="430904"/>
                    <a:pt x="107633" y="430904"/>
                  </a:cubicBezTo>
                  <a:cubicBezTo>
                    <a:pt x="107633" y="430904"/>
                    <a:pt x="107633" y="430904"/>
                    <a:pt x="107633" y="430904"/>
                  </a:cubicBezTo>
                  <a:cubicBezTo>
                    <a:pt x="107633" y="429951"/>
                    <a:pt x="106680" y="429951"/>
                    <a:pt x="106680" y="428999"/>
                  </a:cubicBezTo>
                  <a:cubicBezTo>
                    <a:pt x="106680" y="428999"/>
                    <a:pt x="106680" y="428999"/>
                    <a:pt x="106680" y="428999"/>
                  </a:cubicBezTo>
                  <a:cubicBezTo>
                    <a:pt x="106680" y="429951"/>
                    <a:pt x="107633" y="429951"/>
                    <a:pt x="107633" y="430904"/>
                  </a:cubicBezTo>
                  <a:lnTo>
                    <a:pt x="107633" y="430904"/>
                  </a:lnTo>
                  <a:lnTo>
                    <a:pt x="107633" y="430904"/>
                  </a:lnTo>
                  <a:cubicBezTo>
                    <a:pt x="108585" y="431856"/>
                    <a:pt x="108585" y="432809"/>
                    <a:pt x="109538" y="433761"/>
                  </a:cubicBezTo>
                  <a:cubicBezTo>
                    <a:pt x="112395" y="438524"/>
                    <a:pt x="113348" y="442334"/>
                    <a:pt x="113348" y="444239"/>
                  </a:cubicBezTo>
                  <a:cubicBezTo>
                    <a:pt x="114300" y="446144"/>
                    <a:pt x="113348" y="446144"/>
                    <a:pt x="113348" y="446144"/>
                  </a:cubicBezTo>
                  <a:cubicBezTo>
                    <a:pt x="114300" y="448049"/>
                    <a:pt x="114300" y="449001"/>
                    <a:pt x="114300" y="447096"/>
                  </a:cubicBezTo>
                  <a:cubicBezTo>
                    <a:pt x="115253" y="446144"/>
                    <a:pt x="112395" y="439476"/>
                    <a:pt x="108585" y="432809"/>
                  </a:cubicBezTo>
                  <a:cubicBezTo>
                    <a:pt x="111443" y="437571"/>
                    <a:pt x="113348" y="441381"/>
                    <a:pt x="114300" y="444239"/>
                  </a:cubicBezTo>
                  <a:cubicBezTo>
                    <a:pt x="114300" y="443286"/>
                    <a:pt x="114300" y="443286"/>
                    <a:pt x="114300" y="442334"/>
                  </a:cubicBezTo>
                  <a:cubicBezTo>
                    <a:pt x="114300" y="443286"/>
                    <a:pt x="114300" y="444239"/>
                    <a:pt x="114300" y="445191"/>
                  </a:cubicBezTo>
                  <a:cubicBezTo>
                    <a:pt x="114300" y="446144"/>
                    <a:pt x="115253" y="447096"/>
                    <a:pt x="115253" y="448049"/>
                  </a:cubicBezTo>
                  <a:cubicBezTo>
                    <a:pt x="115253" y="449001"/>
                    <a:pt x="115253" y="449001"/>
                    <a:pt x="115253" y="449954"/>
                  </a:cubicBezTo>
                  <a:cubicBezTo>
                    <a:pt x="115253" y="449954"/>
                    <a:pt x="115253" y="449001"/>
                    <a:pt x="115253" y="448049"/>
                  </a:cubicBezTo>
                  <a:cubicBezTo>
                    <a:pt x="115253" y="448049"/>
                    <a:pt x="115253" y="448049"/>
                    <a:pt x="115253" y="449001"/>
                  </a:cubicBezTo>
                  <a:cubicBezTo>
                    <a:pt x="115253" y="449954"/>
                    <a:pt x="116205" y="449954"/>
                    <a:pt x="116205" y="449954"/>
                  </a:cubicBezTo>
                  <a:cubicBezTo>
                    <a:pt x="117158" y="452811"/>
                    <a:pt x="117158" y="454716"/>
                    <a:pt x="116205" y="453764"/>
                  </a:cubicBezTo>
                  <a:cubicBezTo>
                    <a:pt x="119063" y="455669"/>
                    <a:pt x="118110" y="451859"/>
                    <a:pt x="117158" y="444239"/>
                  </a:cubicBezTo>
                  <a:cubicBezTo>
                    <a:pt x="118110" y="451859"/>
                    <a:pt x="120968" y="457574"/>
                    <a:pt x="117158" y="455669"/>
                  </a:cubicBezTo>
                  <a:cubicBezTo>
                    <a:pt x="121920" y="458526"/>
                    <a:pt x="123825" y="456621"/>
                    <a:pt x="120968" y="448049"/>
                  </a:cubicBezTo>
                  <a:cubicBezTo>
                    <a:pt x="123825" y="456621"/>
                    <a:pt x="126683" y="461384"/>
                    <a:pt x="120015" y="458526"/>
                  </a:cubicBezTo>
                  <a:cubicBezTo>
                    <a:pt x="122873" y="460431"/>
                    <a:pt x="126683" y="461384"/>
                    <a:pt x="130493" y="463289"/>
                  </a:cubicBezTo>
                  <a:cubicBezTo>
                    <a:pt x="128588" y="462336"/>
                    <a:pt x="126683" y="461384"/>
                    <a:pt x="124778" y="460431"/>
                  </a:cubicBezTo>
                  <a:cubicBezTo>
                    <a:pt x="127635" y="461384"/>
                    <a:pt x="129540" y="462336"/>
                    <a:pt x="132398" y="463289"/>
                  </a:cubicBezTo>
                  <a:cubicBezTo>
                    <a:pt x="134303" y="464241"/>
                    <a:pt x="136208" y="464241"/>
                    <a:pt x="137160" y="464241"/>
                  </a:cubicBezTo>
                  <a:cubicBezTo>
                    <a:pt x="135255" y="463289"/>
                    <a:pt x="132398" y="462336"/>
                    <a:pt x="130493" y="461384"/>
                  </a:cubicBezTo>
                  <a:cubicBezTo>
                    <a:pt x="133350" y="462336"/>
                    <a:pt x="135255" y="463289"/>
                    <a:pt x="138113" y="464241"/>
                  </a:cubicBezTo>
                  <a:cubicBezTo>
                    <a:pt x="140970" y="464241"/>
                    <a:pt x="141923" y="463289"/>
                    <a:pt x="134303" y="457574"/>
                  </a:cubicBezTo>
                  <a:cubicBezTo>
                    <a:pt x="141923" y="463289"/>
                    <a:pt x="142875" y="465194"/>
                    <a:pt x="140970" y="465194"/>
                  </a:cubicBezTo>
                  <a:cubicBezTo>
                    <a:pt x="142875" y="466146"/>
                    <a:pt x="143828" y="466146"/>
                    <a:pt x="145733" y="467099"/>
                  </a:cubicBezTo>
                  <a:cubicBezTo>
                    <a:pt x="148590" y="468051"/>
                    <a:pt x="150495" y="468051"/>
                    <a:pt x="148590" y="466146"/>
                  </a:cubicBezTo>
                  <a:cubicBezTo>
                    <a:pt x="148590" y="466146"/>
                    <a:pt x="148590" y="466146"/>
                    <a:pt x="148590" y="466146"/>
                  </a:cubicBezTo>
                  <a:cubicBezTo>
                    <a:pt x="148590" y="466146"/>
                    <a:pt x="148590" y="466146"/>
                    <a:pt x="148590" y="466146"/>
                  </a:cubicBezTo>
                  <a:cubicBezTo>
                    <a:pt x="147638" y="465194"/>
                    <a:pt x="145733" y="463289"/>
                    <a:pt x="141923" y="461384"/>
                  </a:cubicBezTo>
                  <a:cubicBezTo>
                    <a:pt x="145733" y="464241"/>
                    <a:pt x="148590" y="465194"/>
                    <a:pt x="149543" y="467099"/>
                  </a:cubicBezTo>
                  <a:cubicBezTo>
                    <a:pt x="167640" y="475671"/>
                    <a:pt x="167640" y="475671"/>
                    <a:pt x="149543" y="469956"/>
                  </a:cubicBezTo>
                  <a:cubicBezTo>
                    <a:pt x="169545" y="476624"/>
                    <a:pt x="173355" y="475671"/>
                    <a:pt x="169545" y="480434"/>
                  </a:cubicBezTo>
                  <a:cubicBezTo>
                    <a:pt x="173355" y="475671"/>
                    <a:pt x="173355" y="475671"/>
                    <a:pt x="180023" y="487101"/>
                  </a:cubicBezTo>
                  <a:cubicBezTo>
                    <a:pt x="174308" y="476624"/>
                    <a:pt x="175260" y="478529"/>
                    <a:pt x="192405" y="493769"/>
                  </a:cubicBezTo>
                  <a:cubicBezTo>
                    <a:pt x="177165" y="478529"/>
                    <a:pt x="182880" y="484244"/>
                    <a:pt x="203835" y="499484"/>
                  </a:cubicBezTo>
                  <a:cubicBezTo>
                    <a:pt x="185738" y="485196"/>
                    <a:pt x="200978" y="495674"/>
                    <a:pt x="215265" y="505199"/>
                  </a:cubicBezTo>
                  <a:cubicBezTo>
                    <a:pt x="206693" y="493769"/>
                    <a:pt x="222885" y="491864"/>
                    <a:pt x="230505" y="489006"/>
                  </a:cubicBezTo>
                  <a:cubicBezTo>
                    <a:pt x="232410" y="481386"/>
                    <a:pt x="238125" y="475671"/>
                    <a:pt x="245745" y="472814"/>
                  </a:cubicBezTo>
                  <a:cubicBezTo>
                    <a:pt x="247650" y="465194"/>
                    <a:pt x="254318" y="460431"/>
                    <a:pt x="260985" y="456621"/>
                  </a:cubicBezTo>
                  <a:cubicBezTo>
                    <a:pt x="263843" y="449954"/>
                    <a:pt x="268605" y="444239"/>
                    <a:pt x="276225" y="440429"/>
                  </a:cubicBezTo>
                  <a:cubicBezTo>
                    <a:pt x="279083" y="433761"/>
                    <a:pt x="285750" y="429951"/>
                    <a:pt x="291465" y="424236"/>
                  </a:cubicBezTo>
                  <a:cubicBezTo>
                    <a:pt x="296228" y="418521"/>
                    <a:pt x="300990" y="412806"/>
                    <a:pt x="306705" y="408044"/>
                  </a:cubicBezTo>
                  <a:cubicBezTo>
                    <a:pt x="311468" y="402329"/>
                    <a:pt x="317183" y="397566"/>
                    <a:pt x="321945" y="391851"/>
                  </a:cubicBezTo>
                  <a:cubicBezTo>
                    <a:pt x="332423" y="381374"/>
                    <a:pt x="341948" y="369944"/>
                    <a:pt x="352425" y="359466"/>
                  </a:cubicBezTo>
                  <a:cubicBezTo>
                    <a:pt x="375285" y="335654"/>
                    <a:pt x="397193" y="311841"/>
                    <a:pt x="415290" y="284219"/>
                  </a:cubicBezTo>
                  <a:cubicBezTo>
                    <a:pt x="426720" y="257549"/>
                    <a:pt x="412433" y="280409"/>
                    <a:pt x="428625" y="256596"/>
                  </a:cubicBezTo>
                  <a:close/>
                  <a:moveTo>
                    <a:pt x="81915" y="394709"/>
                  </a:moveTo>
                  <a:cubicBezTo>
                    <a:pt x="81915" y="394709"/>
                    <a:pt x="81915" y="394709"/>
                    <a:pt x="81915" y="394709"/>
                  </a:cubicBezTo>
                  <a:cubicBezTo>
                    <a:pt x="81915" y="394709"/>
                    <a:pt x="81915" y="394709"/>
                    <a:pt x="81915" y="394709"/>
                  </a:cubicBezTo>
                  <a:cubicBezTo>
                    <a:pt x="81915" y="394709"/>
                    <a:pt x="81915" y="394709"/>
                    <a:pt x="81915" y="394709"/>
                  </a:cubicBezTo>
                  <a:close/>
                  <a:moveTo>
                    <a:pt x="82868" y="394709"/>
                  </a:moveTo>
                  <a:cubicBezTo>
                    <a:pt x="83820" y="394709"/>
                    <a:pt x="83820" y="393756"/>
                    <a:pt x="82868" y="394709"/>
                  </a:cubicBezTo>
                  <a:cubicBezTo>
                    <a:pt x="83820" y="394709"/>
                    <a:pt x="83820" y="394709"/>
                    <a:pt x="82868" y="394709"/>
                  </a:cubicBezTo>
                  <a:cubicBezTo>
                    <a:pt x="83820" y="394709"/>
                    <a:pt x="83820" y="394709"/>
                    <a:pt x="82868" y="394709"/>
                  </a:cubicBezTo>
                  <a:cubicBezTo>
                    <a:pt x="83820" y="394709"/>
                    <a:pt x="83820" y="394709"/>
                    <a:pt x="82868" y="394709"/>
                  </a:cubicBezTo>
                  <a:close/>
                  <a:moveTo>
                    <a:pt x="80010" y="403281"/>
                  </a:moveTo>
                  <a:cubicBezTo>
                    <a:pt x="84773" y="399471"/>
                    <a:pt x="87630" y="396614"/>
                    <a:pt x="85725" y="395661"/>
                  </a:cubicBezTo>
                  <a:cubicBezTo>
                    <a:pt x="87630" y="396614"/>
                    <a:pt x="85725" y="399471"/>
                    <a:pt x="80010" y="403281"/>
                  </a:cubicBezTo>
                  <a:close/>
                  <a:moveTo>
                    <a:pt x="91440" y="395661"/>
                  </a:moveTo>
                  <a:cubicBezTo>
                    <a:pt x="92393" y="396614"/>
                    <a:pt x="92393" y="396614"/>
                    <a:pt x="93345" y="397566"/>
                  </a:cubicBezTo>
                  <a:cubicBezTo>
                    <a:pt x="92393" y="397566"/>
                    <a:pt x="91440" y="396614"/>
                    <a:pt x="91440" y="395661"/>
                  </a:cubicBezTo>
                  <a:close/>
                  <a:moveTo>
                    <a:pt x="100965" y="421379"/>
                  </a:moveTo>
                  <a:cubicBezTo>
                    <a:pt x="100965" y="421379"/>
                    <a:pt x="100965" y="422331"/>
                    <a:pt x="101918" y="422331"/>
                  </a:cubicBezTo>
                  <a:cubicBezTo>
                    <a:pt x="101918" y="422331"/>
                    <a:pt x="101918" y="422331"/>
                    <a:pt x="100965" y="421379"/>
                  </a:cubicBezTo>
                  <a:cubicBezTo>
                    <a:pt x="100965" y="422331"/>
                    <a:pt x="100965" y="421379"/>
                    <a:pt x="100965" y="421379"/>
                  </a:cubicBezTo>
                  <a:close/>
                  <a:moveTo>
                    <a:pt x="100965" y="422331"/>
                  </a:moveTo>
                  <a:cubicBezTo>
                    <a:pt x="100965" y="422331"/>
                    <a:pt x="100013" y="422331"/>
                    <a:pt x="100965" y="422331"/>
                  </a:cubicBezTo>
                  <a:cubicBezTo>
                    <a:pt x="100013" y="422331"/>
                    <a:pt x="100013" y="422331"/>
                    <a:pt x="100013" y="421379"/>
                  </a:cubicBezTo>
                  <a:cubicBezTo>
                    <a:pt x="100013" y="420426"/>
                    <a:pt x="100013" y="420426"/>
                    <a:pt x="100013" y="419474"/>
                  </a:cubicBezTo>
                  <a:cubicBezTo>
                    <a:pt x="100013" y="421379"/>
                    <a:pt x="100013" y="421379"/>
                    <a:pt x="100965" y="422331"/>
                  </a:cubicBezTo>
                  <a:close/>
                  <a:moveTo>
                    <a:pt x="100013" y="422331"/>
                  </a:moveTo>
                  <a:cubicBezTo>
                    <a:pt x="100013" y="422331"/>
                    <a:pt x="100013" y="422331"/>
                    <a:pt x="100013" y="422331"/>
                  </a:cubicBezTo>
                  <a:cubicBezTo>
                    <a:pt x="99060" y="422331"/>
                    <a:pt x="100013" y="422331"/>
                    <a:pt x="100013" y="422331"/>
                  </a:cubicBezTo>
                  <a:cubicBezTo>
                    <a:pt x="100013" y="422331"/>
                    <a:pt x="100013" y="422331"/>
                    <a:pt x="100013" y="422331"/>
                  </a:cubicBezTo>
                  <a:close/>
                  <a:moveTo>
                    <a:pt x="98108" y="418521"/>
                  </a:moveTo>
                  <a:cubicBezTo>
                    <a:pt x="98108" y="419474"/>
                    <a:pt x="99060" y="419474"/>
                    <a:pt x="99060" y="420426"/>
                  </a:cubicBezTo>
                  <a:cubicBezTo>
                    <a:pt x="99060" y="421379"/>
                    <a:pt x="99060" y="421379"/>
                    <a:pt x="99060" y="422331"/>
                  </a:cubicBezTo>
                  <a:cubicBezTo>
                    <a:pt x="99060" y="421379"/>
                    <a:pt x="98108" y="421379"/>
                    <a:pt x="97155" y="420426"/>
                  </a:cubicBezTo>
                  <a:cubicBezTo>
                    <a:pt x="98108" y="419474"/>
                    <a:pt x="98108" y="418521"/>
                    <a:pt x="98108" y="418521"/>
                  </a:cubicBezTo>
                  <a:close/>
                  <a:moveTo>
                    <a:pt x="96203" y="421379"/>
                  </a:moveTo>
                  <a:cubicBezTo>
                    <a:pt x="97155" y="421379"/>
                    <a:pt x="98108" y="420426"/>
                    <a:pt x="98108" y="419474"/>
                  </a:cubicBezTo>
                  <a:cubicBezTo>
                    <a:pt x="99060" y="420426"/>
                    <a:pt x="99060" y="420426"/>
                    <a:pt x="100013" y="421379"/>
                  </a:cubicBezTo>
                  <a:cubicBezTo>
                    <a:pt x="100013" y="421379"/>
                    <a:pt x="100013" y="422331"/>
                    <a:pt x="100013" y="422331"/>
                  </a:cubicBezTo>
                  <a:cubicBezTo>
                    <a:pt x="100013" y="422331"/>
                    <a:pt x="100013" y="422331"/>
                    <a:pt x="100013" y="422331"/>
                  </a:cubicBezTo>
                  <a:cubicBezTo>
                    <a:pt x="100013" y="422331"/>
                    <a:pt x="100013" y="422331"/>
                    <a:pt x="100013" y="422331"/>
                  </a:cubicBezTo>
                  <a:cubicBezTo>
                    <a:pt x="100013" y="422331"/>
                    <a:pt x="100013" y="422331"/>
                    <a:pt x="100013" y="422331"/>
                  </a:cubicBezTo>
                  <a:cubicBezTo>
                    <a:pt x="98108" y="423284"/>
                    <a:pt x="97155" y="422331"/>
                    <a:pt x="96203" y="421379"/>
                  </a:cubicBezTo>
                  <a:close/>
                  <a:moveTo>
                    <a:pt x="101918" y="426141"/>
                  </a:moveTo>
                  <a:cubicBezTo>
                    <a:pt x="100965" y="425189"/>
                    <a:pt x="100013" y="424236"/>
                    <a:pt x="99060" y="423284"/>
                  </a:cubicBezTo>
                  <a:lnTo>
                    <a:pt x="99060" y="423284"/>
                  </a:lnTo>
                  <a:cubicBezTo>
                    <a:pt x="99060" y="423284"/>
                    <a:pt x="99060" y="423284"/>
                    <a:pt x="100013" y="423284"/>
                  </a:cubicBezTo>
                  <a:cubicBezTo>
                    <a:pt x="100965" y="424236"/>
                    <a:pt x="100965" y="425189"/>
                    <a:pt x="101918" y="426141"/>
                  </a:cubicBezTo>
                  <a:cubicBezTo>
                    <a:pt x="101918" y="425189"/>
                    <a:pt x="101918" y="426141"/>
                    <a:pt x="101918" y="426141"/>
                  </a:cubicBezTo>
                  <a:close/>
                  <a:moveTo>
                    <a:pt x="101918" y="425189"/>
                  </a:moveTo>
                  <a:cubicBezTo>
                    <a:pt x="101918" y="424236"/>
                    <a:pt x="101918" y="424236"/>
                    <a:pt x="101918" y="425189"/>
                  </a:cubicBezTo>
                  <a:cubicBezTo>
                    <a:pt x="101918" y="424236"/>
                    <a:pt x="101918" y="424236"/>
                    <a:pt x="101918" y="425189"/>
                  </a:cubicBezTo>
                  <a:cubicBezTo>
                    <a:pt x="100965" y="424236"/>
                    <a:pt x="100965" y="423284"/>
                    <a:pt x="100013" y="423284"/>
                  </a:cubicBezTo>
                  <a:cubicBezTo>
                    <a:pt x="100013" y="423284"/>
                    <a:pt x="100013" y="423284"/>
                    <a:pt x="100965" y="423284"/>
                  </a:cubicBezTo>
                  <a:lnTo>
                    <a:pt x="100965" y="423284"/>
                  </a:lnTo>
                  <a:cubicBezTo>
                    <a:pt x="100965" y="423284"/>
                    <a:pt x="100965" y="423284"/>
                    <a:pt x="100965" y="423284"/>
                  </a:cubicBezTo>
                  <a:cubicBezTo>
                    <a:pt x="100965" y="423284"/>
                    <a:pt x="100965" y="423284"/>
                    <a:pt x="100965" y="423284"/>
                  </a:cubicBezTo>
                  <a:cubicBezTo>
                    <a:pt x="100965" y="423284"/>
                    <a:pt x="100965" y="424236"/>
                    <a:pt x="100965" y="424236"/>
                  </a:cubicBezTo>
                  <a:cubicBezTo>
                    <a:pt x="100965" y="425189"/>
                    <a:pt x="101918" y="426141"/>
                    <a:pt x="101918" y="427094"/>
                  </a:cubicBezTo>
                  <a:cubicBezTo>
                    <a:pt x="101918" y="425189"/>
                    <a:pt x="101918" y="425189"/>
                    <a:pt x="101918" y="425189"/>
                  </a:cubicBezTo>
                  <a:close/>
                  <a:moveTo>
                    <a:pt x="102870" y="427094"/>
                  </a:moveTo>
                  <a:cubicBezTo>
                    <a:pt x="102870" y="427094"/>
                    <a:pt x="102870" y="427094"/>
                    <a:pt x="102870" y="427094"/>
                  </a:cubicBezTo>
                  <a:cubicBezTo>
                    <a:pt x="102870" y="427094"/>
                    <a:pt x="102870" y="427094"/>
                    <a:pt x="102870" y="427094"/>
                  </a:cubicBezTo>
                  <a:lnTo>
                    <a:pt x="102870" y="427094"/>
                  </a:lnTo>
                  <a:cubicBezTo>
                    <a:pt x="102870" y="427094"/>
                    <a:pt x="102870" y="427094"/>
                    <a:pt x="102870" y="427094"/>
                  </a:cubicBezTo>
                  <a:close/>
                  <a:moveTo>
                    <a:pt x="102870" y="428046"/>
                  </a:moveTo>
                  <a:cubicBezTo>
                    <a:pt x="102870" y="428046"/>
                    <a:pt x="102870" y="428046"/>
                    <a:pt x="102870" y="428046"/>
                  </a:cubicBezTo>
                  <a:cubicBezTo>
                    <a:pt x="102870" y="428999"/>
                    <a:pt x="102870" y="428046"/>
                    <a:pt x="102870" y="428046"/>
                  </a:cubicBezTo>
                  <a:cubicBezTo>
                    <a:pt x="102870" y="428046"/>
                    <a:pt x="102870" y="428046"/>
                    <a:pt x="102870" y="428046"/>
                  </a:cubicBezTo>
                  <a:close/>
                  <a:moveTo>
                    <a:pt x="100965" y="430904"/>
                  </a:moveTo>
                  <a:cubicBezTo>
                    <a:pt x="101918" y="430904"/>
                    <a:pt x="102870" y="429951"/>
                    <a:pt x="102870" y="428999"/>
                  </a:cubicBezTo>
                  <a:cubicBezTo>
                    <a:pt x="102870" y="428999"/>
                    <a:pt x="103823" y="428046"/>
                    <a:pt x="103823" y="428046"/>
                  </a:cubicBezTo>
                  <a:cubicBezTo>
                    <a:pt x="103823" y="428046"/>
                    <a:pt x="103823" y="428046"/>
                    <a:pt x="103823" y="428046"/>
                  </a:cubicBezTo>
                  <a:cubicBezTo>
                    <a:pt x="103823" y="431856"/>
                    <a:pt x="102870" y="432809"/>
                    <a:pt x="100965" y="430904"/>
                  </a:cubicBezTo>
                  <a:close/>
                </a:path>
              </a:pathLst>
            </a:custGeom>
            <a:solidFill>
              <a:schemeClr val="lt1">
                <a:alpha val="5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</p:grpSp>
      <p:sp>
        <p:nvSpPr>
          <p:cNvPr id="66" name="Text Placeholder 2">
            <a:extLst>
              <a:ext uri="{FF2B5EF4-FFF2-40B4-BE49-F238E27FC236}">
                <a16:creationId xmlns="" xmlns:a16="http://schemas.microsoft.com/office/drawing/2014/main" id="{5D93B374-9EFE-4553-8CCE-836424F1DCF8}"/>
              </a:ext>
            </a:extLst>
          </p:cNvPr>
          <p:cNvSpPr txBox="1">
            <a:spLocks/>
          </p:cNvSpPr>
          <p:nvPr/>
        </p:nvSpPr>
        <p:spPr>
          <a:xfrm>
            <a:off x="10148105" y="660790"/>
            <a:ext cx="1266986" cy="60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07950" indent="0">
              <a:buFont typeface="Coming Soon"/>
              <a:buNone/>
            </a:pPr>
            <a:r>
              <a:rPr lang="en-US">
                <a:latin typeface="HP001" panose="020B0603050302020204" pitchFamily="34" charset="0"/>
                <a:ea typeface="HP001" panose="020B0603050302020204" pitchFamily="34" charset="0"/>
              </a:rPr>
              <a:t>Ȥgk/68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="" xmlns:a16="http://schemas.microsoft.com/office/drawing/2014/main" id="{48E714F6-6765-4FC4-BB8A-BCDBAF379704}"/>
              </a:ext>
            </a:extLst>
          </p:cNvPr>
          <p:cNvSpPr txBox="1">
            <a:spLocks/>
          </p:cNvSpPr>
          <p:nvPr/>
        </p:nvSpPr>
        <p:spPr>
          <a:xfrm>
            <a:off x="1456360" y="2196502"/>
            <a:ext cx="748042" cy="60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079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ng Soon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Coming Soon"/>
              </a:rPr>
              <a:t>gi</a:t>
            </a:r>
            <a:endParaRPr kumimoji="0" lang="en-US" sz="3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sym typeface="Coming Soon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="" xmlns:a16="http://schemas.microsoft.com/office/drawing/2014/main" id="{FEF69CC2-21D9-4634-99E7-F3A803D5FC0B}"/>
              </a:ext>
            </a:extLst>
          </p:cNvPr>
          <p:cNvSpPr txBox="1">
            <a:spLocks/>
          </p:cNvSpPr>
          <p:nvPr/>
        </p:nvSpPr>
        <p:spPr>
          <a:xfrm>
            <a:off x="5179317" y="2199336"/>
            <a:ext cx="748042" cy="60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079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ng Soon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Coming Soon"/>
              </a:rPr>
              <a:t>gi</a:t>
            </a:r>
            <a:endParaRPr kumimoji="0" lang="en-US" sz="3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sym typeface="Coming Soon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="" xmlns:a16="http://schemas.microsoft.com/office/drawing/2014/main" id="{7B9E6497-7ECB-42F6-8747-410D1D625DDB}"/>
              </a:ext>
            </a:extLst>
          </p:cNvPr>
          <p:cNvSpPr txBox="1">
            <a:spLocks/>
          </p:cNvSpPr>
          <p:nvPr/>
        </p:nvSpPr>
        <p:spPr>
          <a:xfrm>
            <a:off x="6342108" y="2199661"/>
            <a:ext cx="748042" cy="60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079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ng Soon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Coming Soon"/>
              </a:rPr>
              <a:t>d</a:t>
            </a:r>
            <a:endParaRPr kumimoji="0" lang="en-US" sz="3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sym typeface="Coming Soon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="" xmlns:a16="http://schemas.microsoft.com/office/drawing/2014/main" id="{C911ACAC-8429-4D80-93BC-9C85EEF60BDB}"/>
              </a:ext>
            </a:extLst>
          </p:cNvPr>
          <p:cNvSpPr txBox="1">
            <a:spLocks/>
          </p:cNvSpPr>
          <p:nvPr/>
        </p:nvSpPr>
        <p:spPr>
          <a:xfrm>
            <a:off x="9942818" y="2192294"/>
            <a:ext cx="748042" cy="60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079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ng Soon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Coming Soon"/>
              </a:rPr>
              <a:t>gi</a:t>
            </a:r>
            <a:endParaRPr kumimoji="0" lang="en-US" sz="3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sym typeface="Coming Soon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="" xmlns:a16="http://schemas.microsoft.com/office/drawing/2014/main" id="{D0C29A6A-0E70-41E4-B942-28D752085360}"/>
              </a:ext>
            </a:extLst>
          </p:cNvPr>
          <p:cNvSpPr txBox="1">
            <a:spLocks/>
          </p:cNvSpPr>
          <p:nvPr/>
        </p:nvSpPr>
        <p:spPr>
          <a:xfrm>
            <a:off x="563260" y="3802360"/>
            <a:ext cx="748042" cy="60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07950" lvl="0" indent="0">
              <a:buClr>
                <a:srgbClr val="000000"/>
              </a:buClr>
              <a:buNone/>
              <a:defRPr/>
            </a:pPr>
            <a:r>
              <a:rPr lang="en-US" sz="35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ǟ</a:t>
            </a:r>
            <a:endParaRPr kumimoji="0" lang="en-US" sz="3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sym typeface="Coming Soon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="" xmlns:a16="http://schemas.microsoft.com/office/drawing/2014/main" id="{4FC08CA3-1780-4C28-ABDB-84053DB889AE}"/>
              </a:ext>
            </a:extLst>
          </p:cNvPr>
          <p:cNvSpPr txBox="1">
            <a:spLocks/>
          </p:cNvSpPr>
          <p:nvPr/>
        </p:nvSpPr>
        <p:spPr>
          <a:xfrm>
            <a:off x="1494822" y="3802360"/>
            <a:ext cx="748042" cy="60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07950" lvl="0" indent="0">
              <a:buClr>
                <a:srgbClr val="000000"/>
              </a:buClr>
              <a:buNone/>
              <a:defRPr/>
            </a:pPr>
            <a:r>
              <a:rPr lang="en-US" sz="35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ǟ</a:t>
            </a:r>
            <a:endParaRPr kumimoji="0" lang="en-US" sz="3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sym typeface="Coming Soon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="" xmlns:a16="http://schemas.microsoft.com/office/drawing/2014/main" id="{E271107F-7AEC-447E-8CB7-204A610D1E3D}"/>
              </a:ext>
            </a:extLst>
          </p:cNvPr>
          <p:cNvSpPr txBox="1">
            <a:spLocks/>
          </p:cNvSpPr>
          <p:nvPr/>
        </p:nvSpPr>
        <p:spPr>
          <a:xfrm>
            <a:off x="4788022" y="3798199"/>
            <a:ext cx="748042" cy="60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079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ng Soon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Coming Soon"/>
              </a:rPr>
              <a:t>gi</a:t>
            </a:r>
            <a:endParaRPr kumimoji="0" lang="en-US" sz="3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sym typeface="Coming Soon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="" xmlns:a16="http://schemas.microsoft.com/office/drawing/2014/main" id="{7B2C2CB2-13CB-424C-9358-B6C6F3E316D8}"/>
              </a:ext>
            </a:extLst>
          </p:cNvPr>
          <p:cNvSpPr txBox="1">
            <a:spLocks/>
          </p:cNvSpPr>
          <p:nvPr/>
        </p:nvSpPr>
        <p:spPr>
          <a:xfrm>
            <a:off x="5870632" y="3784775"/>
            <a:ext cx="748042" cy="60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07950" lvl="0" indent="0">
              <a:buClr>
                <a:srgbClr val="000000"/>
              </a:buClr>
              <a:buNone/>
              <a:defRPr/>
            </a:pPr>
            <a:r>
              <a:rPr lang="en-US" sz="35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ǟ</a:t>
            </a:r>
            <a:endParaRPr kumimoji="0" lang="en-US" sz="3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sym typeface="Coming Soon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="" xmlns:a16="http://schemas.microsoft.com/office/drawing/2014/main" id="{36601B33-E316-414D-B541-22C5FA0D10C6}"/>
              </a:ext>
            </a:extLst>
          </p:cNvPr>
          <p:cNvSpPr txBox="1">
            <a:spLocks/>
          </p:cNvSpPr>
          <p:nvPr/>
        </p:nvSpPr>
        <p:spPr>
          <a:xfrm>
            <a:off x="2154826" y="4589198"/>
            <a:ext cx="748042" cy="60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079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ing Soon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Coming Soon"/>
              </a:rPr>
              <a:t>gi</a:t>
            </a:r>
            <a:endParaRPr kumimoji="0" lang="en-US" sz="3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sym typeface="Coming Soon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5C04A900-558F-4E3D-9ECF-34DEA1E8197C}"/>
              </a:ext>
            </a:extLst>
          </p:cNvPr>
          <p:cNvCxnSpPr>
            <a:cxnSpLocks/>
          </p:cNvCxnSpPr>
          <p:nvPr/>
        </p:nvCxnSpPr>
        <p:spPr>
          <a:xfrm>
            <a:off x="735012" y="2685953"/>
            <a:ext cx="177253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A0E6604A-29E1-45C4-829D-F3A5983D6147}"/>
              </a:ext>
            </a:extLst>
          </p:cNvPr>
          <p:cNvCxnSpPr>
            <a:cxnSpLocks/>
          </p:cNvCxnSpPr>
          <p:nvPr/>
        </p:nvCxnSpPr>
        <p:spPr>
          <a:xfrm>
            <a:off x="5209732" y="2685953"/>
            <a:ext cx="177253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3BC3CEAF-3B57-4056-8C8A-0FA48FDA8C3D}"/>
              </a:ext>
            </a:extLst>
          </p:cNvPr>
          <p:cNvCxnSpPr>
            <a:cxnSpLocks/>
          </p:cNvCxnSpPr>
          <p:nvPr/>
        </p:nvCxnSpPr>
        <p:spPr>
          <a:xfrm>
            <a:off x="10105276" y="2685953"/>
            <a:ext cx="177253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2ADF69A8-AE7D-4A8C-A678-9DCA922AEC55}"/>
              </a:ext>
            </a:extLst>
          </p:cNvPr>
          <p:cNvCxnSpPr>
            <a:cxnSpLocks/>
          </p:cNvCxnSpPr>
          <p:nvPr/>
        </p:nvCxnSpPr>
        <p:spPr>
          <a:xfrm>
            <a:off x="563260" y="4312565"/>
            <a:ext cx="177253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E6289BFE-923E-4652-A656-082901D2AABC}"/>
              </a:ext>
            </a:extLst>
          </p:cNvPr>
          <p:cNvCxnSpPr>
            <a:cxnSpLocks/>
          </p:cNvCxnSpPr>
          <p:nvPr/>
        </p:nvCxnSpPr>
        <p:spPr>
          <a:xfrm>
            <a:off x="5870632" y="4312565"/>
            <a:ext cx="177253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04330016-B859-45EB-A8F2-F4864319147C}"/>
              </a:ext>
            </a:extLst>
          </p:cNvPr>
          <p:cNvCxnSpPr>
            <a:cxnSpLocks/>
          </p:cNvCxnSpPr>
          <p:nvPr/>
        </p:nvCxnSpPr>
        <p:spPr>
          <a:xfrm>
            <a:off x="2335795" y="5106293"/>
            <a:ext cx="1958977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6" grpId="0"/>
      <p:bldP spid="37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31"/>
          <p:cNvGrpSpPr/>
          <p:nvPr/>
        </p:nvGrpSpPr>
        <p:grpSpPr>
          <a:xfrm rot="-774712">
            <a:off x="2307310" y="2278042"/>
            <a:ext cx="2957949" cy="3120425"/>
            <a:chOff x="2368761" y="841731"/>
            <a:chExt cx="3148926" cy="3321893"/>
          </a:xfrm>
        </p:grpSpPr>
        <p:sp>
          <p:nvSpPr>
            <p:cNvPr id="476" name="Google Shape;476;p31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Calibri"/>
                <a:sym typeface="Calibri"/>
              </a:endParaRPr>
            </a:p>
          </p:txBody>
        </p:sp>
        <p:sp>
          <p:nvSpPr>
            <p:cNvPr id="477" name="Google Shape;477;p31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31"/>
          <p:cNvGrpSpPr/>
          <p:nvPr/>
        </p:nvGrpSpPr>
        <p:grpSpPr>
          <a:xfrm rot="406439">
            <a:off x="5752796" y="2322795"/>
            <a:ext cx="2957967" cy="3120445"/>
            <a:chOff x="2368761" y="841731"/>
            <a:chExt cx="3148926" cy="3321893"/>
          </a:xfrm>
        </p:grpSpPr>
        <p:sp>
          <p:nvSpPr>
            <p:cNvPr id="479" name="Google Shape;479;p31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Calibri"/>
                <a:sym typeface="Calibri"/>
              </a:endParaRPr>
            </a:p>
          </p:txBody>
        </p:sp>
        <p:sp>
          <p:nvSpPr>
            <p:cNvPr id="480" name="Google Shape;480;p31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cs typeface="Calibri"/>
                <a:sym typeface="Calibri"/>
              </a:endParaRPr>
            </a:p>
          </p:txBody>
        </p:sp>
      </p:grpSp>
      <p:grpSp>
        <p:nvGrpSpPr>
          <p:cNvPr id="484" name="Google Shape;484;p31"/>
          <p:cNvGrpSpPr/>
          <p:nvPr/>
        </p:nvGrpSpPr>
        <p:grpSpPr>
          <a:xfrm>
            <a:off x="5661934" y="2346513"/>
            <a:ext cx="2873595" cy="2868900"/>
            <a:chOff x="8068250" y="2370575"/>
            <a:chExt cx="2873595" cy="2868900"/>
          </a:xfrm>
        </p:grpSpPr>
        <p:sp>
          <p:nvSpPr>
            <p:cNvPr id="485" name="Google Shape;485;p31"/>
            <p:cNvSpPr/>
            <p:nvPr/>
          </p:nvSpPr>
          <p:spPr>
            <a:xfrm>
              <a:off x="8072945" y="2370575"/>
              <a:ext cx="2868900" cy="2868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HP001" panose="020B0603050302020204" pitchFamily="34" charset="0"/>
                <a:ea typeface="HP001" panose="020B0603050302020204" pitchFamily="34" charset="0"/>
                <a:cs typeface="Calibri"/>
                <a:sym typeface="Calibri"/>
              </a:endParaRPr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8068250" y="2374831"/>
              <a:ext cx="2868900" cy="573600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" panose="020B0603050302020204" pitchFamily="34" charset="0"/>
                <a:ea typeface="HP001" panose="020B0603050302020204" pitchFamily="34" charset="0"/>
              </a:endParaRPr>
            </a:p>
          </p:txBody>
        </p:sp>
      </p:grpSp>
      <p:grpSp>
        <p:nvGrpSpPr>
          <p:cNvPr id="487" name="Google Shape;487;p31"/>
          <p:cNvGrpSpPr/>
          <p:nvPr/>
        </p:nvGrpSpPr>
        <p:grpSpPr>
          <a:xfrm>
            <a:off x="2232934" y="2346513"/>
            <a:ext cx="2873595" cy="2868900"/>
            <a:chOff x="4639250" y="2370575"/>
            <a:chExt cx="2873595" cy="2868900"/>
          </a:xfrm>
        </p:grpSpPr>
        <p:sp>
          <p:nvSpPr>
            <p:cNvPr id="488" name="Google Shape;488;p31"/>
            <p:cNvSpPr/>
            <p:nvPr/>
          </p:nvSpPr>
          <p:spPr>
            <a:xfrm>
              <a:off x="4643945" y="2370575"/>
              <a:ext cx="2868900" cy="286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HP001" panose="020B0603050302020204" pitchFamily="34" charset="0"/>
                <a:ea typeface="HP001" panose="020B0603050302020204" pitchFamily="34" charset="0"/>
                <a:cs typeface="Calibri"/>
                <a:sym typeface="Calibri"/>
              </a:endParaRPr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4639250" y="2374831"/>
              <a:ext cx="2868900" cy="573600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" panose="020B0603050302020204" pitchFamily="34" charset="0"/>
                <a:ea typeface="HP001" panose="020B0603050302020204" pitchFamily="34" charset="0"/>
              </a:endParaRPr>
            </a:p>
          </p:txBody>
        </p:sp>
      </p:grpSp>
      <p:sp>
        <p:nvSpPr>
          <p:cNvPr id="501" name="Google Shape;501;p31"/>
          <p:cNvSpPr/>
          <p:nvPr/>
        </p:nvSpPr>
        <p:spPr>
          <a:xfrm rot="19353518">
            <a:off x="1552810" y="2278323"/>
            <a:ext cx="1692555" cy="479229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98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505" name="Google Shape;505;p31"/>
          <p:cNvSpPr/>
          <p:nvPr/>
        </p:nvSpPr>
        <p:spPr>
          <a:xfrm rot="8541143">
            <a:off x="7631893" y="4930356"/>
            <a:ext cx="1692880" cy="480305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98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9913CEB-933D-4672-8205-DFE0269C1F5D}"/>
              </a:ext>
            </a:extLst>
          </p:cNvPr>
          <p:cNvGrpSpPr/>
          <p:nvPr/>
        </p:nvGrpSpPr>
        <p:grpSpPr>
          <a:xfrm>
            <a:off x="3507941" y="1081656"/>
            <a:ext cx="4315041" cy="579563"/>
            <a:chOff x="3692971" y="385562"/>
            <a:chExt cx="4315041" cy="579563"/>
          </a:xfrm>
        </p:grpSpPr>
        <p:sp>
          <p:nvSpPr>
            <p:cNvPr id="37" name="Google Shape;374;p27">
              <a:extLst>
                <a:ext uri="{FF2B5EF4-FFF2-40B4-BE49-F238E27FC236}">
                  <a16:creationId xmlns="" xmlns:a16="http://schemas.microsoft.com/office/drawing/2014/main" id="{809D9782-BBB9-416E-9287-4EDFAF89E7EC}"/>
                </a:ext>
              </a:extLst>
            </p:cNvPr>
            <p:cNvSpPr/>
            <p:nvPr/>
          </p:nvSpPr>
          <p:spPr>
            <a:xfrm>
              <a:off x="3692971" y="385562"/>
              <a:ext cx="4315041" cy="579563"/>
            </a:xfrm>
            <a:custGeom>
              <a:avLst/>
              <a:gdLst/>
              <a:ahLst/>
              <a:cxnLst/>
              <a:rect l="l" t="t" r="r" b="b"/>
              <a:pathLst>
                <a:path w="5585545" h="1279581" extrusionOk="0">
                  <a:moveTo>
                    <a:pt x="50303" y="64721"/>
                  </a:moveTo>
                  <a:cubicBezTo>
                    <a:pt x="-63997" y="80914"/>
                    <a:pt x="184605" y="208549"/>
                    <a:pt x="252233" y="280939"/>
                  </a:cubicBezTo>
                  <a:cubicBezTo>
                    <a:pt x="263663" y="293321"/>
                    <a:pt x="276045" y="306656"/>
                    <a:pt x="276045" y="321896"/>
                  </a:cubicBezTo>
                  <a:cubicBezTo>
                    <a:pt x="276998" y="344756"/>
                    <a:pt x="250328" y="362854"/>
                    <a:pt x="224610" y="375236"/>
                  </a:cubicBezTo>
                  <a:cubicBezTo>
                    <a:pt x="194130" y="389524"/>
                    <a:pt x="161745" y="400954"/>
                    <a:pt x="128408" y="408574"/>
                  </a:cubicBezTo>
                  <a:cubicBezTo>
                    <a:pt x="112215" y="412384"/>
                    <a:pt x="94118" y="416194"/>
                    <a:pt x="83640" y="425719"/>
                  </a:cubicBezTo>
                  <a:cubicBezTo>
                    <a:pt x="63638" y="443816"/>
                    <a:pt x="75068" y="470486"/>
                    <a:pt x="90308" y="491441"/>
                  </a:cubicBezTo>
                  <a:cubicBezTo>
                    <a:pt x="116025" y="526684"/>
                    <a:pt x="148410" y="559069"/>
                    <a:pt x="169365" y="597169"/>
                  </a:cubicBezTo>
                  <a:cubicBezTo>
                    <a:pt x="190320" y="635269"/>
                    <a:pt x="196035" y="679084"/>
                    <a:pt x="168413" y="714326"/>
                  </a:cubicBezTo>
                  <a:cubicBezTo>
                    <a:pt x="140790" y="748616"/>
                    <a:pt x="88403" y="764809"/>
                    <a:pt x="41730" y="782906"/>
                  </a:cubicBezTo>
                  <a:cubicBezTo>
                    <a:pt x="24585" y="789574"/>
                    <a:pt x="6488" y="797194"/>
                    <a:pt x="1725" y="811481"/>
                  </a:cubicBezTo>
                  <a:cubicBezTo>
                    <a:pt x="-3990" y="825769"/>
                    <a:pt x="5535" y="841009"/>
                    <a:pt x="15060" y="853391"/>
                  </a:cubicBezTo>
                  <a:cubicBezTo>
                    <a:pt x="67448" y="925781"/>
                    <a:pt x="118883" y="999124"/>
                    <a:pt x="171270" y="1071514"/>
                  </a:cubicBezTo>
                  <a:cubicBezTo>
                    <a:pt x="102690" y="1118186"/>
                    <a:pt x="48398" y="1177241"/>
                    <a:pt x="14108" y="1241059"/>
                  </a:cubicBezTo>
                  <a:cubicBezTo>
                    <a:pt x="47445" y="1247726"/>
                    <a:pt x="80783" y="1253441"/>
                    <a:pt x="114120" y="1260109"/>
                  </a:cubicBezTo>
                  <a:cubicBezTo>
                    <a:pt x="114120" y="1260109"/>
                    <a:pt x="4496573" y="1303924"/>
                    <a:pt x="5381446" y="1260109"/>
                  </a:cubicBezTo>
                  <a:cubicBezTo>
                    <a:pt x="5408116" y="1259156"/>
                    <a:pt x="5433833" y="1258204"/>
                    <a:pt x="5460503" y="1259156"/>
                  </a:cubicBezTo>
                  <a:cubicBezTo>
                    <a:pt x="5472885" y="1204864"/>
                    <a:pt x="5453835" y="1147714"/>
                    <a:pt x="5408116" y="1103899"/>
                  </a:cubicBezTo>
                  <a:cubicBezTo>
                    <a:pt x="5402401" y="1099136"/>
                    <a:pt x="5396685" y="1093421"/>
                    <a:pt x="5394780" y="1086754"/>
                  </a:cubicBezTo>
                  <a:cubicBezTo>
                    <a:pt x="5391923" y="1076276"/>
                    <a:pt x="5399543" y="1066751"/>
                    <a:pt x="5409068" y="1059131"/>
                  </a:cubicBezTo>
                  <a:cubicBezTo>
                    <a:pt x="5453835" y="1020079"/>
                    <a:pt x="5530035" y="1001029"/>
                    <a:pt x="5554801" y="953404"/>
                  </a:cubicBezTo>
                  <a:cubicBezTo>
                    <a:pt x="5573851" y="917209"/>
                    <a:pt x="5553848" y="874346"/>
                    <a:pt x="5519558" y="844819"/>
                  </a:cubicBezTo>
                  <a:cubicBezTo>
                    <a:pt x="5485268" y="815291"/>
                    <a:pt x="5438596" y="797194"/>
                    <a:pt x="5392876" y="779096"/>
                  </a:cubicBezTo>
                  <a:cubicBezTo>
                    <a:pt x="5364301" y="767666"/>
                    <a:pt x="5330963" y="749569"/>
                    <a:pt x="5336678" y="725756"/>
                  </a:cubicBezTo>
                  <a:cubicBezTo>
                    <a:pt x="5339535" y="712421"/>
                    <a:pt x="5353823" y="701944"/>
                    <a:pt x="5368110" y="694324"/>
                  </a:cubicBezTo>
                  <a:cubicBezTo>
                    <a:pt x="5435738" y="654319"/>
                    <a:pt x="5519558" y="626696"/>
                    <a:pt x="5567183" y="572404"/>
                  </a:cubicBezTo>
                  <a:cubicBezTo>
                    <a:pt x="5578613" y="560021"/>
                    <a:pt x="5587185" y="544781"/>
                    <a:pt x="5585280" y="529541"/>
                  </a:cubicBezTo>
                  <a:cubicBezTo>
                    <a:pt x="5583376" y="507634"/>
                    <a:pt x="5561468" y="490489"/>
                    <a:pt x="5540513" y="476201"/>
                  </a:cubicBezTo>
                  <a:cubicBezTo>
                    <a:pt x="5468123" y="427624"/>
                    <a:pt x="5382398" y="392381"/>
                    <a:pt x="5298578" y="355234"/>
                  </a:cubicBezTo>
                  <a:cubicBezTo>
                    <a:pt x="5290005" y="351424"/>
                    <a:pt x="5280480" y="347614"/>
                    <a:pt x="5277623" y="339994"/>
                  </a:cubicBezTo>
                  <a:cubicBezTo>
                    <a:pt x="5272860" y="330469"/>
                    <a:pt x="5280480" y="320944"/>
                    <a:pt x="5288101" y="312371"/>
                  </a:cubicBezTo>
                  <a:cubicBezTo>
                    <a:pt x="5362396" y="232361"/>
                    <a:pt x="5470028" y="165686"/>
                    <a:pt x="5502413" y="71389"/>
                  </a:cubicBezTo>
                  <a:cubicBezTo>
                    <a:pt x="5433833" y="57101"/>
                    <a:pt x="5360491" y="53291"/>
                    <a:pt x="5290005" y="60911"/>
                  </a:cubicBezTo>
                  <a:cubicBezTo>
                    <a:pt x="5286196" y="59959"/>
                    <a:pt x="1064715" y="-78154"/>
                    <a:pt x="50303" y="647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38" name="Google Shape;375;p27">
              <a:extLst>
                <a:ext uri="{FF2B5EF4-FFF2-40B4-BE49-F238E27FC236}">
                  <a16:creationId xmlns="" xmlns:a16="http://schemas.microsoft.com/office/drawing/2014/main" id="{7D100977-B717-4397-85C7-96C94BA35B24}"/>
                </a:ext>
              </a:extLst>
            </p:cNvPr>
            <p:cNvSpPr/>
            <p:nvPr/>
          </p:nvSpPr>
          <p:spPr>
            <a:xfrm>
              <a:off x="4244125" y="853628"/>
              <a:ext cx="67402" cy="40556"/>
            </a:xfrm>
            <a:custGeom>
              <a:avLst/>
              <a:gdLst/>
              <a:ahLst/>
              <a:cxnLst/>
              <a:rect l="l" t="t" r="r" b="b"/>
              <a:pathLst>
                <a:path w="87247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90488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39" name="Google Shape;376;p27">
              <a:extLst>
                <a:ext uri="{FF2B5EF4-FFF2-40B4-BE49-F238E27FC236}">
                  <a16:creationId xmlns="" xmlns:a16="http://schemas.microsoft.com/office/drawing/2014/main" id="{4BB13992-8E69-4595-9489-C76EB14EA317}"/>
                </a:ext>
              </a:extLst>
            </p:cNvPr>
            <p:cNvSpPr/>
            <p:nvPr/>
          </p:nvSpPr>
          <p:spPr>
            <a:xfrm>
              <a:off x="4709913" y="697887"/>
              <a:ext cx="66850" cy="40553"/>
            </a:xfrm>
            <a:custGeom>
              <a:avLst/>
              <a:gdLst/>
              <a:ahLst/>
              <a:cxnLst/>
              <a:rect l="l" t="t" r="r" b="b"/>
              <a:pathLst>
                <a:path w="86533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89535"/>
                    <a:pt x="98869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40" name="Google Shape;377;p27">
              <a:extLst>
                <a:ext uri="{FF2B5EF4-FFF2-40B4-BE49-F238E27FC236}">
                  <a16:creationId xmlns="" xmlns:a16="http://schemas.microsoft.com/office/drawing/2014/main" id="{1247F261-5987-41E9-B267-6001A52D798A}"/>
                </a:ext>
              </a:extLst>
            </p:cNvPr>
            <p:cNvSpPr/>
            <p:nvPr/>
          </p:nvSpPr>
          <p:spPr>
            <a:xfrm>
              <a:off x="4349351" y="508926"/>
              <a:ext cx="67117" cy="40556"/>
            </a:xfrm>
            <a:custGeom>
              <a:avLst/>
              <a:gdLst/>
              <a:ahLst/>
              <a:cxnLst/>
              <a:rect l="l" t="t" r="r" b="b"/>
              <a:pathLst>
                <a:path w="86879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90487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41" name="Google Shape;378;p27">
              <a:extLst>
                <a:ext uri="{FF2B5EF4-FFF2-40B4-BE49-F238E27FC236}">
                  <a16:creationId xmlns="" xmlns:a16="http://schemas.microsoft.com/office/drawing/2014/main" id="{60466A76-8191-4D4C-9E7B-879BE3E5F20B}"/>
                </a:ext>
              </a:extLst>
            </p:cNvPr>
            <p:cNvSpPr/>
            <p:nvPr/>
          </p:nvSpPr>
          <p:spPr>
            <a:xfrm>
              <a:off x="5185267" y="478295"/>
              <a:ext cx="67402" cy="40553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42" name="Google Shape;379;p27">
              <a:extLst>
                <a:ext uri="{FF2B5EF4-FFF2-40B4-BE49-F238E27FC236}">
                  <a16:creationId xmlns="" xmlns:a16="http://schemas.microsoft.com/office/drawing/2014/main" id="{A352E7C5-0988-4478-B344-CA24678C5803}"/>
                </a:ext>
              </a:extLst>
            </p:cNvPr>
            <p:cNvSpPr/>
            <p:nvPr/>
          </p:nvSpPr>
          <p:spPr>
            <a:xfrm>
              <a:off x="5206606" y="882533"/>
              <a:ext cx="67402" cy="40553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43" name="Google Shape;380;p27">
              <a:extLst>
                <a:ext uri="{FF2B5EF4-FFF2-40B4-BE49-F238E27FC236}">
                  <a16:creationId xmlns="" xmlns:a16="http://schemas.microsoft.com/office/drawing/2014/main" id="{1C31EC4D-EC4B-457C-9082-009D62CE8E84}"/>
                </a:ext>
              </a:extLst>
            </p:cNvPr>
            <p:cNvSpPr/>
            <p:nvPr/>
          </p:nvSpPr>
          <p:spPr>
            <a:xfrm>
              <a:off x="5776884" y="695729"/>
              <a:ext cx="67402" cy="40553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44" name="Google Shape;381;p27">
              <a:extLst>
                <a:ext uri="{FF2B5EF4-FFF2-40B4-BE49-F238E27FC236}">
                  <a16:creationId xmlns="" xmlns:a16="http://schemas.microsoft.com/office/drawing/2014/main" id="{EF6EE96E-BCE4-406A-A454-FC44D22CF82E}"/>
                </a:ext>
              </a:extLst>
            </p:cNvPr>
            <p:cNvSpPr/>
            <p:nvPr/>
          </p:nvSpPr>
          <p:spPr>
            <a:xfrm>
              <a:off x="6235313" y="467941"/>
              <a:ext cx="67402" cy="40553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45" name="Google Shape;382;p27">
              <a:extLst>
                <a:ext uri="{FF2B5EF4-FFF2-40B4-BE49-F238E27FC236}">
                  <a16:creationId xmlns="" xmlns:a16="http://schemas.microsoft.com/office/drawing/2014/main" id="{43598112-73ED-4715-A21D-F13037900D0B}"/>
                </a:ext>
              </a:extLst>
            </p:cNvPr>
            <p:cNvSpPr/>
            <p:nvPr/>
          </p:nvSpPr>
          <p:spPr>
            <a:xfrm>
              <a:off x="6308897" y="876493"/>
              <a:ext cx="67402" cy="40553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46" name="Google Shape;383;p27">
              <a:extLst>
                <a:ext uri="{FF2B5EF4-FFF2-40B4-BE49-F238E27FC236}">
                  <a16:creationId xmlns="" xmlns:a16="http://schemas.microsoft.com/office/drawing/2014/main" id="{5D401EA2-8EEA-4984-8CC1-810263832CC0}"/>
                </a:ext>
              </a:extLst>
            </p:cNvPr>
            <p:cNvSpPr/>
            <p:nvPr/>
          </p:nvSpPr>
          <p:spPr>
            <a:xfrm>
              <a:off x="6851213" y="679335"/>
              <a:ext cx="67402" cy="40553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47" name="Google Shape;384;p27">
              <a:extLst>
                <a:ext uri="{FF2B5EF4-FFF2-40B4-BE49-F238E27FC236}">
                  <a16:creationId xmlns="" xmlns:a16="http://schemas.microsoft.com/office/drawing/2014/main" id="{2D5CD954-6635-4ACD-99FE-F4F1EADAF687}"/>
                </a:ext>
              </a:extLst>
            </p:cNvPr>
            <p:cNvSpPr/>
            <p:nvPr/>
          </p:nvSpPr>
          <p:spPr>
            <a:xfrm>
              <a:off x="7320680" y="480452"/>
              <a:ext cx="67402" cy="40553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48" name="Google Shape;385;p27">
              <a:extLst>
                <a:ext uri="{FF2B5EF4-FFF2-40B4-BE49-F238E27FC236}">
                  <a16:creationId xmlns="" xmlns:a16="http://schemas.microsoft.com/office/drawing/2014/main" id="{A7BBB9A4-C28D-41E1-A2A5-540BC016D0AE}"/>
                </a:ext>
              </a:extLst>
            </p:cNvPr>
            <p:cNvSpPr/>
            <p:nvPr/>
          </p:nvSpPr>
          <p:spPr>
            <a:xfrm>
              <a:off x="7397207" y="874336"/>
              <a:ext cx="67402" cy="40553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E8BD1B7-E7F3-41CE-9C46-7D130255F49F}"/>
              </a:ext>
            </a:extLst>
          </p:cNvPr>
          <p:cNvSpPr txBox="1"/>
          <p:nvPr/>
        </p:nvSpPr>
        <p:spPr>
          <a:xfrm>
            <a:off x="4388286" y="1026370"/>
            <a:ext cx="34154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  <a:sym typeface="Arial"/>
              </a:rPr>
              <a:t>DɣȰ dò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BC504116-1187-4C89-B96A-389EDF8C56B7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2283698" y="2962016"/>
            <a:ext cx="2767372" cy="2010299"/>
          </a:xfrm>
        </p:spPr>
        <p:txBody>
          <a:bodyPr/>
          <a:lstStyle/>
          <a:p>
            <a:pPr marL="139700" indent="0">
              <a:buNone/>
            </a:pPr>
            <a:r>
              <a:rPr lang="vi-VN" sz="3200">
                <a:latin typeface="HP001" panose="020B0603050302020204" pitchFamily="34" charset="0"/>
                <a:ea typeface="HP001" panose="020B0603050302020204" pitchFamily="34" charset="0"/>
              </a:rPr>
              <a:t>LuΏǝn ȫμʴt ẚại cáɖ Ǉừ ȫμʴt εưa đɷȰḑ</a:t>
            </a:r>
            <a:endParaRPr lang="en-US" sz="320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63" name="Text Placeholder 15">
            <a:extLst>
              <a:ext uri="{FF2B5EF4-FFF2-40B4-BE49-F238E27FC236}">
                <a16:creationId xmlns="" xmlns:a16="http://schemas.microsoft.com/office/drawing/2014/main" id="{2CD627F4-6870-4F67-80B5-F7A42CB40918}"/>
              </a:ext>
            </a:extLst>
          </p:cNvPr>
          <p:cNvSpPr txBox="1">
            <a:spLocks/>
          </p:cNvSpPr>
          <p:nvPr/>
        </p:nvSpPr>
        <p:spPr>
          <a:xfrm>
            <a:off x="5578771" y="2962015"/>
            <a:ext cx="3035225" cy="201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Char char="●"/>
              <a:defRPr sz="14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Char char="○"/>
              <a:defRPr sz="14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Char char="■"/>
              <a:defRPr sz="14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Char char="●"/>
              <a:defRPr sz="14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Char char="○"/>
              <a:defRPr sz="14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Char char="■"/>
              <a:defRPr sz="14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Char char="●"/>
              <a:defRPr sz="14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Char char="○"/>
              <a:defRPr sz="14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400"/>
              <a:buFont typeface="Coming Soon"/>
              <a:buChar char="■"/>
              <a:defRPr sz="14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39700" indent="0">
              <a:buFont typeface="Coming Soon"/>
              <a:buNone/>
            </a:pPr>
            <a:r>
              <a:rPr lang="vi-VN" sz="3200" dirty="0">
                <a:latin typeface="HP001" panose="020B0603050302020204" pitchFamily="34" charset="0"/>
                <a:ea typeface="HP001" panose="020B0603050302020204" pitchFamily="34" charset="0"/>
              </a:rPr>
              <a:t>Xḟm Ǉrướ</a:t>
            </a:r>
            <a:r>
              <a:rPr lang="el-GR" sz="3200" dirty="0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vi-VN" sz="3200" dirty="0">
                <a:latin typeface="HP001" panose="020B0603050302020204" pitchFamily="34" charset="0"/>
                <a:ea typeface="HP001" panose="020B0603050302020204" pitchFamily="34" charset="0"/>
              </a:rPr>
              <a:t>ɖ bài </a:t>
            </a:r>
            <a:r>
              <a:rPr lang="el-GR" sz="3200" dirty="0">
                <a:latin typeface="HP001" panose="020B0603050302020204" pitchFamily="34" charset="0"/>
                <a:ea typeface="HP001" panose="020B0603050302020204" pitchFamily="34" charset="0"/>
              </a:rPr>
              <a:t>ε</a:t>
            </a:r>
            <a:r>
              <a:rPr lang="vi-VN" sz="3200" dirty="0">
                <a:latin typeface="HP001" panose="020B0603050302020204" pitchFamily="34" charset="0"/>
                <a:ea typeface="HP001" panose="020B0603050302020204" pitchFamily="34" charset="0"/>
              </a:rPr>
              <a:t>ɫʏ Ǉả Rướ</a:t>
            </a:r>
            <a:r>
              <a:rPr lang="el-GR" sz="3200" dirty="0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vi-VN" sz="3200" dirty="0">
                <a:latin typeface="HP001" panose="020B0603050302020204" pitchFamily="34" charset="0"/>
                <a:ea typeface="HP001" panose="020B0603050302020204" pitchFamily="34" charset="0"/>
              </a:rPr>
              <a:t>ɖ </a:t>
            </a:r>
            <a:r>
              <a:rPr lang="el-GR" sz="3200" dirty="0">
                <a:latin typeface="HP001" panose="020B0603050302020204" pitchFamily="34" charset="0"/>
                <a:ea typeface="HP001" panose="020B0603050302020204" pitchFamily="34" charset="0"/>
              </a:rPr>
              <a:t>Α</a:t>
            </a:r>
            <a:r>
              <a:rPr lang="vi-VN" sz="3200" dirty="0">
                <a:latin typeface="HP001" panose="020B0603050302020204" pitchFamily="34" charset="0"/>
                <a:ea typeface="HP001" panose="020B0603050302020204" pitchFamily="34" charset="0"/>
              </a:rPr>
              <a:t>èn ô</a:t>
            </a:r>
            <a:r>
              <a:rPr lang="el-GR" sz="3200" dirty="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200" dirty="0">
                <a:latin typeface="HP001" panose="020B0603050302020204" pitchFamily="34" charset="0"/>
                <a:ea typeface="HP001" panose="020B0603050302020204" pitchFamily="34" charset="0"/>
              </a:rPr>
              <a:t>ḑ Ȥao</a:t>
            </a:r>
            <a:endParaRPr lang="en-US" sz="3200" dirty="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8E8E8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2"/>
          <p:cNvSpPr/>
          <p:nvPr/>
        </p:nvSpPr>
        <p:spPr>
          <a:xfrm rot="15438932">
            <a:off x="1913104" y="-2585048"/>
            <a:ext cx="8041461" cy="11829395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HP001" panose="020B0603050302020204" pitchFamily="34" charset="0"/>
              <a:ea typeface="HP001" panose="020B0603050302020204" pitchFamily="34" charset="0"/>
              <a:cs typeface="Calibri"/>
              <a:sym typeface="Calibri"/>
            </a:endParaRPr>
          </a:p>
        </p:txBody>
      </p:sp>
      <p:grpSp>
        <p:nvGrpSpPr>
          <p:cNvPr id="512" name="Google Shape;512;p32"/>
          <p:cNvGrpSpPr/>
          <p:nvPr/>
        </p:nvGrpSpPr>
        <p:grpSpPr>
          <a:xfrm rot="2112144">
            <a:off x="-311127" y="5602239"/>
            <a:ext cx="2529871" cy="579563"/>
            <a:chOff x="5438339" y="233749"/>
            <a:chExt cx="5585545" cy="1279581"/>
          </a:xfrm>
        </p:grpSpPr>
        <p:sp>
          <p:nvSpPr>
            <p:cNvPr id="513" name="Google Shape;513;p32"/>
            <p:cNvSpPr/>
            <p:nvPr/>
          </p:nvSpPr>
          <p:spPr>
            <a:xfrm>
              <a:off x="5438339" y="233749"/>
              <a:ext cx="5585545" cy="1279581"/>
            </a:xfrm>
            <a:custGeom>
              <a:avLst/>
              <a:gdLst/>
              <a:ahLst/>
              <a:cxnLst/>
              <a:rect l="l" t="t" r="r" b="b"/>
              <a:pathLst>
                <a:path w="5585545" h="1279581" extrusionOk="0">
                  <a:moveTo>
                    <a:pt x="50303" y="64721"/>
                  </a:moveTo>
                  <a:cubicBezTo>
                    <a:pt x="-63997" y="80914"/>
                    <a:pt x="184605" y="208549"/>
                    <a:pt x="252233" y="280939"/>
                  </a:cubicBezTo>
                  <a:cubicBezTo>
                    <a:pt x="263663" y="293321"/>
                    <a:pt x="276045" y="306656"/>
                    <a:pt x="276045" y="321896"/>
                  </a:cubicBezTo>
                  <a:cubicBezTo>
                    <a:pt x="276998" y="344756"/>
                    <a:pt x="250328" y="362854"/>
                    <a:pt x="224610" y="375236"/>
                  </a:cubicBezTo>
                  <a:cubicBezTo>
                    <a:pt x="194130" y="389524"/>
                    <a:pt x="161745" y="400954"/>
                    <a:pt x="128408" y="408574"/>
                  </a:cubicBezTo>
                  <a:cubicBezTo>
                    <a:pt x="112215" y="412384"/>
                    <a:pt x="94118" y="416194"/>
                    <a:pt x="83640" y="425719"/>
                  </a:cubicBezTo>
                  <a:cubicBezTo>
                    <a:pt x="63638" y="443816"/>
                    <a:pt x="75068" y="470486"/>
                    <a:pt x="90308" y="491441"/>
                  </a:cubicBezTo>
                  <a:cubicBezTo>
                    <a:pt x="116025" y="526684"/>
                    <a:pt x="148410" y="559069"/>
                    <a:pt x="169365" y="597169"/>
                  </a:cubicBezTo>
                  <a:cubicBezTo>
                    <a:pt x="190320" y="635269"/>
                    <a:pt x="196035" y="679084"/>
                    <a:pt x="168413" y="714326"/>
                  </a:cubicBezTo>
                  <a:cubicBezTo>
                    <a:pt x="140790" y="748616"/>
                    <a:pt x="88403" y="764809"/>
                    <a:pt x="41730" y="782906"/>
                  </a:cubicBezTo>
                  <a:cubicBezTo>
                    <a:pt x="24585" y="789574"/>
                    <a:pt x="6488" y="797194"/>
                    <a:pt x="1725" y="811481"/>
                  </a:cubicBezTo>
                  <a:cubicBezTo>
                    <a:pt x="-3990" y="825769"/>
                    <a:pt x="5535" y="841009"/>
                    <a:pt x="15060" y="853391"/>
                  </a:cubicBezTo>
                  <a:cubicBezTo>
                    <a:pt x="67448" y="925781"/>
                    <a:pt x="118883" y="999124"/>
                    <a:pt x="171270" y="1071514"/>
                  </a:cubicBezTo>
                  <a:cubicBezTo>
                    <a:pt x="102690" y="1118186"/>
                    <a:pt x="48398" y="1177241"/>
                    <a:pt x="14108" y="1241059"/>
                  </a:cubicBezTo>
                  <a:cubicBezTo>
                    <a:pt x="47445" y="1247726"/>
                    <a:pt x="80783" y="1253441"/>
                    <a:pt x="114120" y="1260109"/>
                  </a:cubicBezTo>
                  <a:cubicBezTo>
                    <a:pt x="114120" y="1260109"/>
                    <a:pt x="4496573" y="1303924"/>
                    <a:pt x="5381446" y="1260109"/>
                  </a:cubicBezTo>
                  <a:cubicBezTo>
                    <a:pt x="5408116" y="1259156"/>
                    <a:pt x="5433833" y="1258204"/>
                    <a:pt x="5460503" y="1259156"/>
                  </a:cubicBezTo>
                  <a:cubicBezTo>
                    <a:pt x="5472885" y="1204864"/>
                    <a:pt x="5453835" y="1147714"/>
                    <a:pt x="5408116" y="1103899"/>
                  </a:cubicBezTo>
                  <a:cubicBezTo>
                    <a:pt x="5402401" y="1099136"/>
                    <a:pt x="5396685" y="1093421"/>
                    <a:pt x="5394780" y="1086754"/>
                  </a:cubicBezTo>
                  <a:cubicBezTo>
                    <a:pt x="5391923" y="1076276"/>
                    <a:pt x="5399543" y="1066751"/>
                    <a:pt x="5409068" y="1059131"/>
                  </a:cubicBezTo>
                  <a:cubicBezTo>
                    <a:pt x="5453835" y="1020079"/>
                    <a:pt x="5530035" y="1001029"/>
                    <a:pt x="5554801" y="953404"/>
                  </a:cubicBezTo>
                  <a:cubicBezTo>
                    <a:pt x="5573851" y="917209"/>
                    <a:pt x="5553848" y="874346"/>
                    <a:pt x="5519558" y="844819"/>
                  </a:cubicBezTo>
                  <a:cubicBezTo>
                    <a:pt x="5485268" y="815291"/>
                    <a:pt x="5438596" y="797194"/>
                    <a:pt x="5392876" y="779096"/>
                  </a:cubicBezTo>
                  <a:cubicBezTo>
                    <a:pt x="5364301" y="767666"/>
                    <a:pt x="5330963" y="749569"/>
                    <a:pt x="5336678" y="725756"/>
                  </a:cubicBezTo>
                  <a:cubicBezTo>
                    <a:pt x="5339535" y="712421"/>
                    <a:pt x="5353823" y="701944"/>
                    <a:pt x="5368110" y="694324"/>
                  </a:cubicBezTo>
                  <a:cubicBezTo>
                    <a:pt x="5435738" y="654319"/>
                    <a:pt x="5519558" y="626696"/>
                    <a:pt x="5567183" y="572404"/>
                  </a:cubicBezTo>
                  <a:cubicBezTo>
                    <a:pt x="5578613" y="560021"/>
                    <a:pt x="5587185" y="544781"/>
                    <a:pt x="5585280" y="529541"/>
                  </a:cubicBezTo>
                  <a:cubicBezTo>
                    <a:pt x="5583376" y="507634"/>
                    <a:pt x="5561468" y="490489"/>
                    <a:pt x="5540513" y="476201"/>
                  </a:cubicBezTo>
                  <a:cubicBezTo>
                    <a:pt x="5468123" y="427624"/>
                    <a:pt x="5382398" y="392381"/>
                    <a:pt x="5298578" y="355234"/>
                  </a:cubicBezTo>
                  <a:cubicBezTo>
                    <a:pt x="5290005" y="351424"/>
                    <a:pt x="5280480" y="347614"/>
                    <a:pt x="5277623" y="339994"/>
                  </a:cubicBezTo>
                  <a:cubicBezTo>
                    <a:pt x="5272860" y="330469"/>
                    <a:pt x="5280480" y="320944"/>
                    <a:pt x="5288101" y="312371"/>
                  </a:cubicBezTo>
                  <a:cubicBezTo>
                    <a:pt x="5362396" y="232361"/>
                    <a:pt x="5470028" y="165686"/>
                    <a:pt x="5502413" y="71389"/>
                  </a:cubicBezTo>
                  <a:cubicBezTo>
                    <a:pt x="5433833" y="57101"/>
                    <a:pt x="5360491" y="53291"/>
                    <a:pt x="5290005" y="60911"/>
                  </a:cubicBezTo>
                  <a:cubicBezTo>
                    <a:pt x="5286196" y="59959"/>
                    <a:pt x="1064715" y="-78154"/>
                    <a:pt x="50303" y="64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6151773" y="1267163"/>
              <a:ext cx="87247" cy="89542"/>
            </a:xfrm>
            <a:custGeom>
              <a:avLst/>
              <a:gdLst/>
              <a:ahLst/>
              <a:cxnLst/>
              <a:rect l="l" t="t" r="r" b="b"/>
              <a:pathLst>
                <a:path w="87247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90488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6754706" y="923311"/>
              <a:ext cx="86533" cy="89535"/>
            </a:xfrm>
            <a:custGeom>
              <a:avLst/>
              <a:gdLst/>
              <a:ahLst/>
              <a:cxnLst/>
              <a:rect l="l" t="t" r="r" b="b"/>
              <a:pathLst>
                <a:path w="86533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89535"/>
                    <a:pt x="98869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6287981" y="506116"/>
              <a:ext cx="86879" cy="89542"/>
            </a:xfrm>
            <a:custGeom>
              <a:avLst/>
              <a:gdLst/>
              <a:ahLst/>
              <a:cxnLst/>
              <a:rect l="l" t="t" r="r" b="b"/>
              <a:pathLst>
                <a:path w="86879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90487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7370021" y="438488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7397643" y="1330980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8135831" y="918548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8729238" y="415628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8824488" y="1317646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9526481" y="882353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10134176" y="443251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10233236" y="1312883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</p:grpSp>
      <p:grpSp>
        <p:nvGrpSpPr>
          <p:cNvPr id="525" name="Google Shape;525;p32"/>
          <p:cNvGrpSpPr/>
          <p:nvPr/>
        </p:nvGrpSpPr>
        <p:grpSpPr>
          <a:xfrm rot="2112144">
            <a:off x="9561419" y="899389"/>
            <a:ext cx="2529871" cy="579563"/>
            <a:chOff x="5438339" y="233749"/>
            <a:chExt cx="5585545" cy="1279581"/>
          </a:xfrm>
        </p:grpSpPr>
        <p:sp>
          <p:nvSpPr>
            <p:cNvPr id="526" name="Google Shape;526;p32"/>
            <p:cNvSpPr/>
            <p:nvPr/>
          </p:nvSpPr>
          <p:spPr>
            <a:xfrm>
              <a:off x="5438339" y="233749"/>
              <a:ext cx="5585545" cy="1279581"/>
            </a:xfrm>
            <a:custGeom>
              <a:avLst/>
              <a:gdLst/>
              <a:ahLst/>
              <a:cxnLst/>
              <a:rect l="l" t="t" r="r" b="b"/>
              <a:pathLst>
                <a:path w="5585545" h="1279581" extrusionOk="0">
                  <a:moveTo>
                    <a:pt x="50303" y="64721"/>
                  </a:moveTo>
                  <a:cubicBezTo>
                    <a:pt x="-63997" y="80914"/>
                    <a:pt x="184605" y="208549"/>
                    <a:pt x="252233" y="280939"/>
                  </a:cubicBezTo>
                  <a:cubicBezTo>
                    <a:pt x="263663" y="293321"/>
                    <a:pt x="276045" y="306656"/>
                    <a:pt x="276045" y="321896"/>
                  </a:cubicBezTo>
                  <a:cubicBezTo>
                    <a:pt x="276998" y="344756"/>
                    <a:pt x="250328" y="362854"/>
                    <a:pt x="224610" y="375236"/>
                  </a:cubicBezTo>
                  <a:cubicBezTo>
                    <a:pt x="194130" y="389524"/>
                    <a:pt x="161745" y="400954"/>
                    <a:pt x="128408" y="408574"/>
                  </a:cubicBezTo>
                  <a:cubicBezTo>
                    <a:pt x="112215" y="412384"/>
                    <a:pt x="94118" y="416194"/>
                    <a:pt x="83640" y="425719"/>
                  </a:cubicBezTo>
                  <a:cubicBezTo>
                    <a:pt x="63638" y="443816"/>
                    <a:pt x="75068" y="470486"/>
                    <a:pt x="90308" y="491441"/>
                  </a:cubicBezTo>
                  <a:cubicBezTo>
                    <a:pt x="116025" y="526684"/>
                    <a:pt x="148410" y="559069"/>
                    <a:pt x="169365" y="597169"/>
                  </a:cubicBezTo>
                  <a:cubicBezTo>
                    <a:pt x="190320" y="635269"/>
                    <a:pt x="196035" y="679084"/>
                    <a:pt x="168413" y="714326"/>
                  </a:cubicBezTo>
                  <a:cubicBezTo>
                    <a:pt x="140790" y="748616"/>
                    <a:pt x="88403" y="764809"/>
                    <a:pt x="41730" y="782906"/>
                  </a:cubicBezTo>
                  <a:cubicBezTo>
                    <a:pt x="24585" y="789574"/>
                    <a:pt x="6488" y="797194"/>
                    <a:pt x="1725" y="811481"/>
                  </a:cubicBezTo>
                  <a:cubicBezTo>
                    <a:pt x="-3990" y="825769"/>
                    <a:pt x="5535" y="841009"/>
                    <a:pt x="15060" y="853391"/>
                  </a:cubicBezTo>
                  <a:cubicBezTo>
                    <a:pt x="67448" y="925781"/>
                    <a:pt x="118883" y="999124"/>
                    <a:pt x="171270" y="1071514"/>
                  </a:cubicBezTo>
                  <a:cubicBezTo>
                    <a:pt x="102690" y="1118186"/>
                    <a:pt x="48398" y="1177241"/>
                    <a:pt x="14108" y="1241059"/>
                  </a:cubicBezTo>
                  <a:cubicBezTo>
                    <a:pt x="47445" y="1247726"/>
                    <a:pt x="80783" y="1253441"/>
                    <a:pt x="114120" y="1260109"/>
                  </a:cubicBezTo>
                  <a:cubicBezTo>
                    <a:pt x="114120" y="1260109"/>
                    <a:pt x="4496573" y="1303924"/>
                    <a:pt x="5381446" y="1260109"/>
                  </a:cubicBezTo>
                  <a:cubicBezTo>
                    <a:pt x="5408116" y="1259156"/>
                    <a:pt x="5433833" y="1258204"/>
                    <a:pt x="5460503" y="1259156"/>
                  </a:cubicBezTo>
                  <a:cubicBezTo>
                    <a:pt x="5472885" y="1204864"/>
                    <a:pt x="5453835" y="1147714"/>
                    <a:pt x="5408116" y="1103899"/>
                  </a:cubicBezTo>
                  <a:cubicBezTo>
                    <a:pt x="5402401" y="1099136"/>
                    <a:pt x="5396685" y="1093421"/>
                    <a:pt x="5394780" y="1086754"/>
                  </a:cubicBezTo>
                  <a:cubicBezTo>
                    <a:pt x="5391923" y="1076276"/>
                    <a:pt x="5399543" y="1066751"/>
                    <a:pt x="5409068" y="1059131"/>
                  </a:cubicBezTo>
                  <a:cubicBezTo>
                    <a:pt x="5453835" y="1020079"/>
                    <a:pt x="5530035" y="1001029"/>
                    <a:pt x="5554801" y="953404"/>
                  </a:cubicBezTo>
                  <a:cubicBezTo>
                    <a:pt x="5573851" y="917209"/>
                    <a:pt x="5553848" y="874346"/>
                    <a:pt x="5519558" y="844819"/>
                  </a:cubicBezTo>
                  <a:cubicBezTo>
                    <a:pt x="5485268" y="815291"/>
                    <a:pt x="5438596" y="797194"/>
                    <a:pt x="5392876" y="779096"/>
                  </a:cubicBezTo>
                  <a:cubicBezTo>
                    <a:pt x="5364301" y="767666"/>
                    <a:pt x="5330963" y="749569"/>
                    <a:pt x="5336678" y="725756"/>
                  </a:cubicBezTo>
                  <a:cubicBezTo>
                    <a:pt x="5339535" y="712421"/>
                    <a:pt x="5353823" y="701944"/>
                    <a:pt x="5368110" y="694324"/>
                  </a:cubicBezTo>
                  <a:cubicBezTo>
                    <a:pt x="5435738" y="654319"/>
                    <a:pt x="5519558" y="626696"/>
                    <a:pt x="5567183" y="572404"/>
                  </a:cubicBezTo>
                  <a:cubicBezTo>
                    <a:pt x="5578613" y="560021"/>
                    <a:pt x="5587185" y="544781"/>
                    <a:pt x="5585280" y="529541"/>
                  </a:cubicBezTo>
                  <a:cubicBezTo>
                    <a:pt x="5583376" y="507634"/>
                    <a:pt x="5561468" y="490489"/>
                    <a:pt x="5540513" y="476201"/>
                  </a:cubicBezTo>
                  <a:cubicBezTo>
                    <a:pt x="5468123" y="427624"/>
                    <a:pt x="5382398" y="392381"/>
                    <a:pt x="5298578" y="355234"/>
                  </a:cubicBezTo>
                  <a:cubicBezTo>
                    <a:pt x="5290005" y="351424"/>
                    <a:pt x="5280480" y="347614"/>
                    <a:pt x="5277623" y="339994"/>
                  </a:cubicBezTo>
                  <a:cubicBezTo>
                    <a:pt x="5272860" y="330469"/>
                    <a:pt x="5280480" y="320944"/>
                    <a:pt x="5288101" y="312371"/>
                  </a:cubicBezTo>
                  <a:cubicBezTo>
                    <a:pt x="5362396" y="232361"/>
                    <a:pt x="5470028" y="165686"/>
                    <a:pt x="5502413" y="71389"/>
                  </a:cubicBezTo>
                  <a:cubicBezTo>
                    <a:pt x="5433833" y="57101"/>
                    <a:pt x="5360491" y="53291"/>
                    <a:pt x="5290005" y="60911"/>
                  </a:cubicBezTo>
                  <a:cubicBezTo>
                    <a:pt x="5286196" y="59959"/>
                    <a:pt x="1064715" y="-78154"/>
                    <a:pt x="50303" y="64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6151773" y="1267163"/>
              <a:ext cx="87247" cy="89542"/>
            </a:xfrm>
            <a:custGeom>
              <a:avLst/>
              <a:gdLst/>
              <a:ahLst/>
              <a:cxnLst/>
              <a:rect l="l" t="t" r="r" b="b"/>
              <a:pathLst>
                <a:path w="87247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90488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6754706" y="923311"/>
              <a:ext cx="86533" cy="89535"/>
            </a:xfrm>
            <a:custGeom>
              <a:avLst/>
              <a:gdLst/>
              <a:ahLst/>
              <a:cxnLst/>
              <a:rect l="l" t="t" r="r" b="b"/>
              <a:pathLst>
                <a:path w="86533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89535"/>
                    <a:pt x="98869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6287981" y="506116"/>
              <a:ext cx="86879" cy="89542"/>
            </a:xfrm>
            <a:custGeom>
              <a:avLst/>
              <a:gdLst/>
              <a:ahLst/>
              <a:cxnLst/>
              <a:rect l="l" t="t" r="r" b="b"/>
              <a:pathLst>
                <a:path w="86879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90487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7370021" y="438488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7397643" y="1330980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35831" y="918548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729238" y="415628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824488" y="1317646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9526481" y="882353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10134176" y="443251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10233236" y="1312883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A59274-96DA-40A3-A58A-A1C657246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5763" y="2015122"/>
            <a:ext cx="8722070" cy="4509859"/>
          </a:xfrm>
        </p:spPr>
        <p:txBody>
          <a:bodyPr/>
          <a:lstStyle/>
          <a:p>
            <a:pPr marL="107950" indent="0" algn="just">
              <a:buNone/>
            </a:pPr>
            <a:r>
              <a:rPr lang="en-US" sz="3000">
                <a:latin typeface="HP001" panose="020B0603050302020204" pitchFamily="34" charset="0"/>
                <a:ea typeface="HP001" panose="020B0603050302020204" pitchFamily="34" charset="0"/>
              </a:rPr>
              <a:t>	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Sau 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δ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i đã ȬǞ Ǉrờ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Τ΅, 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CȄử Đồ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ḑ ǡẃ cò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Ϊ ηΗ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ʵu ẚɦȰ ẘ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ển ẚɪʏ giúp dɤȰ đɁʏ giặɖ.</a:t>
            </a:r>
          </a:p>
          <a:p>
            <a:pPr marL="107950" indent="0" algn="just">
              <a:buNone/>
            </a:pP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	NḓɤȰ dɤȰ 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θ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i 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ớ cô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ḑ ơ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Ϊ 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CȄử Đồ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ḑ ǡẃ, ẚập 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Α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ền 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κ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ờ ở 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ηΗ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ʵu ǻơ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Τ΅ χ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Ĺn Ȥô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ḑ Hồ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ḑ. ǢʨȰḑ Ǉừ đó ẘɈȰḑ ǻɞʎ, Ȩ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ố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Τή 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Ǻấ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Ἣ κ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ɁȰḑ Ǻùa xuɤȰ, cả Ǻộ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Τή 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ȫʦȰḑ bờ bãi Ȥô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ḑ Hồ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ḑ ẚại ǻô ǻứɖ ẚɂʎ 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Δ˙, 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Ǻở ẘộ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Τ΅ Α˘ 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Ǉưở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ḑ 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ớ ô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ḑ.</a:t>
            </a:r>
          </a:p>
          <a:p>
            <a:pPr marL="107950" indent="0" algn="just">
              <a:buNone/>
            </a:pP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					Tȇʰo Ho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ɂȰḑ </a:t>
            </a:r>
            <a:r>
              <a:rPr lang="el-GR" sz="3000" dirty="0">
                <a:latin typeface="HP001" panose="020B0603050302020204" pitchFamily="34" charset="0"/>
                <a:ea typeface="HP001" panose="020B0603050302020204" pitchFamily="34" charset="0"/>
              </a:rPr>
              <a:t>ϋ</a:t>
            </a:r>
            <a:r>
              <a:rPr lang="vi-VN" sz="3000" dirty="0">
                <a:latin typeface="HP001" panose="020B0603050302020204" pitchFamily="34" charset="0"/>
                <a:ea typeface="HP001" panose="020B0603050302020204" pitchFamily="34" charset="0"/>
              </a:rPr>
              <a:t>ɐ</a:t>
            </a:r>
            <a:endParaRPr lang="en-US" sz="3000" dirty="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54A930-D21C-41B5-8450-774782378C19}"/>
              </a:ext>
            </a:extLst>
          </p:cNvPr>
          <p:cNvSpPr txBox="1"/>
          <p:nvPr/>
        </p:nvSpPr>
        <p:spPr>
          <a:xfrm>
            <a:off x="2334555" y="1271666"/>
            <a:ext cx="8657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Ȧẅ</a:t>
            </a:r>
            <a:r>
              <a:rPr lang="en-US" sz="50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Ǉí</a:t>
            </a:r>
            <a:r>
              <a:rPr lang="el-GR" sz="50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ε Δ˙ </a:t>
            </a:r>
            <a:r>
              <a:rPr lang="en-US" sz="5000" b="1" dirty="0" err="1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ẘộ</a:t>
            </a:r>
            <a:r>
              <a:rPr lang="el-GR" sz="50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Τ΅ </a:t>
            </a:r>
            <a:r>
              <a:rPr lang="en-US" sz="5000" b="1" dirty="0" err="1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CȄử</a:t>
            </a:r>
            <a:r>
              <a:rPr lang="en-US" sz="50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Đồ</a:t>
            </a:r>
            <a:r>
              <a:rPr lang="el-GR" sz="50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en-US" sz="5000" b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</a:t>
            </a:r>
            <a:r>
              <a:rPr lang="en-US" sz="5000" b="1" dirty="0" err="1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ǡẃ</a:t>
            </a:r>
            <a:endParaRPr lang="en-US" sz="50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="" xmlns:a16="http://schemas.microsoft.com/office/drawing/2014/main" id="{13129148-FB6D-4B96-A779-D211F751614E}"/>
              </a:ext>
            </a:extLst>
          </p:cNvPr>
          <p:cNvSpPr/>
          <p:nvPr/>
        </p:nvSpPr>
        <p:spPr>
          <a:xfrm>
            <a:off x="1633567" y="131809"/>
            <a:ext cx="8306079" cy="1030781"/>
          </a:xfrm>
          <a:prstGeom prst="ribbon2">
            <a:avLst>
              <a:gd name="adj1" fmla="val 9755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9" name="Google Shape;339;p26"/>
          <p:cNvSpPr txBox="1">
            <a:spLocks noGrp="1"/>
          </p:cNvSpPr>
          <p:nvPr>
            <p:ph type="body" idx="4294967295"/>
          </p:nvPr>
        </p:nvSpPr>
        <p:spPr>
          <a:xfrm>
            <a:off x="2007241" y="1740948"/>
            <a:ext cx="5980793" cy="68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3600">
                <a:latin typeface="HP001" panose="020B0603050302020204" pitchFamily="34" charset="0"/>
                <a:ea typeface="HP001" panose="020B0603050302020204" pitchFamily="34" charset="0"/>
              </a:rPr>
              <a:t>Bài </a:t>
            </a:r>
            <a:r>
              <a:rPr lang="el-GR" sz="3600">
                <a:latin typeface="HP001" panose="020B0603050302020204" pitchFamily="34" charset="0"/>
                <a:ea typeface="HP001" panose="020B0603050302020204" pitchFamily="34" charset="0"/>
              </a:rPr>
              <a:t>ε</a:t>
            </a:r>
            <a:r>
              <a:rPr lang="en-US" sz="3600">
                <a:latin typeface="HP001" panose="020B0603050302020204" pitchFamily="34" charset="0"/>
                <a:ea typeface="HP001" panose="020B0603050302020204" pitchFamily="34" charset="0"/>
              </a:rPr>
              <a:t>ɫʏ Ǉả có Ǻấ</a:t>
            </a:r>
            <a:r>
              <a:rPr lang="el-GR" sz="3600">
                <a:latin typeface="HP001" panose="020B0603050302020204" pitchFamily="34" charset="0"/>
                <a:ea typeface="HP001" panose="020B0603050302020204" pitchFamily="34" charset="0"/>
              </a:rPr>
              <a:t>Ἣ </a:t>
            </a:r>
            <a:r>
              <a:rPr lang="en-US" sz="3600">
                <a:latin typeface="HP001" panose="020B0603050302020204" pitchFamily="34" charset="0"/>
                <a:ea typeface="HP001" panose="020B0603050302020204" pitchFamily="34" charset="0"/>
              </a:rPr>
              <a:t>đo</a:t>
            </a:r>
            <a:r>
              <a:rPr lang="el-GR" sz="3600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en-US" sz="3600">
                <a:latin typeface="HP001" panose="020B0603050302020204" pitchFamily="34" charset="0"/>
                <a:ea typeface="HP001" panose="020B0603050302020204" pitchFamily="34" charset="0"/>
              </a:rPr>
              <a:t>ɝȰ?</a:t>
            </a:r>
            <a:endParaRPr sz="360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A8238B0-9EBD-4362-9C44-8D54B7BE075B}"/>
              </a:ext>
            </a:extLst>
          </p:cNvPr>
          <p:cNvGrpSpPr/>
          <p:nvPr/>
        </p:nvGrpSpPr>
        <p:grpSpPr>
          <a:xfrm>
            <a:off x="544751" y="1456264"/>
            <a:ext cx="1320998" cy="1265866"/>
            <a:chOff x="544751" y="1233840"/>
            <a:chExt cx="1320998" cy="1265866"/>
          </a:xfrm>
        </p:grpSpPr>
        <p:grpSp>
          <p:nvGrpSpPr>
            <p:cNvPr id="340" name="Google Shape;340;p26"/>
            <p:cNvGrpSpPr/>
            <p:nvPr/>
          </p:nvGrpSpPr>
          <p:grpSpPr>
            <a:xfrm>
              <a:off x="544751" y="1233840"/>
              <a:ext cx="1320998" cy="1265866"/>
              <a:chOff x="3178677" y="2025501"/>
              <a:chExt cx="1320998" cy="1265866"/>
            </a:xfrm>
          </p:grpSpPr>
          <p:sp>
            <p:nvSpPr>
              <p:cNvPr id="341" name="Google Shape;341;p26"/>
              <p:cNvSpPr/>
              <p:nvPr/>
            </p:nvSpPr>
            <p:spPr>
              <a:xfrm>
                <a:off x="3179122" y="2025501"/>
                <a:ext cx="1320553" cy="1265866"/>
              </a:xfrm>
              <a:custGeom>
                <a:avLst/>
                <a:gdLst/>
                <a:ahLst/>
                <a:cxnLst/>
                <a:rect l="l" t="t" r="r" b="b"/>
                <a:pathLst>
                  <a:path w="2918349" h="2797493" extrusionOk="0">
                    <a:moveTo>
                      <a:pt x="1290514" y="0"/>
                    </a:moveTo>
                    <a:cubicBezTo>
                      <a:pt x="1381002" y="0"/>
                      <a:pt x="1466727" y="30480"/>
                      <a:pt x="1537212" y="88583"/>
                    </a:cubicBezTo>
                    <a:lnTo>
                      <a:pt x="2773557" y="1094423"/>
                    </a:lnTo>
                    <a:cubicBezTo>
                      <a:pt x="2865949" y="1169670"/>
                      <a:pt x="2919289" y="1280160"/>
                      <a:pt x="2918337" y="1399223"/>
                    </a:cubicBezTo>
                    <a:cubicBezTo>
                      <a:pt x="2918337" y="1518285"/>
                      <a:pt x="2865949" y="1628775"/>
                      <a:pt x="2773557" y="1704023"/>
                    </a:cubicBezTo>
                    <a:lnTo>
                      <a:pt x="1536259" y="2708910"/>
                    </a:lnTo>
                    <a:cubicBezTo>
                      <a:pt x="1464822" y="2767013"/>
                      <a:pt x="1380049" y="2797493"/>
                      <a:pt x="1289562" y="2797493"/>
                    </a:cubicBezTo>
                    <a:cubicBezTo>
                      <a:pt x="1072392" y="2797493"/>
                      <a:pt x="895227" y="2621280"/>
                      <a:pt x="895227" y="2405063"/>
                    </a:cubicBezTo>
                    <a:cubicBezTo>
                      <a:pt x="731397" y="2484120"/>
                      <a:pt x="484699" y="2499360"/>
                      <a:pt x="484699" y="2499360"/>
                    </a:cubicBezTo>
                    <a:lnTo>
                      <a:pt x="484663" y="2495982"/>
                    </a:lnTo>
                    <a:lnTo>
                      <a:pt x="437198" y="2495982"/>
                    </a:lnTo>
                    <a:cubicBezTo>
                      <a:pt x="196215" y="2495982"/>
                      <a:pt x="0" y="2301288"/>
                      <a:pt x="0" y="2062173"/>
                    </a:cubicBezTo>
                    <a:lnTo>
                      <a:pt x="0" y="986628"/>
                    </a:lnTo>
                    <a:cubicBezTo>
                      <a:pt x="0" y="747513"/>
                      <a:pt x="196215" y="552819"/>
                      <a:pt x="437198" y="552819"/>
                    </a:cubicBezTo>
                    <a:lnTo>
                      <a:pt x="463871" y="552819"/>
                    </a:lnTo>
                    <a:lnTo>
                      <a:pt x="463744" y="541020"/>
                    </a:lnTo>
                    <a:cubicBezTo>
                      <a:pt x="629479" y="539115"/>
                      <a:pt x="896179" y="446723"/>
                      <a:pt x="896179" y="446723"/>
                    </a:cubicBezTo>
                    <a:lnTo>
                      <a:pt x="896179" y="393383"/>
                    </a:lnTo>
                    <a:cubicBezTo>
                      <a:pt x="896179" y="176213"/>
                      <a:pt x="1073344" y="0"/>
                      <a:pt x="12905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342" name="Google Shape;342;p26"/>
              <p:cNvSpPr/>
              <p:nvPr/>
            </p:nvSpPr>
            <p:spPr>
              <a:xfrm>
                <a:off x="3178677" y="2283179"/>
                <a:ext cx="236191" cy="881253"/>
              </a:xfrm>
              <a:custGeom>
                <a:avLst/>
                <a:gdLst/>
                <a:ahLst/>
                <a:cxnLst/>
                <a:rect l="l" t="t" r="r" b="b"/>
                <a:pathLst>
                  <a:path w="521969" h="1958339" extrusionOk="0">
                    <a:moveTo>
                      <a:pt x="510540" y="0"/>
                    </a:moveTo>
                    <a:lnTo>
                      <a:pt x="437198" y="0"/>
                    </a:lnTo>
                    <a:cubicBezTo>
                      <a:pt x="196215" y="0"/>
                      <a:pt x="0" y="196215"/>
                      <a:pt x="0" y="437197"/>
                    </a:cubicBezTo>
                    <a:lnTo>
                      <a:pt x="0" y="1521143"/>
                    </a:lnTo>
                    <a:cubicBezTo>
                      <a:pt x="0" y="1762125"/>
                      <a:pt x="196215" y="1958340"/>
                      <a:pt x="437198" y="1958340"/>
                    </a:cubicBezTo>
                    <a:lnTo>
                      <a:pt x="521970" y="1958340"/>
                    </a:lnTo>
                    <a:lnTo>
                      <a:pt x="510540" y="0"/>
                    </a:lnTo>
                    <a:close/>
                  </a:path>
                </a:pathLst>
              </a:custGeom>
              <a:solidFill>
                <a:srgbClr val="000000">
                  <a:alpha val="43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</p:grpSp>
        <p:sp>
          <p:nvSpPr>
            <p:cNvPr id="343" name="Google Shape;343;p26"/>
            <p:cNvSpPr/>
            <p:nvPr/>
          </p:nvSpPr>
          <p:spPr>
            <a:xfrm>
              <a:off x="922434" y="1724667"/>
              <a:ext cx="707794" cy="354375"/>
            </a:xfrm>
            <a:custGeom>
              <a:avLst/>
              <a:gdLst/>
              <a:ahLst/>
              <a:cxnLst/>
              <a:rect l="l" t="t" r="r" b="b"/>
              <a:pathLst>
                <a:path w="2144830" h="1840911" extrusionOk="0">
                  <a:moveTo>
                    <a:pt x="37324" y="520784"/>
                  </a:moveTo>
                  <a:cubicBezTo>
                    <a:pt x="51454" y="577303"/>
                    <a:pt x="65987" y="633723"/>
                    <a:pt x="79713" y="690341"/>
                  </a:cubicBezTo>
                  <a:cubicBezTo>
                    <a:pt x="82138" y="700344"/>
                    <a:pt x="83536" y="710572"/>
                    <a:pt x="85769" y="720619"/>
                  </a:cubicBezTo>
                  <a:cubicBezTo>
                    <a:pt x="87574" y="728744"/>
                    <a:pt x="90019" y="736717"/>
                    <a:pt x="91824" y="744842"/>
                  </a:cubicBezTo>
                  <a:cubicBezTo>
                    <a:pt x="94057" y="754889"/>
                    <a:pt x="95566" y="765091"/>
                    <a:pt x="97880" y="775120"/>
                  </a:cubicBezTo>
                  <a:cubicBezTo>
                    <a:pt x="97889" y="775159"/>
                    <a:pt x="113014" y="835658"/>
                    <a:pt x="116047" y="847788"/>
                  </a:cubicBezTo>
                  <a:cubicBezTo>
                    <a:pt x="118066" y="855862"/>
                    <a:pt x="120735" y="863801"/>
                    <a:pt x="122103" y="872010"/>
                  </a:cubicBezTo>
                  <a:cubicBezTo>
                    <a:pt x="130504" y="922423"/>
                    <a:pt x="126421" y="896189"/>
                    <a:pt x="134214" y="950733"/>
                  </a:cubicBezTo>
                  <a:cubicBezTo>
                    <a:pt x="136232" y="978993"/>
                    <a:pt x="140269" y="1007180"/>
                    <a:pt x="140269" y="1035512"/>
                  </a:cubicBezTo>
                  <a:cubicBezTo>
                    <a:pt x="140269" y="1363226"/>
                    <a:pt x="101904" y="1241353"/>
                    <a:pt x="140269" y="1356461"/>
                  </a:cubicBezTo>
                  <a:cubicBezTo>
                    <a:pt x="146325" y="1352424"/>
                    <a:pt x="151926" y="1347604"/>
                    <a:pt x="158436" y="1344349"/>
                  </a:cubicBezTo>
                  <a:cubicBezTo>
                    <a:pt x="173066" y="1337034"/>
                    <a:pt x="185317" y="1338054"/>
                    <a:pt x="200826" y="1332238"/>
                  </a:cubicBezTo>
                  <a:cubicBezTo>
                    <a:pt x="209278" y="1329068"/>
                    <a:pt x="216484" y="1322982"/>
                    <a:pt x="225048" y="1320127"/>
                  </a:cubicBezTo>
                  <a:cubicBezTo>
                    <a:pt x="240839" y="1314863"/>
                    <a:pt x="257702" y="1313279"/>
                    <a:pt x="273493" y="1308015"/>
                  </a:cubicBezTo>
                  <a:lnTo>
                    <a:pt x="309827" y="1295904"/>
                  </a:lnTo>
                  <a:cubicBezTo>
                    <a:pt x="359986" y="1279185"/>
                    <a:pt x="280300" y="1305456"/>
                    <a:pt x="370383" y="1277737"/>
                  </a:cubicBezTo>
                  <a:cubicBezTo>
                    <a:pt x="382585" y="1273982"/>
                    <a:pt x="394606" y="1269663"/>
                    <a:pt x="406717" y="1265626"/>
                  </a:cubicBezTo>
                  <a:cubicBezTo>
                    <a:pt x="421122" y="1260824"/>
                    <a:pt x="433890" y="1256051"/>
                    <a:pt x="449107" y="1253515"/>
                  </a:cubicBezTo>
                  <a:cubicBezTo>
                    <a:pt x="607869" y="1227056"/>
                    <a:pt x="472566" y="1251813"/>
                    <a:pt x="582330" y="1235348"/>
                  </a:cubicBezTo>
                  <a:cubicBezTo>
                    <a:pt x="606615" y="1231705"/>
                    <a:pt x="630815" y="1227505"/>
                    <a:pt x="654998" y="1223237"/>
                  </a:cubicBezTo>
                  <a:cubicBezTo>
                    <a:pt x="679430" y="1218925"/>
                    <a:pt x="696461" y="1213919"/>
                    <a:pt x="721610" y="1211125"/>
                  </a:cubicBezTo>
                  <a:cubicBezTo>
                    <a:pt x="745768" y="1208441"/>
                    <a:pt x="770104" y="1207614"/>
                    <a:pt x="794277" y="1205070"/>
                  </a:cubicBezTo>
                  <a:cubicBezTo>
                    <a:pt x="808472" y="1203576"/>
                    <a:pt x="822491" y="1200682"/>
                    <a:pt x="836667" y="1199014"/>
                  </a:cubicBezTo>
                  <a:cubicBezTo>
                    <a:pt x="856814" y="1196644"/>
                    <a:pt x="877038" y="1194977"/>
                    <a:pt x="897223" y="1192959"/>
                  </a:cubicBezTo>
                  <a:cubicBezTo>
                    <a:pt x="918994" y="1187516"/>
                    <a:pt x="928665" y="1184690"/>
                    <a:pt x="951724" y="1180847"/>
                  </a:cubicBezTo>
                  <a:cubicBezTo>
                    <a:pt x="997907" y="1173150"/>
                    <a:pt x="1044820" y="1170376"/>
                    <a:pt x="1091003" y="1162680"/>
                  </a:cubicBezTo>
                  <a:cubicBezTo>
                    <a:pt x="1103114" y="1160662"/>
                    <a:pt x="1115297" y="1159033"/>
                    <a:pt x="1127337" y="1156625"/>
                  </a:cubicBezTo>
                  <a:cubicBezTo>
                    <a:pt x="1135498" y="1154993"/>
                    <a:pt x="1143321" y="1151746"/>
                    <a:pt x="1151560" y="1150569"/>
                  </a:cubicBezTo>
                  <a:cubicBezTo>
                    <a:pt x="1171642" y="1147700"/>
                    <a:pt x="1191954" y="1146754"/>
                    <a:pt x="1212116" y="1144514"/>
                  </a:cubicBezTo>
                  <a:cubicBezTo>
                    <a:pt x="1228290" y="1142717"/>
                    <a:pt x="1244413" y="1140477"/>
                    <a:pt x="1260561" y="1138458"/>
                  </a:cubicBezTo>
                  <a:cubicBezTo>
                    <a:pt x="1286802" y="1140477"/>
                    <a:pt x="1323126" y="1123739"/>
                    <a:pt x="1339284" y="1144514"/>
                  </a:cubicBezTo>
                  <a:cubicBezTo>
                    <a:pt x="1360388" y="1171647"/>
                    <a:pt x="1343002" y="1213164"/>
                    <a:pt x="1345340" y="1247459"/>
                  </a:cubicBezTo>
                  <a:cubicBezTo>
                    <a:pt x="1349058" y="1301982"/>
                    <a:pt x="1348466" y="1357055"/>
                    <a:pt x="1357451" y="1410961"/>
                  </a:cubicBezTo>
                  <a:cubicBezTo>
                    <a:pt x="1359470" y="1423072"/>
                    <a:pt x="1361311" y="1435215"/>
                    <a:pt x="1363507" y="1447295"/>
                  </a:cubicBezTo>
                  <a:cubicBezTo>
                    <a:pt x="1365348" y="1457421"/>
                    <a:pt x="1368106" y="1467384"/>
                    <a:pt x="1369562" y="1477573"/>
                  </a:cubicBezTo>
                  <a:cubicBezTo>
                    <a:pt x="1374165" y="1509794"/>
                    <a:pt x="1379177" y="1542011"/>
                    <a:pt x="1381673" y="1574463"/>
                  </a:cubicBezTo>
                  <a:cubicBezTo>
                    <a:pt x="1383692" y="1600704"/>
                    <a:pt x="1386308" y="1626906"/>
                    <a:pt x="1387729" y="1653186"/>
                  </a:cubicBezTo>
                  <a:cubicBezTo>
                    <a:pt x="1397560" y="1835051"/>
                    <a:pt x="1385992" y="1743966"/>
                    <a:pt x="1399840" y="1840911"/>
                  </a:cubicBezTo>
                  <a:cubicBezTo>
                    <a:pt x="1412825" y="1837665"/>
                    <a:pt x="1433139" y="1835471"/>
                    <a:pt x="1442230" y="1822744"/>
                  </a:cubicBezTo>
                  <a:cubicBezTo>
                    <a:pt x="1448548" y="1813899"/>
                    <a:pt x="1449843" y="1802362"/>
                    <a:pt x="1454341" y="1792466"/>
                  </a:cubicBezTo>
                  <a:cubicBezTo>
                    <a:pt x="1459944" y="1780139"/>
                    <a:pt x="1467300" y="1768631"/>
                    <a:pt x="1472508" y="1756132"/>
                  </a:cubicBezTo>
                  <a:cubicBezTo>
                    <a:pt x="1477418" y="1744348"/>
                    <a:pt x="1478910" y="1731217"/>
                    <a:pt x="1484619" y="1719798"/>
                  </a:cubicBezTo>
                  <a:cubicBezTo>
                    <a:pt x="1536891" y="1615257"/>
                    <a:pt x="1480827" y="1733950"/>
                    <a:pt x="1508842" y="1659242"/>
                  </a:cubicBezTo>
                  <a:cubicBezTo>
                    <a:pt x="1512012" y="1650789"/>
                    <a:pt x="1517170" y="1643215"/>
                    <a:pt x="1520953" y="1635019"/>
                  </a:cubicBezTo>
                  <a:cubicBezTo>
                    <a:pt x="1531413" y="1612355"/>
                    <a:pt x="1555441" y="1554405"/>
                    <a:pt x="1569398" y="1532074"/>
                  </a:cubicBezTo>
                  <a:cubicBezTo>
                    <a:pt x="1579491" y="1515926"/>
                    <a:pt x="1590557" y="1500347"/>
                    <a:pt x="1599676" y="1483629"/>
                  </a:cubicBezTo>
                  <a:cubicBezTo>
                    <a:pt x="1634992" y="1418883"/>
                    <a:pt x="1565534" y="1524933"/>
                    <a:pt x="1617843" y="1441239"/>
                  </a:cubicBezTo>
                  <a:cubicBezTo>
                    <a:pt x="1646920" y="1394716"/>
                    <a:pt x="1625693" y="1437298"/>
                    <a:pt x="1648121" y="1398850"/>
                  </a:cubicBezTo>
                  <a:cubicBezTo>
                    <a:pt x="1658592" y="1380899"/>
                    <a:pt x="1668720" y="1362740"/>
                    <a:pt x="1678399" y="1344349"/>
                  </a:cubicBezTo>
                  <a:cubicBezTo>
                    <a:pt x="1688910" y="1324378"/>
                    <a:pt x="1697066" y="1303145"/>
                    <a:pt x="1708677" y="1283793"/>
                  </a:cubicBezTo>
                  <a:cubicBezTo>
                    <a:pt x="1714733" y="1273700"/>
                    <a:pt x="1721580" y="1264042"/>
                    <a:pt x="1726844" y="1253515"/>
                  </a:cubicBezTo>
                  <a:cubicBezTo>
                    <a:pt x="1731705" y="1243792"/>
                    <a:pt x="1733841" y="1232828"/>
                    <a:pt x="1738956" y="1223237"/>
                  </a:cubicBezTo>
                  <a:cubicBezTo>
                    <a:pt x="1750034" y="1202466"/>
                    <a:pt x="1764761" y="1183735"/>
                    <a:pt x="1775289" y="1162680"/>
                  </a:cubicBezTo>
                  <a:cubicBezTo>
                    <a:pt x="1779326" y="1154606"/>
                    <a:pt x="1781985" y="1145680"/>
                    <a:pt x="1787401" y="1138458"/>
                  </a:cubicBezTo>
                  <a:cubicBezTo>
                    <a:pt x="1794252" y="1129323"/>
                    <a:pt x="1804772" y="1123370"/>
                    <a:pt x="1811623" y="1114235"/>
                  </a:cubicBezTo>
                  <a:cubicBezTo>
                    <a:pt x="1817039" y="1107013"/>
                    <a:pt x="1818727" y="1097524"/>
                    <a:pt x="1823734" y="1090013"/>
                  </a:cubicBezTo>
                  <a:cubicBezTo>
                    <a:pt x="1834931" y="1073218"/>
                    <a:pt x="1847957" y="1057716"/>
                    <a:pt x="1860068" y="1041568"/>
                  </a:cubicBezTo>
                  <a:cubicBezTo>
                    <a:pt x="1866124" y="1033494"/>
                    <a:pt x="1874487" y="1026716"/>
                    <a:pt x="1878235" y="1017345"/>
                  </a:cubicBezTo>
                  <a:cubicBezTo>
                    <a:pt x="1888448" y="991812"/>
                    <a:pt x="1891541" y="979417"/>
                    <a:pt x="1908513" y="956789"/>
                  </a:cubicBezTo>
                  <a:cubicBezTo>
                    <a:pt x="1919679" y="941901"/>
                    <a:pt x="1934030" y="929544"/>
                    <a:pt x="1944847" y="914400"/>
                  </a:cubicBezTo>
                  <a:cubicBezTo>
                    <a:pt x="1954306" y="901157"/>
                    <a:pt x="1959737" y="885342"/>
                    <a:pt x="1969069" y="872010"/>
                  </a:cubicBezTo>
                  <a:cubicBezTo>
                    <a:pt x="1973980" y="864994"/>
                    <a:pt x="1981663" y="860345"/>
                    <a:pt x="1987236" y="853843"/>
                  </a:cubicBezTo>
                  <a:cubicBezTo>
                    <a:pt x="1993804" y="846180"/>
                    <a:pt x="1998835" y="837284"/>
                    <a:pt x="2005403" y="829621"/>
                  </a:cubicBezTo>
                  <a:cubicBezTo>
                    <a:pt x="2010976" y="823119"/>
                    <a:pt x="2017997" y="817956"/>
                    <a:pt x="2023570" y="811454"/>
                  </a:cubicBezTo>
                  <a:cubicBezTo>
                    <a:pt x="2030138" y="803791"/>
                    <a:pt x="2035091" y="794827"/>
                    <a:pt x="2041737" y="787231"/>
                  </a:cubicBezTo>
                  <a:cubicBezTo>
                    <a:pt x="2049256" y="778638"/>
                    <a:pt x="2058529" y="771679"/>
                    <a:pt x="2065960" y="763009"/>
                  </a:cubicBezTo>
                  <a:cubicBezTo>
                    <a:pt x="2070696" y="757483"/>
                    <a:pt x="2073412" y="750433"/>
                    <a:pt x="2078071" y="744842"/>
                  </a:cubicBezTo>
                  <a:cubicBezTo>
                    <a:pt x="2092642" y="727357"/>
                    <a:pt x="2096542" y="726472"/>
                    <a:pt x="2114405" y="714564"/>
                  </a:cubicBezTo>
                  <a:cubicBezTo>
                    <a:pt x="2120460" y="706490"/>
                    <a:pt x="2126705" y="698554"/>
                    <a:pt x="2132571" y="690341"/>
                  </a:cubicBezTo>
                  <a:cubicBezTo>
                    <a:pt x="2136801" y="684419"/>
                    <a:pt x="2146110" y="679311"/>
                    <a:pt x="2144683" y="672174"/>
                  </a:cubicBezTo>
                  <a:cubicBezTo>
                    <a:pt x="2143733" y="667422"/>
                    <a:pt x="2102354" y="647979"/>
                    <a:pt x="2102293" y="647952"/>
                  </a:cubicBezTo>
                  <a:cubicBezTo>
                    <a:pt x="2092360" y="643537"/>
                    <a:pt x="2081558" y="641046"/>
                    <a:pt x="2072015" y="635841"/>
                  </a:cubicBezTo>
                  <a:cubicBezTo>
                    <a:pt x="2006576" y="600147"/>
                    <a:pt x="2059924" y="619698"/>
                    <a:pt x="2017514" y="605563"/>
                  </a:cubicBezTo>
                  <a:cubicBezTo>
                    <a:pt x="2011459" y="601526"/>
                    <a:pt x="2005270" y="597681"/>
                    <a:pt x="1999348" y="593451"/>
                  </a:cubicBezTo>
                  <a:cubicBezTo>
                    <a:pt x="1988330" y="585581"/>
                    <a:pt x="1969802" y="570309"/>
                    <a:pt x="1956958" y="563173"/>
                  </a:cubicBezTo>
                  <a:cubicBezTo>
                    <a:pt x="1945121" y="556597"/>
                    <a:pt x="1931643" y="552876"/>
                    <a:pt x="1920624" y="545006"/>
                  </a:cubicBezTo>
                  <a:cubicBezTo>
                    <a:pt x="1903163" y="532534"/>
                    <a:pt x="1888663" y="516354"/>
                    <a:pt x="1872179" y="502617"/>
                  </a:cubicBezTo>
                  <a:cubicBezTo>
                    <a:pt x="1864426" y="496156"/>
                    <a:pt x="1855620" y="491018"/>
                    <a:pt x="1847957" y="484450"/>
                  </a:cubicBezTo>
                  <a:cubicBezTo>
                    <a:pt x="1841455" y="478877"/>
                    <a:pt x="1836418" y="471706"/>
                    <a:pt x="1829790" y="466283"/>
                  </a:cubicBezTo>
                  <a:cubicBezTo>
                    <a:pt x="1814167" y="453501"/>
                    <a:pt x="1795618" y="444222"/>
                    <a:pt x="1781345" y="429949"/>
                  </a:cubicBezTo>
                  <a:cubicBezTo>
                    <a:pt x="1767215" y="415819"/>
                    <a:pt x="1754942" y="399549"/>
                    <a:pt x="1738956" y="387560"/>
                  </a:cubicBezTo>
                  <a:cubicBezTo>
                    <a:pt x="1722808" y="375449"/>
                    <a:pt x="1704784" y="365499"/>
                    <a:pt x="1690511" y="351226"/>
                  </a:cubicBezTo>
                  <a:cubicBezTo>
                    <a:pt x="1645432" y="306147"/>
                    <a:pt x="1700788" y="363216"/>
                    <a:pt x="1654177" y="308837"/>
                  </a:cubicBezTo>
                  <a:cubicBezTo>
                    <a:pt x="1638994" y="291124"/>
                    <a:pt x="1630934" y="286863"/>
                    <a:pt x="1611787" y="272503"/>
                  </a:cubicBezTo>
                  <a:cubicBezTo>
                    <a:pt x="1558636" y="192774"/>
                    <a:pt x="1612083" y="267801"/>
                    <a:pt x="1569398" y="218002"/>
                  </a:cubicBezTo>
                  <a:cubicBezTo>
                    <a:pt x="1562830" y="210339"/>
                    <a:pt x="1557877" y="201375"/>
                    <a:pt x="1551231" y="193780"/>
                  </a:cubicBezTo>
                  <a:cubicBezTo>
                    <a:pt x="1543712" y="185187"/>
                    <a:pt x="1534440" y="178227"/>
                    <a:pt x="1527009" y="169557"/>
                  </a:cubicBezTo>
                  <a:cubicBezTo>
                    <a:pt x="1500097" y="138160"/>
                    <a:pt x="1531715" y="162602"/>
                    <a:pt x="1496730" y="139279"/>
                  </a:cubicBezTo>
                  <a:cubicBezTo>
                    <a:pt x="1466174" y="93444"/>
                    <a:pt x="1482801" y="113237"/>
                    <a:pt x="1448285" y="78723"/>
                  </a:cubicBezTo>
                  <a:cubicBezTo>
                    <a:pt x="1442229" y="66612"/>
                    <a:pt x="1437085" y="54000"/>
                    <a:pt x="1430118" y="42389"/>
                  </a:cubicBezTo>
                  <a:cubicBezTo>
                    <a:pt x="1402623" y="-3438"/>
                    <a:pt x="1418622" y="38174"/>
                    <a:pt x="1405896" y="0"/>
                  </a:cubicBezTo>
                  <a:cubicBezTo>
                    <a:pt x="1377109" y="43179"/>
                    <a:pt x="1392646" y="11886"/>
                    <a:pt x="1399840" y="109001"/>
                  </a:cubicBezTo>
                  <a:cubicBezTo>
                    <a:pt x="1401777" y="135153"/>
                    <a:pt x="1408321" y="213177"/>
                    <a:pt x="1411952" y="242225"/>
                  </a:cubicBezTo>
                  <a:cubicBezTo>
                    <a:pt x="1414536" y="262901"/>
                    <a:pt x="1419926" y="288156"/>
                    <a:pt x="1424063" y="308837"/>
                  </a:cubicBezTo>
                  <a:cubicBezTo>
                    <a:pt x="1426081" y="329022"/>
                    <a:pt x="1427437" y="349285"/>
                    <a:pt x="1430118" y="369393"/>
                  </a:cubicBezTo>
                  <a:cubicBezTo>
                    <a:pt x="1431478" y="379595"/>
                    <a:pt x="1434718" y="389482"/>
                    <a:pt x="1436174" y="399671"/>
                  </a:cubicBezTo>
                  <a:cubicBezTo>
                    <a:pt x="1450562" y="500383"/>
                    <a:pt x="1434594" y="415987"/>
                    <a:pt x="1448285" y="484450"/>
                  </a:cubicBezTo>
                  <a:cubicBezTo>
                    <a:pt x="1447298" y="495303"/>
                    <a:pt x="1452728" y="553079"/>
                    <a:pt x="1430118" y="569229"/>
                  </a:cubicBezTo>
                  <a:cubicBezTo>
                    <a:pt x="1421273" y="575547"/>
                    <a:pt x="1410018" y="577523"/>
                    <a:pt x="1399840" y="581340"/>
                  </a:cubicBezTo>
                  <a:cubicBezTo>
                    <a:pt x="1393863" y="583581"/>
                    <a:pt x="1387729" y="585377"/>
                    <a:pt x="1381673" y="587396"/>
                  </a:cubicBezTo>
                  <a:cubicBezTo>
                    <a:pt x="1359469" y="585377"/>
                    <a:pt x="1337162" y="584287"/>
                    <a:pt x="1315062" y="581340"/>
                  </a:cubicBezTo>
                  <a:cubicBezTo>
                    <a:pt x="1306812" y="580240"/>
                    <a:pt x="1299049" y="576652"/>
                    <a:pt x="1290839" y="575284"/>
                  </a:cubicBezTo>
                  <a:cubicBezTo>
                    <a:pt x="1274786" y="572609"/>
                    <a:pt x="1258542" y="571247"/>
                    <a:pt x="1242394" y="569229"/>
                  </a:cubicBezTo>
                  <a:lnTo>
                    <a:pt x="1121281" y="575284"/>
                  </a:lnTo>
                  <a:lnTo>
                    <a:pt x="1024391" y="581340"/>
                  </a:lnTo>
                  <a:cubicBezTo>
                    <a:pt x="961840" y="584002"/>
                    <a:pt x="899242" y="585377"/>
                    <a:pt x="836667" y="587396"/>
                  </a:cubicBezTo>
                  <a:lnTo>
                    <a:pt x="679220" y="599507"/>
                  </a:lnTo>
                  <a:cubicBezTo>
                    <a:pt x="578273" y="599507"/>
                    <a:pt x="477366" y="595470"/>
                    <a:pt x="376439" y="593451"/>
                  </a:cubicBezTo>
                  <a:cubicBezTo>
                    <a:pt x="364328" y="591433"/>
                    <a:pt x="352091" y="590059"/>
                    <a:pt x="340105" y="587396"/>
                  </a:cubicBezTo>
                  <a:cubicBezTo>
                    <a:pt x="333874" y="586011"/>
                    <a:pt x="328321" y="581340"/>
                    <a:pt x="321938" y="581340"/>
                  </a:cubicBezTo>
                  <a:cubicBezTo>
                    <a:pt x="306380" y="581340"/>
                    <a:pt x="185206" y="591725"/>
                    <a:pt x="164492" y="593451"/>
                  </a:cubicBezTo>
                  <a:cubicBezTo>
                    <a:pt x="7050" y="587154"/>
                    <a:pt x="-37403" y="587396"/>
                    <a:pt x="31268" y="587396"/>
                  </a:cubicBezTo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HP001" panose="020B0603050302020204" pitchFamily="34" charset="0"/>
                <a:ea typeface="HP001" panose="020B0603050302020204" pitchFamily="34" charset="0"/>
                <a:cs typeface="Calibri"/>
                <a:sym typeface="Calibri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6E38AE0-E6F2-4013-AD3E-3E7BAC8E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065" y="286206"/>
            <a:ext cx="4949618" cy="763500"/>
          </a:xfrm>
        </p:spPr>
        <p:txBody>
          <a:bodyPr/>
          <a:lstStyle/>
          <a:p>
            <a:r>
              <a:rPr lang="vi-VN" b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</a:rPr>
              <a:t>Phân tích bài</a:t>
            </a:r>
            <a:endParaRPr lang="en-US" b="1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27CF5A4-821E-4512-9E47-C0998F75C740}"/>
              </a:ext>
            </a:extLst>
          </p:cNvPr>
          <p:cNvGrpSpPr/>
          <p:nvPr/>
        </p:nvGrpSpPr>
        <p:grpSpPr>
          <a:xfrm>
            <a:off x="544751" y="3175848"/>
            <a:ext cx="10223415" cy="1265866"/>
            <a:chOff x="544976" y="3273715"/>
            <a:chExt cx="10223415" cy="12658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D7CA9C93-B104-4E6B-A680-E390FA3340CF}"/>
                </a:ext>
              </a:extLst>
            </p:cNvPr>
            <p:cNvGrpSpPr/>
            <p:nvPr/>
          </p:nvGrpSpPr>
          <p:grpSpPr>
            <a:xfrm>
              <a:off x="544976" y="3273715"/>
              <a:ext cx="1320998" cy="1265866"/>
              <a:chOff x="544976" y="4089265"/>
              <a:chExt cx="1320998" cy="1265866"/>
            </a:xfrm>
          </p:grpSpPr>
          <p:grpSp>
            <p:nvGrpSpPr>
              <p:cNvPr id="348" name="Google Shape;348;p26"/>
              <p:cNvGrpSpPr/>
              <p:nvPr/>
            </p:nvGrpSpPr>
            <p:grpSpPr>
              <a:xfrm>
                <a:off x="544976" y="4089265"/>
                <a:ext cx="1320998" cy="1265866"/>
                <a:chOff x="3178902" y="4880926"/>
                <a:chExt cx="1320998" cy="1265866"/>
              </a:xfrm>
            </p:grpSpPr>
            <p:sp>
              <p:nvSpPr>
                <p:cNvPr id="349" name="Google Shape;349;p26"/>
                <p:cNvSpPr/>
                <p:nvPr/>
              </p:nvSpPr>
              <p:spPr>
                <a:xfrm>
                  <a:off x="3179347" y="4880926"/>
                  <a:ext cx="1320553" cy="1265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8349" h="2797493" extrusionOk="0">
                      <a:moveTo>
                        <a:pt x="1290514" y="0"/>
                      </a:moveTo>
                      <a:cubicBezTo>
                        <a:pt x="1381002" y="0"/>
                        <a:pt x="1466727" y="30480"/>
                        <a:pt x="1537212" y="88583"/>
                      </a:cubicBezTo>
                      <a:lnTo>
                        <a:pt x="2773557" y="1094423"/>
                      </a:lnTo>
                      <a:cubicBezTo>
                        <a:pt x="2865949" y="1169670"/>
                        <a:pt x="2919289" y="1280160"/>
                        <a:pt x="2918337" y="1399223"/>
                      </a:cubicBezTo>
                      <a:cubicBezTo>
                        <a:pt x="2918337" y="1518285"/>
                        <a:pt x="2865949" y="1628775"/>
                        <a:pt x="2773557" y="1704023"/>
                      </a:cubicBezTo>
                      <a:lnTo>
                        <a:pt x="1536259" y="2708910"/>
                      </a:lnTo>
                      <a:cubicBezTo>
                        <a:pt x="1464822" y="2767013"/>
                        <a:pt x="1380049" y="2797493"/>
                        <a:pt x="1289562" y="2797493"/>
                      </a:cubicBezTo>
                      <a:cubicBezTo>
                        <a:pt x="1072392" y="2797493"/>
                        <a:pt x="895227" y="2621280"/>
                        <a:pt x="895227" y="2405063"/>
                      </a:cubicBezTo>
                      <a:cubicBezTo>
                        <a:pt x="731397" y="2484120"/>
                        <a:pt x="484699" y="2499360"/>
                        <a:pt x="484699" y="2499360"/>
                      </a:cubicBezTo>
                      <a:lnTo>
                        <a:pt x="484663" y="2495982"/>
                      </a:lnTo>
                      <a:lnTo>
                        <a:pt x="437198" y="2495982"/>
                      </a:lnTo>
                      <a:cubicBezTo>
                        <a:pt x="196215" y="2495982"/>
                        <a:pt x="0" y="2301288"/>
                        <a:pt x="0" y="2062173"/>
                      </a:cubicBezTo>
                      <a:lnTo>
                        <a:pt x="0" y="986628"/>
                      </a:lnTo>
                      <a:cubicBezTo>
                        <a:pt x="0" y="747513"/>
                        <a:pt x="196215" y="552819"/>
                        <a:pt x="437198" y="552819"/>
                      </a:cubicBezTo>
                      <a:lnTo>
                        <a:pt x="463871" y="552819"/>
                      </a:lnTo>
                      <a:lnTo>
                        <a:pt x="463744" y="541020"/>
                      </a:lnTo>
                      <a:cubicBezTo>
                        <a:pt x="629479" y="539115"/>
                        <a:pt x="896179" y="446723"/>
                        <a:pt x="896179" y="446723"/>
                      </a:cubicBezTo>
                      <a:lnTo>
                        <a:pt x="896179" y="393383"/>
                      </a:lnTo>
                      <a:cubicBezTo>
                        <a:pt x="896179" y="176213"/>
                        <a:pt x="1073344" y="0"/>
                        <a:pt x="129051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algn="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HP001" panose="020B0603050302020204" pitchFamily="34" charset="0"/>
                    <a:ea typeface="HP001" panose="020B0603050302020204" pitchFamily="34" charset="0"/>
                    <a:sym typeface="Arial"/>
                  </a:endParaRPr>
                </a:p>
              </p:txBody>
            </p:sp>
            <p:sp>
              <p:nvSpPr>
                <p:cNvPr id="350" name="Google Shape;350;p26"/>
                <p:cNvSpPr/>
                <p:nvPr/>
              </p:nvSpPr>
              <p:spPr>
                <a:xfrm>
                  <a:off x="3178902" y="5138604"/>
                  <a:ext cx="236191" cy="881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969" h="1958339" extrusionOk="0">
                      <a:moveTo>
                        <a:pt x="510540" y="0"/>
                      </a:moveTo>
                      <a:lnTo>
                        <a:pt x="437198" y="0"/>
                      </a:lnTo>
                      <a:cubicBezTo>
                        <a:pt x="196215" y="0"/>
                        <a:pt x="0" y="196215"/>
                        <a:pt x="0" y="437197"/>
                      </a:cubicBezTo>
                      <a:lnTo>
                        <a:pt x="0" y="1521143"/>
                      </a:lnTo>
                      <a:cubicBezTo>
                        <a:pt x="0" y="1762125"/>
                        <a:pt x="196215" y="1958340"/>
                        <a:pt x="437198" y="1958340"/>
                      </a:cubicBezTo>
                      <a:lnTo>
                        <a:pt x="521970" y="1958340"/>
                      </a:lnTo>
                      <a:lnTo>
                        <a:pt x="510540" y="0"/>
                      </a:lnTo>
                      <a:close/>
                    </a:path>
                  </a:pathLst>
                </a:custGeom>
                <a:solidFill>
                  <a:srgbClr val="000000">
                    <a:alpha val="43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HP001" panose="020B0603050302020204" pitchFamily="34" charset="0"/>
                    <a:ea typeface="HP001" panose="020B0603050302020204" pitchFamily="34" charset="0"/>
                  </a:endParaRPr>
                </a:p>
              </p:txBody>
            </p:sp>
          </p:grpSp>
          <p:sp>
            <p:nvSpPr>
              <p:cNvPr id="351" name="Google Shape;351;p26"/>
              <p:cNvSpPr/>
              <p:nvPr/>
            </p:nvSpPr>
            <p:spPr>
              <a:xfrm>
                <a:off x="922659" y="4592449"/>
                <a:ext cx="707794" cy="354375"/>
              </a:xfrm>
              <a:custGeom>
                <a:avLst/>
                <a:gdLst/>
                <a:ahLst/>
                <a:cxnLst/>
                <a:rect l="l" t="t" r="r" b="b"/>
                <a:pathLst>
                  <a:path w="2144830" h="1840911" extrusionOk="0">
                    <a:moveTo>
                      <a:pt x="37324" y="520784"/>
                    </a:moveTo>
                    <a:cubicBezTo>
                      <a:pt x="51454" y="577303"/>
                      <a:pt x="65987" y="633723"/>
                      <a:pt x="79713" y="690341"/>
                    </a:cubicBezTo>
                    <a:cubicBezTo>
                      <a:pt x="82138" y="700344"/>
                      <a:pt x="83536" y="710572"/>
                      <a:pt x="85769" y="720619"/>
                    </a:cubicBezTo>
                    <a:cubicBezTo>
                      <a:pt x="87574" y="728744"/>
                      <a:pt x="90019" y="736717"/>
                      <a:pt x="91824" y="744842"/>
                    </a:cubicBezTo>
                    <a:cubicBezTo>
                      <a:pt x="94057" y="754889"/>
                      <a:pt x="95566" y="765091"/>
                      <a:pt x="97880" y="775120"/>
                    </a:cubicBezTo>
                    <a:cubicBezTo>
                      <a:pt x="97889" y="775159"/>
                      <a:pt x="113014" y="835658"/>
                      <a:pt x="116047" y="847788"/>
                    </a:cubicBezTo>
                    <a:cubicBezTo>
                      <a:pt x="118066" y="855862"/>
                      <a:pt x="120735" y="863801"/>
                      <a:pt x="122103" y="872010"/>
                    </a:cubicBezTo>
                    <a:cubicBezTo>
                      <a:pt x="130504" y="922423"/>
                      <a:pt x="126421" y="896189"/>
                      <a:pt x="134214" y="950733"/>
                    </a:cubicBezTo>
                    <a:cubicBezTo>
                      <a:pt x="136232" y="978993"/>
                      <a:pt x="140269" y="1007180"/>
                      <a:pt x="140269" y="1035512"/>
                    </a:cubicBezTo>
                    <a:cubicBezTo>
                      <a:pt x="140269" y="1363226"/>
                      <a:pt x="101904" y="1241353"/>
                      <a:pt x="140269" y="1356461"/>
                    </a:cubicBezTo>
                    <a:cubicBezTo>
                      <a:pt x="146325" y="1352424"/>
                      <a:pt x="151926" y="1347604"/>
                      <a:pt x="158436" y="1344349"/>
                    </a:cubicBezTo>
                    <a:cubicBezTo>
                      <a:pt x="173066" y="1337034"/>
                      <a:pt x="185317" y="1338054"/>
                      <a:pt x="200826" y="1332238"/>
                    </a:cubicBezTo>
                    <a:cubicBezTo>
                      <a:pt x="209278" y="1329068"/>
                      <a:pt x="216484" y="1322982"/>
                      <a:pt x="225048" y="1320127"/>
                    </a:cubicBezTo>
                    <a:cubicBezTo>
                      <a:pt x="240839" y="1314863"/>
                      <a:pt x="257702" y="1313279"/>
                      <a:pt x="273493" y="1308015"/>
                    </a:cubicBezTo>
                    <a:lnTo>
                      <a:pt x="309827" y="1295904"/>
                    </a:lnTo>
                    <a:cubicBezTo>
                      <a:pt x="359986" y="1279185"/>
                      <a:pt x="280300" y="1305456"/>
                      <a:pt x="370383" y="1277737"/>
                    </a:cubicBezTo>
                    <a:cubicBezTo>
                      <a:pt x="382585" y="1273982"/>
                      <a:pt x="394606" y="1269663"/>
                      <a:pt x="406717" y="1265626"/>
                    </a:cubicBezTo>
                    <a:cubicBezTo>
                      <a:pt x="421122" y="1260824"/>
                      <a:pt x="433890" y="1256051"/>
                      <a:pt x="449107" y="1253515"/>
                    </a:cubicBezTo>
                    <a:cubicBezTo>
                      <a:pt x="607869" y="1227056"/>
                      <a:pt x="472566" y="1251813"/>
                      <a:pt x="582330" y="1235348"/>
                    </a:cubicBezTo>
                    <a:cubicBezTo>
                      <a:pt x="606615" y="1231705"/>
                      <a:pt x="630815" y="1227505"/>
                      <a:pt x="654998" y="1223237"/>
                    </a:cubicBezTo>
                    <a:cubicBezTo>
                      <a:pt x="679430" y="1218925"/>
                      <a:pt x="696461" y="1213919"/>
                      <a:pt x="721610" y="1211125"/>
                    </a:cubicBezTo>
                    <a:cubicBezTo>
                      <a:pt x="745768" y="1208441"/>
                      <a:pt x="770104" y="1207614"/>
                      <a:pt x="794277" y="1205070"/>
                    </a:cubicBezTo>
                    <a:cubicBezTo>
                      <a:pt x="808472" y="1203576"/>
                      <a:pt x="822491" y="1200682"/>
                      <a:pt x="836667" y="1199014"/>
                    </a:cubicBezTo>
                    <a:cubicBezTo>
                      <a:pt x="856814" y="1196644"/>
                      <a:pt x="877038" y="1194977"/>
                      <a:pt x="897223" y="1192959"/>
                    </a:cubicBezTo>
                    <a:cubicBezTo>
                      <a:pt x="918994" y="1187516"/>
                      <a:pt x="928665" y="1184690"/>
                      <a:pt x="951724" y="1180847"/>
                    </a:cubicBezTo>
                    <a:cubicBezTo>
                      <a:pt x="997907" y="1173150"/>
                      <a:pt x="1044820" y="1170376"/>
                      <a:pt x="1091003" y="1162680"/>
                    </a:cubicBezTo>
                    <a:cubicBezTo>
                      <a:pt x="1103114" y="1160662"/>
                      <a:pt x="1115297" y="1159033"/>
                      <a:pt x="1127337" y="1156625"/>
                    </a:cubicBezTo>
                    <a:cubicBezTo>
                      <a:pt x="1135498" y="1154993"/>
                      <a:pt x="1143321" y="1151746"/>
                      <a:pt x="1151560" y="1150569"/>
                    </a:cubicBezTo>
                    <a:cubicBezTo>
                      <a:pt x="1171642" y="1147700"/>
                      <a:pt x="1191954" y="1146754"/>
                      <a:pt x="1212116" y="1144514"/>
                    </a:cubicBezTo>
                    <a:cubicBezTo>
                      <a:pt x="1228290" y="1142717"/>
                      <a:pt x="1244413" y="1140477"/>
                      <a:pt x="1260561" y="1138458"/>
                    </a:cubicBezTo>
                    <a:cubicBezTo>
                      <a:pt x="1286802" y="1140477"/>
                      <a:pt x="1323126" y="1123739"/>
                      <a:pt x="1339284" y="1144514"/>
                    </a:cubicBezTo>
                    <a:cubicBezTo>
                      <a:pt x="1360388" y="1171647"/>
                      <a:pt x="1343002" y="1213164"/>
                      <a:pt x="1345340" y="1247459"/>
                    </a:cubicBezTo>
                    <a:cubicBezTo>
                      <a:pt x="1349058" y="1301982"/>
                      <a:pt x="1348466" y="1357055"/>
                      <a:pt x="1357451" y="1410961"/>
                    </a:cubicBezTo>
                    <a:cubicBezTo>
                      <a:pt x="1359470" y="1423072"/>
                      <a:pt x="1361311" y="1435215"/>
                      <a:pt x="1363507" y="1447295"/>
                    </a:cubicBezTo>
                    <a:cubicBezTo>
                      <a:pt x="1365348" y="1457421"/>
                      <a:pt x="1368106" y="1467384"/>
                      <a:pt x="1369562" y="1477573"/>
                    </a:cubicBezTo>
                    <a:cubicBezTo>
                      <a:pt x="1374165" y="1509794"/>
                      <a:pt x="1379177" y="1542011"/>
                      <a:pt x="1381673" y="1574463"/>
                    </a:cubicBezTo>
                    <a:cubicBezTo>
                      <a:pt x="1383692" y="1600704"/>
                      <a:pt x="1386308" y="1626906"/>
                      <a:pt x="1387729" y="1653186"/>
                    </a:cubicBezTo>
                    <a:cubicBezTo>
                      <a:pt x="1397560" y="1835051"/>
                      <a:pt x="1385992" y="1743966"/>
                      <a:pt x="1399840" y="1840911"/>
                    </a:cubicBezTo>
                    <a:cubicBezTo>
                      <a:pt x="1412825" y="1837665"/>
                      <a:pt x="1433139" y="1835471"/>
                      <a:pt x="1442230" y="1822744"/>
                    </a:cubicBezTo>
                    <a:cubicBezTo>
                      <a:pt x="1448548" y="1813899"/>
                      <a:pt x="1449843" y="1802362"/>
                      <a:pt x="1454341" y="1792466"/>
                    </a:cubicBezTo>
                    <a:cubicBezTo>
                      <a:pt x="1459944" y="1780139"/>
                      <a:pt x="1467300" y="1768631"/>
                      <a:pt x="1472508" y="1756132"/>
                    </a:cubicBezTo>
                    <a:cubicBezTo>
                      <a:pt x="1477418" y="1744348"/>
                      <a:pt x="1478910" y="1731217"/>
                      <a:pt x="1484619" y="1719798"/>
                    </a:cubicBezTo>
                    <a:cubicBezTo>
                      <a:pt x="1536891" y="1615257"/>
                      <a:pt x="1480827" y="1733950"/>
                      <a:pt x="1508842" y="1659242"/>
                    </a:cubicBezTo>
                    <a:cubicBezTo>
                      <a:pt x="1512012" y="1650789"/>
                      <a:pt x="1517170" y="1643215"/>
                      <a:pt x="1520953" y="1635019"/>
                    </a:cubicBezTo>
                    <a:cubicBezTo>
                      <a:pt x="1531413" y="1612355"/>
                      <a:pt x="1555441" y="1554405"/>
                      <a:pt x="1569398" y="1532074"/>
                    </a:cubicBezTo>
                    <a:cubicBezTo>
                      <a:pt x="1579491" y="1515926"/>
                      <a:pt x="1590557" y="1500347"/>
                      <a:pt x="1599676" y="1483629"/>
                    </a:cubicBezTo>
                    <a:cubicBezTo>
                      <a:pt x="1634992" y="1418883"/>
                      <a:pt x="1565534" y="1524933"/>
                      <a:pt x="1617843" y="1441239"/>
                    </a:cubicBezTo>
                    <a:cubicBezTo>
                      <a:pt x="1646920" y="1394716"/>
                      <a:pt x="1625693" y="1437298"/>
                      <a:pt x="1648121" y="1398850"/>
                    </a:cubicBezTo>
                    <a:cubicBezTo>
                      <a:pt x="1658592" y="1380899"/>
                      <a:pt x="1668720" y="1362740"/>
                      <a:pt x="1678399" y="1344349"/>
                    </a:cubicBezTo>
                    <a:cubicBezTo>
                      <a:pt x="1688910" y="1324378"/>
                      <a:pt x="1697066" y="1303145"/>
                      <a:pt x="1708677" y="1283793"/>
                    </a:cubicBezTo>
                    <a:cubicBezTo>
                      <a:pt x="1714733" y="1273700"/>
                      <a:pt x="1721580" y="1264042"/>
                      <a:pt x="1726844" y="1253515"/>
                    </a:cubicBezTo>
                    <a:cubicBezTo>
                      <a:pt x="1731705" y="1243792"/>
                      <a:pt x="1733841" y="1232828"/>
                      <a:pt x="1738956" y="1223237"/>
                    </a:cubicBezTo>
                    <a:cubicBezTo>
                      <a:pt x="1750034" y="1202466"/>
                      <a:pt x="1764761" y="1183735"/>
                      <a:pt x="1775289" y="1162680"/>
                    </a:cubicBezTo>
                    <a:cubicBezTo>
                      <a:pt x="1779326" y="1154606"/>
                      <a:pt x="1781985" y="1145680"/>
                      <a:pt x="1787401" y="1138458"/>
                    </a:cubicBezTo>
                    <a:cubicBezTo>
                      <a:pt x="1794252" y="1129323"/>
                      <a:pt x="1804772" y="1123370"/>
                      <a:pt x="1811623" y="1114235"/>
                    </a:cubicBezTo>
                    <a:cubicBezTo>
                      <a:pt x="1817039" y="1107013"/>
                      <a:pt x="1818727" y="1097524"/>
                      <a:pt x="1823734" y="1090013"/>
                    </a:cubicBezTo>
                    <a:cubicBezTo>
                      <a:pt x="1834931" y="1073218"/>
                      <a:pt x="1847957" y="1057716"/>
                      <a:pt x="1860068" y="1041568"/>
                    </a:cubicBezTo>
                    <a:cubicBezTo>
                      <a:pt x="1866124" y="1033494"/>
                      <a:pt x="1874487" y="1026716"/>
                      <a:pt x="1878235" y="1017345"/>
                    </a:cubicBezTo>
                    <a:cubicBezTo>
                      <a:pt x="1888448" y="991812"/>
                      <a:pt x="1891541" y="979417"/>
                      <a:pt x="1908513" y="956789"/>
                    </a:cubicBezTo>
                    <a:cubicBezTo>
                      <a:pt x="1919679" y="941901"/>
                      <a:pt x="1934030" y="929544"/>
                      <a:pt x="1944847" y="914400"/>
                    </a:cubicBezTo>
                    <a:cubicBezTo>
                      <a:pt x="1954306" y="901157"/>
                      <a:pt x="1959737" y="885342"/>
                      <a:pt x="1969069" y="872010"/>
                    </a:cubicBezTo>
                    <a:cubicBezTo>
                      <a:pt x="1973980" y="864994"/>
                      <a:pt x="1981663" y="860345"/>
                      <a:pt x="1987236" y="853843"/>
                    </a:cubicBezTo>
                    <a:cubicBezTo>
                      <a:pt x="1993804" y="846180"/>
                      <a:pt x="1998835" y="837284"/>
                      <a:pt x="2005403" y="829621"/>
                    </a:cubicBezTo>
                    <a:cubicBezTo>
                      <a:pt x="2010976" y="823119"/>
                      <a:pt x="2017997" y="817956"/>
                      <a:pt x="2023570" y="811454"/>
                    </a:cubicBezTo>
                    <a:cubicBezTo>
                      <a:pt x="2030138" y="803791"/>
                      <a:pt x="2035091" y="794827"/>
                      <a:pt x="2041737" y="787231"/>
                    </a:cubicBezTo>
                    <a:cubicBezTo>
                      <a:pt x="2049256" y="778638"/>
                      <a:pt x="2058529" y="771679"/>
                      <a:pt x="2065960" y="763009"/>
                    </a:cubicBezTo>
                    <a:cubicBezTo>
                      <a:pt x="2070696" y="757483"/>
                      <a:pt x="2073412" y="750433"/>
                      <a:pt x="2078071" y="744842"/>
                    </a:cubicBezTo>
                    <a:cubicBezTo>
                      <a:pt x="2092642" y="727357"/>
                      <a:pt x="2096542" y="726472"/>
                      <a:pt x="2114405" y="714564"/>
                    </a:cubicBezTo>
                    <a:cubicBezTo>
                      <a:pt x="2120460" y="706490"/>
                      <a:pt x="2126705" y="698554"/>
                      <a:pt x="2132571" y="690341"/>
                    </a:cubicBezTo>
                    <a:cubicBezTo>
                      <a:pt x="2136801" y="684419"/>
                      <a:pt x="2146110" y="679311"/>
                      <a:pt x="2144683" y="672174"/>
                    </a:cubicBezTo>
                    <a:cubicBezTo>
                      <a:pt x="2143733" y="667422"/>
                      <a:pt x="2102354" y="647979"/>
                      <a:pt x="2102293" y="647952"/>
                    </a:cubicBezTo>
                    <a:cubicBezTo>
                      <a:pt x="2092360" y="643537"/>
                      <a:pt x="2081558" y="641046"/>
                      <a:pt x="2072015" y="635841"/>
                    </a:cubicBezTo>
                    <a:cubicBezTo>
                      <a:pt x="2006576" y="600147"/>
                      <a:pt x="2059924" y="619698"/>
                      <a:pt x="2017514" y="605563"/>
                    </a:cubicBezTo>
                    <a:cubicBezTo>
                      <a:pt x="2011459" y="601526"/>
                      <a:pt x="2005270" y="597681"/>
                      <a:pt x="1999348" y="593451"/>
                    </a:cubicBezTo>
                    <a:cubicBezTo>
                      <a:pt x="1988330" y="585581"/>
                      <a:pt x="1969802" y="570309"/>
                      <a:pt x="1956958" y="563173"/>
                    </a:cubicBezTo>
                    <a:cubicBezTo>
                      <a:pt x="1945121" y="556597"/>
                      <a:pt x="1931643" y="552876"/>
                      <a:pt x="1920624" y="545006"/>
                    </a:cubicBezTo>
                    <a:cubicBezTo>
                      <a:pt x="1903163" y="532534"/>
                      <a:pt x="1888663" y="516354"/>
                      <a:pt x="1872179" y="502617"/>
                    </a:cubicBezTo>
                    <a:cubicBezTo>
                      <a:pt x="1864426" y="496156"/>
                      <a:pt x="1855620" y="491018"/>
                      <a:pt x="1847957" y="484450"/>
                    </a:cubicBezTo>
                    <a:cubicBezTo>
                      <a:pt x="1841455" y="478877"/>
                      <a:pt x="1836418" y="471706"/>
                      <a:pt x="1829790" y="466283"/>
                    </a:cubicBezTo>
                    <a:cubicBezTo>
                      <a:pt x="1814167" y="453501"/>
                      <a:pt x="1795618" y="444222"/>
                      <a:pt x="1781345" y="429949"/>
                    </a:cubicBezTo>
                    <a:cubicBezTo>
                      <a:pt x="1767215" y="415819"/>
                      <a:pt x="1754942" y="399549"/>
                      <a:pt x="1738956" y="387560"/>
                    </a:cubicBezTo>
                    <a:cubicBezTo>
                      <a:pt x="1722808" y="375449"/>
                      <a:pt x="1704784" y="365499"/>
                      <a:pt x="1690511" y="351226"/>
                    </a:cubicBezTo>
                    <a:cubicBezTo>
                      <a:pt x="1645432" y="306147"/>
                      <a:pt x="1700788" y="363216"/>
                      <a:pt x="1654177" y="308837"/>
                    </a:cubicBezTo>
                    <a:cubicBezTo>
                      <a:pt x="1638994" y="291124"/>
                      <a:pt x="1630934" y="286863"/>
                      <a:pt x="1611787" y="272503"/>
                    </a:cubicBezTo>
                    <a:cubicBezTo>
                      <a:pt x="1558636" y="192774"/>
                      <a:pt x="1612083" y="267801"/>
                      <a:pt x="1569398" y="218002"/>
                    </a:cubicBezTo>
                    <a:cubicBezTo>
                      <a:pt x="1562830" y="210339"/>
                      <a:pt x="1557877" y="201375"/>
                      <a:pt x="1551231" y="193780"/>
                    </a:cubicBezTo>
                    <a:cubicBezTo>
                      <a:pt x="1543712" y="185187"/>
                      <a:pt x="1534440" y="178227"/>
                      <a:pt x="1527009" y="169557"/>
                    </a:cubicBezTo>
                    <a:cubicBezTo>
                      <a:pt x="1500097" y="138160"/>
                      <a:pt x="1531715" y="162602"/>
                      <a:pt x="1496730" y="139279"/>
                    </a:cubicBezTo>
                    <a:cubicBezTo>
                      <a:pt x="1466174" y="93444"/>
                      <a:pt x="1482801" y="113237"/>
                      <a:pt x="1448285" y="78723"/>
                    </a:cubicBezTo>
                    <a:cubicBezTo>
                      <a:pt x="1442229" y="66612"/>
                      <a:pt x="1437085" y="54000"/>
                      <a:pt x="1430118" y="42389"/>
                    </a:cubicBezTo>
                    <a:cubicBezTo>
                      <a:pt x="1402623" y="-3438"/>
                      <a:pt x="1418622" y="38174"/>
                      <a:pt x="1405896" y="0"/>
                    </a:cubicBezTo>
                    <a:cubicBezTo>
                      <a:pt x="1377109" y="43179"/>
                      <a:pt x="1392646" y="11886"/>
                      <a:pt x="1399840" y="109001"/>
                    </a:cubicBezTo>
                    <a:cubicBezTo>
                      <a:pt x="1401777" y="135153"/>
                      <a:pt x="1408321" y="213177"/>
                      <a:pt x="1411952" y="242225"/>
                    </a:cubicBezTo>
                    <a:cubicBezTo>
                      <a:pt x="1414536" y="262901"/>
                      <a:pt x="1419926" y="288156"/>
                      <a:pt x="1424063" y="308837"/>
                    </a:cubicBezTo>
                    <a:cubicBezTo>
                      <a:pt x="1426081" y="329022"/>
                      <a:pt x="1427437" y="349285"/>
                      <a:pt x="1430118" y="369393"/>
                    </a:cubicBezTo>
                    <a:cubicBezTo>
                      <a:pt x="1431478" y="379595"/>
                      <a:pt x="1434718" y="389482"/>
                      <a:pt x="1436174" y="399671"/>
                    </a:cubicBezTo>
                    <a:cubicBezTo>
                      <a:pt x="1450562" y="500383"/>
                      <a:pt x="1434594" y="415987"/>
                      <a:pt x="1448285" y="484450"/>
                    </a:cubicBezTo>
                    <a:cubicBezTo>
                      <a:pt x="1447298" y="495303"/>
                      <a:pt x="1452728" y="553079"/>
                      <a:pt x="1430118" y="569229"/>
                    </a:cubicBezTo>
                    <a:cubicBezTo>
                      <a:pt x="1421273" y="575547"/>
                      <a:pt x="1410018" y="577523"/>
                      <a:pt x="1399840" y="581340"/>
                    </a:cubicBezTo>
                    <a:cubicBezTo>
                      <a:pt x="1393863" y="583581"/>
                      <a:pt x="1387729" y="585377"/>
                      <a:pt x="1381673" y="587396"/>
                    </a:cubicBezTo>
                    <a:cubicBezTo>
                      <a:pt x="1359469" y="585377"/>
                      <a:pt x="1337162" y="584287"/>
                      <a:pt x="1315062" y="581340"/>
                    </a:cubicBezTo>
                    <a:cubicBezTo>
                      <a:pt x="1306812" y="580240"/>
                      <a:pt x="1299049" y="576652"/>
                      <a:pt x="1290839" y="575284"/>
                    </a:cubicBezTo>
                    <a:cubicBezTo>
                      <a:pt x="1274786" y="572609"/>
                      <a:pt x="1258542" y="571247"/>
                      <a:pt x="1242394" y="569229"/>
                    </a:cubicBezTo>
                    <a:lnTo>
                      <a:pt x="1121281" y="575284"/>
                    </a:lnTo>
                    <a:lnTo>
                      <a:pt x="1024391" y="581340"/>
                    </a:lnTo>
                    <a:cubicBezTo>
                      <a:pt x="961840" y="584002"/>
                      <a:pt x="899242" y="585377"/>
                      <a:pt x="836667" y="587396"/>
                    </a:cubicBezTo>
                    <a:lnTo>
                      <a:pt x="679220" y="599507"/>
                    </a:lnTo>
                    <a:cubicBezTo>
                      <a:pt x="578273" y="599507"/>
                      <a:pt x="477366" y="595470"/>
                      <a:pt x="376439" y="593451"/>
                    </a:cubicBezTo>
                    <a:cubicBezTo>
                      <a:pt x="364328" y="591433"/>
                      <a:pt x="352091" y="590059"/>
                      <a:pt x="340105" y="587396"/>
                    </a:cubicBezTo>
                    <a:cubicBezTo>
                      <a:pt x="333874" y="586011"/>
                      <a:pt x="328321" y="581340"/>
                      <a:pt x="321938" y="581340"/>
                    </a:cubicBezTo>
                    <a:cubicBezTo>
                      <a:pt x="306380" y="581340"/>
                      <a:pt x="185206" y="591725"/>
                      <a:pt x="164492" y="593451"/>
                    </a:cubicBezTo>
                    <a:cubicBezTo>
                      <a:pt x="7050" y="587154"/>
                      <a:pt x="-37403" y="587396"/>
                      <a:pt x="31268" y="587396"/>
                    </a:cubicBezTo>
                  </a:path>
                </a:pathLst>
              </a:cu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HP001" panose="020B0603050302020204" pitchFamily="34" charset="0"/>
                  <a:ea typeface="HP001" panose="020B0603050302020204" pitchFamily="34" charset="0"/>
                  <a:cs typeface="Calibri"/>
                  <a:sym typeface="Calibri"/>
                </a:endParaRPr>
              </a:p>
            </p:txBody>
          </p:sp>
        </p:grpSp>
        <p:sp>
          <p:nvSpPr>
            <p:cNvPr id="19" name="Google Shape;339;p26">
              <a:extLst>
                <a:ext uri="{FF2B5EF4-FFF2-40B4-BE49-F238E27FC236}">
                  <a16:creationId xmlns="" xmlns:a16="http://schemas.microsoft.com/office/drawing/2014/main" id="{83CEC864-E6FB-4378-BA60-B5C0CE9A8466}"/>
                </a:ext>
              </a:extLst>
            </p:cNvPr>
            <p:cNvSpPr txBox="1">
              <a:spLocks/>
            </p:cNvSpPr>
            <p:nvPr/>
          </p:nvSpPr>
          <p:spPr>
            <a:xfrm>
              <a:off x="1771943" y="3565996"/>
              <a:ext cx="8996448" cy="681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ming Soon"/>
                <a:buChar char="●"/>
                <a:defRPr sz="2000" b="1" i="0" u="none" strike="noStrike" cap="none">
                  <a:solidFill>
                    <a:schemeClr val="dk1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1pPr>
              <a:lvl2pPr marL="914400" marR="0" lvl="1" indent="-35560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ming Soon"/>
                <a:buChar char="○"/>
                <a:defRPr sz="2000" b="1" i="0" u="none" strike="noStrike" cap="none">
                  <a:solidFill>
                    <a:schemeClr val="dk1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2pPr>
              <a:lvl3pPr marL="1371600" marR="0" lvl="2" indent="-35560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ming Soon"/>
                <a:buChar char="■"/>
                <a:defRPr sz="2000" b="1" i="0" u="none" strike="noStrike" cap="none">
                  <a:solidFill>
                    <a:schemeClr val="dk1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3pPr>
              <a:lvl4pPr marL="1828800" marR="0" lvl="3" indent="-35560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ming Soon"/>
                <a:buChar char="●"/>
                <a:defRPr sz="2000" b="1" i="0" u="none" strike="noStrike" cap="none">
                  <a:solidFill>
                    <a:schemeClr val="dk1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4pPr>
              <a:lvl5pPr marL="2286000" marR="0" lvl="4" indent="-35560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ming Soon"/>
                <a:buChar char="○"/>
                <a:defRPr sz="2000" b="1" i="0" u="none" strike="noStrike" cap="none">
                  <a:solidFill>
                    <a:schemeClr val="dk1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5pPr>
              <a:lvl6pPr marL="2743200" marR="0" lvl="5" indent="-35560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ming Soon"/>
                <a:buChar char="■"/>
                <a:defRPr sz="2000" b="1" i="0" u="none" strike="noStrike" cap="none">
                  <a:solidFill>
                    <a:schemeClr val="dk1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6pPr>
              <a:lvl7pPr marL="3200400" marR="0" lvl="6" indent="-35560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ming Soon"/>
                <a:buChar char="●"/>
                <a:defRPr sz="2000" b="1" i="0" u="none" strike="noStrike" cap="none">
                  <a:solidFill>
                    <a:schemeClr val="dk1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7pPr>
              <a:lvl8pPr marL="3657600" marR="0" lvl="7" indent="-355600" algn="l" rtl="0">
                <a:lnSpc>
                  <a:spcPct val="115000"/>
                </a:lnSpc>
                <a:spcBef>
                  <a:spcPts val="21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ming Soon"/>
                <a:buChar char="○"/>
                <a:defRPr sz="2000" b="1" i="0" u="none" strike="noStrike" cap="none">
                  <a:solidFill>
                    <a:schemeClr val="dk1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8pPr>
              <a:lvl9pPr marL="4114800" marR="0" lvl="8" indent="-355600" algn="l" rtl="0">
                <a:lnSpc>
                  <a:spcPct val="115000"/>
                </a:lnSpc>
                <a:spcBef>
                  <a:spcPts val="2100"/>
                </a:spcBef>
                <a:spcAft>
                  <a:spcPts val="2100"/>
                </a:spcAft>
                <a:buClr>
                  <a:schemeClr val="dk1"/>
                </a:buClr>
                <a:buSzPts val="2000"/>
                <a:buFont typeface="Coming Soon"/>
                <a:buChar char="■"/>
                <a:defRPr sz="2000" b="1" i="0" u="none" strike="noStrike" cap="none">
                  <a:solidFill>
                    <a:schemeClr val="dk1"/>
                  </a:solidFill>
                  <a:latin typeface="Coming Soon"/>
                  <a:ea typeface="Coming Soon"/>
                  <a:cs typeface="Coming Soon"/>
                  <a:sym typeface="Coming Soon"/>
                </a:defRPr>
              </a:lvl9pPr>
            </a:lstStyle>
            <a:p>
              <a:pPr marL="101600" indent="0">
                <a:buNone/>
              </a:pPr>
              <a:r>
                <a:rPr lang="vi-VN" sz="3600">
                  <a:latin typeface="HP001" panose="020B0603050302020204" pitchFamily="34" charset="0"/>
                  <a:ea typeface="HP001" panose="020B0603050302020204" pitchFamily="34" charset="0"/>
                </a:rPr>
                <a:t>Bài </a:t>
              </a:r>
              <a:r>
                <a:rPr lang="el-GR" sz="3600">
                  <a:latin typeface="HP001" panose="020B0603050302020204" pitchFamily="34" charset="0"/>
                  <a:ea typeface="HP001" panose="020B0603050302020204" pitchFamily="34" charset="0"/>
                </a:rPr>
                <a:t>ε</a:t>
              </a:r>
              <a:r>
                <a:rPr lang="vi-VN" sz="3600">
                  <a:latin typeface="HP001" panose="020B0603050302020204" pitchFamily="34" charset="0"/>
                  <a:ea typeface="HP001" panose="020B0603050302020204" pitchFamily="34" charset="0"/>
                </a:rPr>
                <a:t>ɫʏ Ǉả có bao </a:t>
              </a:r>
              <a:r>
                <a:rPr lang="el-GR" sz="3600">
                  <a:latin typeface="HP001" panose="020B0603050302020204" pitchFamily="34" charset="0"/>
                  <a:ea typeface="HP001" panose="020B0603050302020204" pitchFamily="34" charset="0"/>
                </a:rPr>
                <a:t>ηΗ</a:t>
              </a:r>
              <a:r>
                <a:rPr lang="vi-VN" sz="3600">
                  <a:latin typeface="HP001" panose="020B0603050302020204" pitchFamily="34" charset="0"/>
                  <a:ea typeface="HP001" panose="020B0603050302020204" pitchFamily="34" charset="0"/>
                </a:rPr>
                <a:t>ʳu câu?</a:t>
              </a:r>
              <a:endParaRPr lang="en-US" sz="3600">
                <a:latin typeface="HP001" panose="020B0603050302020204" pitchFamily="34" charset="0"/>
                <a:ea typeface="HP001" panose="020B06030503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471AA42-0ACB-4E77-9452-91CB672656F2}"/>
              </a:ext>
            </a:extLst>
          </p:cNvPr>
          <p:cNvGrpSpPr/>
          <p:nvPr/>
        </p:nvGrpSpPr>
        <p:grpSpPr>
          <a:xfrm>
            <a:off x="544751" y="4883074"/>
            <a:ext cx="12805513" cy="1265866"/>
            <a:chOff x="544751" y="4721515"/>
            <a:chExt cx="12805513" cy="1265866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6D4F3FD4-AAE3-4552-8E64-237CF87E8AE1}"/>
                </a:ext>
              </a:extLst>
            </p:cNvPr>
            <p:cNvSpPr/>
            <p:nvPr/>
          </p:nvSpPr>
          <p:spPr>
            <a:xfrm>
              <a:off x="1865750" y="5077449"/>
              <a:ext cx="114845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NḓʀȰḑ </a:t>
              </a:r>
              <a:r>
                <a:rPr lang="el-GR" sz="36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ε</a:t>
              </a:r>
              <a:r>
                <a:rPr lang="vi-VN" sz="36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ữ ǻào Ǉro</a:t>
              </a:r>
              <a:r>
                <a:rPr lang="el-GR" sz="36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Ϊ</a:t>
              </a:r>
              <a:r>
                <a:rPr lang="vi-VN" sz="36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ḑ bài </a:t>
              </a:r>
              <a:r>
                <a:rPr lang="el-GR" sz="36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ε</a:t>
              </a:r>
              <a:r>
                <a:rPr lang="vi-VN" sz="36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ɫʏ Ǉả đượ</a:t>
              </a:r>
              <a:r>
                <a:rPr lang="el-GR" sz="36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Ο</a:t>
              </a:r>
              <a:r>
                <a:rPr lang="vi-VN" sz="36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ɖ ȫ</a:t>
              </a:r>
              <a:r>
                <a:rPr lang="el-GR" sz="36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μ</a:t>
              </a:r>
              <a:r>
                <a:rPr lang="vi-VN" sz="36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ʴt ẘo</a:t>
              </a:r>
              <a:r>
                <a:rPr lang="el-GR" sz="36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Ο</a:t>
              </a:r>
              <a:r>
                <a:rPr lang="vi-VN" sz="36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a?</a:t>
              </a:r>
              <a:endParaRPr lang="en-US" sz="3600" b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E7B4999E-D874-4B57-9EA1-2759C5213843}"/>
                </a:ext>
              </a:extLst>
            </p:cNvPr>
            <p:cNvGrpSpPr/>
            <p:nvPr/>
          </p:nvGrpSpPr>
          <p:grpSpPr>
            <a:xfrm>
              <a:off x="544751" y="4721515"/>
              <a:ext cx="1320998" cy="1265866"/>
              <a:chOff x="3071799" y="5022440"/>
              <a:chExt cx="1320998" cy="1265866"/>
            </a:xfrm>
          </p:grpSpPr>
          <p:sp>
            <p:nvSpPr>
              <p:cNvPr id="22" name="Google Shape;349;p26">
                <a:extLst>
                  <a:ext uri="{FF2B5EF4-FFF2-40B4-BE49-F238E27FC236}">
                    <a16:creationId xmlns="" xmlns:a16="http://schemas.microsoft.com/office/drawing/2014/main" id="{03FDFE53-EB81-4011-A773-ABE02B79BE1A}"/>
                  </a:ext>
                </a:extLst>
              </p:cNvPr>
              <p:cNvSpPr/>
              <p:nvPr/>
            </p:nvSpPr>
            <p:spPr>
              <a:xfrm>
                <a:off x="3072244" y="5022440"/>
                <a:ext cx="1320553" cy="1265866"/>
              </a:xfrm>
              <a:custGeom>
                <a:avLst/>
                <a:gdLst/>
                <a:ahLst/>
                <a:cxnLst/>
                <a:rect l="l" t="t" r="r" b="b"/>
                <a:pathLst>
                  <a:path w="2918349" h="2797493" extrusionOk="0">
                    <a:moveTo>
                      <a:pt x="1290514" y="0"/>
                    </a:moveTo>
                    <a:cubicBezTo>
                      <a:pt x="1381002" y="0"/>
                      <a:pt x="1466727" y="30480"/>
                      <a:pt x="1537212" y="88583"/>
                    </a:cubicBezTo>
                    <a:lnTo>
                      <a:pt x="2773557" y="1094423"/>
                    </a:lnTo>
                    <a:cubicBezTo>
                      <a:pt x="2865949" y="1169670"/>
                      <a:pt x="2919289" y="1280160"/>
                      <a:pt x="2918337" y="1399223"/>
                    </a:cubicBezTo>
                    <a:cubicBezTo>
                      <a:pt x="2918337" y="1518285"/>
                      <a:pt x="2865949" y="1628775"/>
                      <a:pt x="2773557" y="1704023"/>
                    </a:cubicBezTo>
                    <a:lnTo>
                      <a:pt x="1536259" y="2708910"/>
                    </a:lnTo>
                    <a:cubicBezTo>
                      <a:pt x="1464822" y="2767013"/>
                      <a:pt x="1380049" y="2797493"/>
                      <a:pt x="1289562" y="2797493"/>
                    </a:cubicBezTo>
                    <a:cubicBezTo>
                      <a:pt x="1072392" y="2797493"/>
                      <a:pt x="895227" y="2621280"/>
                      <a:pt x="895227" y="2405063"/>
                    </a:cubicBezTo>
                    <a:cubicBezTo>
                      <a:pt x="731397" y="2484120"/>
                      <a:pt x="484699" y="2499360"/>
                      <a:pt x="484699" y="2499360"/>
                    </a:cubicBezTo>
                    <a:lnTo>
                      <a:pt x="484663" y="2495982"/>
                    </a:lnTo>
                    <a:lnTo>
                      <a:pt x="437198" y="2495982"/>
                    </a:lnTo>
                    <a:cubicBezTo>
                      <a:pt x="196215" y="2495982"/>
                      <a:pt x="0" y="2301288"/>
                      <a:pt x="0" y="2062173"/>
                    </a:cubicBezTo>
                    <a:lnTo>
                      <a:pt x="0" y="986628"/>
                    </a:lnTo>
                    <a:cubicBezTo>
                      <a:pt x="0" y="747513"/>
                      <a:pt x="196215" y="552819"/>
                      <a:pt x="437198" y="552819"/>
                    </a:cubicBezTo>
                    <a:lnTo>
                      <a:pt x="463871" y="552819"/>
                    </a:lnTo>
                    <a:lnTo>
                      <a:pt x="463744" y="541020"/>
                    </a:lnTo>
                    <a:cubicBezTo>
                      <a:pt x="629479" y="539115"/>
                      <a:pt x="896179" y="446723"/>
                      <a:pt x="896179" y="446723"/>
                    </a:cubicBezTo>
                    <a:lnTo>
                      <a:pt x="896179" y="393383"/>
                    </a:lnTo>
                    <a:cubicBezTo>
                      <a:pt x="896179" y="176213"/>
                      <a:pt x="1073344" y="0"/>
                      <a:pt x="1290514" y="0"/>
                    </a:cubicBezTo>
                    <a:close/>
                  </a:path>
                </a:pathLst>
              </a:custGeom>
              <a:solidFill>
                <a:schemeClr val="accent2">
                  <a:lumMod val="90000"/>
                </a:schemeClr>
              </a:solidFill>
              <a:ln>
                <a:noFill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23" name="Google Shape;350;p26">
                <a:extLst>
                  <a:ext uri="{FF2B5EF4-FFF2-40B4-BE49-F238E27FC236}">
                    <a16:creationId xmlns="" xmlns:a16="http://schemas.microsoft.com/office/drawing/2014/main" id="{4ABD1DF2-22A7-488E-9001-B1601B3D703A}"/>
                  </a:ext>
                </a:extLst>
              </p:cNvPr>
              <p:cNvSpPr/>
              <p:nvPr/>
            </p:nvSpPr>
            <p:spPr>
              <a:xfrm>
                <a:off x="3071799" y="5280118"/>
                <a:ext cx="236191" cy="881253"/>
              </a:xfrm>
              <a:custGeom>
                <a:avLst/>
                <a:gdLst/>
                <a:ahLst/>
                <a:cxnLst/>
                <a:rect l="l" t="t" r="r" b="b"/>
                <a:pathLst>
                  <a:path w="521969" h="1958339" extrusionOk="0">
                    <a:moveTo>
                      <a:pt x="510540" y="0"/>
                    </a:moveTo>
                    <a:lnTo>
                      <a:pt x="437198" y="0"/>
                    </a:lnTo>
                    <a:cubicBezTo>
                      <a:pt x="196215" y="0"/>
                      <a:pt x="0" y="196215"/>
                      <a:pt x="0" y="437197"/>
                    </a:cubicBezTo>
                    <a:lnTo>
                      <a:pt x="0" y="1521143"/>
                    </a:lnTo>
                    <a:cubicBezTo>
                      <a:pt x="0" y="1762125"/>
                      <a:pt x="196215" y="1958340"/>
                      <a:pt x="437198" y="1958340"/>
                    </a:cubicBezTo>
                    <a:lnTo>
                      <a:pt x="521970" y="1958340"/>
                    </a:lnTo>
                    <a:lnTo>
                      <a:pt x="51054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" panose="020B0603050302020204" pitchFamily="34" charset="0"/>
                  <a:ea typeface="HP001" panose="020B0603050302020204" pitchFamily="34" charset="0"/>
                </a:endParaRPr>
              </a:p>
            </p:txBody>
          </p:sp>
          <p:sp>
            <p:nvSpPr>
              <p:cNvPr id="24" name="Google Shape;351;p26">
                <a:extLst>
                  <a:ext uri="{FF2B5EF4-FFF2-40B4-BE49-F238E27FC236}">
                    <a16:creationId xmlns="" xmlns:a16="http://schemas.microsoft.com/office/drawing/2014/main" id="{00C7BA04-2A35-42DA-8BA4-A756BF2C6AB6}"/>
                  </a:ext>
                </a:extLst>
              </p:cNvPr>
              <p:cNvSpPr/>
              <p:nvPr/>
            </p:nvSpPr>
            <p:spPr>
              <a:xfrm>
                <a:off x="3449482" y="5525624"/>
                <a:ext cx="707794" cy="354375"/>
              </a:xfrm>
              <a:custGeom>
                <a:avLst/>
                <a:gdLst/>
                <a:ahLst/>
                <a:cxnLst/>
                <a:rect l="l" t="t" r="r" b="b"/>
                <a:pathLst>
                  <a:path w="2144830" h="1840911" extrusionOk="0">
                    <a:moveTo>
                      <a:pt x="37324" y="520784"/>
                    </a:moveTo>
                    <a:cubicBezTo>
                      <a:pt x="51454" y="577303"/>
                      <a:pt x="65987" y="633723"/>
                      <a:pt x="79713" y="690341"/>
                    </a:cubicBezTo>
                    <a:cubicBezTo>
                      <a:pt x="82138" y="700344"/>
                      <a:pt x="83536" y="710572"/>
                      <a:pt x="85769" y="720619"/>
                    </a:cubicBezTo>
                    <a:cubicBezTo>
                      <a:pt x="87574" y="728744"/>
                      <a:pt x="90019" y="736717"/>
                      <a:pt x="91824" y="744842"/>
                    </a:cubicBezTo>
                    <a:cubicBezTo>
                      <a:pt x="94057" y="754889"/>
                      <a:pt x="95566" y="765091"/>
                      <a:pt x="97880" y="775120"/>
                    </a:cubicBezTo>
                    <a:cubicBezTo>
                      <a:pt x="97889" y="775159"/>
                      <a:pt x="113014" y="835658"/>
                      <a:pt x="116047" y="847788"/>
                    </a:cubicBezTo>
                    <a:cubicBezTo>
                      <a:pt x="118066" y="855862"/>
                      <a:pt x="120735" y="863801"/>
                      <a:pt x="122103" y="872010"/>
                    </a:cubicBezTo>
                    <a:cubicBezTo>
                      <a:pt x="130504" y="922423"/>
                      <a:pt x="126421" y="896189"/>
                      <a:pt x="134214" y="950733"/>
                    </a:cubicBezTo>
                    <a:cubicBezTo>
                      <a:pt x="136232" y="978993"/>
                      <a:pt x="140269" y="1007180"/>
                      <a:pt x="140269" y="1035512"/>
                    </a:cubicBezTo>
                    <a:cubicBezTo>
                      <a:pt x="140269" y="1363226"/>
                      <a:pt x="101904" y="1241353"/>
                      <a:pt x="140269" y="1356461"/>
                    </a:cubicBezTo>
                    <a:cubicBezTo>
                      <a:pt x="146325" y="1352424"/>
                      <a:pt x="151926" y="1347604"/>
                      <a:pt x="158436" y="1344349"/>
                    </a:cubicBezTo>
                    <a:cubicBezTo>
                      <a:pt x="173066" y="1337034"/>
                      <a:pt x="185317" y="1338054"/>
                      <a:pt x="200826" y="1332238"/>
                    </a:cubicBezTo>
                    <a:cubicBezTo>
                      <a:pt x="209278" y="1329068"/>
                      <a:pt x="216484" y="1322982"/>
                      <a:pt x="225048" y="1320127"/>
                    </a:cubicBezTo>
                    <a:cubicBezTo>
                      <a:pt x="240839" y="1314863"/>
                      <a:pt x="257702" y="1313279"/>
                      <a:pt x="273493" y="1308015"/>
                    </a:cubicBezTo>
                    <a:lnTo>
                      <a:pt x="309827" y="1295904"/>
                    </a:lnTo>
                    <a:cubicBezTo>
                      <a:pt x="359986" y="1279185"/>
                      <a:pt x="280300" y="1305456"/>
                      <a:pt x="370383" y="1277737"/>
                    </a:cubicBezTo>
                    <a:cubicBezTo>
                      <a:pt x="382585" y="1273982"/>
                      <a:pt x="394606" y="1269663"/>
                      <a:pt x="406717" y="1265626"/>
                    </a:cubicBezTo>
                    <a:cubicBezTo>
                      <a:pt x="421122" y="1260824"/>
                      <a:pt x="433890" y="1256051"/>
                      <a:pt x="449107" y="1253515"/>
                    </a:cubicBezTo>
                    <a:cubicBezTo>
                      <a:pt x="607869" y="1227056"/>
                      <a:pt x="472566" y="1251813"/>
                      <a:pt x="582330" y="1235348"/>
                    </a:cubicBezTo>
                    <a:cubicBezTo>
                      <a:pt x="606615" y="1231705"/>
                      <a:pt x="630815" y="1227505"/>
                      <a:pt x="654998" y="1223237"/>
                    </a:cubicBezTo>
                    <a:cubicBezTo>
                      <a:pt x="679430" y="1218925"/>
                      <a:pt x="696461" y="1213919"/>
                      <a:pt x="721610" y="1211125"/>
                    </a:cubicBezTo>
                    <a:cubicBezTo>
                      <a:pt x="745768" y="1208441"/>
                      <a:pt x="770104" y="1207614"/>
                      <a:pt x="794277" y="1205070"/>
                    </a:cubicBezTo>
                    <a:cubicBezTo>
                      <a:pt x="808472" y="1203576"/>
                      <a:pt x="822491" y="1200682"/>
                      <a:pt x="836667" y="1199014"/>
                    </a:cubicBezTo>
                    <a:cubicBezTo>
                      <a:pt x="856814" y="1196644"/>
                      <a:pt x="877038" y="1194977"/>
                      <a:pt x="897223" y="1192959"/>
                    </a:cubicBezTo>
                    <a:cubicBezTo>
                      <a:pt x="918994" y="1187516"/>
                      <a:pt x="928665" y="1184690"/>
                      <a:pt x="951724" y="1180847"/>
                    </a:cubicBezTo>
                    <a:cubicBezTo>
                      <a:pt x="997907" y="1173150"/>
                      <a:pt x="1044820" y="1170376"/>
                      <a:pt x="1091003" y="1162680"/>
                    </a:cubicBezTo>
                    <a:cubicBezTo>
                      <a:pt x="1103114" y="1160662"/>
                      <a:pt x="1115297" y="1159033"/>
                      <a:pt x="1127337" y="1156625"/>
                    </a:cubicBezTo>
                    <a:cubicBezTo>
                      <a:pt x="1135498" y="1154993"/>
                      <a:pt x="1143321" y="1151746"/>
                      <a:pt x="1151560" y="1150569"/>
                    </a:cubicBezTo>
                    <a:cubicBezTo>
                      <a:pt x="1171642" y="1147700"/>
                      <a:pt x="1191954" y="1146754"/>
                      <a:pt x="1212116" y="1144514"/>
                    </a:cubicBezTo>
                    <a:cubicBezTo>
                      <a:pt x="1228290" y="1142717"/>
                      <a:pt x="1244413" y="1140477"/>
                      <a:pt x="1260561" y="1138458"/>
                    </a:cubicBezTo>
                    <a:cubicBezTo>
                      <a:pt x="1286802" y="1140477"/>
                      <a:pt x="1323126" y="1123739"/>
                      <a:pt x="1339284" y="1144514"/>
                    </a:cubicBezTo>
                    <a:cubicBezTo>
                      <a:pt x="1360388" y="1171647"/>
                      <a:pt x="1343002" y="1213164"/>
                      <a:pt x="1345340" y="1247459"/>
                    </a:cubicBezTo>
                    <a:cubicBezTo>
                      <a:pt x="1349058" y="1301982"/>
                      <a:pt x="1348466" y="1357055"/>
                      <a:pt x="1357451" y="1410961"/>
                    </a:cubicBezTo>
                    <a:cubicBezTo>
                      <a:pt x="1359470" y="1423072"/>
                      <a:pt x="1361311" y="1435215"/>
                      <a:pt x="1363507" y="1447295"/>
                    </a:cubicBezTo>
                    <a:cubicBezTo>
                      <a:pt x="1365348" y="1457421"/>
                      <a:pt x="1368106" y="1467384"/>
                      <a:pt x="1369562" y="1477573"/>
                    </a:cubicBezTo>
                    <a:cubicBezTo>
                      <a:pt x="1374165" y="1509794"/>
                      <a:pt x="1379177" y="1542011"/>
                      <a:pt x="1381673" y="1574463"/>
                    </a:cubicBezTo>
                    <a:cubicBezTo>
                      <a:pt x="1383692" y="1600704"/>
                      <a:pt x="1386308" y="1626906"/>
                      <a:pt x="1387729" y="1653186"/>
                    </a:cubicBezTo>
                    <a:cubicBezTo>
                      <a:pt x="1397560" y="1835051"/>
                      <a:pt x="1385992" y="1743966"/>
                      <a:pt x="1399840" y="1840911"/>
                    </a:cubicBezTo>
                    <a:cubicBezTo>
                      <a:pt x="1412825" y="1837665"/>
                      <a:pt x="1433139" y="1835471"/>
                      <a:pt x="1442230" y="1822744"/>
                    </a:cubicBezTo>
                    <a:cubicBezTo>
                      <a:pt x="1448548" y="1813899"/>
                      <a:pt x="1449843" y="1802362"/>
                      <a:pt x="1454341" y="1792466"/>
                    </a:cubicBezTo>
                    <a:cubicBezTo>
                      <a:pt x="1459944" y="1780139"/>
                      <a:pt x="1467300" y="1768631"/>
                      <a:pt x="1472508" y="1756132"/>
                    </a:cubicBezTo>
                    <a:cubicBezTo>
                      <a:pt x="1477418" y="1744348"/>
                      <a:pt x="1478910" y="1731217"/>
                      <a:pt x="1484619" y="1719798"/>
                    </a:cubicBezTo>
                    <a:cubicBezTo>
                      <a:pt x="1536891" y="1615257"/>
                      <a:pt x="1480827" y="1733950"/>
                      <a:pt x="1508842" y="1659242"/>
                    </a:cubicBezTo>
                    <a:cubicBezTo>
                      <a:pt x="1512012" y="1650789"/>
                      <a:pt x="1517170" y="1643215"/>
                      <a:pt x="1520953" y="1635019"/>
                    </a:cubicBezTo>
                    <a:cubicBezTo>
                      <a:pt x="1531413" y="1612355"/>
                      <a:pt x="1555441" y="1554405"/>
                      <a:pt x="1569398" y="1532074"/>
                    </a:cubicBezTo>
                    <a:cubicBezTo>
                      <a:pt x="1579491" y="1515926"/>
                      <a:pt x="1590557" y="1500347"/>
                      <a:pt x="1599676" y="1483629"/>
                    </a:cubicBezTo>
                    <a:cubicBezTo>
                      <a:pt x="1634992" y="1418883"/>
                      <a:pt x="1565534" y="1524933"/>
                      <a:pt x="1617843" y="1441239"/>
                    </a:cubicBezTo>
                    <a:cubicBezTo>
                      <a:pt x="1646920" y="1394716"/>
                      <a:pt x="1625693" y="1437298"/>
                      <a:pt x="1648121" y="1398850"/>
                    </a:cubicBezTo>
                    <a:cubicBezTo>
                      <a:pt x="1658592" y="1380899"/>
                      <a:pt x="1668720" y="1362740"/>
                      <a:pt x="1678399" y="1344349"/>
                    </a:cubicBezTo>
                    <a:cubicBezTo>
                      <a:pt x="1688910" y="1324378"/>
                      <a:pt x="1697066" y="1303145"/>
                      <a:pt x="1708677" y="1283793"/>
                    </a:cubicBezTo>
                    <a:cubicBezTo>
                      <a:pt x="1714733" y="1273700"/>
                      <a:pt x="1721580" y="1264042"/>
                      <a:pt x="1726844" y="1253515"/>
                    </a:cubicBezTo>
                    <a:cubicBezTo>
                      <a:pt x="1731705" y="1243792"/>
                      <a:pt x="1733841" y="1232828"/>
                      <a:pt x="1738956" y="1223237"/>
                    </a:cubicBezTo>
                    <a:cubicBezTo>
                      <a:pt x="1750034" y="1202466"/>
                      <a:pt x="1764761" y="1183735"/>
                      <a:pt x="1775289" y="1162680"/>
                    </a:cubicBezTo>
                    <a:cubicBezTo>
                      <a:pt x="1779326" y="1154606"/>
                      <a:pt x="1781985" y="1145680"/>
                      <a:pt x="1787401" y="1138458"/>
                    </a:cubicBezTo>
                    <a:cubicBezTo>
                      <a:pt x="1794252" y="1129323"/>
                      <a:pt x="1804772" y="1123370"/>
                      <a:pt x="1811623" y="1114235"/>
                    </a:cubicBezTo>
                    <a:cubicBezTo>
                      <a:pt x="1817039" y="1107013"/>
                      <a:pt x="1818727" y="1097524"/>
                      <a:pt x="1823734" y="1090013"/>
                    </a:cubicBezTo>
                    <a:cubicBezTo>
                      <a:pt x="1834931" y="1073218"/>
                      <a:pt x="1847957" y="1057716"/>
                      <a:pt x="1860068" y="1041568"/>
                    </a:cubicBezTo>
                    <a:cubicBezTo>
                      <a:pt x="1866124" y="1033494"/>
                      <a:pt x="1874487" y="1026716"/>
                      <a:pt x="1878235" y="1017345"/>
                    </a:cubicBezTo>
                    <a:cubicBezTo>
                      <a:pt x="1888448" y="991812"/>
                      <a:pt x="1891541" y="979417"/>
                      <a:pt x="1908513" y="956789"/>
                    </a:cubicBezTo>
                    <a:cubicBezTo>
                      <a:pt x="1919679" y="941901"/>
                      <a:pt x="1934030" y="929544"/>
                      <a:pt x="1944847" y="914400"/>
                    </a:cubicBezTo>
                    <a:cubicBezTo>
                      <a:pt x="1954306" y="901157"/>
                      <a:pt x="1959737" y="885342"/>
                      <a:pt x="1969069" y="872010"/>
                    </a:cubicBezTo>
                    <a:cubicBezTo>
                      <a:pt x="1973980" y="864994"/>
                      <a:pt x="1981663" y="860345"/>
                      <a:pt x="1987236" y="853843"/>
                    </a:cubicBezTo>
                    <a:cubicBezTo>
                      <a:pt x="1993804" y="846180"/>
                      <a:pt x="1998835" y="837284"/>
                      <a:pt x="2005403" y="829621"/>
                    </a:cubicBezTo>
                    <a:cubicBezTo>
                      <a:pt x="2010976" y="823119"/>
                      <a:pt x="2017997" y="817956"/>
                      <a:pt x="2023570" y="811454"/>
                    </a:cubicBezTo>
                    <a:cubicBezTo>
                      <a:pt x="2030138" y="803791"/>
                      <a:pt x="2035091" y="794827"/>
                      <a:pt x="2041737" y="787231"/>
                    </a:cubicBezTo>
                    <a:cubicBezTo>
                      <a:pt x="2049256" y="778638"/>
                      <a:pt x="2058529" y="771679"/>
                      <a:pt x="2065960" y="763009"/>
                    </a:cubicBezTo>
                    <a:cubicBezTo>
                      <a:pt x="2070696" y="757483"/>
                      <a:pt x="2073412" y="750433"/>
                      <a:pt x="2078071" y="744842"/>
                    </a:cubicBezTo>
                    <a:cubicBezTo>
                      <a:pt x="2092642" y="727357"/>
                      <a:pt x="2096542" y="726472"/>
                      <a:pt x="2114405" y="714564"/>
                    </a:cubicBezTo>
                    <a:cubicBezTo>
                      <a:pt x="2120460" y="706490"/>
                      <a:pt x="2126705" y="698554"/>
                      <a:pt x="2132571" y="690341"/>
                    </a:cubicBezTo>
                    <a:cubicBezTo>
                      <a:pt x="2136801" y="684419"/>
                      <a:pt x="2146110" y="679311"/>
                      <a:pt x="2144683" y="672174"/>
                    </a:cubicBezTo>
                    <a:cubicBezTo>
                      <a:pt x="2143733" y="667422"/>
                      <a:pt x="2102354" y="647979"/>
                      <a:pt x="2102293" y="647952"/>
                    </a:cubicBezTo>
                    <a:cubicBezTo>
                      <a:pt x="2092360" y="643537"/>
                      <a:pt x="2081558" y="641046"/>
                      <a:pt x="2072015" y="635841"/>
                    </a:cubicBezTo>
                    <a:cubicBezTo>
                      <a:pt x="2006576" y="600147"/>
                      <a:pt x="2059924" y="619698"/>
                      <a:pt x="2017514" y="605563"/>
                    </a:cubicBezTo>
                    <a:cubicBezTo>
                      <a:pt x="2011459" y="601526"/>
                      <a:pt x="2005270" y="597681"/>
                      <a:pt x="1999348" y="593451"/>
                    </a:cubicBezTo>
                    <a:cubicBezTo>
                      <a:pt x="1988330" y="585581"/>
                      <a:pt x="1969802" y="570309"/>
                      <a:pt x="1956958" y="563173"/>
                    </a:cubicBezTo>
                    <a:cubicBezTo>
                      <a:pt x="1945121" y="556597"/>
                      <a:pt x="1931643" y="552876"/>
                      <a:pt x="1920624" y="545006"/>
                    </a:cubicBezTo>
                    <a:cubicBezTo>
                      <a:pt x="1903163" y="532534"/>
                      <a:pt x="1888663" y="516354"/>
                      <a:pt x="1872179" y="502617"/>
                    </a:cubicBezTo>
                    <a:cubicBezTo>
                      <a:pt x="1864426" y="496156"/>
                      <a:pt x="1855620" y="491018"/>
                      <a:pt x="1847957" y="484450"/>
                    </a:cubicBezTo>
                    <a:cubicBezTo>
                      <a:pt x="1841455" y="478877"/>
                      <a:pt x="1836418" y="471706"/>
                      <a:pt x="1829790" y="466283"/>
                    </a:cubicBezTo>
                    <a:cubicBezTo>
                      <a:pt x="1814167" y="453501"/>
                      <a:pt x="1795618" y="444222"/>
                      <a:pt x="1781345" y="429949"/>
                    </a:cubicBezTo>
                    <a:cubicBezTo>
                      <a:pt x="1767215" y="415819"/>
                      <a:pt x="1754942" y="399549"/>
                      <a:pt x="1738956" y="387560"/>
                    </a:cubicBezTo>
                    <a:cubicBezTo>
                      <a:pt x="1722808" y="375449"/>
                      <a:pt x="1704784" y="365499"/>
                      <a:pt x="1690511" y="351226"/>
                    </a:cubicBezTo>
                    <a:cubicBezTo>
                      <a:pt x="1645432" y="306147"/>
                      <a:pt x="1700788" y="363216"/>
                      <a:pt x="1654177" y="308837"/>
                    </a:cubicBezTo>
                    <a:cubicBezTo>
                      <a:pt x="1638994" y="291124"/>
                      <a:pt x="1630934" y="286863"/>
                      <a:pt x="1611787" y="272503"/>
                    </a:cubicBezTo>
                    <a:cubicBezTo>
                      <a:pt x="1558636" y="192774"/>
                      <a:pt x="1612083" y="267801"/>
                      <a:pt x="1569398" y="218002"/>
                    </a:cubicBezTo>
                    <a:cubicBezTo>
                      <a:pt x="1562830" y="210339"/>
                      <a:pt x="1557877" y="201375"/>
                      <a:pt x="1551231" y="193780"/>
                    </a:cubicBezTo>
                    <a:cubicBezTo>
                      <a:pt x="1543712" y="185187"/>
                      <a:pt x="1534440" y="178227"/>
                      <a:pt x="1527009" y="169557"/>
                    </a:cubicBezTo>
                    <a:cubicBezTo>
                      <a:pt x="1500097" y="138160"/>
                      <a:pt x="1531715" y="162602"/>
                      <a:pt x="1496730" y="139279"/>
                    </a:cubicBezTo>
                    <a:cubicBezTo>
                      <a:pt x="1466174" y="93444"/>
                      <a:pt x="1482801" y="113237"/>
                      <a:pt x="1448285" y="78723"/>
                    </a:cubicBezTo>
                    <a:cubicBezTo>
                      <a:pt x="1442229" y="66612"/>
                      <a:pt x="1437085" y="54000"/>
                      <a:pt x="1430118" y="42389"/>
                    </a:cubicBezTo>
                    <a:cubicBezTo>
                      <a:pt x="1402623" y="-3438"/>
                      <a:pt x="1418622" y="38174"/>
                      <a:pt x="1405896" y="0"/>
                    </a:cubicBezTo>
                    <a:cubicBezTo>
                      <a:pt x="1377109" y="43179"/>
                      <a:pt x="1392646" y="11886"/>
                      <a:pt x="1399840" y="109001"/>
                    </a:cubicBezTo>
                    <a:cubicBezTo>
                      <a:pt x="1401777" y="135153"/>
                      <a:pt x="1408321" y="213177"/>
                      <a:pt x="1411952" y="242225"/>
                    </a:cubicBezTo>
                    <a:cubicBezTo>
                      <a:pt x="1414536" y="262901"/>
                      <a:pt x="1419926" y="288156"/>
                      <a:pt x="1424063" y="308837"/>
                    </a:cubicBezTo>
                    <a:cubicBezTo>
                      <a:pt x="1426081" y="329022"/>
                      <a:pt x="1427437" y="349285"/>
                      <a:pt x="1430118" y="369393"/>
                    </a:cubicBezTo>
                    <a:cubicBezTo>
                      <a:pt x="1431478" y="379595"/>
                      <a:pt x="1434718" y="389482"/>
                      <a:pt x="1436174" y="399671"/>
                    </a:cubicBezTo>
                    <a:cubicBezTo>
                      <a:pt x="1450562" y="500383"/>
                      <a:pt x="1434594" y="415987"/>
                      <a:pt x="1448285" y="484450"/>
                    </a:cubicBezTo>
                    <a:cubicBezTo>
                      <a:pt x="1447298" y="495303"/>
                      <a:pt x="1452728" y="553079"/>
                      <a:pt x="1430118" y="569229"/>
                    </a:cubicBezTo>
                    <a:cubicBezTo>
                      <a:pt x="1421273" y="575547"/>
                      <a:pt x="1410018" y="577523"/>
                      <a:pt x="1399840" y="581340"/>
                    </a:cubicBezTo>
                    <a:cubicBezTo>
                      <a:pt x="1393863" y="583581"/>
                      <a:pt x="1387729" y="585377"/>
                      <a:pt x="1381673" y="587396"/>
                    </a:cubicBezTo>
                    <a:cubicBezTo>
                      <a:pt x="1359469" y="585377"/>
                      <a:pt x="1337162" y="584287"/>
                      <a:pt x="1315062" y="581340"/>
                    </a:cubicBezTo>
                    <a:cubicBezTo>
                      <a:pt x="1306812" y="580240"/>
                      <a:pt x="1299049" y="576652"/>
                      <a:pt x="1290839" y="575284"/>
                    </a:cubicBezTo>
                    <a:cubicBezTo>
                      <a:pt x="1274786" y="572609"/>
                      <a:pt x="1258542" y="571247"/>
                      <a:pt x="1242394" y="569229"/>
                    </a:cubicBezTo>
                    <a:lnTo>
                      <a:pt x="1121281" y="575284"/>
                    </a:lnTo>
                    <a:lnTo>
                      <a:pt x="1024391" y="581340"/>
                    </a:lnTo>
                    <a:cubicBezTo>
                      <a:pt x="961840" y="584002"/>
                      <a:pt x="899242" y="585377"/>
                      <a:pt x="836667" y="587396"/>
                    </a:cubicBezTo>
                    <a:lnTo>
                      <a:pt x="679220" y="599507"/>
                    </a:lnTo>
                    <a:cubicBezTo>
                      <a:pt x="578273" y="599507"/>
                      <a:pt x="477366" y="595470"/>
                      <a:pt x="376439" y="593451"/>
                    </a:cubicBezTo>
                    <a:cubicBezTo>
                      <a:pt x="364328" y="591433"/>
                      <a:pt x="352091" y="590059"/>
                      <a:pt x="340105" y="587396"/>
                    </a:cubicBezTo>
                    <a:cubicBezTo>
                      <a:pt x="333874" y="586011"/>
                      <a:pt x="328321" y="581340"/>
                      <a:pt x="321938" y="581340"/>
                    </a:cubicBezTo>
                    <a:cubicBezTo>
                      <a:pt x="306380" y="581340"/>
                      <a:pt x="185206" y="591725"/>
                      <a:pt x="164492" y="593451"/>
                    </a:cubicBezTo>
                    <a:cubicBezTo>
                      <a:pt x="7050" y="587154"/>
                      <a:pt x="-37403" y="587396"/>
                      <a:pt x="31268" y="587396"/>
                    </a:cubicBezTo>
                  </a:path>
                </a:pathLst>
              </a:cu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HP001" panose="020B0603050302020204" pitchFamily="34" charset="0"/>
                  <a:ea typeface="HP001" panose="020B0603050302020204" pitchFamily="34" charset="0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8E8E8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2"/>
          <p:cNvSpPr/>
          <p:nvPr/>
        </p:nvSpPr>
        <p:spPr>
          <a:xfrm rot="15438932">
            <a:off x="2229634" y="-2585048"/>
            <a:ext cx="8041461" cy="11829395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Calibri"/>
              <a:sym typeface="Calibri"/>
            </a:endParaRPr>
          </a:p>
        </p:txBody>
      </p:sp>
      <p:grpSp>
        <p:nvGrpSpPr>
          <p:cNvPr id="512" name="Google Shape;512;p32"/>
          <p:cNvGrpSpPr/>
          <p:nvPr/>
        </p:nvGrpSpPr>
        <p:grpSpPr>
          <a:xfrm rot="2112144">
            <a:off x="5403" y="5602239"/>
            <a:ext cx="2529871" cy="579563"/>
            <a:chOff x="5438339" y="233749"/>
            <a:chExt cx="5585545" cy="1279581"/>
          </a:xfrm>
        </p:grpSpPr>
        <p:sp>
          <p:nvSpPr>
            <p:cNvPr id="513" name="Google Shape;513;p32"/>
            <p:cNvSpPr/>
            <p:nvPr/>
          </p:nvSpPr>
          <p:spPr>
            <a:xfrm>
              <a:off x="5438339" y="233749"/>
              <a:ext cx="5585545" cy="1279581"/>
            </a:xfrm>
            <a:custGeom>
              <a:avLst/>
              <a:gdLst/>
              <a:ahLst/>
              <a:cxnLst/>
              <a:rect l="l" t="t" r="r" b="b"/>
              <a:pathLst>
                <a:path w="5585545" h="1279581" extrusionOk="0">
                  <a:moveTo>
                    <a:pt x="50303" y="64721"/>
                  </a:moveTo>
                  <a:cubicBezTo>
                    <a:pt x="-63997" y="80914"/>
                    <a:pt x="184605" y="208549"/>
                    <a:pt x="252233" y="280939"/>
                  </a:cubicBezTo>
                  <a:cubicBezTo>
                    <a:pt x="263663" y="293321"/>
                    <a:pt x="276045" y="306656"/>
                    <a:pt x="276045" y="321896"/>
                  </a:cubicBezTo>
                  <a:cubicBezTo>
                    <a:pt x="276998" y="344756"/>
                    <a:pt x="250328" y="362854"/>
                    <a:pt x="224610" y="375236"/>
                  </a:cubicBezTo>
                  <a:cubicBezTo>
                    <a:pt x="194130" y="389524"/>
                    <a:pt x="161745" y="400954"/>
                    <a:pt x="128408" y="408574"/>
                  </a:cubicBezTo>
                  <a:cubicBezTo>
                    <a:pt x="112215" y="412384"/>
                    <a:pt x="94118" y="416194"/>
                    <a:pt x="83640" y="425719"/>
                  </a:cubicBezTo>
                  <a:cubicBezTo>
                    <a:pt x="63638" y="443816"/>
                    <a:pt x="75068" y="470486"/>
                    <a:pt x="90308" y="491441"/>
                  </a:cubicBezTo>
                  <a:cubicBezTo>
                    <a:pt x="116025" y="526684"/>
                    <a:pt x="148410" y="559069"/>
                    <a:pt x="169365" y="597169"/>
                  </a:cubicBezTo>
                  <a:cubicBezTo>
                    <a:pt x="190320" y="635269"/>
                    <a:pt x="196035" y="679084"/>
                    <a:pt x="168413" y="714326"/>
                  </a:cubicBezTo>
                  <a:cubicBezTo>
                    <a:pt x="140790" y="748616"/>
                    <a:pt x="88403" y="764809"/>
                    <a:pt x="41730" y="782906"/>
                  </a:cubicBezTo>
                  <a:cubicBezTo>
                    <a:pt x="24585" y="789574"/>
                    <a:pt x="6488" y="797194"/>
                    <a:pt x="1725" y="811481"/>
                  </a:cubicBezTo>
                  <a:cubicBezTo>
                    <a:pt x="-3990" y="825769"/>
                    <a:pt x="5535" y="841009"/>
                    <a:pt x="15060" y="853391"/>
                  </a:cubicBezTo>
                  <a:cubicBezTo>
                    <a:pt x="67448" y="925781"/>
                    <a:pt x="118883" y="999124"/>
                    <a:pt x="171270" y="1071514"/>
                  </a:cubicBezTo>
                  <a:cubicBezTo>
                    <a:pt x="102690" y="1118186"/>
                    <a:pt x="48398" y="1177241"/>
                    <a:pt x="14108" y="1241059"/>
                  </a:cubicBezTo>
                  <a:cubicBezTo>
                    <a:pt x="47445" y="1247726"/>
                    <a:pt x="80783" y="1253441"/>
                    <a:pt x="114120" y="1260109"/>
                  </a:cubicBezTo>
                  <a:cubicBezTo>
                    <a:pt x="114120" y="1260109"/>
                    <a:pt x="4496573" y="1303924"/>
                    <a:pt x="5381446" y="1260109"/>
                  </a:cubicBezTo>
                  <a:cubicBezTo>
                    <a:pt x="5408116" y="1259156"/>
                    <a:pt x="5433833" y="1258204"/>
                    <a:pt x="5460503" y="1259156"/>
                  </a:cubicBezTo>
                  <a:cubicBezTo>
                    <a:pt x="5472885" y="1204864"/>
                    <a:pt x="5453835" y="1147714"/>
                    <a:pt x="5408116" y="1103899"/>
                  </a:cubicBezTo>
                  <a:cubicBezTo>
                    <a:pt x="5402401" y="1099136"/>
                    <a:pt x="5396685" y="1093421"/>
                    <a:pt x="5394780" y="1086754"/>
                  </a:cubicBezTo>
                  <a:cubicBezTo>
                    <a:pt x="5391923" y="1076276"/>
                    <a:pt x="5399543" y="1066751"/>
                    <a:pt x="5409068" y="1059131"/>
                  </a:cubicBezTo>
                  <a:cubicBezTo>
                    <a:pt x="5453835" y="1020079"/>
                    <a:pt x="5530035" y="1001029"/>
                    <a:pt x="5554801" y="953404"/>
                  </a:cubicBezTo>
                  <a:cubicBezTo>
                    <a:pt x="5573851" y="917209"/>
                    <a:pt x="5553848" y="874346"/>
                    <a:pt x="5519558" y="844819"/>
                  </a:cubicBezTo>
                  <a:cubicBezTo>
                    <a:pt x="5485268" y="815291"/>
                    <a:pt x="5438596" y="797194"/>
                    <a:pt x="5392876" y="779096"/>
                  </a:cubicBezTo>
                  <a:cubicBezTo>
                    <a:pt x="5364301" y="767666"/>
                    <a:pt x="5330963" y="749569"/>
                    <a:pt x="5336678" y="725756"/>
                  </a:cubicBezTo>
                  <a:cubicBezTo>
                    <a:pt x="5339535" y="712421"/>
                    <a:pt x="5353823" y="701944"/>
                    <a:pt x="5368110" y="694324"/>
                  </a:cubicBezTo>
                  <a:cubicBezTo>
                    <a:pt x="5435738" y="654319"/>
                    <a:pt x="5519558" y="626696"/>
                    <a:pt x="5567183" y="572404"/>
                  </a:cubicBezTo>
                  <a:cubicBezTo>
                    <a:pt x="5578613" y="560021"/>
                    <a:pt x="5587185" y="544781"/>
                    <a:pt x="5585280" y="529541"/>
                  </a:cubicBezTo>
                  <a:cubicBezTo>
                    <a:pt x="5583376" y="507634"/>
                    <a:pt x="5561468" y="490489"/>
                    <a:pt x="5540513" y="476201"/>
                  </a:cubicBezTo>
                  <a:cubicBezTo>
                    <a:pt x="5468123" y="427624"/>
                    <a:pt x="5382398" y="392381"/>
                    <a:pt x="5298578" y="355234"/>
                  </a:cubicBezTo>
                  <a:cubicBezTo>
                    <a:pt x="5290005" y="351424"/>
                    <a:pt x="5280480" y="347614"/>
                    <a:pt x="5277623" y="339994"/>
                  </a:cubicBezTo>
                  <a:cubicBezTo>
                    <a:pt x="5272860" y="330469"/>
                    <a:pt x="5280480" y="320944"/>
                    <a:pt x="5288101" y="312371"/>
                  </a:cubicBezTo>
                  <a:cubicBezTo>
                    <a:pt x="5362396" y="232361"/>
                    <a:pt x="5470028" y="165686"/>
                    <a:pt x="5502413" y="71389"/>
                  </a:cubicBezTo>
                  <a:cubicBezTo>
                    <a:pt x="5433833" y="57101"/>
                    <a:pt x="5360491" y="53291"/>
                    <a:pt x="5290005" y="60911"/>
                  </a:cubicBezTo>
                  <a:cubicBezTo>
                    <a:pt x="5286196" y="59959"/>
                    <a:pt x="1064715" y="-78154"/>
                    <a:pt x="50303" y="64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6151773" y="1267163"/>
              <a:ext cx="87247" cy="89542"/>
            </a:xfrm>
            <a:custGeom>
              <a:avLst/>
              <a:gdLst/>
              <a:ahLst/>
              <a:cxnLst/>
              <a:rect l="l" t="t" r="r" b="b"/>
              <a:pathLst>
                <a:path w="87247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90488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6754706" y="923311"/>
              <a:ext cx="86533" cy="89535"/>
            </a:xfrm>
            <a:custGeom>
              <a:avLst/>
              <a:gdLst/>
              <a:ahLst/>
              <a:cxnLst/>
              <a:rect l="l" t="t" r="r" b="b"/>
              <a:pathLst>
                <a:path w="86533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89535"/>
                    <a:pt x="98869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6287981" y="506116"/>
              <a:ext cx="86879" cy="89542"/>
            </a:xfrm>
            <a:custGeom>
              <a:avLst/>
              <a:gdLst/>
              <a:ahLst/>
              <a:cxnLst/>
              <a:rect l="l" t="t" r="r" b="b"/>
              <a:pathLst>
                <a:path w="86879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90487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7370021" y="438488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7397643" y="1330980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8135831" y="918548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8729238" y="415628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8824488" y="1317646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9526481" y="882353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10134176" y="443251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10233236" y="1312883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</p:grpSp>
      <p:grpSp>
        <p:nvGrpSpPr>
          <p:cNvPr id="525" name="Google Shape;525;p32"/>
          <p:cNvGrpSpPr/>
          <p:nvPr/>
        </p:nvGrpSpPr>
        <p:grpSpPr>
          <a:xfrm rot="2112144">
            <a:off x="9877949" y="899389"/>
            <a:ext cx="2529871" cy="579563"/>
            <a:chOff x="5438339" y="233749"/>
            <a:chExt cx="5585545" cy="1279581"/>
          </a:xfrm>
        </p:grpSpPr>
        <p:sp>
          <p:nvSpPr>
            <p:cNvPr id="526" name="Google Shape;526;p32"/>
            <p:cNvSpPr/>
            <p:nvPr/>
          </p:nvSpPr>
          <p:spPr>
            <a:xfrm>
              <a:off x="5438339" y="233749"/>
              <a:ext cx="5585545" cy="1279581"/>
            </a:xfrm>
            <a:custGeom>
              <a:avLst/>
              <a:gdLst/>
              <a:ahLst/>
              <a:cxnLst/>
              <a:rect l="l" t="t" r="r" b="b"/>
              <a:pathLst>
                <a:path w="5585545" h="1279581" extrusionOk="0">
                  <a:moveTo>
                    <a:pt x="50303" y="64721"/>
                  </a:moveTo>
                  <a:cubicBezTo>
                    <a:pt x="-63997" y="80914"/>
                    <a:pt x="184605" y="208549"/>
                    <a:pt x="252233" y="280939"/>
                  </a:cubicBezTo>
                  <a:cubicBezTo>
                    <a:pt x="263663" y="293321"/>
                    <a:pt x="276045" y="306656"/>
                    <a:pt x="276045" y="321896"/>
                  </a:cubicBezTo>
                  <a:cubicBezTo>
                    <a:pt x="276998" y="344756"/>
                    <a:pt x="250328" y="362854"/>
                    <a:pt x="224610" y="375236"/>
                  </a:cubicBezTo>
                  <a:cubicBezTo>
                    <a:pt x="194130" y="389524"/>
                    <a:pt x="161745" y="400954"/>
                    <a:pt x="128408" y="408574"/>
                  </a:cubicBezTo>
                  <a:cubicBezTo>
                    <a:pt x="112215" y="412384"/>
                    <a:pt x="94118" y="416194"/>
                    <a:pt x="83640" y="425719"/>
                  </a:cubicBezTo>
                  <a:cubicBezTo>
                    <a:pt x="63638" y="443816"/>
                    <a:pt x="75068" y="470486"/>
                    <a:pt x="90308" y="491441"/>
                  </a:cubicBezTo>
                  <a:cubicBezTo>
                    <a:pt x="116025" y="526684"/>
                    <a:pt x="148410" y="559069"/>
                    <a:pt x="169365" y="597169"/>
                  </a:cubicBezTo>
                  <a:cubicBezTo>
                    <a:pt x="190320" y="635269"/>
                    <a:pt x="196035" y="679084"/>
                    <a:pt x="168413" y="714326"/>
                  </a:cubicBezTo>
                  <a:cubicBezTo>
                    <a:pt x="140790" y="748616"/>
                    <a:pt x="88403" y="764809"/>
                    <a:pt x="41730" y="782906"/>
                  </a:cubicBezTo>
                  <a:cubicBezTo>
                    <a:pt x="24585" y="789574"/>
                    <a:pt x="6488" y="797194"/>
                    <a:pt x="1725" y="811481"/>
                  </a:cubicBezTo>
                  <a:cubicBezTo>
                    <a:pt x="-3990" y="825769"/>
                    <a:pt x="5535" y="841009"/>
                    <a:pt x="15060" y="853391"/>
                  </a:cubicBezTo>
                  <a:cubicBezTo>
                    <a:pt x="67448" y="925781"/>
                    <a:pt x="118883" y="999124"/>
                    <a:pt x="171270" y="1071514"/>
                  </a:cubicBezTo>
                  <a:cubicBezTo>
                    <a:pt x="102690" y="1118186"/>
                    <a:pt x="48398" y="1177241"/>
                    <a:pt x="14108" y="1241059"/>
                  </a:cubicBezTo>
                  <a:cubicBezTo>
                    <a:pt x="47445" y="1247726"/>
                    <a:pt x="80783" y="1253441"/>
                    <a:pt x="114120" y="1260109"/>
                  </a:cubicBezTo>
                  <a:cubicBezTo>
                    <a:pt x="114120" y="1260109"/>
                    <a:pt x="4496573" y="1303924"/>
                    <a:pt x="5381446" y="1260109"/>
                  </a:cubicBezTo>
                  <a:cubicBezTo>
                    <a:pt x="5408116" y="1259156"/>
                    <a:pt x="5433833" y="1258204"/>
                    <a:pt x="5460503" y="1259156"/>
                  </a:cubicBezTo>
                  <a:cubicBezTo>
                    <a:pt x="5472885" y="1204864"/>
                    <a:pt x="5453835" y="1147714"/>
                    <a:pt x="5408116" y="1103899"/>
                  </a:cubicBezTo>
                  <a:cubicBezTo>
                    <a:pt x="5402401" y="1099136"/>
                    <a:pt x="5396685" y="1093421"/>
                    <a:pt x="5394780" y="1086754"/>
                  </a:cubicBezTo>
                  <a:cubicBezTo>
                    <a:pt x="5391923" y="1076276"/>
                    <a:pt x="5399543" y="1066751"/>
                    <a:pt x="5409068" y="1059131"/>
                  </a:cubicBezTo>
                  <a:cubicBezTo>
                    <a:pt x="5453835" y="1020079"/>
                    <a:pt x="5530035" y="1001029"/>
                    <a:pt x="5554801" y="953404"/>
                  </a:cubicBezTo>
                  <a:cubicBezTo>
                    <a:pt x="5573851" y="917209"/>
                    <a:pt x="5553848" y="874346"/>
                    <a:pt x="5519558" y="844819"/>
                  </a:cubicBezTo>
                  <a:cubicBezTo>
                    <a:pt x="5485268" y="815291"/>
                    <a:pt x="5438596" y="797194"/>
                    <a:pt x="5392876" y="779096"/>
                  </a:cubicBezTo>
                  <a:cubicBezTo>
                    <a:pt x="5364301" y="767666"/>
                    <a:pt x="5330963" y="749569"/>
                    <a:pt x="5336678" y="725756"/>
                  </a:cubicBezTo>
                  <a:cubicBezTo>
                    <a:pt x="5339535" y="712421"/>
                    <a:pt x="5353823" y="701944"/>
                    <a:pt x="5368110" y="694324"/>
                  </a:cubicBezTo>
                  <a:cubicBezTo>
                    <a:pt x="5435738" y="654319"/>
                    <a:pt x="5519558" y="626696"/>
                    <a:pt x="5567183" y="572404"/>
                  </a:cubicBezTo>
                  <a:cubicBezTo>
                    <a:pt x="5578613" y="560021"/>
                    <a:pt x="5587185" y="544781"/>
                    <a:pt x="5585280" y="529541"/>
                  </a:cubicBezTo>
                  <a:cubicBezTo>
                    <a:pt x="5583376" y="507634"/>
                    <a:pt x="5561468" y="490489"/>
                    <a:pt x="5540513" y="476201"/>
                  </a:cubicBezTo>
                  <a:cubicBezTo>
                    <a:pt x="5468123" y="427624"/>
                    <a:pt x="5382398" y="392381"/>
                    <a:pt x="5298578" y="355234"/>
                  </a:cubicBezTo>
                  <a:cubicBezTo>
                    <a:pt x="5290005" y="351424"/>
                    <a:pt x="5280480" y="347614"/>
                    <a:pt x="5277623" y="339994"/>
                  </a:cubicBezTo>
                  <a:cubicBezTo>
                    <a:pt x="5272860" y="330469"/>
                    <a:pt x="5280480" y="320944"/>
                    <a:pt x="5288101" y="312371"/>
                  </a:cubicBezTo>
                  <a:cubicBezTo>
                    <a:pt x="5362396" y="232361"/>
                    <a:pt x="5470028" y="165686"/>
                    <a:pt x="5502413" y="71389"/>
                  </a:cubicBezTo>
                  <a:cubicBezTo>
                    <a:pt x="5433833" y="57101"/>
                    <a:pt x="5360491" y="53291"/>
                    <a:pt x="5290005" y="60911"/>
                  </a:cubicBezTo>
                  <a:cubicBezTo>
                    <a:pt x="5286196" y="59959"/>
                    <a:pt x="1064715" y="-78154"/>
                    <a:pt x="50303" y="64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6151773" y="1267163"/>
              <a:ext cx="87247" cy="89542"/>
            </a:xfrm>
            <a:custGeom>
              <a:avLst/>
              <a:gdLst/>
              <a:ahLst/>
              <a:cxnLst/>
              <a:rect l="l" t="t" r="r" b="b"/>
              <a:pathLst>
                <a:path w="87247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90488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6754706" y="923311"/>
              <a:ext cx="86533" cy="89535"/>
            </a:xfrm>
            <a:custGeom>
              <a:avLst/>
              <a:gdLst/>
              <a:ahLst/>
              <a:cxnLst/>
              <a:rect l="l" t="t" r="r" b="b"/>
              <a:pathLst>
                <a:path w="86533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89535"/>
                    <a:pt x="98869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6287981" y="506116"/>
              <a:ext cx="86879" cy="89542"/>
            </a:xfrm>
            <a:custGeom>
              <a:avLst/>
              <a:gdLst/>
              <a:ahLst/>
              <a:cxnLst/>
              <a:rect l="l" t="t" r="r" b="b"/>
              <a:pathLst>
                <a:path w="86879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90487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7370021" y="438488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7397643" y="1330980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35831" y="918548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729238" y="415628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824488" y="1317646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9526481" y="882353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10134176" y="443251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10233236" y="1312883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54A930-D21C-41B5-8450-774782378C19}"/>
              </a:ext>
            </a:extLst>
          </p:cNvPr>
          <p:cNvSpPr txBox="1"/>
          <p:nvPr/>
        </p:nvSpPr>
        <p:spPr>
          <a:xfrm>
            <a:off x="2651085" y="1271666"/>
            <a:ext cx="8657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000" b="1">
                <a:solidFill>
                  <a:srgbClr val="C1E6E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Ȧẅ Ǉí</a:t>
            </a:r>
            <a:r>
              <a:rPr lang="el-GR" sz="5000" b="1">
                <a:solidFill>
                  <a:srgbClr val="C1E6E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ε Δ˙ </a:t>
            </a:r>
            <a:r>
              <a:rPr lang="en-US" sz="5000" b="1">
                <a:solidFill>
                  <a:srgbClr val="C1E6E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ẘộ</a:t>
            </a:r>
            <a:r>
              <a:rPr lang="el-GR" sz="5000" b="1">
                <a:solidFill>
                  <a:srgbClr val="C1E6E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Τ΅ </a:t>
            </a:r>
            <a:r>
              <a:rPr lang="en-US" sz="5000" b="1">
                <a:solidFill>
                  <a:srgbClr val="C1E6E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CȄử Đồ</a:t>
            </a:r>
            <a:r>
              <a:rPr lang="el-GR" sz="5000" b="1">
                <a:solidFill>
                  <a:srgbClr val="C1E6E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en-US" sz="5000" b="1">
                <a:solidFill>
                  <a:srgbClr val="C1E6E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ǡẃ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C1E6EA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="" xmlns:a16="http://schemas.microsoft.com/office/drawing/2014/main" id="{5163EF9A-98DE-428D-B083-44B6873F46D2}"/>
              </a:ext>
            </a:extLst>
          </p:cNvPr>
          <p:cNvSpPr txBox="1">
            <a:spLocks/>
          </p:cNvSpPr>
          <p:nvPr/>
        </p:nvSpPr>
        <p:spPr>
          <a:xfrm>
            <a:off x="1889032" y="2020924"/>
            <a:ext cx="8288057" cy="450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07950" indent="0" algn="just">
              <a:buNone/>
            </a:pPr>
            <a:r>
              <a:rPr lang="en-US" sz="3000">
                <a:latin typeface="HP001" panose="020B0603050302020204" pitchFamily="34" charset="0"/>
                <a:ea typeface="HP001" panose="020B0603050302020204" pitchFamily="34" charset="0"/>
              </a:rPr>
              <a:t>	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Sau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δ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i đã ȬǞ Ǉrờ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Τ΅,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CȄử Đồ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 ǡẃ cò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 ηΗ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ʵu ẚɦȰ ẘ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ển ẚɪʏ giúp dɤȰ đɁʏ giặɖ.</a:t>
            </a:r>
          </a:p>
          <a:p>
            <a:pPr marL="107950" indent="0" algn="just">
              <a:buNone/>
            </a:pP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	NḓɤȰ dɤȰ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θ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i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ớ cô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 ơ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CȄử Đồ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 ǡẃ, ẚập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Α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ền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κ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ờ ở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ηΗ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ʵu ǻơ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Τ΅ χ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Ĺn Ȥô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 Hồ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ḑ.  ǢʨȰḑ Ǉừ đó ẘɈȰḑ ǻɞʎ, Ȩ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ố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Τή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Ǻấ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Ἣ κ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ɁȰḑ Ǻùa xuɤȰ, cả Ǻộ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Τή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ȫʦȰḑ bờ bãi Ȥô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 Hồ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 ẚại ǻô ǻứɖ ẚɂʎ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Δ˙,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Ǻở ẘộ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Τ΅ Α˘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Ǉưở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ớ ô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ḑ.</a:t>
            </a:r>
          </a:p>
          <a:p>
            <a:pPr marL="107950" indent="0" algn="just">
              <a:buNone/>
            </a:pP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					Tȇʰo Ho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ɂȰḑ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ϋ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ɐ</a:t>
            </a:r>
            <a:endParaRPr lang="en-US" sz="300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01B08B1-FE96-4322-ABDC-B393070844F8}"/>
              </a:ext>
            </a:extLst>
          </p:cNvPr>
          <p:cNvGrpSpPr/>
          <p:nvPr/>
        </p:nvGrpSpPr>
        <p:grpSpPr>
          <a:xfrm>
            <a:off x="193627" y="2133439"/>
            <a:ext cx="1661178" cy="936437"/>
            <a:chOff x="193627" y="2133439"/>
            <a:chExt cx="1661178" cy="936437"/>
          </a:xfrm>
        </p:grpSpPr>
        <p:sp>
          <p:nvSpPr>
            <p:cNvPr id="5" name="Left Bracket 4">
              <a:extLst>
                <a:ext uri="{FF2B5EF4-FFF2-40B4-BE49-F238E27FC236}">
                  <a16:creationId xmlns="" xmlns:a16="http://schemas.microsoft.com/office/drawing/2014/main" id="{D8D1253A-CAB2-4639-9A46-BAFD19950EEB}"/>
                </a:ext>
              </a:extLst>
            </p:cNvPr>
            <p:cNvSpPr/>
            <p:nvPr/>
          </p:nvSpPr>
          <p:spPr>
            <a:xfrm>
              <a:off x="1540959" y="2133439"/>
              <a:ext cx="238785" cy="936437"/>
            </a:xfrm>
            <a:prstGeom prst="leftBracket">
              <a:avLst>
                <a:gd name="adj" fmla="val 61624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P001" panose="020B0603050302020204" pitchFamily="34" charset="0"/>
                <a:ea typeface="HP001" panose="020B06030503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19B6DF3-164D-4288-9269-5D49D32730E4}"/>
                </a:ext>
              </a:extLst>
            </p:cNvPr>
            <p:cNvSpPr txBox="1"/>
            <p:nvPr/>
          </p:nvSpPr>
          <p:spPr>
            <a:xfrm>
              <a:off x="193627" y="2515738"/>
              <a:ext cx="16611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Đoạn 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C5051BC-B66B-41ED-988D-3069644B5023}"/>
              </a:ext>
            </a:extLst>
          </p:cNvPr>
          <p:cNvGrpSpPr/>
          <p:nvPr/>
        </p:nvGrpSpPr>
        <p:grpSpPr>
          <a:xfrm>
            <a:off x="140860" y="3168046"/>
            <a:ext cx="1661178" cy="2496878"/>
            <a:chOff x="140860" y="3168046"/>
            <a:chExt cx="1661178" cy="2496878"/>
          </a:xfrm>
        </p:grpSpPr>
        <p:sp>
          <p:nvSpPr>
            <p:cNvPr id="36" name="Left Bracket 35">
              <a:extLst>
                <a:ext uri="{FF2B5EF4-FFF2-40B4-BE49-F238E27FC236}">
                  <a16:creationId xmlns="" xmlns:a16="http://schemas.microsoft.com/office/drawing/2014/main" id="{40D4C1BE-2748-41E3-AB4B-04BBFF1E2BA7}"/>
                </a:ext>
              </a:extLst>
            </p:cNvPr>
            <p:cNvSpPr/>
            <p:nvPr/>
          </p:nvSpPr>
          <p:spPr>
            <a:xfrm>
              <a:off x="1550879" y="3168046"/>
              <a:ext cx="228866" cy="2496878"/>
            </a:xfrm>
            <a:prstGeom prst="leftBracket">
              <a:avLst>
                <a:gd name="adj" fmla="val 61624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P001" panose="020B0603050302020204" pitchFamily="34" charset="0"/>
                <a:ea typeface="HP001" panose="020B06030503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1A0EB18-BE79-4C53-9D08-738BC276F301}"/>
                </a:ext>
              </a:extLst>
            </p:cNvPr>
            <p:cNvSpPr txBox="1"/>
            <p:nvPr/>
          </p:nvSpPr>
          <p:spPr>
            <a:xfrm>
              <a:off x="140860" y="4299210"/>
              <a:ext cx="16611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Đoạn 2</a:t>
              </a:r>
            </a:p>
          </p:txBody>
        </p:sp>
      </p:grpSp>
      <p:sp>
        <p:nvSpPr>
          <p:cNvPr id="43" name="Text Placeholder 2">
            <a:extLst>
              <a:ext uri="{FF2B5EF4-FFF2-40B4-BE49-F238E27FC236}">
                <a16:creationId xmlns="" xmlns:a16="http://schemas.microsoft.com/office/drawing/2014/main" id="{E8E54499-5511-4C4A-BF92-923568A6AB5A}"/>
              </a:ext>
            </a:extLst>
          </p:cNvPr>
          <p:cNvSpPr txBox="1">
            <a:spLocks/>
          </p:cNvSpPr>
          <p:nvPr/>
        </p:nvSpPr>
        <p:spPr>
          <a:xfrm>
            <a:off x="1889032" y="2020924"/>
            <a:ext cx="8288057" cy="450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107950" indent="0" algn="just">
              <a:buNone/>
            </a:pPr>
            <a:r>
              <a:rPr lang="en-US" sz="3000">
                <a:latin typeface="HP001" panose="020B0603050302020204" pitchFamily="34" charset="0"/>
                <a:ea typeface="HP001" panose="020B0603050302020204" pitchFamily="34" charset="0"/>
              </a:rPr>
              <a:t>	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Sau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δ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i đã ȬǞ Ǉrờ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Τ΅, 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CȄử Đồ</a:t>
            </a:r>
            <a:r>
              <a:rPr lang="el-GR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 ǡẃ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 cò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 ηΗ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ʵu ẚɦȰ ẘ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ển ẚɪʏ giúp dɤȰ đɁʏ giặɖ.</a:t>
            </a:r>
          </a:p>
          <a:p>
            <a:pPr marL="107950" indent="0" algn="just">
              <a:buNone/>
            </a:pP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	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NḓɤȰ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 dɤȰ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θ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i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ớ cô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 ơ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 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CȄử Đồ</a:t>
            </a:r>
            <a:r>
              <a:rPr lang="el-GR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 ǡẃ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, ẚập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Α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ền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κ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ờ ở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ηΗ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ʵu ǻơ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Τ΅ χ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Ĺn Ȥô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 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Hồ</a:t>
            </a:r>
            <a:r>
              <a:rPr lang="el-GR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.  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ǢʨȰḑ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 Ǉừ đó ẘɈȰḑ ǻɞʎ, Ȩ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ố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Τή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Ǻấ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Ἣ κ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ɁȰḑ Ǻùa xuɤȰ, cả Ǻộ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Τή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ȫʦȰḑ bờ bãi Ȥô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 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Hồ</a:t>
            </a:r>
            <a:r>
              <a:rPr lang="el-GR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ḑ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 ẚại ǻô ǻứɖ ẚɂʎ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Δ˙,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Ǻở ẘộ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Τ΅ Α˘ 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Ǉưở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ớ ô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ḑ.</a:t>
            </a:r>
          </a:p>
          <a:p>
            <a:pPr marL="107950" indent="0" algn="just">
              <a:buNone/>
            </a:pP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					Tȇʰo Ho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ɂȰḑ </a:t>
            </a:r>
            <a:r>
              <a:rPr lang="el-GR" sz="3000">
                <a:latin typeface="HP001" panose="020B0603050302020204" pitchFamily="34" charset="0"/>
                <a:ea typeface="HP001" panose="020B0603050302020204" pitchFamily="34" charset="0"/>
              </a:rPr>
              <a:t>ϋ</a:t>
            </a:r>
            <a:r>
              <a:rPr lang="vi-VN" sz="3000">
                <a:latin typeface="HP001" panose="020B0603050302020204" pitchFamily="34" charset="0"/>
                <a:ea typeface="HP001" panose="020B0603050302020204" pitchFamily="34" charset="0"/>
              </a:rPr>
              <a:t>ɐ</a:t>
            </a:r>
            <a:endParaRPr lang="en-US" sz="300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42FF65-6928-4B6E-9692-DFEC1ADE7606}"/>
              </a:ext>
            </a:extLst>
          </p:cNvPr>
          <p:cNvSpPr txBox="1"/>
          <p:nvPr/>
        </p:nvSpPr>
        <p:spPr>
          <a:xfrm>
            <a:off x="8650530" y="3805647"/>
            <a:ext cx="62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</a:rPr>
              <a:t>(2)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26C2357-D35F-4C40-A1B8-412E3EA8F920}"/>
              </a:ext>
            </a:extLst>
          </p:cNvPr>
          <p:cNvSpPr txBox="1"/>
          <p:nvPr/>
        </p:nvSpPr>
        <p:spPr>
          <a:xfrm>
            <a:off x="7545504" y="2755623"/>
            <a:ext cx="62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</a:rPr>
              <a:t>(1)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4DC7EC9-2F29-4DFA-826A-BCB0CC6C33D9}"/>
              </a:ext>
            </a:extLst>
          </p:cNvPr>
          <p:cNvSpPr txBox="1"/>
          <p:nvPr/>
        </p:nvSpPr>
        <p:spPr>
          <a:xfrm>
            <a:off x="5937739" y="5380627"/>
            <a:ext cx="62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235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/>
      <p:bldP spid="4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="" xmlns:a16="http://schemas.microsoft.com/office/drawing/2014/main" id="{13129148-FB6D-4B96-A779-D211F751614E}"/>
              </a:ext>
            </a:extLst>
          </p:cNvPr>
          <p:cNvSpPr/>
          <p:nvPr/>
        </p:nvSpPr>
        <p:spPr>
          <a:xfrm>
            <a:off x="1633567" y="131809"/>
            <a:ext cx="8306079" cy="1030781"/>
          </a:xfrm>
          <a:prstGeom prst="ribbon2">
            <a:avLst>
              <a:gd name="adj1" fmla="val 9755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6E38AE0-E6F2-4013-AD3E-3E7BAC8E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065" y="286206"/>
            <a:ext cx="4949618" cy="763500"/>
          </a:xfrm>
        </p:spPr>
        <p:txBody>
          <a:bodyPr/>
          <a:lstStyle/>
          <a:p>
            <a:r>
              <a:rPr lang="en-US" b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</a:rPr>
              <a:t>Tìm hiểu </a:t>
            </a:r>
            <a:r>
              <a:rPr lang="vi-VN" b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</a:rPr>
              <a:t>bài</a:t>
            </a:r>
            <a:endParaRPr lang="en-US" b="1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4193871-5534-43D4-B19E-A0DD26526600}"/>
              </a:ext>
            </a:extLst>
          </p:cNvPr>
          <p:cNvSpPr txBox="1"/>
          <p:nvPr/>
        </p:nvSpPr>
        <p:spPr>
          <a:xfrm>
            <a:off x="743406" y="1983125"/>
            <a:ext cx="10427677" cy="397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Vş Ȥao 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η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ɤȰ dɤȰ ẚại ẚuô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 θ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i 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η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ớ cô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ơ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 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của ô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CȄử Đồ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ǡẃ?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b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) Vş ô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ηΗ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ʵu ẚɦȰ ẘ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Η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ển ẚɪʏ 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Α˘ 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giúp dɤȰ đɁʏ giặɖ.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b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) Vş ô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đã 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Γ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ʴt du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Ώ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ǘn cɸȰḑ cô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úa ǡ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μ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ên ǣʤȰḑ.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b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) Vş ô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ẚà ǻgườ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Τ΅ 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ẘ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Η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ʴu 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κ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ảo ȩà 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ɞʎ 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ỉ.</a:t>
            </a:r>
            <a:endParaRPr lang="en-US" sz="3500" b="1">
              <a:solidFill>
                <a:schemeClr val="tx1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E5BAA1D-E0D9-436B-B699-F1C97B442A35}"/>
              </a:ext>
            </a:extLst>
          </p:cNvPr>
          <p:cNvSpPr txBox="1"/>
          <p:nvPr/>
        </p:nvSpPr>
        <p:spPr>
          <a:xfrm>
            <a:off x="743406" y="1983125"/>
            <a:ext cx="10427677" cy="397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Vş Ȥao 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η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ɤȰ dɤȰ ẚại ẚuô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 θ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i 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η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ớ cô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ơ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 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của ô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CȄử Đồ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ǡẃ?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b="1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) Vş ô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ηΗ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ʵu ẚɦȰ ẘ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Η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ển ẚɪʏ </a:t>
            </a:r>
            <a:r>
              <a:rPr lang="el-GR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Α˘ </a:t>
            </a:r>
            <a:r>
              <a:rPr lang="vi-VN" sz="35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giúp dɤȰ đɁʏ giặɖ.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b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) Vş ô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đã 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Γ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ʴt du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Ώ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ǘn cɸȰḑ cô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úa ǡ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μ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ên ǣʤȰḑ.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500" b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) Vş ô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ẚà ǻgườ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Τ΅ 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ẘ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Η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ʴu 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κ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ảo ȩà 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ɞʎ </a:t>
            </a:r>
            <a:r>
              <a:rPr lang="el-GR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vi-VN" sz="35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ỉ.</a:t>
            </a:r>
            <a:endParaRPr lang="en-US" sz="3500" b="1">
              <a:solidFill>
                <a:schemeClr val="tx1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1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="" xmlns:a16="http://schemas.microsoft.com/office/drawing/2014/main" id="{13129148-FB6D-4B96-A779-D211F751614E}"/>
              </a:ext>
            </a:extLst>
          </p:cNvPr>
          <p:cNvSpPr/>
          <p:nvPr/>
        </p:nvSpPr>
        <p:spPr>
          <a:xfrm>
            <a:off x="1633567" y="131809"/>
            <a:ext cx="8306079" cy="1030781"/>
          </a:xfrm>
          <a:prstGeom prst="ribbon2">
            <a:avLst>
              <a:gd name="adj1" fmla="val 9755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6E38AE0-E6F2-4013-AD3E-3E7BAC8E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065" y="286206"/>
            <a:ext cx="4949618" cy="763500"/>
          </a:xfrm>
        </p:spPr>
        <p:txBody>
          <a:bodyPr/>
          <a:lstStyle/>
          <a:p>
            <a:r>
              <a:rPr lang="en-US" b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</a:rPr>
              <a:t>Tìm hiểu </a:t>
            </a:r>
            <a:r>
              <a:rPr lang="vi-VN" b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</a:rPr>
              <a:t>bài</a:t>
            </a:r>
            <a:endParaRPr lang="en-US" b="1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A8276F-4728-4538-A177-F295E47BA367}"/>
              </a:ext>
            </a:extLst>
          </p:cNvPr>
          <p:cNvSpPr txBox="1"/>
          <p:nvPr/>
        </p:nvSpPr>
        <p:spPr>
          <a:xfrm>
            <a:off x="1032531" y="1973038"/>
            <a:ext cx="1012693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NḓɤȰ dɤȰ đã ẚɂʎ gì </a:t>
            </a:r>
            <a:r>
              <a:rPr lang="el-GR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Α˘ θ</a:t>
            </a:r>
            <a:r>
              <a:rPr lang="vi-VN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i </a:t>
            </a:r>
            <a:r>
              <a:rPr lang="el-GR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η</a:t>
            </a:r>
            <a:r>
              <a:rPr lang="vi-VN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ớ cô</a:t>
            </a:r>
            <a:r>
              <a:rPr lang="el-GR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vi-VN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ơ</a:t>
            </a:r>
            <a:r>
              <a:rPr lang="el-GR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 </a:t>
            </a:r>
            <a:r>
              <a:rPr lang="vi-VN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đó?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a) NḓɤȰ dɤȰ đã </a:t>
            </a:r>
            <a:r>
              <a:rPr lang="en-US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tổ chức</a:t>
            </a: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l-GR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Δ˙ </a:t>
            </a: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ẘộ</a:t>
            </a:r>
            <a:r>
              <a:rPr lang="el-GR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Τ΅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ɘ) NḓɤȰ dɤȰ đã ẚập </a:t>
            </a:r>
            <a:r>
              <a:rPr lang="el-GR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Α</a:t>
            </a: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ền </a:t>
            </a:r>
            <a:r>
              <a:rPr lang="el-GR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κ</a:t>
            </a: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ờ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ɖ) NḓɤȰ dɤȰ ẚập </a:t>
            </a:r>
            <a:r>
              <a:rPr lang="el-GR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Α</a:t>
            </a: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ền </a:t>
            </a:r>
            <a:r>
              <a:rPr lang="el-GR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κ</a:t>
            </a: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ờ ȩà </a:t>
            </a:r>
            <a:r>
              <a:rPr lang="en-US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tổ chức</a:t>
            </a: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l-GR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Δ˙ </a:t>
            </a: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ẘộ</a:t>
            </a:r>
            <a:r>
              <a:rPr lang="el-GR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Τ΅.</a:t>
            </a:r>
            <a:endParaRPr lang="en-US" sz="4000" b="1">
              <a:solidFill>
                <a:schemeClr val="tx1"/>
              </a:solidFill>
              <a:effectLst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67E754E-23B8-4A12-9404-611E878C3789}"/>
              </a:ext>
            </a:extLst>
          </p:cNvPr>
          <p:cNvSpPr txBox="1"/>
          <p:nvPr/>
        </p:nvSpPr>
        <p:spPr>
          <a:xfrm>
            <a:off x="1032531" y="1973038"/>
            <a:ext cx="1012693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NḓɤȰ dɤȰ đã ẚɂʎ gì </a:t>
            </a:r>
            <a:r>
              <a:rPr lang="el-GR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Α˘ θ</a:t>
            </a:r>
            <a:r>
              <a:rPr lang="vi-VN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i </a:t>
            </a:r>
            <a:r>
              <a:rPr lang="el-GR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η</a:t>
            </a:r>
            <a:r>
              <a:rPr lang="vi-VN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ớ cô</a:t>
            </a:r>
            <a:r>
              <a:rPr lang="el-GR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</a:t>
            </a:r>
            <a:r>
              <a:rPr lang="vi-VN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ḑ ơ</a:t>
            </a:r>
            <a:r>
              <a:rPr lang="el-GR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Ϊ </a:t>
            </a:r>
            <a:r>
              <a:rPr lang="vi-VN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đó?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a) NḓɤȰ dɤȰ đã </a:t>
            </a:r>
            <a:r>
              <a:rPr lang="en-US" sz="4000" b="1">
                <a:solidFill>
                  <a:schemeClr val="tx1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tổ chức</a:t>
            </a: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l-GR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Δ˙ </a:t>
            </a: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ẘộ</a:t>
            </a:r>
            <a:r>
              <a:rPr lang="el-GR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Τ΅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ɘ) NḓɤȰ dɤȰ đã ẚập </a:t>
            </a:r>
            <a:r>
              <a:rPr lang="el-GR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Α</a:t>
            </a: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ền </a:t>
            </a:r>
            <a:r>
              <a:rPr lang="el-GR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κ</a:t>
            </a:r>
            <a:r>
              <a:rPr lang="vi-VN" sz="4000" b="1">
                <a:solidFill>
                  <a:schemeClr val="tx1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ờ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ɖ) NḓɤȰ dɤȰ ẚập </a:t>
            </a:r>
            <a:r>
              <a:rPr lang="el-GR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Α</a:t>
            </a:r>
            <a:r>
              <a:rPr lang="vi-VN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ền </a:t>
            </a:r>
            <a:r>
              <a:rPr lang="el-GR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κ</a:t>
            </a:r>
            <a:r>
              <a:rPr lang="vi-VN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ờ ȩà </a:t>
            </a:r>
            <a:r>
              <a:rPr lang="en-US" sz="4000" b="1">
                <a:solidFill>
                  <a:srgbClr val="C0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tổ chức</a:t>
            </a:r>
            <a:r>
              <a:rPr lang="vi-VN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l-GR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Δ˙ </a:t>
            </a:r>
            <a:r>
              <a:rPr lang="vi-VN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ẘộ</a:t>
            </a:r>
            <a:r>
              <a:rPr lang="el-GR" sz="4000" b="1">
                <a:solidFill>
                  <a:srgbClr val="C00000"/>
                </a:solidFill>
                <a:effectLst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Τ΅.</a:t>
            </a:r>
            <a:endParaRPr lang="en-US" sz="4000" b="1">
              <a:solidFill>
                <a:srgbClr val="C00000"/>
              </a:solidFill>
              <a:effectLst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373;p27">
            <a:extLst>
              <a:ext uri="{FF2B5EF4-FFF2-40B4-BE49-F238E27FC236}">
                <a16:creationId xmlns="" xmlns:a16="http://schemas.microsoft.com/office/drawing/2014/main" id="{F6E9528E-34A2-4754-B439-86E6A01ECEC3}"/>
              </a:ext>
            </a:extLst>
          </p:cNvPr>
          <p:cNvGrpSpPr/>
          <p:nvPr/>
        </p:nvGrpSpPr>
        <p:grpSpPr>
          <a:xfrm>
            <a:off x="3692971" y="385562"/>
            <a:ext cx="4315041" cy="579563"/>
            <a:chOff x="5438339" y="233749"/>
            <a:chExt cx="5585545" cy="1279581"/>
          </a:xfrm>
        </p:grpSpPr>
        <p:sp>
          <p:nvSpPr>
            <p:cNvPr id="57" name="Google Shape;374;p27">
              <a:extLst>
                <a:ext uri="{FF2B5EF4-FFF2-40B4-BE49-F238E27FC236}">
                  <a16:creationId xmlns="" xmlns:a16="http://schemas.microsoft.com/office/drawing/2014/main" id="{30A1A180-26D8-4131-AA93-C0F6826229BE}"/>
                </a:ext>
              </a:extLst>
            </p:cNvPr>
            <p:cNvSpPr/>
            <p:nvPr/>
          </p:nvSpPr>
          <p:spPr>
            <a:xfrm>
              <a:off x="5438339" y="233749"/>
              <a:ext cx="5585545" cy="1279581"/>
            </a:xfrm>
            <a:custGeom>
              <a:avLst/>
              <a:gdLst/>
              <a:ahLst/>
              <a:cxnLst/>
              <a:rect l="l" t="t" r="r" b="b"/>
              <a:pathLst>
                <a:path w="5585545" h="1279581" extrusionOk="0">
                  <a:moveTo>
                    <a:pt x="50303" y="64721"/>
                  </a:moveTo>
                  <a:cubicBezTo>
                    <a:pt x="-63997" y="80914"/>
                    <a:pt x="184605" y="208549"/>
                    <a:pt x="252233" y="280939"/>
                  </a:cubicBezTo>
                  <a:cubicBezTo>
                    <a:pt x="263663" y="293321"/>
                    <a:pt x="276045" y="306656"/>
                    <a:pt x="276045" y="321896"/>
                  </a:cubicBezTo>
                  <a:cubicBezTo>
                    <a:pt x="276998" y="344756"/>
                    <a:pt x="250328" y="362854"/>
                    <a:pt x="224610" y="375236"/>
                  </a:cubicBezTo>
                  <a:cubicBezTo>
                    <a:pt x="194130" y="389524"/>
                    <a:pt x="161745" y="400954"/>
                    <a:pt x="128408" y="408574"/>
                  </a:cubicBezTo>
                  <a:cubicBezTo>
                    <a:pt x="112215" y="412384"/>
                    <a:pt x="94118" y="416194"/>
                    <a:pt x="83640" y="425719"/>
                  </a:cubicBezTo>
                  <a:cubicBezTo>
                    <a:pt x="63638" y="443816"/>
                    <a:pt x="75068" y="470486"/>
                    <a:pt x="90308" y="491441"/>
                  </a:cubicBezTo>
                  <a:cubicBezTo>
                    <a:pt x="116025" y="526684"/>
                    <a:pt x="148410" y="559069"/>
                    <a:pt x="169365" y="597169"/>
                  </a:cubicBezTo>
                  <a:cubicBezTo>
                    <a:pt x="190320" y="635269"/>
                    <a:pt x="196035" y="679084"/>
                    <a:pt x="168413" y="714326"/>
                  </a:cubicBezTo>
                  <a:cubicBezTo>
                    <a:pt x="140790" y="748616"/>
                    <a:pt x="88403" y="764809"/>
                    <a:pt x="41730" y="782906"/>
                  </a:cubicBezTo>
                  <a:cubicBezTo>
                    <a:pt x="24585" y="789574"/>
                    <a:pt x="6488" y="797194"/>
                    <a:pt x="1725" y="811481"/>
                  </a:cubicBezTo>
                  <a:cubicBezTo>
                    <a:pt x="-3990" y="825769"/>
                    <a:pt x="5535" y="841009"/>
                    <a:pt x="15060" y="853391"/>
                  </a:cubicBezTo>
                  <a:cubicBezTo>
                    <a:pt x="67448" y="925781"/>
                    <a:pt x="118883" y="999124"/>
                    <a:pt x="171270" y="1071514"/>
                  </a:cubicBezTo>
                  <a:cubicBezTo>
                    <a:pt x="102690" y="1118186"/>
                    <a:pt x="48398" y="1177241"/>
                    <a:pt x="14108" y="1241059"/>
                  </a:cubicBezTo>
                  <a:cubicBezTo>
                    <a:pt x="47445" y="1247726"/>
                    <a:pt x="80783" y="1253441"/>
                    <a:pt x="114120" y="1260109"/>
                  </a:cubicBezTo>
                  <a:cubicBezTo>
                    <a:pt x="114120" y="1260109"/>
                    <a:pt x="4496573" y="1303924"/>
                    <a:pt x="5381446" y="1260109"/>
                  </a:cubicBezTo>
                  <a:cubicBezTo>
                    <a:pt x="5408116" y="1259156"/>
                    <a:pt x="5433833" y="1258204"/>
                    <a:pt x="5460503" y="1259156"/>
                  </a:cubicBezTo>
                  <a:cubicBezTo>
                    <a:pt x="5472885" y="1204864"/>
                    <a:pt x="5453835" y="1147714"/>
                    <a:pt x="5408116" y="1103899"/>
                  </a:cubicBezTo>
                  <a:cubicBezTo>
                    <a:pt x="5402401" y="1099136"/>
                    <a:pt x="5396685" y="1093421"/>
                    <a:pt x="5394780" y="1086754"/>
                  </a:cubicBezTo>
                  <a:cubicBezTo>
                    <a:pt x="5391923" y="1076276"/>
                    <a:pt x="5399543" y="1066751"/>
                    <a:pt x="5409068" y="1059131"/>
                  </a:cubicBezTo>
                  <a:cubicBezTo>
                    <a:pt x="5453835" y="1020079"/>
                    <a:pt x="5530035" y="1001029"/>
                    <a:pt x="5554801" y="953404"/>
                  </a:cubicBezTo>
                  <a:cubicBezTo>
                    <a:pt x="5573851" y="917209"/>
                    <a:pt x="5553848" y="874346"/>
                    <a:pt x="5519558" y="844819"/>
                  </a:cubicBezTo>
                  <a:cubicBezTo>
                    <a:pt x="5485268" y="815291"/>
                    <a:pt x="5438596" y="797194"/>
                    <a:pt x="5392876" y="779096"/>
                  </a:cubicBezTo>
                  <a:cubicBezTo>
                    <a:pt x="5364301" y="767666"/>
                    <a:pt x="5330963" y="749569"/>
                    <a:pt x="5336678" y="725756"/>
                  </a:cubicBezTo>
                  <a:cubicBezTo>
                    <a:pt x="5339535" y="712421"/>
                    <a:pt x="5353823" y="701944"/>
                    <a:pt x="5368110" y="694324"/>
                  </a:cubicBezTo>
                  <a:cubicBezTo>
                    <a:pt x="5435738" y="654319"/>
                    <a:pt x="5519558" y="626696"/>
                    <a:pt x="5567183" y="572404"/>
                  </a:cubicBezTo>
                  <a:cubicBezTo>
                    <a:pt x="5578613" y="560021"/>
                    <a:pt x="5587185" y="544781"/>
                    <a:pt x="5585280" y="529541"/>
                  </a:cubicBezTo>
                  <a:cubicBezTo>
                    <a:pt x="5583376" y="507634"/>
                    <a:pt x="5561468" y="490489"/>
                    <a:pt x="5540513" y="476201"/>
                  </a:cubicBezTo>
                  <a:cubicBezTo>
                    <a:pt x="5468123" y="427624"/>
                    <a:pt x="5382398" y="392381"/>
                    <a:pt x="5298578" y="355234"/>
                  </a:cubicBezTo>
                  <a:cubicBezTo>
                    <a:pt x="5290005" y="351424"/>
                    <a:pt x="5280480" y="347614"/>
                    <a:pt x="5277623" y="339994"/>
                  </a:cubicBezTo>
                  <a:cubicBezTo>
                    <a:pt x="5272860" y="330469"/>
                    <a:pt x="5280480" y="320944"/>
                    <a:pt x="5288101" y="312371"/>
                  </a:cubicBezTo>
                  <a:cubicBezTo>
                    <a:pt x="5362396" y="232361"/>
                    <a:pt x="5470028" y="165686"/>
                    <a:pt x="5502413" y="71389"/>
                  </a:cubicBezTo>
                  <a:cubicBezTo>
                    <a:pt x="5433833" y="57101"/>
                    <a:pt x="5360491" y="53291"/>
                    <a:pt x="5290005" y="60911"/>
                  </a:cubicBezTo>
                  <a:cubicBezTo>
                    <a:pt x="5286196" y="59959"/>
                    <a:pt x="1064715" y="-78154"/>
                    <a:pt x="50303" y="647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8" name="Google Shape;375;p27">
              <a:extLst>
                <a:ext uri="{FF2B5EF4-FFF2-40B4-BE49-F238E27FC236}">
                  <a16:creationId xmlns="" xmlns:a16="http://schemas.microsoft.com/office/drawing/2014/main" id="{EC8CF02F-2F0C-4C20-9B0F-B44FF3D7DFC6}"/>
                </a:ext>
              </a:extLst>
            </p:cNvPr>
            <p:cNvSpPr/>
            <p:nvPr/>
          </p:nvSpPr>
          <p:spPr>
            <a:xfrm>
              <a:off x="6151773" y="1267163"/>
              <a:ext cx="87247" cy="89542"/>
            </a:xfrm>
            <a:custGeom>
              <a:avLst/>
              <a:gdLst/>
              <a:ahLst/>
              <a:cxnLst/>
              <a:rect l="l" t="t" r="r" b="b"/>
              <a:pathLst>
                <a:path w="87247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90488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59" name="Google Shape;376;p27">
              <a:extLst>
                <a:ext uri="{FF2B5EF4-FFF2-40B4-BE49-F238E27FC236}">
                  <a16:creationId xmlns="" xmlns:a16="http://schemas.microsoft.com/office/drawing/2014/main" id="{7C4C4E1A-9688-432D-BE1F-4B0F30CFF286}"/>
                </a:ext>
              </a:extLst>
            </p:cNvPr>
            <p:cNvSpPr/>
            <p:nvPr/>
          </p:nvSpPr>
          <p:spPr>
            <a:xfrm>
              <a:off x="6754706" y="923311"/>
              <a:ext cx="86533" cy="89535"/>
            </a:xfrm>
            <a:custGeom>
              <a:avLst/>
              <a:gdLst/>
              <a:ahLst/>
              <a:cxnLst/>
              <a:rect l="l" t="t" r="r" b="b"/>
              <a:pathLst>
                <a:path w="86533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89535"/>
                    <a:pt x="98869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60" name="Google Shape;377;p27">
              <a:extLst>
                <a:ext uri="{FF2B5EF4-FFF2-40B4-BE49-F238E27FC236}">
                  <a16:creationId xmlns="" xmlns:a16="http://schemas.microsoft.com/office/drawing/2014/main" id="{DE6F052E-071E-44C3-9642-AF2ACFF23248}"/>
                </a:ext>
              </a:extLst>
            </p:cNvPr>
            <p:cNvSpPr/>
            <p:nvPr/>
          </p:nvSpPr>
          <p:spPr>
            <a:xfrm>
              <a:off x="6287981" y="506116"/>
              <a:ext cx="86879" cy="89542"/>
            </a:xfrm>
            <a:custGeom>
              <a:avLst/>
              <a:gdLst/>
              <a:ahLst/>
              <a:cxnLst/>
              <a:rect l="l" t="t" r="r" b="b"/>
              <a:pathLst>
                <a:path w="86879" h="89542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2679" y="90487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61" name="Google Shape;378;p27">
              <a:extLst>
                <a:ext uri="{FF2B5EF4-FFF2-40B4-BE49-F238E27FC236}">
                  <a16:creationId xmlns="" xmlns:a16="http://schemas.microsoft.com/office/drawing/2014/main" id="{272E2078-AB55-4777-B836-618F79ADAA50}"/>
                </a:ext>
              </a:extLst>
            </p:cNvPr>
            <p:cNvSpPr/>
            <p:nvPr/>
          </p:nvSpPr>
          <p:spPr>
            <a:xfrm>
              <a:off x="7370021" y="438488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62" name="Google Shape;379;p27">
              <a:extLst>
                <a:ext uri="{FF2B5EF4-FFF2-40B4-BE49-F238E27FC236}">
                  <a16:creationId xmlns="" xmlns:a16="http://schemas.microsoft.com/office/drawing/2014/main" id="{7173AD9B-69FA-4B4F-82E7-91B4EE7149BE}"/>
                </a:ext>
              </a:extLst>
            </p:cNvPr>
            <p:cNvSpPr/>
            <p:nvPr/>
          </p:nvSpPr>
          <p:spPr>
            <a:xfrm>
              <a:off x="7397643" y="1330980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63" name="Google Shape;380;p27">
              <a:extLst>
                <a:ext uri="{FF2B5EF4-FFF2-40B4-BE49-F238E27FC236}">
                  <a16:creationId xmlns="" xmlns:a16="http://schemas.microsoft.com/office/drawing/2014/main" id="{8FDFFF66-AC1F-4658-AA66-9BD018003F6A}"/>
                </a:ext>
              </a:extLst>
            </p:cNvPr>
            <p:cNvSpPr/>
            <p:nvPr/>
          </p:nvSpPr>
          <p:spPr>
            <a:xfrm>
              <a:off x="8135831" y="918548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64" name="Google Shape;381;p27">
              <a:extLst>
                <a:ext uri="{FF2B5EF4-FFF2-40B4-BE49-F238E27FC236}">
                  <a16:creationId xmlns="" xmlns:a16="http://schemas.microsoft.com/office/drawing/2014/main" id="{955324A3-1A7D-46E5-A44D-2B651C64EFD2}"/>
                </a:ext>
              </a:extLst>
            </p:cNvPr>
            <p:cNvSpPr/>
            <p:nvPr/>
          </p:nvSpPr>
          <p:spPr>
            <a:xfrm>
              <a:off x="8729238" y="415628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65" name="Google Shape;382;p27">
              <a:extLst>
                <a:ext uri="{FF2B5EF4-FFF2-40B4-BE49-F238E27FC236}">
                  <a16:creationId xmlns="" xmlns:a16="http://schemas.microsoft.com/office/drawing/2014/main" id="{681CA398-9348-40B4-89B3-CA829297B219}"/>
                </a:ext>
              </a:extLst>
            </p:cNvPr>
            <p:cNvSpPr/>
            <p:nvPr/>
          </p:nvSpPr>
          <p:spPr>
            <a:xfrm>
              <a:off x="8824488" y="1317646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66" name="Google Shape;383;p27">
              <a:extLst>
                <a:ext uri="{FF2B5EF4-FFF2-40B4-BE49-F238E27FC236}">
                  <a16:creationId xmlns="" xmlns:a16="http://schemas.microsoft.com/office/drawing/2014/main" id="{52472944-7754-433E-B6DB-3A2BF3397016}"/>
                </a:ext>
              </a:extLst>
            </p:cNvPr>
            <p:cNvSpPr/>
            <p:nvPr/>
          </p:nvSpPr>
          <p:spPr>
            <a:xfrm>
              <a:off x="9526481" y="882353"/>
              <a:ext cx="87247" cy="89535"/>
            </a:xfrm>
            <a:custGeom>
              <a:avLst/>
              <a:gdLst/>
              <a:ahLst/>
              <a:cxnLst/>
              <a:rect l="l" t="t" r="r" b="b"/>
              <a:pathLst>
                <a:path w="87247" h="89535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67" name="Google Shape;384;p27">
              <a:extLst>
                <a:ext uri="{FF2B5EF4-FFF2-40B4-BE49-F238E27FC236}">
                  <a16:creationId xmlns="" xmlns:a16="http://schemas.microsoft.com/office/drawing/2014/main" id="{6457ED98-D187-4B5E-A3BF-6C62C290FE79}"/>
                </a:ext>
              </a:extLst>
            </p:cNvPr>
            <p:cNvSpPr/>
            <p:nvPr/>
          </p:nvSpPr>
          <p:spPr>
            <a:xfrm>
              <a:off x="10134176" y="443251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sp>
          <p:nvSpPr>
            <p:cNvPr id="68" name="Google Shape;385;p27">
              <a:extLst>
                <a:ext uri="{FF2B5EF4-FFF2-40B4-BE49-F238E27FC236}">
                  <a16:creationId xmlns="" xmlns:a16="http://schemas.microsoft.com/office/drawing/2014/main" id="{11850888-CEAF-475C-AEB5-526747273D97}"/>
                </a:ext>
              </a:extLst>
            </p:cNvPr>
            <p:cNvSpPr/>
            <p:nvPr/>
          </p:nvSpPr>
          <p:spPr>
            <a:xfrm>
              <a:off x="10233236" y="1312883"/>
              <a:ext cx="87247" cy="89534"/>
            </a:xfrm>
            <a:custGeom>
              <a:avLst/>
              <a:gdLst/>
              <a:ahLst/>
              <a:cxnLst/>
              <a:rect l="l" t="t" r="r" b="b"/>
              <a:pathLst>
                <a:path w="87247" h="89534" extrusionOk="0">
                  <a:moveTo>
                    <a:pt x="41719" y="0"/>
                  </a:moveTo>
                  <a:cubicBezTo>
                    <a:pt x="-16384" y="0"/>
                    <a:pt x="-12574" y="89535"/>
                    <a:pt x="45529" y="89535"/>
                  </a:cubicBezTo>
                  <a:cubicBezTo>
                    <a:pt x="103631" y="89535"/>
                    <a:pt x="99821" y="0"/>
                    <a:pt x="4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</p:grpSp>
      <p:grpSp>
        <p:nvGrpSpPr>
          <p:cNvPr id="415" name="Google Shape;415;p29"/>
          <p:cNvGrpSpPr/>
          <p:nvPr/>
        </p:nvGrpSpPr>
        <p:grpSpPr>
          <a:xfrm>
            <a:off x="596970" y="1352573"/>
            <a:ext cx="11430907" cy="4799271"/>
            <a:chOff x="1632025" y="2099075"/>
            <a:chExt cx="3922609" cy="3916200"/>
          </a:xfrm>
        </p:grpSpPr>
        <p:sp>
          <p:nvSpPr>
            <p:cNvPr id="416" name="Google Shape;416;p29"/>
            <p:cNvSpPr/>
            <p:nvPr/>
          </p:nvSpPr>
          <p:spPr>
            <a:xfrm>
              <a:off x="1638434" y="2099075"/>
              <a:ext cx="3916200" cy="391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HP001" panose="020B0603050302020204" pitchFamily="34" charset="0"/>
                <a:ea typeface="HP001" panose="020B0603050302020204" pitchFamily="34" charset="0"/>
                <a:cs typeface="Calibri"/>
                <a:sym typeface="Calibri"/>
              </a:endParaRPr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1632025" y="2104884"/>
              <a:ext cx="3916200" cy="589678"/>
            </a:xfrm>
            <a:prstGeom prst="rect">
              <a:avLst/>
            </a:prstGeom>
            <a:solidFill>
              <a:srgbClr val="000000">
                <a:alpha val="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" panose="020B0603050302020204" pitchFamily="34" charset="0"/>
                <a:ea typeface="HP001" panose="020B0603050302020204" pitchFamily="34" charset="0"/>
              </a:endParaRPr>
            </a:p>
          </p:txBody>
        </p:sp>
      </p:grpSp>
      <p:sp>
        <p:nvSpPr>
          <p:cNvPr id="423" name="Google Shape;423;p29"/>
          <p:cNvSpPr txBox="1">
            <a:spLocks noGrp="1"/>
          </p:cNvSpPr>
          <p:nvPr>
            <p:ph type="body" idx="3"/>
          </p:nvPr>
        </p:nvSpPr>
        <p:spPr>
          <a:xfrm>
            <a:off x="771962" y="2025070"/>
            <a:ext cx="11141272" cy="322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lnSpc>
                <a:spcPct val="130000"/>
              </a:lnSpc>
              <a:buSzPts val="1900"/>
              <a:buNone/>
            </a:pP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CȄử Đồ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ḑ ǡẃ đã có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ʀȰḑ cô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ḑ ẚao Ǉo ẚớ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giúp đỡ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ɤȰ dɤȰ. Mặɖ dù đã ȬǞ Ǉrờ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Τ΅ η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ɼȰḑ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ηΗ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ʵu ẚɦȰ ô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ḑ đã ẘ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ển ẚɪʏ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Α˘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giúp dɤȰ đɁʏ giặɖ. Tȇ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Ϗ Ζ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ên ǻgườ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Τ΅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dɤȰ ẚuô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ẚuô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 θ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i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ớ cô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ḑ ơ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của ô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ḑ ȩà đã ẚập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Α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ền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κ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ờ, </a:t>
            </a:r>
            <a:r>
              <a:rPr lang="en-US" sz="3500">
                <a:latin typeface="HP001" panose="020B0603050302020204" pitchFamily="34" charset="0"/>
                <a:ea typeface="HP001" panose="020B0603050302020204" pitchFamily="34" charset="0"/>
              </a:rPr>
              <a:t>tổ chức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Δ˙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ẘộ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Τ΅ Α˘ 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Ǉưở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ḑ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ớ 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Α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ến ô</a:t>
            </a:r>
            <a:r>
              <a:rPr lang="el-GR" sz="3500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vi-VN" sz="3500">
                <a:latin typeface="HP001" panose="020B0603050302020204" pitchFamily="34" charset="0"/>
                <a:ea typeface="HP001" panose="020B0603050302020204" pitchFamily="34" charset="0"/>
              </a:rPr>
              <a:t>ḑ.</a:t>
            </a:r>
            <a:endParaRPr lang="en-US" sz="350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445" name="Google Shape;445;p29"/>
          <p:cNvSpPr/>
          <p:nvPr/>
        </p:nvSpPr>
        <p:spPr>
          <a:xfrm rot="2672499">
            <a:off x="-39427" y="5601014"/>
            <a:ext cx="1692555" cy="479229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98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A243FAF-873D-4524-A15C-5DE71B13EA11}"/>
              </a:ext>
            </a:extLst>
          </p:cNvPr>
          <p:cNvSpPr txBox="1"/>
          <p:nvPr/>
        </p:nvSpPr>
        <p:spPr>
          <a:xfrm>
            <a:off x="4573316" y="330276"/>
            <a:ext cx="34154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chemeClr val="accent6">
                    <a:lumMod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Nộ</a:t>
            </a:r>
            <a:r>
              <a:rPr lang="el-GR" sz="5000" b="1">
                <a:solidFill>
                  <a:schemeClr val="accent6">
                    <a:lumMod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Τ΅ </a:t>
            </a:r>
            <a:r>
              <a:rPr lang="en-US" sz="5000" b="1">
                <a:solidFill>
                  <a:schemeClr val="accent6">
                    <a:lumMod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dɶȰḑ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8F8CEB9-BD32-4698-9E66-16200C6DED6C}"/>
              </a:ext>
            </a:extLst>
          </p:cNvPr>
          <p:cNvGrpSpPr/>
          <p:nvPr/>
        </p:nvGrpSpPr>
        <p:grpSpPr>
          <a:xfrm>
            <a:off x="-135436" y="-417938"/>
            <a:ext cx="1692985" cy="1462706"/>
            <a:chOff x="407664" y="70470"/>
            <a:chExt cx="1008473" cy="871301"/>
          </a:xfrm>
        </p:grpSpPr>
        <p:sp>
          <p:nvSpPr>
            <p:cNvPr id="53" name="Google Shape;1268;p45">
              <a:extLst>
                <a:ext uri="{FF2B5EF4-FFF2-40B4-BE49-F238E27FC236}">
                  <a16:creationId xmlns="" xmlns:a16="http://schemas.microsoft.com/office/drawing/2014/main" id="{53893863-AFA7-4D5B-A62B-7E20008C341B}"/>
                </a:ext>
              </a:extLst>
            </p:cNvPr>
            <p:cNvSpPr/>
            <p:nvPr/>
          </p:nvSpPr>
          <p:spPr>
            <a:xfrm>
              <a:off x="843942" y="624243"/>
              <a:ext cx="572195" cy="276962"/>
            </a:xfrm>
            <a:custGeom>
              <a:avLst/>
              <a:gdLst/>
              <a:ahLst/>
              <a:cxnLst/>
              <a:rect l="l" t="t" r="r" b="b"/>
              <a:pathLst>
                <a:path w="11331" h="6379" extrusionOk="0">
                  <a:moveTo>
                    <a:pt x="4807" y="0"/>
                  </a:moveTo>
                  <a:cubicBezTo>
                    <a:pt x="4627" y="0"/>
                    <a:pt x="4445" y="20"/>
                    <a:pt x="4265" y="62"/>
                  </a:cubicBezTo>
                  <a:cubicBezTo>
                    <a:pt x="3212" y="330"/>
                    <a:pt x="2445" y="1276"/>
                    <a:pt x="2445" y="2382"/>
                  </a:cubicBezTo>
                  <a:lnTo>
                    <a:pt x="2445" y="2418"/>
                  </a:lnTo>
                  <a:cubicBezTo>
                    <a:pt x="2335" y="2399"/>
                    <a:pt x="2226" y="2390"/>
                    <a:pt x="2117" y="2390"/>
                  </a:cubicBezTo>
                  <a:cubicBezTo>
                    <a:pt x="1500" y="2390"/>
                    <a:pt x="912" y="2684"/>
                    <a:pt x="518" y="3185"/>
                  </a:cubicBezTo>
                  <a:cubicBezTo>
                    <a:pt x="72" y="3774"/>
                    <a:pt x="0" y="4559"/>
                    <a:pt x="321" y="5237"/>
                  </a:cubicBezTo>
                  <a:cubicBezTo>
                    <a:pt x="625" y="5897"/>
                    <a:pt x="1285" y="6325"/>
                    <a:pt x="2017" y="6379"/>
                  </a:cubicBezTo>
                  <a:lnTo>
                    <a:pt x="9742" y="6379"/>
                  </a:lnTo>
                  <a:cubicBezTo>
                    <a:pt x="10617" y="6379"/>
                    <a:pt x="11330" y="5665"/>
                    <a:pt x="11330" y="4791"/>
                  </a:cubicBezTo>
                  <a:cubicBezTo>
                    <a:pt x="11330" y="3916"/>
                    <a:pt x="10617" y="3185"/>
                    <a:pt x="9742" y="3185"/>
                  </a:cubicBezTo>
                  <a:lnTo>
                    <a:pt x="9618" y="3185"/>
                  </a:lnTo>
                  <a:cubicBezTo>
                    <a:pt x="9618" y="2525"/>
                    <a:pt x="9296" y="1918"/>
                    <a:pt x="8779" y="1561"/>
                  </a:cubicBezTo>
                  <a:cubicBezTo>
                    <a:pt x="8435" y="1320"/>
                    <a:pt x="8031" y="1197"/>
                    <a:pt x="7626" y="1197"/>
                  </a:cubicBezTo>
                  <a:cubicBezTo>
                    <a:pt x="7401" y="1197"/>
                    <a:pt x="7175" y="1235"/>
                    <a:pt x="6959" y="1311"/>
                  </a:cubicBezTo>
                  <a:cubicBezTo>
                    <a:pt x="6543" y="495"/>
                    <a:pt x="5696" y="0"/>
                    <a:pt x="4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HP001" panose="020B0603050302020204" pitchFamily="34" charset="0"/>
                <a:ea typeface="HP001" panose="020B0603050302020204" pitchFamily="34" charset="0"/>
                <a:sym typeface="Arial"/>
              </a:endParaRPr>
            </a:p>
          </p:txBody>
        </p:sp>
        <p:grpSp>
          <p:nvGrpSpPr>
            <p:cNvPr id="43" name="Google Shape;1258;p45">
              <a:extLst>
                <a:ext uri="{FF2B5EF4-FFF2-40B4-BE49-F238E27FC236}">
                  <a16:creationId xmlns="" xmlns:a16="http://schemas.microsoft.com/office/drawing/2014/main" id="{218D3477-ABFD-4E4C-BE2F-48F1B900DFDE}"/>
                </a:ext>
              </a:extLst>
            </p:cNvPr>
            <p:cNvGrpSpPr/>
            <p:nvPr/>
          </p:nvGrpSpPr>
          <p:grpSpPr>
            <a:xfrm>
              <a:off x="407664" y="70470"/>
              <a:ext cx="767235" cy="871301"/>
              <a:chOff x="238550" y="1487175"/>
              <a:chExt cx="418000" cy="494725"/>
            </a:xfrm>
            <a:solidFill>
              <a:schemeClr val="accent2">
                <a:lumMod val="90000"/>
              </a:schemeClr>
            </a:solidFill>
          </p:grpSpPr>
          <p:sp>
            <p:nvSpPr>
              <p:cNvPr id="44" name="Google Shape;1259;p45">
                <a:extLst>
                  <a:ext uri="{FF2B5EF4-FFF2-40B4-BE49-F238E27FC236}">
                    <a16:creationId xmlns="" xmlns:a16="http://schemas.microsoft.com/office/drawing/2014/main" id="{9EAD870D-1080-47C5-91E8-77224C7B7AF2}"/>
                  </a:ext>
                </a:extLst>
              </p:cNvPr>
              <p:cNvSpPr/>
              <p:nvPr/>
            </p:nvSpPr>
            <p:spPr>
              <a:xfrm>
                <a:off x="238550" y="1487175"/>
                <a:ext cx="184700" cy="358675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14347" extrusionOk="0">
                    <a:moveTo>
                      <a:pt x="1" y="1"/>
                    </a:moveTo>
                    <a:close/>
                    <a:moveTo>
                      <a:pt x="4997" y="13543"/>
                    </a:moveTo>
                    <a:lnTo>
                      <a:pt x="4997" y="14346"/>
                    </a:lnTo>
                    <a:lnTo>
                      <a:pt x="7388" y="14346"/>
                    </a:lnTo>
                    <a:lnTo>
                      <a:pt x="7388" y="135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45" name="Google Shape;1260;p45">
                <a:extLst>
                  <a:ext uri="{FF2B5EF4-FFF2-40B4-BE49-F238E27FC236}">
                    <a16:creationId xmlns="" xmlns:a16="http://schemas.microsoft.com/office/drawing/2014/main" id="{B2C5C85F-072F-46F5-BC65-5B2DF9BC5D9D}"/>
                  </a:ext>
                </a:extLst>
              </p:cNvPr>
              <p:cNvSpPr/>
              <p:nvPr/>
            </p:nvSpPr>
            <p:spPr>
              <a:xfrm>
                <a:off x="596300" y="1825750"/>
                <a:ext cx="60250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804" extrusionOk="0">
                    <a:moveTo>
                      <a:pt x="1" y="0"/>
                    </a:moveTo>
                    <a:lnTo>
                      <a:pt x="1" y="803"/>
                    </a:lnTo>
                    <a:lnTo>
                      <a:pt x="2409" y="803"/>
                    </a:lnTo>
                    <a:lnTo>
                      <a:pt x="240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46" name="Google Shape;1261;p45">
                <a:extLst>
                  <a:ext uri="{FF2B5EF4-FFF2-40B4-BE49-F238E27FC236}">
                    <a16:creationId xmlns="" xmlns:a16="http://schemas.microsoft.com/office/drawing/2014/main" id="{E5AF2457-5947-4B7B-8610-473942826208}"/>
                  </a:ext>
                </a:extLst>
              </p:cNvPr>
              <p:cNvSpPr/>
              <p:nvPr/>
            </p:nvSpPr>
            <p:spPr>
              <a:xfrm>
                <a:off x="436600" y="1762400"/>
                <a:ext cx="146800" cy="14635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5854" extrusionOk="0">
                    <a:moveTo>
                      <a:pt x="2927" y="1"/>
                    </a:moveTo>
                    <a:cubicBezTo>
                      <a:pt x="1321" y="1"/>
                      <a:pt x="1" y="1321"/>
                      <a:pt x="1" y="2927"/>
                    </a:cubicBezTo>
                    <a:cubicBezTo>
                      <a:pt x="1" y="4551"/>
                      <a:pt x="1321" y="5853"/>
                      <a:pt x="2927" y="5853"/>
                    </a:cubicBezTo>
                    <a:cubicBezTo>
                      <a:pt x="4551" y="5853"/>
                      <a:pt x="5871" y="4551"/>
                      <a:pt x="5871" y="2927"/>
                    </a:cubicBezTo>
                    <a:cubicBezTo>
                      <a:pt x="5871" y="1321"/>
                      <a:pt x="4551" y="1"/>
                      <a:pt x="29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47" name="Google Shape;1262;p45">
                <a:extLst>
                  <a:ext uri="{FF2B5EF4-FFF2-40B4-BE49-F238E27FC236}">
                    <a16:creationId xmlns="" xmlns:a16="http://schemas.microsoft.com/office/drawing/2014/main" id="{2CFDECDF-1838-4821-8E5B-61A89C238CFC}"/>
                  </a:ext>
                </a:extLst>
              </p:cNvPr>
              <p:cNvSpPr/>
              <p:nvPr/>
            </p:nvSpPr>
            <p:spPr>
              <a:xfrm>
                <a:off x="499950" y="1922100"/>
                <a:ext cx="201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392" extrusionOk="0">
                    <a:moveTo>
                      <a:pt x="1" y="0"/>
                    </a:moveTo>
                    <a:lnTo>
                      <a:pt x="1" y="2391"/>
                    </a:lnTo>
                    <a:lnTo>
                      <a:pt x="804" y="2391"/>
                    </a:lnTo>
                    <a:lnTo>
                      <a:pt x="8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48" name="Google Shape;1263;p45">
                <a:extLst>
                  <a:ext uri="{FF2B5EF4-FFF2-40B4-BE49-F238E27FC236}">
                    <a16:creationId xmlns="" xmlns:a16="http://schemas.microsoft.com/office/drawing/2014/main" id="{F770A74C-EF45-459B-83BF-8006D802D9E0}"/>
                  </a:ext>
                </a:extLst>
              </p:cNvPr>
              <p:cNvSpPr/>
              <p:nvPr/>
            </p:nvSpPr>
            <p:spPr>
              <a:xfrm>
                <a:off x="499950" y="1689250"/>
                <a:ext cx="201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392" extrusionOk="0">
                    <a:moveTo>
                      <a:pt x="1" y="1"/>
                    </a:moveTo>
                    <a:lnTo>
                      <a:pt x="1" y="2391"/>
                    </a:lnTo>
                    <a:lnTo>
                      <a:pt x="804" y="2391"/>
                    </a:lnTo>
                    <a:lnTo>
                      <a:pt x="80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49" name="Google Shape;1264;p45">
                <a:extLst>
                  <a:ext uri="{FF2B5EF4-FFF2-40B4-BE49-F238E27FC236}">
                    <a16:creationId xmlns="" xmlns:a16="http://schemas.microsoft.com/office/drawing/2014/main" id="{4CD9B04D-499E-460E-9701-D3F0BA1FAADE}"/>
                  </a:ext>
                </a:extLst>
              </p:cNvPr>
              <p:cNvSpPr/>
              <p:nvPr/>
            </p:nvSpPr>
            <p:spPr>
              <a:xfrm>
                <a:off x="399150" y="1889525"/>
                <a:ext cx="5667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267" extrusionOk="0">
                    <a:moveTo>
                      <a:pt x="1695" y="1"/>
                    </a:moveTo>
                    <a:lnTo>
                      <a:pt x="0" y="1696"/>
                    </a:lnTo>
                    <a:lnTo>
                      <a:pt x="571" y="2267"/>
                    </a:lnTo>
                    <a:lnTo>
                      <a:pt x="2266" y="572"/>
                    </a:lnTo>
                    <a:lnTo>
                      <a:pt x="169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0" name="Google Shape;1265;p45">
                <a:extLst>
                  <a:ext uri="{FF2B5EF4-FFF2-40B4-BE49-F238E27FC236}">
                    <a16:creationId xmlns="" xmlns:a16="http://schemas.microsoft.com/office/drawing/2014/main" id="{5F33D508-B4A5-44FE-B1EC-DF0051EFEE1A}"/>
                  </a:ext>
                </a:extLst>
              </p:cNvPr>
              <p:cNvSpPr/>
              <p:nvPr/>
            </p:nvSpPr>
            <p:spPr>
              <a:xfrm>
                <a:off x="564175" y="1725375"/>
                <a:ext cx="5667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267" extrusionOk="0">
                    <a:moveTo>
                      <a:pt x="1696" y="1"/>
                    </a:moveTo>
                    <a:lnTo>
                      <a:pt x="1" y="1696"/>
                    </a:lnTo>
                    <a:lnTo>
                      <a:pt x="572" y="2267"/>
                    </a:lnTo>
                    <a:lnTo>
                      <a:pt x="2267" y="572"/>
                    </a:lnTo>
                    <a:lnTo>
                      <a:pt x="169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1" name="Google Shape;1266;p45">
                <a:extLst>
                  <a:ext uri="{FF2B5EF4-FFF2-40B4-BE49-F238E27FC236}">
                    <a16:creationId xmlns="" xmlns:a16="http://schemas.microsoft.com/office/drawing/2014/main" id="{4B52318F-DE36-40B2-9A5F-EBB948368044}"/>
                  </a:ext>
                </a:extLst>
              </p:cNvPr>
              <p:cNvSpPr/>
              <p:nvPr/>
            </p:nvSpPr>
            <p:spPr>
              <a:xfrm>
                <a:off x="399600" y="1724925"/>
                <a:ext cx="5667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2267" extrusionOk="0">
                    <a:moveTo>
                      <a:pt x="571" y="1"/>
                    </a:moveTo>
                    <a:lnTo>
                      <a:pt x="0" y="572"/>
                    </a:lnTo>
                    <a:lnTo>
                      <a:pt x="1695" y="2267"/>
                    </a:lnTo>
                    <a:lnTo>
                      <a:pt x="2266" y="1696"/>
                    </a:lnTo>
                    <a:lnTo>
                      <a:pt x="57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  <p:sp>
            <p:nvSpPr>
              <p:cNvPr id="52" name="Google Shape;1267;p45">
                <a:extLst>
                  <a:ext uri="{FF2B5EF4-FFF2-40B4-BE49-F238E27FC236}">
                    <a16:creationId xmlns="" xmlns:a16="http://schemas.microsoft.com/office/drawing/2014/main" id="{80AFBC9E-3295-4A09-8233-1B4384EFB8DE}"/>
                  </a:ext>
                </a:extLst>
              </p:cNvPr>
              <p:cNvSpPr/>
              <p:nvPr/>
            </p:nvSpPr>
            <p:spPr>
              <a:xfrm>
                <a:off x="564175" y="1889975"/>
                <a:ext cx="5625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267" extrusionOk="0">
                    <a:moveTo>
                      <a:pt x="554" y="1"/>
                    </a:moveTo>
                    <a:lnTo>
                      <a:pt x="1" y="572"/>
                    </a:lnTo>
                    <a:lnTo>
                      <a:pt x="1696" y="2267"/>
                    </a:lnTo>
                    <a:lnTo>
                      <a:pt x="2249" y="1696"/>
                    </a:lnTo>
                    <a:lnTo>
                      <a:pt x="55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HP001" panose="020B0603050302020204" pitchFamily="34" charset="0"/>
                  <a:ea typeface="HP001" panose="020B0603050302020204" pitchFamily="34" charset="0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 build="p"/>
      <p:bldP spid="4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000" b="1">
                <a:solidFill>
                  <a:srgbClr val="EF115B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Tìm từ khó</a:t>
            </a:r>
            <a:endParaRPr lang="en-US" sz="7000" b="1" dirty="0">
              <a:solidFill>
                <a:srgbClr val="EF115B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32" y="1780989"/>
            <a:ext cx="5307204" cy="48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000" b="1">
                <a:solidFill>
                  <a:srgbClr val="EF115B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Tìm từ khó</a:t>
            </a:r>
            <a:endParaRPr lang="en-US" sz="7000" b="1" dirty="0">
              <a:solidFill>
                <a:srgbClr val="EF115B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716F48A-732C-47C0-8688-E09B18829C7E}"/>
              </a:ext>
            </a:extLst>
          </p:cNvPr>
          <p:cNvGrpSpPr/>
          <p:nvPr/>
        </p:nvGrpSpPr>
        <p:grpSpPr>
          <a:xfrm>
            <a:off x="3675184" y="1638306"/>
            <a:ext cx="5117123" cy="902172"/>
            <a:chOff x="3675184" y="1638306"/>
            <a:chExt cx="5117123" cy="90217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ED8EFF5-5DCB-4C51-8F95-C28367024A44}"/>
                </a:ext>
              </a:extLst>
            </p:cNvPr>
            <p:cNvSpPr txBox="1"/>
            <p:nvPr/>
          </p:nvSpPr>
          <p:spPr>
            <a:xfrm>
              <a:off x="3675184" y="1638306"/>
              <a:ext cx="511712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solidFill>
                    <a:srgbClr val="C0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5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5000" b="1">
                  <a:solidFill>
                    <a:schemeClr val="tx1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5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000" b="1">
                  <a:solidFill>
                    <a:srgbClr val="C0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Đ</a:t>
              </a:r>
              <a:r>
                <a:rPr lang="en-US" sz="5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ồng </a:t>
              </a:r>
              <a:r>
                <a:rPr lang="en-US" sz="5000" b="1">
                  <a:solidFill>
                    <a:srgbClr val="C0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5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ử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2430720-73DE-43B6-BA68-1E8BFB380176}"/>
                </a:ext>
              </a:extLst>
            </p:cNvPr>
            <p:cNvSpPr txBox="1"/>
            <p:nvPr/>
          </p:nvSpPr>
          <p:spPr>
            <a:xfrm>
              <a:off x="5180571" y="1678704"/>
              <a:ext cx="73855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>
                  <a:solidFill>
                    <a:srgbClr val="C00000"/>
                  </a:solidFill>
                  <a:latin typeface="HP001" panose="020B0603050302020204" pitchFamily="34" charset="0"/>
                  <a:ea typeface="HP001" panose="020B0603050302020204" pitchFamily="34" charset="0"/>
                </a:rPr>
                <a:t>ʋ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2794D2E-F1E9-4C33-86AF-431A1C8019C3}"/>
              </a:ext>
            </a:extLst>
          </p:cNvPr>
          <p:cNvGrpSpPr/>
          <p:nvPr/>
        </p:nvGrpSpPr>
        <p:grpSpPr>
          <a:xfrm>
            <a:off x="4484076" y="2624113"/>
            <a:ext cx="3499338" cy="867088"/>
            <a:chOff x="4484076" y="2624113"/>
            <a:chExt cx="3499338" cy="86708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D7CCCE02-9833-4264-B345-925B7BE2F8ED}"/>
                </a:ext>
              </a:extLst>
            </p:cNvPr>
            <p:cNvSpPr txBox="1"/>
            <p:nvPr/>
          </p:nvSpPr>
          <p:spPr>
            <a:xfrm>
              <a:off x="4484076" y="2629427"/>
              <a:ext cx="349933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đánh gi</a:t>
              </a:r>
              <a:r>
                <a:rPr lang="en-US" sz="5000" b="1">
                  <a:solidFill>
                    <a:schemeClr val="tx1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ặc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F7D7377-EFAF-42A5-B7F4-4263B0D432DD}"/>
                </a:ext>
              </a:extLst>
            </p:cNvPr>
            <p:cNvSpPr txBox="1"/>
            <p:nvPr/>
          </p:nvSpPr>
          <p:spPr>
            <a:xfrm>
              <a:off x="6831623" y="2624113"/>
              <a:ext cx="9407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solidFill>
                    <a:srgbClr val="C0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ac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685AE00-365B-44D1-A36F-726A235C2CCE}"/>
              </a:ext>
            </a:extLst>
          </p:cNvPr>
          <p:cNvGrpSpPr/>
          <p:nvPr/>
        </p:nvGrpSpPr>
        <p:grpSpPr>
          <a:xfrm>
            <a:off x="4484076" y="3680260"/>
            <a:ext cx="3499338" cy="861774"/>
            <a:chOff x="4484076" y="3680260"/>
            <a:chExt cx="3499338" cy="861774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A0C4B84-05E6-405B-A43B-D9BD97BAEED3}"/>
                </a:ext>
              </a:extLst>
            </p:cNvPr>
            <p:cNvSpPr txBox="1"/>
            <p:nvPr/>
          </p:nvSpPr>
          <p:spPr>
            <a:xfrm>
              <a:off x="4484076" y="3680260"/>
              <a:ext cx="349933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đ</a:t>
              </a:r>
              <a:r>
                <a:rPr lang="en-US" sz="5000" b="1">
                  <a:solidFill>
                    <a:schemeClr val="tx1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ền</a:t>
              </a:r>
              <a:r>
                <a:rPr lang="en-US" sz="5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 thờ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7528DC9-F2B3-4A6A-9676-050A5E6B2FCD}"/>
                </a:ext>
              </a:extLst>
            </p:cNvPr>
            <p:cNvSpPr txBox="1"/>
            <p:nvPr/>
          </p:nvSpPr>
          <p:spPr>
            <a:xfrm>
              <a:off x="5451864" y="3680260"/>
              <a:ext cx="95543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solidFill>
                    <a:srgbClr val="C0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ên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27625AAD-4F9C-45AA-8722-775A2247039C}"/>
              </a:ext>
            </a:extLst>
          </p:cNvPr>
          <p:cNvGrpSpPr/>
          <p:nvPr/>
        </p:nvGrpSpPr>
        <p:grpSpPr>
          <a:xfrm>
            <a:off x="4484076" y="4701237"/>
            <a:ext cx="3499338" cy="919735"/>
            <a:chOff x="4484076" y="4701237"/>
            <a:chExt cx="3499338" cy="91973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F964E52-C324-4735-B8B6-70702CF36069}"/>
                </a:ext>
              </a:extLst>
            </p:cNvPr>
            <p:cNvSpPr txBox="1"/>
            <p:nvPr/>
          </p:nvSpPr>
          <p:spPr>
            <a:xfrm>
              <a:off x="4484076" y="4701237"/>
              <a:ext cx="349933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bờ b</a:t>
              </a:r>
              <a:r>
                <a:rPr lang="en-US" sz="5000" b="1">
                  <a:solidFill>
                    <a:schemeClr val="tx1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5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94222A6-E283-44C7-9B51-86D1A6D88A6D}"/>
                </a:ext>
              </a:extLst>
            </p:cNvPr>
            <p:cNvSpPr txBox="1"/>
            <p:nvPr/>
          </p:nvSpPr>
          <p:spPr>
            <a:xfrm>
              <a:off x="6475533" y="4759198"/>
              <a:ext cx="73855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>
                  <a:solidFill>
                    <a:srgbClr val="C00000"/>
                  </a:solidFill>
                  <a:latin typeface="HP001" panose="020B0603050302020204" pitchFamily="34" charset="0"/>
                  <a:ea typeface="HP001" panose="020B0603050302020204" pitchFamily="34" charset="0"/>
                </a:rPr>
                <a:t>ʌ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901AC32-B344-4D1F-BC1E-6FD1FA48FCB4}"/>
              </a:ext>
            </a:extLst>
          </p:cNvPr>
          <p:cNvGrpSpPr/>
          <p:nvPr/>
        </p:nvGrpSpPr>
        <p:grpSpPr>
          <a:xfrm>
            <a:off x="4484076" y="5722213"/>
            <a:ext cx="3499338" cy="861774"/>
            <a:chOff x="4484076" y="5722213"/>
            <a:chExt cx="3499338" cy="861774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F436CAE-E622-4DC6-97FF-C489743256C7}"/>
                </a:ext>
              </a:extLst>
            </p:cNvPr>
            <p:cNvSpPr txBox="1"/>
            <p:nvPr/>
          </p:nvSpPr>
          <p:spPr>
            <a:xfrm>
              <a:off x="4484076" y="5722213"/>
              <a:ext cx="349933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nô n</a:t>
              </a:r>
              <a:r>
                <a:rPr lang="en-US" sz="5000" b="1">
                  <a:solidFill>
                    <a:schemeClr val="tx1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ức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BDA1189-E4DA-4C5B-91A4-3AEBCBC20FF5}"/>
                </a:ext>
              </a:extLst>
            </p:cNvPr>
            <p:cNvSpPr txBox="1"/>
            <p:nvPr/>
          </p:nvSpPr>
          <p:spPr>
            <a:xfrm>
              <a:off x="6386778" y="5722213"/>
              <a:ext cx="9407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>
                  <a:solidFill>
                    <a:srgbClr val="C0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Times New Roman" panose="02020603050405020304" pitchFamily="18" charset="0"/>
                </a:rPr>
                <a:t>ưc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940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3B3B3B"/>
      </a:dk2>
      <a:lt2>
        <a:srgbClr val="D8D8D8"/>
      </a:lt2>
      <a:accent1>
        <a:srgbClr val="D9EAD3"/>
      </a:accent1>
      <a:accent2>
        <a:srgbClr val="F9E6AB"/>
      </a:accent2>
      <a:accent3>
        <a:srgbClr val="CFE2F3"/>
      </a:accent3>
      <a:accent4>
        <a:srgbClr val="EAD1DC"/>
      </a:accent4>
      <a:accent5>
        <a:srgbClr val="D9D2E9"/>
      </a:accent5>
      <a:accent6>
        <a:srgbClr val="C1E6E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874</Words>
  <Application>Microsoft Office PowerPoint</Application>
  <PresentationFormat>Custom</PresentationFormat>
  <Paragraphs>99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Abril Fatface</vt:lpstr>
      <vt:lpstr>Calibri</vt:lpstr>
      <vt:lpstr>Calibri Light</vt:lpstr>
      <vt:lpstr>Barlow Condensed</vt:lpstr>
      <vt:lpstr>Coming Soon</vt:lpstr>
      <vt:lpstr>Times New Roman</vt:lpstr>
      <vt:lpstr>Just Another Hand</vt:lpstr>
      <vt:lpstr>Aldrich</vt:lpstr>
      <vt:lpstr>HP001</vt:lpstr>
      <vt:lpstr>SlidesMania</vt:lpstr>
      <vt:lpstr>Office Theme</vt:lpstr>
      <vt:lpstr>Chính tả</vt:lpstr>
      <vt:lpstr>PowerPoint Presentation</vt:lpstr>
      <vt:lpstr>Phân tích bài</vt:lpstr>
      <vt:lpstr>PowerPoint Presentation</vt:lpstr>
      <vt:lpstr>Tìm hiểu bài</vt:lpstr>
      <vt:lpstr>Tìm hiểu bài</vt:lpstr>
      <vt:lpstr>PowerPoint Presentation</vt:lpstr>
      <vt:lpstr>Tìm từ khó</vt:lpstr>
      <vt:lpstr>Tìm từ khó</vt:lpstr>
      <vt:lpstr>Viết từ khó</vt:lpstr>
      <vt:lpstr>NΉ; – ȫμʴt εɫʏ Ǉả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presentation title.</dc:title>
  <dc:creator>DƯƠNG THỦY</dc:creator>
  <cp:lastModifiedBy>84398690084</cp:lastModifiedBy>
  <cp:revision>59</cp:revision>
  <dcterms:modified xsi:type="dcterms:W3CDTF">2022-03-07T17:25:03Z</dcterms:modified>
</cp:coreProperties>
</file>