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7" r:id="rId2"/>
    <p:sldId id="257" r:id="rId3"/>
    <p:sldId id="309" r:id="rId4"/>
    <p:sldId id="318" r:id="rId5"/>
    <p:sldId id="304" r:id="rId6"/>
    <p:sldId id="319" r:id="rId7"/>
    <p:sldId id="320" r:id="rId8"/>
    <p:sldId id="316" r:id="rId9"/>
    <p:sldId id="315" r:id="rId10"/>
    <p:sldId id="314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29A5B"/>
    <a:srgbClr val="C8D85B"/>
    <a:srgbClr val="F0893C"/>
    <a:srgbClr val="F7E3AD"/>
    <a:srgbClr val="A6C0A4"/>
    <a:srgbClr val="865B3E"/>
    <a:srgbClr val="85AA84"/>
    <a:srgbClr val="B09278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8" autoAdjust="0"/>
    <p:restoredTop sz="94414" autoAdjust="0"/>
  </p:normalViewPr>
  <p:slideViewPr>
    <p:cSldViewPr snapToGrid="0" showGuides="1">
      <p:cViewPr varScale="1">
        <p:scale>
          <a:sx n="84" d="100"/>
          <a:sy n="84" d="100"/>
        </p:scale>
        <p:origin x="354" y="120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586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4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9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3" r:id="rId3"/>
    <p:sldLayoutId id="2147483661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5" r:id="rId11"/>
    <p:sldLayoutId id="2147483674" r:id="rId12"/>
    <p:sldLayoutId id="2147483672" r:id="rId13"/>
    <p:sldLayoutId id="2147483671" r:id="rId14"/>
    <p:sldLayoutId id="2147483670" r:id="rId15"/>
    <p:sldLayoutId id="2147483669" r:id="rId16"/>
    <p:sldLayoutId id="2147483667" r:id="rId17"/>
    <p:sldLayoutId id="2147483666" r:id="rId18"/>
    <p:sldLayoutId id="2147483665" r:id="rId19"/>
    <p:sldLayoutId id="2147483664" r:id="rId20"/>
    <p:sldLayoutId id="2147483663" r:id="rId21"/>
    <p:sldLayoutId id="2147483662" r:id="rId22"/>
    <p:sldLayoutId id="2147483650" r:id="rId23"/>
    <p:sldLayoutId id="2147483652" r:id="rId24"/>
    <p:sldLayoutId id="2147483653" r:id="rId25"/>
    <p:sldLayoutId id="2147483654" r:id="rId26"/>
    <p:sldLayoutId id="2147483655" r:id="rId27"/>
    <p:sldLayoutId id="2147483656" r:id="rId28"/>
    <p:sldLayoutId id="2147483657" r:id="rId29"/>
    <p:sldLayoutId id="2147483658" r:id="rId30"/>
    <p:sldLayoutId id="2147483659" r:id="rId31"/>
    <p:sldLayoutId id="2147483660" r:id="rId32"/>
    <p:sldLayoutId id="2147483668" r:id="rId3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458713" y="-61878"/>
            <a:ext cx="12774538" cy="74290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748" y="1977390"/>
            <a:ext cx="323160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499676" y="982568"/>
            <a:ext cx="1499801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749" y="5048705"/>
            <a:ext cx="12774537" cy="20207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68011" y="986346"/>
            <a:ext cx="8633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accent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TỪ VÀ CÂU</a:t>
            </a:r>
            <a:endParaRPr lang="zh-CN" altLang="en-US" sz="6600" b="1" dirty="0">
              <a:solidFill>
                <a:schemeClr val="accent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83181" y="2301313"/>
            <a:ext cx="90034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SG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SG" altLang="zh-CN" sz="5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SG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5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vốn</a:t>
            </a:r>
            <a:r>
              <a:rPr lang="en-SG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5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altLang="zh-CN" sz="5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SG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5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SG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SG" altLang="zh-CN" sz="5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altLang="zh-CN" sz="54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54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endParaRPr lang="en-US" altLang="zh-CN" sz="5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altLang="zh-CN" sz="4800" b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(SGK </a:t>
            </a:r>
            <a:r>
              <a:rPr lang="en-US" altLang="zh-CN" sz="4800" b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trang</a:t>
            </a:r>
            <a:r>
              <a:rPr lang="en-US" altLang="zh-CN" sz="4800" b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70)</a:t>
            </a:r>
            <a:endParaRPr lang="zh-CN" altLang="en-US" sz="4800" b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782" y="1122218"/>
            <a:ext cx="5250873" cy="217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338641" y="-634365"/>
            <a:ext cx="8208126" cy="5477232"/>
            <a:chOff x="3084810" y="-335112"/>
            <a:chExt cx="5809496" cy="5477232"/>
          </a:xfrm>
        </p:grpSpPr>
        <p:grpSp>
          <p:nvGrpSpPr>
            <p:cNvPr id="5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477232"/>
              <a:chOff x="3297693" y="-335112"/>
              <a:chExt cx="5596613" cy="5477232"/>
            </a:xfrm>
          </p:grpSpPr>
          <p:cxnSp>
            <p:nvCxnSpPr>
              <p:cNvPr id="7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115378" cy="1461498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852022" y="2681334"/>
            <a:ext cx="72874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865B3E"/>
                </a:solidFill>
                <a:latin typeface="Constantia" panose="02030602050306030303" pitchFamily="18" charset="0"/>
              </a:rPr>
              <a:t>CHÀO TẠM BIỆT!</a:t>
            </a:r>
            <a:endParaRPr lang="zh-CN" altLang="en-US" sz="6000" b="1" dirty="0">
              <a:solidFill>
                <a:srgbClr val="865B3E"/>
              </a:solidFill>
              <a:latin typeface="Constantia" panose="02030602050306030303" pitchFamily="18" charset="0"/>
            </a:endParaRPr>
          </a:p>
        </p:txBody>
      </p:sp>
      <p:grpSp>
        <p:nvGrpSpPr>
          <p:cNvPr id="11" name="组合 287">
            <a:extLst>
              <a:ext uri="{FF2B5EF4-FFF2-40B4-BE49-F238E27FC236}">
                <a16:creationId xmlns:a16="http://schemas.microsoft.com/office/drawing/2014/main" id="{149BF7A0-D77D-46D8-B1C4-AFCB7BAFF9C0}"/>
              </a:ext>
            </a:extLst>
          </p:cNvPr>
          <p:cNvGrpSpPr/>
          <p:nvPr/>
        </p:nvGrpSpPr>
        <p:grpSpPr>
          <a:xfrm>
            <a:off x="42826" y="4376771"/>
            <a:ext cx="2088445" cy="2100429"/>
            <a:chOff x="1443091" y="2389096"/>
            <a:chExt cx="1262531" cy="1208747"/>
          </a:xfrm>
          <a:solidFill>
            <a:srgbClr val="85AA84"/>
          </a:solidFill>
        </p:grpSpPr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40E48D89-F85A-4D62-9D67-DE434BB2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10" y="2892877"/>
              <a:ext cx="473700" cy="704966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7">
              <a:extLst>
                <a:ext uri="{FF2B5EF4-FFF2-40B4-BE49-F238E27FC236}">
                  <a16:creationId xmlns:a16="http://schemas.microsoft.com/office/drawing/2014/main" id="{10E71999-92A0-46BF-BDCB-7513DFEC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935" y="2673699"/>
              <a:ext cx="210757" cy="20445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8">
              <a:extLst>
                <a:ext uri="{FF2B5EF4-FFF2-40B4-BE49-F238E27FC236}">
                  <a16:creationId xmlns:a16="http://schemas.microsoft.com/office/drawing/2014/main" id="{B3585056-D818-4BB0-B44E-6C1D4F6A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330" y="2747304"/>
              <a:ext cx="168605" cy="14393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B957FDD3-0834-4A68-8F93-99833C7F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432" y="2598460"/>
              <a:ext cx="178641" cy="16029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6C51B825-D437-4EE4-9D96-E7AE8774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085" y="2869977"/>
              <a:ext cx="132475" cy="10958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67B47A17-80D8-441B-A4F2-C605ACC22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948" y="2979566"/>
              <a:ext cx="162584" cy="121038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8A5161FF-7696-4D96-88E0-26594E1C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70" y="3090790"/>
              <a:ext cx="160576" cy="112861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3DB47151-CCCF-4DC8-82D8-6B2603BF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66" y="3051534"/>
              <a:ext cx="162584" cy="114496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822FB21F-D6F1-440B-9AED-D20363E9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617" y="2886334"/>
              <a:ext cx="162584" cy="122674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8DC4903A-40D4-49D5-A78B-43668187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402" y="2976294"/>
              <a:ext cx="138497" cy="96504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id="{5FEC1A81-042D-495C-92FA-7B189139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797" y="2739126"/>
              <a:ext cx="112403" cy="98139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7">
              <a:extLst>
                <a:ext uri="{FF2B5EF4-FFF2-40B4-BE49-F238E27FC236}">
                  <a16:creationId xmlns:a16="http://schemas.microsoft.com/office/drawing/2014/main" id="{5E0F4135-8190-4C43-BCD7-D24B82D6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422" y="2673699"/>
              <a:ext cx="88317" cy="7524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8">
              <a:extLst>
                <a:ext uri="{FF2B5EF4-FFF2-40B4-BE49-F238E27FC236}">
                  <a16:creationId xmlns:a16="http://schemas.microsoft.com/office/drawing/2014/main" id="{FE63D0C0-1871-4812-8365-899863B6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992" y="2642622"/>
              <a:ext cx="110396" cy="9486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9">
              <a:extLst>
                <a:ext uri="{FF2B5EF4-FFF2-40B4-BE49-F238E27FC236}">
                  <a16:creationId xmlns:a16="http://schemas.microsoft.com/office/drawing/2014/main" id="{E84885D5-9F4B-4094-BCBA-3763711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042" y="2523219"/>
              <a:ext cx="110396" cy="9486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20">
              <a:extLst>
                <a:ext uri="{FF2B5EF4-FFF2-40B4-BE49-F238E27FC236}">
                  <a16:creationId xmlns:a16="http://schemas.microsoft.com/office/drawing/2014/main" id="{E4AF61B4-8505-48C1-A621-007C4D6B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130" y="2389096"/>
              <a:ext cx="124447" cy="106318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21">
              <a:extLst>
                <a:ext uri="{FF2B5EF4-FFF2-40B4-BE49-F238E27FC236}">
                  <a16:creationId xmlns:a16="http://schemas.microsoft.com/office/drawing/2014/main" id="{2D531AF5-62D8-4D0A-A15B-18ACA57D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657" y="2647529"/>
              <a:ext cx="102368" cy="8014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22">
              <a:extLst>
                <a:ext uri="{FF2B5EF4-FFF2-40B4-BE49-F238E27FC236}">
                  <a16:creationId xmlns:a16="http://schemas.microsoft.com/office/drawing/2014/main" id="{1440FB4F-CCC1-48AB-ABE7-CCC8ACA3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262" y="2843808"/>
              <a:ext cx="100360" cy="8014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23">
              <a:extLst>
                <a:ext uri="{FF2B5EF4-FFF2-40B4-BE49-F238E27FC236}">
                  <a16:creationId xmlns:a16="http://schemas.microsoft.com/office/drawing/2014/main" id="{40777B13-74F8-434D-8CD6-204B34FDE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91" y="2855256"/>
              <a:ext cx="124447" cy="86690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24">
              <a:extLst>
                <a:ext uri="{FF2B5EF4-FFF2-40B4-BE49-F238E27FC236}">
                  <a16:creationId xmlns:a16="http://schemas.microsoft.com/office/drawing/2014/main" id="{163754A6-8601-4E0F-878A-26CC1E2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151" y="2537940"/>
              <a:ext cx="112403" cy="112861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25">
              <a:extLst>
                <a:ext uri="{FF2B5EF4-FFF2-40B4-BE49-F238E27FC236}">
                  <a16:creationId xmlns:a16="http://schemas.microsoft.com/office/drawing/2014/main" id="{A7F158D0-935F-4249-B1B1-DF36EEC6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94" y="2806186"/>
              <a:ext cx="112403" cy="93233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26">
              <a:extLst>
                <a:ext uri="{FF2B5EF4-FFF2-40B4-BE49-F238E27FC236}">
                  <a16:creationId xmlns:a16="http://schemas.microsoft.com/office/drawing/2014/main" id="{57042DD3-DEF0-4476-92F0-7772F793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467" y="2591917"/>
              <a:ext cx="162584" cy="16029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27">
              <a:extLst>
                <a:ext uri="{FF2B5EF4-FFF2-40B4-BE49-F238E27FC236}">
                  <a16:creationId xmlns:a16="http://schemas.microsoft.com/office/drawing/2014/main" id="{0210F2FC-DB79-4A8D-A930-486B4658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410" y="2758753"/>
              <a:ext cx="234843" cy="19627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28">
              <a:extLst>
                <a:ext uri="{FF2B5EF4-FFF2-40B4-BE49-F238E27FC236}">
                  <a16:creationId xmlns:a16="http://schemas.microsoft.com/office/drawing/2014/main" id="{6E975A1E-4FC2-49D2-A8A6-44011044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044" y="2850349"/>
              <a:ext cx="150541" cy="121038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29">
              <a:extLst>
                <a:ext uri="{FF2B5EF4-FFF2-40B4-BE49-F238E27FC236}">
                  <a16:creationId xmlns:a16="http://schemas.microsoft.com/office/drawing/2014/main" id="{5E31BCD6-F6BC-420C-9F34-5FF1038D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06" y="2855256"/>
              <a:ext cx="150541" cy="121038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1D88AB13-CC71-4468-9F61-53FA2BAE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542" y="2758753"/>
              <a:ext cx="154555" cy="119403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B85BBFB9-D6B5-4771-8681-6361503E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95" y="2683513"/>
              <a:ext cx="150541" cy="117767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32">
              <a:extLst>
                <a:ext uri="{FF2B5EF4-FFF2-40B4-BE49-F238E27FC236}">
                  <a16:creationId xmlns:a16="http://schemas.microsoft.com/office/drawing/2014/main" id="{92F6BAAF-E8B0-4E39-B800-C32A2FED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80" y="2559204"/>
              <a:ext cx="150541" cy="119403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33">
              <a:extLst>
                <a:ext uri="{FF2B5EF4-FFF2-40B4-BE49-F238E27FC236}">
                  <a16:creationId xmlns:a16="http://schemas.microsoft.com/office/drawing/2014/main" id="{9EF7BDE9-1E41-4B46-9936-CA22F7969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476" y="2457794"/>
              <a:ext cx="146526" cy="119403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34">
              <a:extLst>
                <a:ext uri="{FF2B5EF4-FFF2-40B4-BE49-F238E27FC236}">
                  <a16:creationId xmlns:a16="http://schemas.microsoft.com/office/drawing/2014/main" id="{D58DA3BF-BE3A-469B-9599-D58455BC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646" y="2431623"/>
              <a:ext cx="144518" cy="135759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35">
              <a:extLst>
                <a:ext uri="{FF2B5EF4-FFF2-40B4-BE49-F238E27FC236}">
                  <a16:creationId xmlns:a16="http://schemas.microsoft.com/office/drawing/2014/main" id="{F6A46612-5E10-4D70-A3E8-2F32D2BD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182" y="3067891"/>
              <a:ext cx="166598" cy="114496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36">
              <a:extLst>
                <a:ext uri="{FF2B5EF4-FFF2-40B4-BE49-F238E27FC236}">
                  <a16:creationId xmlns:a16="http://schemas.microsoft.com/office/drawing/2014/main" id="{7C11900C-335E-411D-88F2-3AEE5CC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274" y="2973023"/>
              <a:ext cx="152548" cy="116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37">
              <a:extLst>
                <a:ext uri="{FF2B5EF4-FFF2-40B4-BE49-F238E27FC236}">
                  <a16:creationId xmlns:a16="http://schemas.microsoft.com/office/drawing/2014/main" id="{4B276045-8B69-476F-A073-0D8A61FF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81" y="2937039"/>
              <a:ext cx="130469" cy="104682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38">
              <a:extLst>
                <a:ext uri="{FF2B5EF4-FFF2-40B4-BE49-F238E27FC236}">
                  <a16:creationId xmlns:a16="http://schemas.microsoft.com/office/drawing/2014/main" id="{07C1A473-E975-41F5-A50D-1ED90046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916" y="3022093"/>
              <a:ext cx="130469" cy="104682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6" name="Group 260">
            <a:extLst>
              <a:ext uri="{FF2B5EF4-FFF2-40B4-BE49-F238E27FC236}">
                <a16:creationId xmlns:a16="http://schemas.microsoft.com/office/drawing/2014/main" id="{A4886B43-3774-4734-BE89-E167564B6D7C}"/>
              </a:ext>
            </a:extLst>
          </p:cNvPr>
          <p:cNvGrpSpPr/>
          <p:nvPr/>
        </p:nvGrpSpPr>
        <p:grpSpPr>
          <a:xfrm>
            <a:off x="2282660" y="4845212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47" name="Freeform: Shape 40">
              <a:extLst>
                <a:ext uri="{FF2B5EF4-FFF2-40B4-BE49-F238E27FC236}">
                  <a16:creationId xmlns:a16="http://schemas.microsoft.com/office/drawing/2014/main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41">
              <a:extLst>
                <a:ext uri="{FF2B5EF4-FFF2-40B4-BE49-F238E27FC236}">
                  <a16:creationId xmlns:a16="http://schemas.microsoft.com/office/drawing/2014/main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42">
              <a:extLst>
                <a:ext uri="{FF2B5EF4-FFF2-40B4-BE49-F238E27FC236}">
                  <a16:creationId xmlns:a16="http://schemas.microsoft.com/office/drawing/2014/main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Freeform: Shape 43">
              <a:extLst>
                <a:ext uri="{FF2B5EF4-FFF2-40B4-BE49-F238E27FC236}">
                  <a16:creationId xmlns:a16="http://schemas.microsoft.com/office/drawing/2014/main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44">
              <a:extLst>
                <a:ext uri="{FF2B5EF4-FFF2-40B4-BE49-F238E27FC236}">
                  <a16:creationId xmlns:a16="http://schemas.microsoft.com/office/drawing/2014/main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45">
              <a:extLst>
                <a:ext uri="{FF2B5EF4-FFF2-40B4-BE49-F238E27FC236}">
                  <a16:creationId xmlns:a16="http://schemas.microsoft.com/office/drawing/2014/main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46">
              <a:extLst>
                <a:ext uri="{FF2B5EF4-FFF2-40B4-BE49-F238E27FC236}">
                  <a16:creationId xmlns:a16="http://schemas.microsoft.com/office/drawing/2014/main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Freeform: Shape 47">
              <a:extLst>
                <a:ext uri="{FF2B5EF4-FFF2-40B4-BE49-F238E27FC236}">
                  <a16:creationId xmlns:a16="http://schemas.microsoft.com/office/drawing/2014/main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48">
              <a:extLst>
                <a:ext uri="{FF2B5EF4-FFF2-40B4-BE49-F238E27FC236}">
                  <a16:creationId xmlns:a16="http://schemas.microsoft.com/office/drawing/2014/main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49">
              <a:extLst>
                <a:ext uri="{FF2B5EF4-FFF2-40B4-BE49-F238E27FC236}">
                  <a16:creationId xmlns:a16="http://schemas.microsoft.com/office/drawing/2014/main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Freeform: Shape 50">
              <a:extLst>
                <a:ext uri="{FF2B5EF4-FFF2-40B4-BE49-F238E27FC236}">
                  <a16:creationId xmlns:a16="http://schemas.microsoft.com/office/drawing/2014/main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51">
              <a:extLst>
                <a:ext uri="{FF2B5EF4-FFF2-40B4-BE49-F238E27FC236}">
                  <a16:creationId xmlns:a16="http://schemas.microsoft.com/office/drawing/2014/main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Freeform: Shape 52">
              <a:extLst>
                <a:ext uri="{FF2B5EF4-FFF2-40B4-BE49-F238E27FC236}">
                  <a16:creationId xmlns:a16="http://schemas.microsoft.com/office/drawing/2014/main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Freeform: Shape 53">
              <a:extLst>
                <a:ext uri="{FF2B5EF4-FFF2-40B4-BE49-F238E27FC236}">
                  <a16:creationId xmlns:a16="http://schemas.microsoft.com/office/drawing/2014/main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Freeform: Shape 54">
              <a:extLst>
                <a:ext uri="{FF2B5EF4-FFF2-40B4-BE49-F238E27FC236}">
                  <a16:creationId xmlns:a16="http://schemas.microsoft.com/office/drawing/2014/main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55">
              <a:extLst>
                <a:ext uri="{FF2B5EF4-FFF2-40B4-BE49-F238E27FC236}">
                  <a16:creationId xmlns:a16="http://schemas.microsoft.com/office/drawing/2014/main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Freeform: Shape 56">
              <a:extLst>
                <a:ext uri="{FF2B5EF4-FFF2-40B4-BE49-F238E27FC236}">
                  <a16:creationId xmlns:a16="http://schemas.microsoft.com/office/drawing/2014/main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Freeform: Shape 57">
              <a:extLst>
                <a:ext uri="{FF2B5EF4-FFF2-40B4-BE49-F238E27FC236}">
                  <a16:creationId xmlns:a16="http://schemas.microsoft.com/office/drawing/2014/main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Freeform: Shape 58">
              <a:extLst>
                <a:ext uri="{FF2B5EF4-FFF2-40B4-BE49-F238E27FC236}">
                  <a16:creationId xmlns:a16="http://schemas.microsoft.com/office/drawing/2014/main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Freeform: Shape 59">
              <a:extLst>
                <a:ext uri="{FF2B5EF4-FFF2-40B4-BE49-F238E27FC236}">
                  <a16:creationId xmlns:a16="http://schemas.microsoft.com/office/drawing/2014/main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Freeform: Shape 60">
              <a:extLst>
                <a:ext uri="{FF2B5EF4-FFF2-40B4-BE49-F238E27FC236}">
                  <a16:creationId xmlns:a16="http://schemas.microsoft.com/office/drawing/2014/main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Freeform: Shape 61">
              <a:extLst>
                <a:ext uri="{FF2B5EF4-FFF2-40B4-BE49-F238E27FC236}">
                  <a16:creationId xmlns:a16="http://schemas.microsoft.com/office/drawing/2014/main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Freeform: Shape 62">
              <a:extLst>
                <a:ext uri="{FF2B5EF4-FFF2-40B4-BE49-F238E27FC236}">
                  <a16:creationId xmlns:a16="http://schemas.microsoft.com/office/drawing/2014/main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Freeform: Shape 63">
              <a:extLst>
                <a:ext uri="{FF2B5EF4-FFF2-40B4-BE49-F238E27FC236}">
                  <a16:creationId xmlns:a16="http://schemas.microsoft.com/office/drawing/2014/main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Freeform: Shape 64">
              <a:extLst>
                <a:ext uri="{FF2B5EF4-FFF2-40B4-BE49-F238E27FC236}">
                  <a16:creationId xmlns:a16="http://schemas.microsoft.com/office/drawing/2014/main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Freeform: Shape 65">
              <a:extLst>
                <a:ext uri="{FF2B5EF4-FFF2-40B4-BE49-F238E27FC236}">
                  <a16:creationId xmlns:a16="http://schemas.microsoft.com/office/drawing/2014/main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Freeform: Shape 66">
              <a:extLst>
                <a:ext uri="{FF2B5EF4-FFF2-40B4-BE49-F238E27FC236}">
                  <a16:creationId xmlns:a16="http://schemas.microsoft.com/office/drawing/2014/main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Freeform: Shape 67">
              <a:extLst>
                <a:ext uri="{FF2B5EF4-FFF2-40B4-BE49-F238E27FC236}">
                  <a16:creationId xmlns:a16="http://schemas.microsoft.com/office/drawing/2014/main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Freeform: Shape 68">
              <a:extLst>
                <a:ext uri="{FF2B5EF4-FFF2-40B4-BE49-F238E27FC236}">
                  <a16:creationId xmlns:a16="http://schemas.microsoft.com/office/drawing/2014/main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Freeform: Shape 69">
              <a:extLst>
                <a:ext uri="{FF2B5EF4-FFF2-40B4-BE49-F238E27FC236}">
                  <a16:creationId xmlns:a16="http://schemas.microsoft.com/office/drawing/2014/main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Freeform: Shape 70">
              <a:extLst>
                <a:ext uri="{FF2B5EF4-FFF2-40B4-BE49-F238E27FC236}">
                  <a16:creationId xmlns:a16="http://schemas.microsoft.com/office/drawing/2014/main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Freeform: Shape 71">
              <a:extLst>
                <a:ext uri="{FF2B5EF4-FFF2-40B4-BE49-F238E27FC236}">
                  <a16:creationId xmlns:a16="http://schemas.microsoft.com/office/drawing/2014/main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Freeform: Shape 72">
              <a:extLst>
                <a:ext uri="{FF2B5EF4-FFF2-40B4-BE49-F238E27FC236}">
                  <a16:creationId xmlns:a16="http://schemas.microsoft.com/office/drawing/2014/main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74">
              <a:extLst>
                <a:ext uri="{FF2B5EF4-FFF2-40B4-BE49-F238E27FC236}">
                  <a16:creationId xmlns:a16="http://schemas.microsoft.com/office/drawing/2014/main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Freeform: Shape 75">
              <a:extLst>
                <a:ext uri="{FF2B5EF4-FFF2-40B4-BE49-F238E27FC236}">
                  <a16:creationId xmlns:a16="http://schemas.microsoft.com/office/drawing/2014/main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Freeform: Shape 76">
              <a:extLst>
                <a:ext uri="{FF2B5EF4-FFF2-40B4-BE49-F238E27FC236}">
                  <a16:creationId xmlns:a16="http://schemas.microsoft.com/office/drawing/2014/main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Freeform: Shape 77">
              <a:extLst>
                <a:ext uri="{FF2B5EF4-FFF2-40B4-BE49-F238E27FC236}">
                  <a16:creationId xmlns:a16="http://schemas.microsoft.com/office/drawing/2014/main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Freeform: Shape 78">
              <a:extLst>
                <a:ext uri="{FF2B5EF4-FFF2-40B4-BE49-F238E27FC236}">
                  <a16:creationId xmlns:a16="http://schemas.microsoft.com/office/drawing/2014/main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Freeform: Shape 79">
              <a:extLst>
                <a:ext uri="{FF2B5EF4-FFF2-40B4-BE49-F238E27FC236}">
                  <a16:creationId xmlns:a16="http://schemas.microsoft.com/office/drawing/2014/main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Freeform: Shape 80">
              <a:extLst>
                <a:ext uri="{FF2B5EF4-FFF2-40B4-BE49-F238E27FC236}">
                  <a16:creationId xmlns:a16="http://schemas.microsoft.com/office/drawing/2014/main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Freeform: Shape 81">
              <a:extLst>
                <a:ext uri="{FF2B5EF4-FFF2-40B4-BE49-F238E27FC236}">
                  <a16:creationId xmlns:a16="http://schemas.microsoft.com/office/drawing/2014/main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82">
              <a:extLst>
                <a:ext uri="{FF2B5EF4-FFF2-40B4-BE49-F238E27FC236}">
                  <a16:creationId xmlns:a16="http://schemas.microsoft.com/office/drawing/2014/main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Freeform: Shape 83">
              <a:extLst>
                <a:ext uri="{FF2B5EF4-FFF2-40B4-BE49-F238E27FC236}">
                  <a16:creationId xmlns:a16="http://schemas.microsoft.com/office/drawing/2014/main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84">
              <a:extLst>
                <a:ext uri="{FF2B5EF4-FFF2-40B4-BE49-F238E27FC236}">
                  <a16:creationId xmlns:a16="http://schemas.microsoft.com/office/drawing/2014/main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Freeform: Shape 85">
              <a:extLst>
                <a:ext uri="{FF2B5EF4-FFF2-40B4-BE49-F238E27FC236}">
                  <a16:creationId xmlns:a16="http://schemas.microsoft.com/office/drawing/2014/main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86">
              <a:extLst>
                <a:ext uri="{FF2B5EF4-FFF2-40B4-BE49-F238E27FC236}">
                  <a16:creationId xmlns:a16="http://schemas.microsoft.com/office/drawing/2014/main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Freeform: Shape 87">
              <a:extLst>
                <a:ext uri="{FF2B5EF4-FFF2-40B4-BE49-F238E27FC236}">
                  <a16:creationId xmlns:a16="http://schemas.microsoft.com/office/drawing/2014/main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Freeform: Shape 88">
              <a:extLst>
                <a:ext uri="{FF2B5EF4-FFF2-40B4-BE49-F238E27FC236}">
                  <a16:creationId xmlns:a16="http://schemas.microsoft.com/office/drawing/2014/main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Freeform: Shape 89">
              <a:extLst>
                <a:ext uri="{FF2B5EF4-FFF2-40B4-BE49-F238E27FC236}">
                  <a16:creationId xmlns:a16="http://schemas.microsoft.com/office/drawing/2014/main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Freeform: Shape 90">
              <a:extLst>
                <a:ext uri="{FF2B5EF4-FFF2-40B4-BE49-F238E27FC236}">
                  <a16:creationId xmlns:a16="http://schemas.microsoft.com/office/drawing/2014/main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Freeform: Shape 91">
              <a:extLst>
                <a:ext uri="{FF2B5EF4-FFF2-40B4-BE49-F238E27FC236}">
                  <a16:creationId xmlns:a16="http://schemas.microsoft.com/office/drawing/2014/main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Freeform: Shape 92">
              <a:extLst>
                <a:ext uri="{FF2B5EF4-FFF2-40B4-BE49-F238E27FC236}">
                  <a16:creationId xmlns:a16="http://schemas.microsoft.com/office/drawing/2014/main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Freeform: Shape 93">
              <a:extLst>
                <a:ext uri="{FF2B5EF4-FFF2-40B4-BE49-F238E27FC236}">
                  <a16:creationId xmlns:a16="http://schemas.microsoft.com/office/drawing/2014/main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94">
              <a:extLst>
                <a:ext uri="{FF2B5EF4-FFF2-40B4-BE49-F238E27FC236}">
                  <a16:creationId xmlns:a16="http://schemas.microsoft.com/office/drawing/2014/main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Freeform: Shape 95">
              <a:extLst>
                <a:ext uri="{FF2B5EF4-FFF2-40B4-BE49-F238E27FC236}">
                  <a16:creationId xmlns:a16="http://schemas.microsoft.com/office/drawing/2014/main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Freeform: Shape 96">
              <a:extLst>
                <a:ext uri="{FF2B5EF4-FFF2-40B4-BE49-F238E27FC236}">
                  <a16:creationId xmlns:a16="http://schemas.microsoft.com/office/drawing/2014/main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97">
              <a:extLst>
                <a:ext uri="{FF2B5EF4-FFF2-40B4-BE49-F238E27FC236}">
                  <a16:creationId xmlns:a16="http://schemas.microsoft.com/office/drawing/2014/main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98">
              <a:extLst>
                <a:ext uri="{FF2B5EF4-FFF2-40B4-BE49-F238E27FC236}">
                  <a16:creationId xmlns:a16="http://schemas.microsoft.com/office/drawing/2014/main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Freeform: Shape 99">
              <a:extLst>
                <a:ext uri="{FF2B5EF4-FFF2-40B4-BE49-F238E27FC236}">
                  <a16:creationId xmlns:a16="http://schemas.microsoft.com/office/drawing/2014/main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Freeform: Shape 100">
              <a:extLst>
                <a:ext uri="{FF2B5EF4-FFF2-40B4-BE49-F238E27FC236}">
                  <a16:creationId xmlns:a16="http://schemas.microsoft.com/office/drawing/2014/main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Freeform: Shape 101">
              <a:extLst>
                <a:ext uri="{FF2B5EF4-FFF2-40B4-BE49-F238E27FC236}">
                  <a16:creationId xmlns:a16="http://schemas.microsoft.com/office/drawing/2014/main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Freeform: Shape 102">
              <a:extLst>
                <a:ext uri="{FF2B5EF4-FFF2-40B4-BE49-F238E27FC236}">
                  <a16:creationId xmlns:a16="http://schemas.microsoft.com/office/drawing/2014/main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Freeform: Shape 103">
              <a:extLst>
                <a:ext uri="{FF2B5EF4-FFF2-40B4-BE49-F238E27FC236}">
                  <a16:creationId xmlns:a16="http://schemas.microsoft.com/office/drawing/2014/main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Freeform: Shape 104">
              <a:extLst>
                <a:ext uri="{FF2B5EF4-FFF2-40B4-BE49-F238E27FC236}">
                  <a16:creationId xmlns:a16="http://schemas.microsoft.com/office/drawing/2014/main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Freeform: Shape 105">
              <a:extLst>
                <a:ext uri="{FF2B5EF4-FFF2-40B4-BE49-F238E27FC236}">
                  <a16:creationId xmlns:a16="http://schemas.microsoft.com/office/drawing/2014/main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Freeform: Shape 106">
              <a:extLst>
                <a:ext uri="{FF2B5EF4-FFF2-40B4-BE49-F238E27FC236}">
                  <a16:creationId xmlns:a16="http://schemas.microsoft.com/office/drawing/2014/main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4" name="Group 255">
            <a:extLst>
              <a:ext uri="{FF2B5EF4-FFF2-40B4-BE49-F238E27FC236}">
                <a16:creationId xmlns:a16="http://schemas.microsoft.com/office/drawing/2014/main" id="{54439F45-6144-42CE-9449-850320C2A715}"/>
              </a:ext>
            </a:extLst>
          </p:cNvPr>
          <p:cNvGrpSpPr/>
          <p:nvPr/>
        </p:nvGrpSpPr>
        <p:grpSpPr>
          <a:xfrm>
            <a:off x="5709423" y="4147530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15" name="Freeform: Shape 108">
              <a:extLst>
                <a:ext uri="{FF2B5EF4-FFF2-40B4-BE49-F238E27FC236}">
                  <a16:creationId xmlns:a16="http://schemas.microsoft.com/office/drawing/2014/main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Freeform: Shape 109">
              <a:extLst>
                <a:ext uri="{FF2B5EF4-FFF2-40B4-BE49-F238E27FC236}">
                  <a16:creationId xmlns:a16="http://schemas.microsoft.com/office/drawing/2014/main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110">
              <a:extLst>
                <a:ext uri="{FF2B5EF4-FFF2-40B4-BE49-F238E27FC236}">
                  <a16:creationId xmlns:a16="http://schemas.microsoft.com/office/drawing/2014/main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111">
              <a:extLst>
                <a:ext uri="{FF2B5EF4-FFF2-40B4-BE49-F238E27FC236}">
                  <a16:creationId xmlns:a16="http://schemas.microsoft.com/office/drawing/2014/main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112">
              <a:extLst>
                <a:ext uri="{FF2B5EF4-FFF2-40B4-BE49-F238E27FC236}">
                  <a16:creationId xmlns:a16="http://schemas.microsoft.com/office/drawing/2014/main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113">
              <a:extLst>
                <a:ext uri="{FF2B5EF4-FFF2-40B4-BE49-F238E27FC236}">
                  <a16:creationId xmlns:a16="http://schemas.microsoft.com/office/drawing/2014/main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114">
              <a:extLst>
                <a:ext uri="{FF2B5EF4-FFF2-40B4-BE49-F238E27FC236}">
                  <a16:creationId xmlns:a16="http://schemas.microsoft.com/office/drawing/2014/main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115">
              <a:extLst>
                <a:ext uri="{FF2B5EF4-FFF2-40B4-BE49-F238E27FC236}">
                  <a16:creationId xmlns:a16="http://schemas.microsoft.com/office/drawing/2014/main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116">
              <a:extLst>
                <a:ext uri="{FF2B5EF4-FFF2-40B4-BE49-F238E27FC236}">
                  <a16:creationId xmlns:a16="http://schemas.microsoft.com/office/drawing/2014/main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117">
              <a:extLst>
                <a:ext uri="{FF2B5EF4-FFF2-40B4-BE49-F238E27FC236}">
                  <a16:creationId xmlns:a16="http://schemas.microsoft.com/office/drawing/2014/main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118">
              <a:extLst>
                <a:ext uri="{FF2B5EF4-FFF2-40B4-BE49-F238E27FC236}">
                  <a16:creationId xmlns:a16="http://schemas.microsoft.com/office/drawing/2014/main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119">
              <a:extLst>
                <a:ext uri="{FF2B5EF4-FFF2-40B4-BE49-F238E27FC236}">
                  <a16:creationId xmlns:a16="http://schemas.microsoft.com/office/drawing/2014/main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120">
              <a:extLst>
                <a:ext uri="{FF2B5EF4-FFF2-40B4-BE49-F238E27FC236}">
                  <a16:creationId xmlns:a16="http://schemas.microsoft.com/office/drawing/2014/main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121">
              <a:extLst>
                <a:ext uri="{FF2B5EF4-FFF2-40B4-BE49-F238E27FC236}">
                  <a16:creationId xmlns:a16="http://schemas.microsoft.com/office/drawing/2014/main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122">
              <a:extLst>
                <a:ext uri="{FF2B5EF4-FFF2-40B4-BE49-F238E27FC236}">
                  <a16:creationId xmlns:a16="http://schemas.microsoft.com/office/drawing/2014/main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123">
              <a:extLst>
                <a:ext uri="{FF2B5EF4-FFF2-40B4-BE49-F238E27FC236}">
                  <a16:creationId xmlns:a16="http://schemas.microsoft.com/office/drawing/2014/main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124">
              <a:extLst>
                <a:ext uri="{FF2B5EF4-FFF2-40B4-BE49-F238E27FC236}">
                  <a16:creationId xmlns:a16="http://schemas.microsoft.com/office/drawing/2014/main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125">
              <a:extLst>
                <a:ext uri="{FF2B5EF4-FFF2-40B4-BE49-F238E27FC236}">
                  <a16:creationId xmlns:a16="http://schemas.microsoft.com/office/drawing/2014/main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126">
              <a:extLst>
                <a:ext uri="{FF2B5EF4-FFF2-40B4-BE49-F238E27FC236}">
                  <a16:creationId xmlns:a16="http://schemas.microsoft.com/office/drawing/2014/main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127">
              <a:extLst>
                <a:ext uri="{FF2B5EF4-FFF2-40B4-BE49-F238E27FC236}">
                  <a16:creationId xmlns:a16="http://schemas.microsoft.com/office/drawing/2014/main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128">
              <a:extLst>
                <a:ext uri="{FF2B5EF4-FFF2-40B4-BE49-F238E27FC236}">
                  <a16:creationId xmlns:a16="http://schemas.microsoft.com/office/drawing/2014/main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129">
              <a:extLst>
                <a:ext uri="{FF2B5EF4-FFF2-40B4-BE49-F238E27FC236}">
                  <a16:creationId xmlns:a16="http://schemas.microsoft.com/office/drawing/2014/main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130">
              <a:extLst>
                <a:ext uri="{FF2B5EF4-FFF2-40B4-BE49-F238E27FC236}">
                  <a16:creationId xmlns:a16="http://schemas.microsoft.com/office/drawing/2014/main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131">
              <a:extLst>
                <a:ext uri="{FF2B5EF4-FFF2-40B4-BE49-F238E27FC236}">
                  <a16:creationId xmlns:a16="http://schemas.microsoft.com/office/drawing/2014/main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132">
              <a:extLst>
                <a:ext uri="{FF2B5EF4-FFF2-40B4-BE49-F238E27FC236}">
                  <a16:creationId xmlns:a16="http://schemas.microsoft.com/office/drawing/2014/main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133">
              <a:extLst>
                <a:ext uri="{FF2B5EF4-FFF2-40B4-BE49-F238E27FC236}">
                  <a16:creationId xmlns:a16="http://schemas.microsoft.com/office/drawing/2014/main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134">
              <a:extLst>
                <a:ext uri="{FF2B5EF4-FFF2-40B4-BE49-F238E27FC236}">
                  <a16:creationId xmlns:a16="http://schemas.microsoft.com/office/drawing/2014/main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135">
              <a:extLst>
                <a:ext uri="{FF2B5EF4-FFF2-40B4-BE49-F238E27FC236}">
                  <a16:creationId xmlns:a16="http://schemas.microsoft.com/office/drawing/2014/main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136">
              <a:extLst>
                <a:ext uri="{FF2B5EF4-FFF2-40B4-BE49-F238E27FC236}">
                  <a16:creationId xmlns:a16="http://schemas.microsoft.com/office/drawing/2014/main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137">
              <a:extLst>
                <a:ext uri="{FF2B5EF4-FFF2-40B4-BE49-F238E27FC236}">
                  <a16:creationId xmlns:a16="http://schemas.microsoft.com/office/drawing/2014/main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138">
              <a:extLst>
                <a:ext uri="{FF2B5EF4-FFF2-40B4-BE49-F238E27FC236}">
                  <a16:creationId xmlns:a16="http://schemas.microsoft.com/office/drawing/2014/main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139">
              <a:extLst>
                <a:ext uri="{FF2B5EF4-FFF2-40B4-BE49-F238E27FC236}">
                  <a16:creationId xmlns:a16="http://schemas.microsoft.com/office/drawing/2014/main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140">
              <a:extLst>
                <a:ext uri="{FF2B5EF4-FFF2-40B4-BE49-F238E27FC236}">
                  <a16:creationId xmlns:a16="http://schemas.microsoft.com/office/drawing/2014/main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9" name="Group 250">
            <a:extLst>
              <a:ext uri="{FF2B5EF4-FFF2-40B4-BE49-F238E27FC236}">
                <a16:creationId xmlns:a16="http://schemas.microsoft.com/office/drawing/2014/main" id="{97F74E1A-7364-4171-A47B-7D83ED0312E2}"/>
              </a:ext>
            </a:extLst>
          </p:cNvPr>
          <p:cNvGrpSpPr/>
          <p:nvPr/>
        </p:nvGrpSpPr>
        <p:grpSpPr>
          <a:xfrm>
            <a:off x="8204203" y="5064218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50" name="Freeform: Shape 210">
              <a:extLst>
                <a:ext uri="{FF2B5EF4-FFF2-40B4-BE49-F238E27FC236}">
                  <a16:creationId xmlns:a16="http://schemas.microsoft.com/office/drawing/2014/main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Freeform: Shape 211">
              <a:extLst>
                <a:ext uri="{FF2B5EF4-FFF2-40B4-BE49-F238E27FC236}">
                  <a16:creationId xmlns:a16="http://schemas.microsoft.com/office/drawing/2014/main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Freeform: Shape 212">
              <a:extLst>
                <a:ext uri="{FF2B5EF4-FFF2-40B4-BE49-F238E27FC236}">
                  <a16:creationId xmlns:a16="http://schemas.microsoft.com/office/drawing/2014/main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213">
              <a:extLst>
                <a:ext uri="{FF2B5EF4-FFF2-40B4-BE49-F238E27FC236}">
                  <a16:creationId xmlns:a16="http://schemas.microsoft.com/office/drawing/2014/main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214">
              <a:extLst>
                <a:ext uri="{FF2B5EF4-FFF2-40B4-BE49-F238E27FC236}">
                  <a16:creationId xmlns:a16="http://schemas.microsoft.com/office/drawing/2014/main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215">
              <a:extLst>
                <a:ext uri="{FF2B5EF4-FFF2-40B4-BE49-F238E27FC236}">
                  <a16:creationId xmlns:a16="http://schemas.microsoft.com/office/drawing/2014/main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216">
              <a:extLst>
                <a:ext uri="{FF2B5EF4-FFF2-40B4-BE49-F238E27FC236}">
                  <a16:creationId xmlns:a16="http://schemas.microsoft.com/office/drawing/2014/main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217">
              <a:extLst>
                <a:ext uri="{FF2B5EF4-FFF2-40B4-BE49-F238E27FC236}">
                  <a16:creationId xmlns:a16="http://schemas.microsoft.com/office/drawing/2014/main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218">
              <a:extLst>
                <a:ext uri="{FF2B5EF4-FFF2-40B4-BE49-F238E27FC236}">
                  <a16:creationId xmlns:a16="http://schemas.microsoft.com/office/drawing/2014/main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219">
              <a:extLst>
                <a:ext uri="{FF2B5EF4-FFF2-40B4-BE49-F238E27FC236}">
                  <a16:creationId xmlns:a16="http://schemas.microsoft.com/office/drawing/2014/main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220">
              <a:extLst>
                <a:ext uri="{FF2B5EF4-FFF2-40B4-BE49-F238E27FC236}">
                  <a16:creationId xmlns:a16="http://schemas.microsoft.com/office/drawing/2014/main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221">
              <a:extLst>
                <a:ext uri="{FF2B5EF4-FFF2-40B4-BE49-F238E27FC236}">
                  <a16:creationId xmlns:a16="http://schemas.microsoft.com/office/drawing/2014/main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222">
              <a:extLst>
                <a:ext uri="{FF2B5EF4-FFF2-40B4-BE49-F238E27FC236}">
                  <a16:creationId xmlns:a16="http://schemas.microsoft.com/office/drawing/2014/main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223">
              <a:extLst>
                <a:ext uri="{FF2B5EF4-FFF2-40B4-BE49-F238E27FC236}">
                  <a16:creationId xmlns:a16="http://schemas.microsoft.com/office/drawing/2014/main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224">
              <a:extLst>
                <a:ext uri="{FF2B5EF4-FFF2-40B4-BE49-F238E27FC236}">
                  <a16:creationId xmlns:a16="http://schemas.microsoft.com/office/drawing/2014/main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225">
              <a:extLst>
                <a:ext uri="{FF2B5EF4-FFF2-40B4-BE49-F238E27FC236}">
                  <a16:creationId xmlns:a16="http://schemas.microsoft.com/office/drawing/2014/main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226">
              <a:extLst>
                <a:ext uri="{FF2B5EF4-FFF2-40B4-BE49-F238E27FC236}">
                  <a16:creationId xmlns:a16="http://schemas.microsoft.com/office/drawing/2014/main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227">
              <a:extLst>
                <a:ext uri="{FF2B5EF4-FFF2-40B4-BE49-F238E27FC236}">
                  <a16:creationId xmlns:a16="http://schemas.microsoft.com/office/drawing/2014/main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228">
              <a:extLst>
                <a:ext uri="{FF2B5EF4-FFF2-40B4-BE49-F238E27FC236}">
                  <a16:creationId xmlns:a16="http://schemas.microsoft.com/office/drawing/2014/main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229">
              <a:extLst>
                <a:ext uri="{FF2B5EF4-FFF2-40B4-BE49-F238E27FC236}">
                  <a16:creationId xmlns:a16="http://schemas.microsoft.com/office/drawing/2014/main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230">
              <a:extLst>
                <a:ext uri="{FF2B5EF4-FFF2-40B4-BE49-F238E27FC236}">
                  <a16:creationId xmlns:a16="http://schemas.microsoft.com/office/drawing/2014/main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231">
              <a:extLst>
                <a:ext uri="{FF2B5EF4-FFF2-40B4-BE49-F238E27FC236}">
                  <a16:creationId xmlns:a16="http://schemas.microsoft.com/office/drawing/2014/main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232">
              <a:extLst>
                <a:ext uri="{FF2B5EF4-FFF2-40B4-BE49-F238E27FC236}">
                  <a16:creationId xmlns:a16="http://schemas.microsoft.com/office/drawing/2014/main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233">
              <a:extLst>
                <a:ext uri="{FF2B5EF4-FFF2-40B4-BE49-F238E27FC236}">
                  <a16:creationId xmlns:a16="http://schemas.microsoft.com/office/drawing/2014/main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234">
              <a:extLst>
                <a:ext uri="{FF2B5EF4-FFF2-40B4-BE49-F238E27FC236}">
                  <a16:creationId xmlns:a16="http://schemas.microsoft.com/office/drawing/2014/main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235">
              <a:extLst>
                <a:ext uri="{FF2B5EF4-FFF2-40B4-BE49-F238E27FC236}">
                  <a16:creationId xmlns:a16="http://schemas.microsoft.com/office/drawing/2014/main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236">
              <a:extLst>
                <a:ext uri="{FF2B5EF4-FFF2-40B4-BE49-F238E27FC236}">
                  <a16:creationId xmlns:a16="http://schemas.microsoft.com/office/drawing/2014/main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237">
              <a:extLst>
                <a:ext uri="{FF2B5EF4-FFF2-40B4-BE49-F238E27FC236}">
                  <a16:creationId xmlns:a16="http://schemas.microsoft.com/office/drawing/2014/main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238">
              <a:extLst>
                <a:ext uri="{FF2B5EF4-FFF2-40B4-BE49-F238E27FC236}">
                  <a16:creationId xmlns:a16="http://schemas.microsoft.com/office/drawing/2014/main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239">
              <a:extLst>
                <a:ext uri="{FF2B5EF4-FFF2-40B4-BE49-F238E27FC236}">
                  <a16:creationId xmlns:a16="http://schemas.microsoft.com/office/drawing/2014/main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240">
              <a:extLst>
                <a:ext uri="{FF2B5EF4-FFF2-40B4-BE49-F238E27FC236}">
                  <a16:creationId xmlns:a16="http://schemas.microsoft.com/office/drawing/2014/main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241">
              <a:extLst>
                <a:ext uri="{FF2B5EF4-FFF2-40B4-BE49-F238E27FC236}">
                  <a16:creationId xmlns:a16="http://schemas.microsoft.com/office/drawing/2014/main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242">
              <a:extLst>
                <a:ext uri="{FF2B5EF4-FFF2-40B4-BE49-F238E27FC236}">
                  <a16:creationId xmlns:a16="http://schemas.microsoft.com/office/drawing/2014/main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2153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菱形 34"/>
          <p:cNvSpPr/>
          <p:nvPr/>
        </p:nvSpPr>
        <p:spPr>
          <a:xfrm>
            <a:off x="5615556" y="3541274"/>
            <a:ext cx="592511" cy="592511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29833" y="1802815"/>
            <a:ext cx="4096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6536" y="2033647"/>
            <a:ext cx="7898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Nêu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đ</a:t>
            </a:r>
            <a:r>
              <a:rPr lang="vi-VN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ư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ợc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một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số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từ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ngữ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về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chủ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điểm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Lễ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hội</a:t>
            </a:r>
            <a:endParaRPr lang="en-SG" altLang="zh-CN" sz="3600" dirty="0"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  <a:p>
            <a:pPr marL="342900" indent="-342900">
              <a:buFontTx/>
              <a:buChar char="-"/>
            </a:pP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Luyện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tập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lại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cách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sử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dụng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dấu</a:t>
            </a:r>
            <a:r>
              <a:rPr lang="en-SG" altLang="zh-CN" sz="36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phẩy</a:t>
            </a:r>
            <a:endParaRPr lang="en-US" altLang="zh-CN" sz="3600" dirty="0"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sp>
        <p:nvSpPr>
          <p:cNvPr id="41" name="Freeform 10"/>
          <p:cNvSpPr>
            <a:spLocks/>
          </p:cNvSpPr>
          <p:nvPr/>
        </p:nvSpPr>
        <p:spPr bwMode="auto">
          <a:xfrm>
            <a:off x="-22914" y="4053642"/>
            <a:ext cx="2800855" cy="2209363"/>
          </a:xfrm>
          <a:custGeom>
            <a:avLst/>
            <a:gdLst>
              <a:gd name="T0" fmla="*/ 478 w 478"/>
              <a:gd name="T1" fmla="*/ 216 h 452"/>
              <a:gd name="T2" fmla="*/ 421 w 478"/>
              <a:gd name="T3" fmla="*/ 135 h 452"/>
              <a:gd name="T4" fmla="*/ 422 w 478"/>
              <a:gd name="T5" fmla="*/ 119 h 452"/>
              <a:gd name="T6" fmla="*/ 323 w 478"/>
              <a:gd name="T7" fmla="*/ 19 h 452"/>
              <a:gd name="T8" fmla="*/ 295 w 478"/>
              <a:gd name="T9" fmla="*/ 23 h 452"/>
              <a:gd name="T10" fmla="*/ 237 w 478"/>
              <a:gd name="T11" fmla="*/ 0 h 452"/>
              <a:gd name="T12" fmla="*/ 165 w 478"/>
              <a:gd name="T13" fmla="*/ 43 h 452"/>
              <a:gd name="T14" fmla="*/ 122 w 478"/>
              <a:gd name="T15" fmla="*/ 33 h 452"/>
              <a:gd name="T16" fmla="*/ 22 w 478"/>
              <a:gd name="T17" fmla="*/ 133 h 452"/>
              <a:gd name="T18" fmla="*/ 35 w 478"/>
              <a:gd name="T19" fmla="*/ 180 h 452"/>
              <a:gd name="T20" fmla="*/ 0 w 478"/>
              <a:gd name="T21" fmla="*/ 235 h 452"/>
              <a:gd name="T22" fmla="*/ 29 w 478"/>
              <a:gd name="T23" fmla="*/ 288 h 452"/>
              <a:gd name="T24" fmla="*/ 25 w 478"/>
              <a:gd name="T25" fmla="*/ 317 h 452"/>
              <a:gd name="T26" fmla="*/ 124 w 478"/>
              <a:gd name="T27" fmla="*/ 416 h 452"/>
              <a:gd name="T28" fmla="*/ 136 w 478"/>
              <a:gd name="T29" fmla="*/ 415 h 452"/>
              <a:gd name="T30" fmla="*/ 222 w 478"/>
              <a:gd name="T31" fmla="*/ 452 h 452"/>
              <a:gd name="T32" fmla="*/ 300 w 478"/>
              <a:gd name="T33" fmla="*/ 422 h 452"/>
              <a:gd name="T34" fmla="*/ 328 w 478"/>
              <a:gd name="T35" fmla="*/ 427 h 452"/>
              <a:gd name="T36" fmla="*/ 431 w 478"/>
              <a:gd name="T37" fmla="*/ 324 h 452"/>
              <a:gd name="T38" fmla="*/ 427 w 478"/>
              <a:gd name="T39" fmla="*/ 294 h 452"/>
              <a:gd name="T40" fmla="*/ 478 w 478"/>
              <a:gd name="T41" fmla="*/ 21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78" h="452">
                <a:moveTo>
                  <a:pt x="478" y="216"/>
                </a:moveTo>
                <a:cubicBezTo>
                  <a:pt x="478" y="179"/>
                  <a:pt x="454" y="147"/>
                  <a:pt x="421" y="135"/>
                </a:cubicBezTo>
                <a:cubicBezTo>
                  <a:pt x="422" y="130"/>
                  <a:pt x="422" y="124"/>
                  <a:pt x="422" y="119"/>
                </a:cubicBezTo>
                <a:cubicBezTo>
                  <a:pt x="422" y="64"/>
                  <a:pt x="378" y="19"/>
                  <a:pt x="323" y="19"/>
                </a:cubicBezTo>
                <a:cubicBezTo>
                  <a:pt x="313" y="19"/>
                  <a:pt x="304" y="21"/>
                  <a:pt x="295" y="23"/>
                </a:cubicBezTo>
                <a:cubicBezTo>
                  <a:pt x="280" y="9"/>
                  <a:pt x="260" y="0"/>
                  <a:pt x="237" y="0"/>
                </a:cubicBezTo>
                <a:cubicBezTo>
                  <a:pt x="206" y="0"/>
                  <a:pt x="179" y="17"/>
                  <a:pt x="165" y="43"/>
                </a:cubicBezTo>
                <a:cubicBezTo>
                  <a:pt x="152" y="37"/>
                  <a:pt x="137" y="33"/>
                  <a:pt x="122" y="33"/>
                </a:cubicBezTo>
                <a:cubicBezTo>
                  <a:pt x="67" y="33"/>
                  <a:pt x="22" y="78"/>
                  <a:pt x="22" y="133"/>
                </a:cubicBezTo>
                <a:cubicBezTo>
                  <a:pt x="22" y="150"/>
                  <a:pt x="27" y="166"/>
                  <a:pt x="35" y="180"/>
                </a:cubicBezTo>
                <a:cubicBezTo>
                  <a:pt x="14" y="190"/>
                  <a:pt x="0" y="211"/>
                  <a:pt x="0" y="235"/>
                </a:cubicBezTo>
                <a:cubicBezTo>
                  <a:pt x="0" y="257"/>
                  <a:pt x="12" y="277"/>
                  <a:pt x="29" y="288"/>
                </a:cubicBezTo>
                <a:cubicBezTo>
                  <a:pt x="27" y="297"/>
                  <a:pt x="25" y="307"/>
                  <a:pt x="25" y="317"/>
                </a:cubicBezTo>
                <a:cubicBezTo>
                  <a:pt x="25" y="371"/>
                  <a:pt x="69" y="416"/>
                  <a:pt x="124" y="416"/>
                </a:cubicBezTo>
                <a:cubicBezTo>
                  <a:pt x="128" y="416"/>
                  <a:pt x="132" y="415"/>
                  <a:pt x="136" y="415"/>
                </a:cubicBezTo>
                <a:cubicBezTo>
                  <a:pt x="157" y="438"/>
                  <a:pt x="188" y="452"/>
                  <a:pt x="222" y="452"/>
                </a:cubicBezTo>
                <a:cubicBezTo>
                  <a:pt x="252" y="452"/>
                  <a:pt x="279" y="441"/>
                  <a:pt x="300" y="422"/>
                </a:cubicBezTo>
                <a:cubicBezTo>
                  <a:pt x="309" y="425"/>
                  <a:pt x="318" y="427"/>
                  <a:pt x="328" y="427"/>
                </a:cubicBezTo>
                <a:cubicBezTo>
                  <a:pt x="385" y="427"/>
                  <a:pt x="431" y="380"/>
                  <a:pt x="431" y="324"/>
                </a:cubicBezTo>
                <a:cubicBezTo>
                  <a:pt x="431" y="313"/>
                  <a:pt x="430" y="304"/>
                  <a:pt x="427" y="294"/>
                </a:cubicBezTo>
                <a:cubicBezTo>
                  <a:pt x="457" y="281"/>
                  <a:pt x="478" y="251"/>
                  <a:pt x="478" y="216"/>
                </a:cubicBezTo>
                <a:close/>
              </a:path>
            </a:pathLst>
          </a:custGeom>
          <a:solidFill>
            <a:srgbClr val="9BC200">
              <a:alpha val="75000"/>
            </a:srgb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>
            <a:off x="414867" y="4959927"/>
            <a:ext cx="1704878" cy="1884196"/>
          </a:xfrm>
          <a:custGeom>
            <a:avLst/>
            <a:gdLst>
              <a:gd name="T0" fmla="*/ 278 w 367"/>
              <a:gd name="T1" fmla="*/ 203 h 492"/>
              <a:gd name="T2" fmla="*/ 202 w 367"/>
              <a:gd name="T3" fmla="*/ 250 h 492"/>
              <a:gd name="T4" fmla="*/ 197 w 367"/>
              <a:gd name="T5" fmla="*/ 153 h 492"/>
              <a:gd name="T6" fmla="*/ 236 w 367"/>
              <a:gd name="T7" fmla="*/ 0 h 492"/>
              <a:gd name="T8" fmla="*/ 177 w 367"/>
              <a:gd name="T9" fmla="*/ 140 h 492"/>
              <a:gd name="T10" fmla="*/ 174 w 367"/>
              <a:gd name="T11" fmla="*/ 144 h 492"/>
              <a:gd name="T12" fmla="*/ 117 w 367"/>
              <a:gd name="T13" fmla="*/ 102 h 492"/>
              <a:gd name="T14" fmla="*/ 95 w 367"/>
              <a:gd name="T15" fmla="*/ 24 h 492"/>
              <a:gd name="T16" fmla="*/ 109 w 367"/>
              <a:gd name="T17" fmla="*/ 106 h 492"/>
              <a:gd name="T18" fmla="*/ 158 w 367"/>
              <a:gd name="T19" fmla="*/ 180 h 492"/>
              <a:gd name="T20" fmla="*/ 159 w 367"/>
              <a:gd name="T21" fmla="*/ 180 h 492"/>
              <a:gd name="T22" fmla="*/ 163 w 367"/>
              <a:gd name="T23" fmla="*/ 228 h 492"/>
              <a:gd name="T24" fmla="*/ 74 w 367"/>
              <a:gd name="T25" fmla="*/ 221 h 492"/>
              <a:gd name="T26" fmla="*/ 0 w 367"/>
              <a:gd name="T27" fmla="*/ 131 h 492"/>
              <a:gd name="T28" fmla="*/ 64 w 367"/>
              <a:gd name="T29" fmla="*/ 232 h 492"/>
              <a:gd name="T30" fmla="*/ 174 w 367"/>
              <a:gd name="T31" fmla="*/ 262 h 492"/>
              <a:gd name="T32" fmla="*/ 160 w 367"/>
              <a:gd name="T33" fmla="*/ 492 h 492"/>
              <a:gd name="T34" fmla="*/ 225 w 367"/>
              <a:gd name="T35" fmla="*/ 492 h 492"/>
              <a:gd name="T36" fmla="*/ 224 w 367"/>
              <a:gd name="T37" fmla="*/ 288 h 492"/>
              <a:gd name="T38" fmla="*/ 284 w 367"/>
              <a:gd name="T39" fmla="*/ 224 h 492"/>
              <a:gd name="T40" fmla="*/ 367 w 367"/>
              <a:gd name="T41" fmla="*/ 124 h 492"/>
              <a:gd name="T42" fmla="*/ 278 w 367"/>
              <a:gd name="T43" fmla="*/ 203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7" h="492">
                <a:moveTo>
                  <a:pt x="278" y="203"/>
                </a:moveTo>
                <a:cubicBezTo>
                  <a:pt x="238" y="205"/>
                  <a:pt x="217" y="227"/>
                  <a:pt x="202" y="250"/>
                </a:cubicBezTo>
                <a:cubicBezTo>
                  <a:pt x="183" y="215"/>
                  <a:pt x="171" y="186"/>
                  <a:pt x="197" y="153"/>
                </a:cubicBezTo>
                <a:cubicBezTo>
                  <a:pt x="231" y="111"/>
                  <a:pt x="294" y="78"/>
                  <a:pt x="236" y="0"/>
                </a:cubicBezTo>
                <a:cubicBezTo>
                  <a:pt x="280" y="93"/>
                  <a:pt x="211" y="98"/>
                  <a:pt x="177" y="140"/>
                </a:cubicBezTo>
                <a:cubicBezTo>
                  <a:pt x="176" y="142"/>
                  <a:pt x="175" y="143"/>
                  <a:pt x="174" y="144"/>
                </a:cubicBezTo>
                <a:cubicBezTo>
                  <a:pt x="161" y="122"/>
                  <a:pt x="123" y="119"/>
                  <a:pt x="117" y="102"/>
                </a:cubicBezTo>
                <a:cubicBezTo>
                  <a:pt x="106" y="73"/>
                  <a:pt x="120" y="30"/>
                  <a:pt x="95" y="24"/>
                </a:cubicBezTo>
                <a:cubicBezTo>
                  <a:pt x="114" y="44"/>
                  <a:pt x="98" y="70"/>
                  <a:pt x="109" y="106"/>
                </a:cubicBezTo>
                <a:cubicBezTo>
                  <a:pt x="119" y="141"/>
                  <a:pt x="168" y="146"/>
                  <a:pt x="158" y="180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7" y="196"/>
                  <a:pt x="159" y="211"/>
                  <a:pt x="163" y="228"/>
                </a:cubicBezTo>
                <a:cubicBezTo>
                  <a:pt x="136" y="233"/>
                  <a:pt x="92" y="241"/>
                  <a:pt x="74" y="221"/>
                </a:cubicBezTo>
                <a:cubicBezTo>
                  <a:pt x="49" y="193"/>
                  <a:pt x="51" y="143"/>
                  <a:pt x="0" y="131"/>
                </a:cubicBezTo>
                <a:cubicBezTo>
                  <a:pt x="42" y="162"/>
                  <a:pt x="41" y="207"/>
                  <a:pt x="64" y="232"/>
                </a:cubicBezTo>
                <a:cubicBezTo>
                  <a:pt x="93" y="264"/>
                  <a:pt x="156" y="246"/>
                  <a:pt x="174" y="262"/>
                </a:cubicBezTo>
                <a:cubicBezTo>
                  <a:pt x="191" y="318"/>
                  <a:pt x="210" y="387"/>
                  <a:pt x="160" y="492"/>
                </a:cubicBezTo>
                <a:cubicBezTo>
                  <a:pt x="225" y="492"/>
                  <a:pt x="225" y="492"/>
                  <a:pt x="225" y="492"/>
                </a:cubicBezTo>
                <a:cubicBezTo>
                  <a:pt x="269" y="399"/>
                  <a:pt x="249" y="337"/>
                  <a:pt x="224" y="288"/>
                </a:cubicBezTo>
                <a:cubicBezTo>
                  <a:pt x="224" y="261"/>
                  <a:pt x="241" y="230"/>
                  <a:pt x="284" y="224"/>
                </a:cubicBezTo>
                <a:cubicBezTo>
                  <a:pt x="337" y="216"/>
                  <a:pt x="352" y="205"/>
                  <a:pt x="367" y="124"/>
                </a:cubicBezTo>
                <a:cubicBezTo>
                  <a:pt x="340" y="189"/>
                  <a:pt x="328" y="200"/>
                  <a:pt x="278" y="203"/>
                </a:cubicBezTo>
                <a:close/>
              </a:path>
            </a:pathLst>
          </a:custGeom>
          <a:solidFill>
            <a:srgbClr val="704C33">
              <a:alpha val="80000"/>
            </a:srgb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44" name="Group 43"/>
          <p:cNvGrpSpPr/>
          <p:nvPr/>
        </p:nvGrpSpPr>
        <p:grpSpPr>
          <a:xfrm>
            <a:off x="1438626" y="128756"/>
            <a:ext cx="1339315" cy="1092941"/>
            <a:chOff x="146844" y="3367882"/>
            <a:chExt cx="1579563" cy="1581943"/>
          </a:xfrm>
        </p:grpSpPr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47663" y="3571875"/>
              <a:ext cx="259557" cy="259556"/>
            </a:xfrm>
            <a:custGeom>
              <a:avLst/>
              <a:gdLst>
                <a:gd name="T0" fmla="*/ 44 w 88"/>
                <a:gd name="T1" fmla="*/ 78 h 88"/>
                <a:gd name="T2" fmla="*/ 79 w 88"/>
                <a:gd name="T3" fmla="*/ 79 h 88"/>
                <a:gd name="T4" fmla="*/ 79 w 88"/>
                <a:gd name="T5" fmla="*/ 44 h 88"/>
                <a:gd name="T6" fmla="*/ 45 w 88"/>
                <a:gd name="T7" fmla="*/ 10 h 88"/>
                <a:gd name="T8" fmla="*/ 10 w 88"/>
                <a:gd name="T9" fmla="*/ 10 h 88"/>
                <a:gd name="T10" fmla="*/ 10 w 88"/>
                <a:gd name="T11" fmla="*/ 44 h 88"/>
                <a:gd name="T12" fmla="*/ 44 w 88"/>
                <a:gd name="T13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78"/>
                  </a:moveTo>
                  <a:cubicBezTo>
                    <a:pt x="54" y="88"/>
                    <a:pt x="69" y="88"/>
                    <a:pt x="79" y="79"/>
                  </a:cubicBezTo>
                  <a:cubicBezTo>
                    <a:pt x="88" y="69"/>
                    <a:pt x="88" y="54"/>
                    <a:pt x="79" y="4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35" y="0"/>
                    <a:pt x="20" y="0"/>
                    <a:pt x="10" y="10"/>
                  </a:cubicBezTo>
                  <a:cubicBezTo>
                    <a:pt x="1" y="19"/>
                    <a:pt x="0" y="35"/>
                    <a:pt x="10" y="44"/>
                  </a:cubicBezTo>
                  <a:lnTo>
                    <a:pt x="44" y="78"/>
                  </a:ln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04032" y="3728244"/>
              <a:ext cx="431007" cy="862013"/>
            </a:xfrm>
            <a:custGeom>
              <a:avLst/>
              <a:gdLst>
                <a:gd name="T0" fmla="*/ 0 w 146"/>
                <a:gd name="T1" fmla="*/ 146 h 292"/>
                <a:gd name="T2" fmla="*/ 146 w 146"/>
                <a:gd name="T3" fmla="*/ 292 h 292"/>
                <a:gd name="T4" fmla="*/ 146 w 146"/>
                <a:gd name="T5" fmla="*/ 0 h 292"/>
                <a:gd name="T6" fmla="*/ 0 w 146"/>
                <a:gd name="T7" fmla="*/ 14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92">
                  <a:moveTo>
                    <a:pt x="0" y="146"/>
                  </a:moveTo>
                  <a:cubicBezTo>
                    <a:pt x="0" y="226"/>
                    <a:pt x="65" y="292"/>
                    <a:pt x="146" y="292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65" y="0"/>
                    <a:pt x="0" y="66"/>
                    <a:pt x="0" y="146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935038" y="3728244"/>
              <a:ext cx="431007" cy="862013"/>
            </a:xfrm>
            <a:custGeom>
              <a:avLst/>
              <a:gdLst>
                <a:gd name="T0" fmla="*/ 0 w 146"/>
                <a:gd name="T1" fmla="*/ 0 h 292"/>
                <a:gd name="T2" fmla="*/ 0 w 146"/>
                <a:gd name="T3" fmla="*/ 0 h 292"/>
                <a:gd name="T4" fmla="*/ 0 w 146"/>
                <a:gd name="T5" fmla="*/ 292 h 292"/>
                <a:gd name="T6" fmla="*/ 0 w 146"/>
                <a:gd name="T7" fmla="*/ 292 h 292"/>
                <a:gd name="T8" fmla="*/ 146 w 146"/>
                <a:gd name="T9" fmla="*/ 146 h 292"/>
                <a:gd name="T10" fmla="*/ 0 w 146"/>
                <a:gd name="T1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29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81" y="292"/>
                    <a:pt x="146" y="227"/>
                    <a:pt x="146" y="146"/>
                  </a:cubicBezTo>
                  <a:cubicBezTo>
                    <a:pt x="146" y="65"/>
                    <a:pt x="81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46844" y="4087813"/>
              <a:ext cx="286544" cy="142081"/>
            </a:xfrm>
            <a:custGeom>
              <a:avLst/>
              <a:gdLst>
                <a:gd name="T0" fmla="*/ 97 w 97"/>
                <a:gd name="T1" fmla="*/ 24 h 48"/>
                <a:gd name="T2" fmla="*/ 72 w 97"/>
                <a:gd name="T3" fmla="*/ 0 h 48"/>
                <a:gd name="T4" fmla="*/ 24 w 97"/>
                <a:gd name="T5" fmla="*/ 0 h 48"/>
                <a:gd name="T6" fmla="*/ 0 w 97"/>
                <a:gd name="T7" fmla="*/ 24 h 48"/>
                <a:gd name="T8" fmla="*/ 24 w 97"/>
                <a:gd name="T9" fmla="*/ 48 h 48"/>
                <a:gd name="T10" fmla="*/ 72 w 97"/>
                <a:gd name="T11" fmla="*/ 48 h 48"/>
                <a:gd name="T12" fmla="*/ 97 w 97"/>
                <a:gd name="T1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8">
                  <a:moveTo>
                    <a:pt x="97" y="24"/>
                  </a:moveTo>
                  <a:cubicBezTo>
                    <a:pt x="97" y="11"/>
                    <a:pt x="86" y="0"/>
                    <a:pt x="7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6" y="48"/>
                    <a:pt x="97" y="38"/>
                    <a:pt x="97" y="24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439863" y="4087813"/>
              <a:ext cx="286544" cy="142081"/>
            </a:xfrm>
            <a:custGeom>
              <a:avLst/>
              <a:gdLst>
                <a:gd name="T0" fmla="*/ 72 w 97"/>
                <a:gd name="T1" fmla="*/ 0 h 48"/>
                <a:gd name="T2" fmla="*/ 24 w 97"/>
                <a:gd name="T3" fmla="*/ 0 h 48"/>
                <a:gd name="T4" fmla="*/ 0 w 97"/>
                <a:gd name="T5" fmla="*/ 24 h 48"/>
                <a:gd name="T6" fmla="*/ 24 w 97"/>
                <a:gd name="T7" fmla="*/ 48 h 48"/>
                <a:gd name="T8" fmla="*/ 72 w 97"/>
                <a:gd name="T9" fmla="*/ 48 h 48"/>
                <a:gd name="T10" fmla="*/ 97 w 97"/>
                <a:gd name="T11" fmla="*/ 24 h 48"/>
                <a:gd name="T12" fmla="*/ 72 w 97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8">
                  <a:moveTo>
                    <a:pt x="7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6" y="48"/>
                    <a:pt x="97" y="38"/>
                    <a:pt x="97" y="24"/>
                  </a:cubicBezTo>
                  <a:cubicBezTo>
                    <a:pt x="97" y="11"/>
                    <a:pt x="86" y="0"/>
                    <a:pt x="72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47663" y="4486275"/>
              <a:ext cx="259557" cy="260350"/>
            </a:xfrm>
            <a:custGeom>
              <a:avLst/>
              <a:gdLst>
                <a:gd name="T0" fmla="*/ 44 w 88"/>
                <a:gd name="T1" fmla="*/ 10 h 88"/>
                <a:gd name="T2" fmla="*/ 10 w 88"/>
                <a:gd name="T3" fmla="*/ 44 h 88"/>
                <a:gd name="T4" fmla="*/ 10 w 88"/>
                <a:gd name="T5" fmla="*/ 78 h 88"/>
                <a:gd name="T6" fmla="*/ 45 w 88"/>
                <a:gd name="T7" fmla="*/ 78 h 88"/>
                <a:gd name="T8" fmla="*/ 79 w 88"/>
                <a:gd name="T9" fmla="*/ 44 h 88"/>
                <a:gd name="T10" fmla="*/ 79 w 88"/>
                <a:gd name="T11" fmla="*/ 9 h 88"/>
                <a:gd name="T12" fmla="*/ 44 w 88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10"/>
                  </a:moveTo>
                  <a:cubicBezTo>
                    <a:pt x="10" y="44"/>
                    <a:pt x="10" y="44"/>
                    <a:pt x="10" y="44"/>
                  </a:cubicBezTo>
                  <a:cubicBezTo>
                    <a:pt x="1" y="53"/>
                    <a:pt x="0" y="69"/>
                    <a:pt x="10" y="78"/>
                  </a:cubicBezTo>
                  <a:cubicBezTo>
                    <a:pt x="19" y="88"/>
                    <a:pt x="35" y="88"/>
                    <a:pt x="45" y="78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88" y="34"/>
                    <a:pt x="88" y="19"/>
                    <a:pt x="79" y="9"/>
                  </a:cubicBezTo>
                  <a:cubicBezTo>
                    <a:pt x="69" y="0"/>
                    <a:pt x="54" y="0"/>
                    <a:pt x="44" y="10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64394" y="3367882"/>
              <a:ext cx="70644" cy="289719"/>
            </a:xfrm>
            <a:custGeom>
              <a:avLst/>
              <a:gdLst>
                <a:gd name="T0" fmla="*/ 0 w 24"/>
                <a:gd name="T1" fmla="*/ 25 h 98"/>
                <a:gd name="T2" fmla="*/ 0 w 24"/>
                <a:gd name="T3" fmla="*/ 73 h 98"/>
                <a:gd name="T4" fmla="*/ 24 w 24"/>
                <a:gd name="T5" fmla="*/ 98 h 98"/>
                <a:gd name="T6" fmla="*/ 24 w 24"/>
                <a:gd name="T7" fmla="*/ 0 h 98"/>
                <a:gd name="T8" fmla="*/ 0 w 24"/>
                <a:gd name="T9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8">
                  <a:moveTo>
                    <a:pt x="0" y="2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10" y="97"/>
                    <a:pt x="24" y="9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1"/>
                    <a:pt x="0" y="11"/>
                    <a:pt x="0" y="25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935038" y="3367882"/>
              <a:ext cx="73819" cy="289719"/>
            </a:xfrm>
            <a:custGeom>
              <a:avLst/>
              <a:gdLst>
                <a:gd name="T0" fmla="*/ 0 w 25"/>
                <a:gd name="T1" fmla="*/ 0 h 98"/>
                <a:gd name="T2" fmla="*/ 0 w 25"/>
                <a:gd name="T3" fmla="*/ 0 h 98"/>
                <a:gd name="T4" fmla="*/ 0 w 25"/>
                <a:gd name="T5" fmla="*/ 98 h 98"/>
                <a:gd name="T6" fmla="*/ 0 w 25"/>
                <a:gd name="T7" fmla="*/ 98 h 98"/>
                <a:gd name="T8" fmla="*/ 25 w 25"/>
                <a:gd name="T9" fmla="*/ 73 h 98"/>
                <a:gd name="T10" fmla="*/ 25 w 25"/>
                <a:gd name="T11" fmla="*/ 25 h 98"/>
                <a:gd name="T12" fmla="*/ 0 w 25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4" y="98"/>
                    <a:pt x="25" y="87"/>
                    <a:pt x="25" y="7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864394" y="4660900"/>
              <a:ext cx="70644" cy="288925"/>
            </a:xfrm>
            <a:custGeom>
              <a:avLst/>
              <a:gdLst>
                <a:gd name="T0" fmla="*/ 0 w 24"/>
                <a:gd name="T1" fmla="*/ 25 h 98"/>
                <a:gd name="T2" fmla="*/ 0 w 24"/>
                <a:gd name="T3" fmla="*/ 73 h 98"/>
                <a:gd name="T4" fmla="*/ 24 w 24"/>
                <a:gd name="T5" fmla="*/ 98 h 98"/>
                <a:gd name="T6" fmla="*/ 24 w 24"/>
                <a:gd name="T7" fmla="*/ 0 h 98"/>
                <a:gd name="T8" fmla="*/ 0 w 24"/>
                <a:gd name="T9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8">
                  <a:moveTo>
                    <a:pt x="0" y="2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10" y="97"/>
                    <a:pt x="24" y="9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1"/>
                    <a:pt x="0" y="11"/>
                    <a:pt x="0" y="25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935038" y="4660900"/>
              <a:ext cx="73819" cy="288925"/>
            </a:xfrm>
            <a:custGeom>
              <a:avLst/>
              <a:gdLst>
                <a:gd name="T0" fmla="*/ 0 w 25"/>
                <a:gd name="T1" fmla="*/ 0 h 98"/>
                <a:gd name="T2" fmla="*/ 0 w 25"/>
                <a:gd name="T3" fmla="*/ 0 h 98"/>
                <a:gd name="T4" fmla="*/ 0 w 25"/>
                <a:gd name="T5" fmla="*/ 98 h 98"/>
                <a:gd name="T6" fmla="*/ 0 w 25"/>
                <a:gd name="T7" fmla="*/ 98 h 98"/>
                <a:gd name="T8" fmla="*/ 25 w 25"/>
                <a:gd name="T9" fmla="*/ 73 h 98"/>
                <a:gd name="T10" fmla="*/ 25 w 25"/>
                <a:gd name="T11" fmla="*/ 25 h 98"/>
                <a:gd name="T12" fmla="*/ 0 w 25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4" y="98"/>
                    <a:pt x="25" y="87"/>
                    <a:pt x="25" y="7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62857" y="3571875"/>
              <a:ext cx="259557" cy="259556"/>
            </a:xfrm>
            <a:custGeom>
              <a:avLst/>
              <a:gdLst>
                <a:gd name="T0" fmla="*/ 44 w 88"/>
                <a:gd name="T1" fmla="*/ 78 h 88"/>
                <a:gd name="T2" fmla="*/ 78 w 88"/>
                <a:gd name="T3" fmla="*/ 44 h 88"/>
                <a:gd name="T4" fmla="*/ 78 w 88"/>
                <a:gd name="T5" fmla="*/ 10 h 88"/>
                <a:gd name="T6" fmla="*/ 44 w 88"/>
                <a:gd name="T7" fmla="*/ 10 h 88"/>
                <a:gd name="T8" fmla="*/ 10 w 88"/>
                <a:gd name="T9" fmla="*/ 44 h 88"/>
                <a:gd name="T10" fmla="*/ 10 w 88"/>
                <a:gd name="T11" fmla="*/ 79 h 88"/>
                <a:gd name="T12" fmla="*/ 44 w 88"/>
                <a:gd name="T13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78"/>
                  </a:moveTo>
                  <a:cubicBezTo>
                    <a:pt x="78" y="44"/>
                    <a:pt x="78" y="44"/>
                    <a:pt x="78" y="44"/>
                  </a:cubicBezTo>
                  <a:cubicBezTo>
                    <a:pt x="88" y="35"/>
                    <a:pt x="88" y="19"/>
                    <a:pt x="78" y="10"/>
                  </a:cubicBezTo>
                  <a:cubicBezTo>
                    <a:pt x="69" y="0"/>
                    <a:pt x="54" y="0"/>
                    <a:pt x="44" y="10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0" y="54"/>
                    <a:pt x="0" y="69"/>
                    <a:pt x="10" y="79"/>
                  </a:cubicBezTo>
                  <a:cubicBezTo>
                    <a:pt x="19" y="88"/>
                    <a:pt x="34" y="88"/>
                    <a:pt x="44" y="78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262857" y="4486275"/>
              <a:ext cx="259557" cy="260350"/>
            </a:xfrm>
            <a:custGeom>
              <a:avLst/>
              <a:gdLst>
                <a:gd name="T0" fmla="*/ 44 w 88"/>
                <a:gd name="T1" fmla="*/ 10 h 88"/>
                <a:gd name="T2" fmla="*/ 10 w 88"/>
                <a:gd name="T3" fmla="*/ 9 h 88"/>
                <a:gd name="T4" fmla="*/ 10 w 88"/>
                <a:gd name="T5" fmla="*/ 44 h 88"/>
                <a:gd name="T6" fmla="*/ 44 w 88"/>
                <a:gd name="T7" fmla="*/ 78 h 88"/>
                <a:gd name="T8" fmla="*/ 78 w 88"/>
                <a:gd name="T9" fmla="*/ 78 h 88"/>
                <a:gd name="T10" fmla="*/ 78 w 88"/>
                <a:gd name="T11" fmla="*/ 44 h 88"/>
                <a:gd name="T12" fmla="*/ 44 w 88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10"/>
                  </a:moveTo>
                  <a:cubicBezTo>
                    <a:pt x="35" y="0"/>
                    <a:pt x="19" y="0"/>
                    <a:pt x="10" y="9"/>
                  </a:cubicBezTo>
                  <a:cubicBezTo>
                    <a:pt x="0" y="19"/>
                    <a:pt x="0" y="34"/>
                    <a:pt x="10" y="44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53" y="88"/>
                    <a:pt x="69" y="88"/>
                    <a:pt x="78" y="78"/>
                  </a:cubicBezTo>
                  <a:cubicBezTo>
                    <a:pt x="88" y="69"/>
                    <a:pt x="88" y="53"/>
                    <a:pt x="78" y="44"/>
                  </a:cubicBezTo>
                  <a:lnTo>
                    <a:pt x="44" y="10"/>
                  </a:ln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3">
            <a:extLst>
              <a:ext uri="{FF2B5EF4-FFF2-40B4-BE49-F238E27FC236}">
                <a16:creationId xmlns:a16="http://schemas.microsoft.com/office/drawing/2014/main" id="{C235B8DF-76B1-4D44-98E5-D7D4D36E5D70}"/>
              </a:ext>
            </a:extLst>
          </p:cNvPr>
          <p:cNvSpPr/>
          <p:nvPr/>
        </p:nvSpPr>
        <p:spPr>
          <a:xfrm>
            <a:off x="699709" y="264333"/>
            <a:ext cx="9255822" cy="1150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A: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570" y="1975711"/>
            <a:ext cx="1680210" cy="58477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EC277-93BF-4834-BA27-4D635A4F6E82}"/>
              </a:ext>
            </a:extLst>
          </p:cNvPr>
          <p:cNvSpPr txBox="1"/>
          <p:nvPr/>
        </p:nvSpPr>
        <p:spPr>
          <a:xfrm>
            <a:off x="750570" y="2859394"/>
            <a:ext cx="1680210" cy="58477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C28F2-9A7F-4734-BA84-8FDD26E1C7AD}"/>
              </a:ext>
            </a:extLst>
          </p:cNvPr>
          <p:cNvSpPr txBox="1"/>
          <p:nvPr/>
        </p:nvSpPr>
        <p:spPr>
          <a:xfrm>
            <a:off x="750570" y="3706218"/>
            <a:ext cx="1680210" cy="58477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C37E8-C63D-4C65-B2CC-8D75D31808DA}"/>
              </a:ext>
            </a:extLst>
          </p:cNvPr>
          <p:cNvSpPr txBox="1"/>
          <p:nvPr/>
        </p:nvSpPr>
        <p:spPr>
          <a:xfrm>
            <a:off x="4404319" y="1975711"/>
            <a:ext cx="7037109" cy="52322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295DF-B394-44DC-9E18-83A943E593D1}"/>
              </a:ext>
            </a:extLst>
          </p:cNvPr>
          <p:cNvSpPr txBox="1"/>
          <p:nvPr/>
        </p:nvSpPr>
        <p:spPr>
          <a:xfrm>
            <a:off x="4404319" y="2752111"/>
            <a:ext cx="7037109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dịp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C02AC-1562-418E-924C-FBFB9FA56871}"/>
              </a:ext>
            </a:extLst>
          </p:cNvPr>
          <p:cNvSpPr txBox="1"/>
          <p:nvPr/>
        </p:nvSpPr>
        <p:spPr>
          <a:xfrm>
            <a:off x="4416989" y="3959398"/>
            <a:ext cx="7037109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ự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103A01-55C7-4839-9956-2AC9E3106AE8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2430780" y="2237321"/>
            <a:ext cx="1973539" cy="17612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ECF9EB-C04C-4418-9DE5-98916EEBB77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443450" y="3152254"/>
            <a:ext cx="1960869" cy="76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58E5B8-57C1-40F3-A64E-A668E774D055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434615" y="2294645"/>
            <a:ext cx="1982374" cy="21418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3">
            <a:extLst>
              <a:ext uri="{FF2B5EF4-FFF2-40B4-BE49-F238E27FC236}">
                <a16:creationId xmlns:a16="http://schemas.microsoft.com/office/drawing/2014/main" id="{C235B8DF-76B1-4D44-98E5-D7D4D36E5D70}"/>
              </a:ext>
            </a:extLst>
          </p:cNvPr>
          <p:cNvSpPr/>
          <p:nvPr/>
        </p:nvSpPr>
        <p:spPr>
          <a:xfrm>
            <a:off x="1694119" y="320040"/>
            <a:ext cx="2249232" cy="1150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2" name="Lớp 3 - Luyện từ và câu- Mở rộng vốn từ- Lễ hội; dấu phẩ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2C8680C-7746-45E8-93C1-C205E49AC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圆角矩形 23">
            <a:extLst>
              <a:ext uri="{FF2B5EF4-FFF2-40B4-BE49-F238E27FC236}">
                <a16:creationId xmlns:a16="http://schemas.microsoft.com/office/drawing/2014/main" id="{A19697E1-27BF-4777-874C-A0F9FB1011E4}"/>
              </a:ext>
            </a:extLst>
          </p:cNvPr>
          <p:cNvSpPr/>
          <p:nvPr/>
        </p:nvSpPr>
        <p:spPr>
          <a:xfrm>
            <a:off x="997884" y="585889"/>
            <a:ext cx="9743911" cy="93239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TẬP </a:t>
            </a:r>
            <a:r>
              <a:rPr lang="vi-VN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en-SG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ở: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ADC65A-9509-4596-A7EB-59299D777EAD}"/>
              </a:ext>
            </a:extLst>
          </p:cNvPr>
          <p:cNvSpPr txBox="1"/>
          <p:nvPr/>
        </p:nvSpPr>
        <p:spPr>
          <a:xfrm>
            <a:off x="1394460" y="1506197"/>
            <a:ext cx="10161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3">
            <a:extLst>
              <a:ext uri="{FF2B5EF4-FFF2-40B4-BE49-F238E27FC236}">
                <a16:creationId xmlns:a16="http://schemas.microsoft.com/office/drawing/2014/main" id="{C235B8DF-76B1-4D44-98E5-D7D4D36E5D70}"/>
              </a:ext>
            </a:extLst>
          </p:cNvPr>
          <p:cNvSpPr/>
          <p:nvPr/>
        </p:nvSpPr>
        <p:spPr>
          <a:xfrm>
            <a:off x="699708" y="264333"/>
            <a:ext cx="10261661" cy="11504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zh-C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100" y="1711937"/>
            <a:ext cx="101612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Chử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chúa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khắp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tằm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dệt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phiền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Xô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-phi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ngay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Quắm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ham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ham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Lê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xưa</a:t>
            </a:r>
            <a:r>
              <a:rPr lang="en-SG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6689C-7D3B-45A6-9FAD-D22B9B7F93E2}"/>
              </a:ext>
            </a:extLst>
          </p:cNvPr>
          <p:cNvSpPr txBox="1"/>
          <p:nvPr/>
        </p:nvSpPr>
        <p:spPr>
          <a:xfrm>
            <a:off x="3474720" y="1508760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27056-96FC-4248-AC61-2087B162E260}"/>
              </a:ext>
            </a:extLst>
          </p:cNvPr>
          <p:cNvSpPr txBox="1"/>
          <p:nvPr/>
        </p:nvSpPr>
        <p:spPr>
          <a:xfrm>
            <a:off x="3451860" y="1987484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ABB82-DFA5-4B24-9BE0-738608E1336B}"/>
              </a:ext>
            </a:extLst>
          </p:cNvPr>
          <p:cNvSpPr txBox="1"/>
          <p:nvPr/>
        </p:nvSpPr>
        <p:spPr>
          <a:xfrm>
            <a:off x="4838700" y="1987483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2BA564-682E-4D94-B0A9-A087765C73AE}"/>
              </a:ext>
            </a:extLst>
          </p:cNvPr>
          <p:cNvSpPr txBox="1"/>
          <p:nvPr/>
        </p:nvSpPr>
        <p:spPr>
          <a:xfrm>
            <a:off x="9204960" y="2372203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4F6E7-E07F-4B65-A03A-56D4A33DA961}"/>
              </a:ext>
            </a:extLst>
          </p:cNvPr>
          <p:cNvSpPr txBox="1"/>
          <p:nvPr/>
        </p:nvSpPr>
        <p:spPr>
          <a:xfrm>
            <a:off x="4564380" y="3252884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50022-ACF2-4537-A066-7C8D59D793F5}"/>
              </a:ext>
            </a:extLst>
          </p:cNvPr>
          <p:cNvSpPr txBox="1"/>
          <p:nvPr/>
        </p:nvSpPr>
        <p:spPr>
          <a:xfrm>
            <a:off x="3307080" y="4101076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2F33C-90AE-4D64-BD73-AA4E67E6EA1E}"/>
              </a:ext>
            </a:extLst>
          </p:cNvPr>
          <p:cNvSpPr txBox="1"/>
          <p:nvPr/>
        </p:nvSpPr>
        <p:spPr>
          <a:xfrm>
            <a:off x="2918460" y="4485796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5336C-99C0-43B0-883F-4F40E461A413}"/>
              </a:ext>
            </a:extLst>
          </p:cNvPr>
          <p:cNvSpPr txBox="1"/>
          <p:nvPr/>
        </p:nvSpPr>
        <p:spPr>
          <a:xfrm>
            <a:off x="9399270" y="3258312"/>
            <a:ext cx="59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563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AC1EE5-32E4-4747-9F7A-439EE56FA032}"/>
              </a:ext>
            </a:extLst>
          </p:cNvPr>
          <p:cNvSpPr txBox="1"/>
          <p:nvPr/>
        </p:nvSpPr>
        <p:spPr>
          <a:xfrm>
            <a:off x="1360169" y="2332668"/>
            <a:ext cx="1016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33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菱形 34"/>
          <p:cNvSpPr/>
          <p:nvPr/>
        </p:nvSpPr>
        <p:spPr>
          <a:xfrm>
            <a:off x="5615556" y="3541274"/>
            <a:ext cx="592511" cy="592511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7371" y="1559875"/>
            <a:ext cx="4096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</a:t>
            </a:r>
            <a:r>
              <a:rPr lang="vi-VN" sz="6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2454" y="2648682"/>
            <a:ext cx="8133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Tìm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t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ừ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ngữ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thuộc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chủ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đề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Lễ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hội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Nêu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tác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dụng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của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dấu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SG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phẩy</a:t>
            </a:r>
            <a:r>
              <a:rPr lang="en-SG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.</a:t>
            </a: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    </a:t>
            </a:r>
            <a:endParaRPr lang="en-US" altLang="zh-CN" dirty="0"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sp>
        <p:nvSpPr>
          <p:cNvPr id="41" name="Freeform 10"/>
          <p:cNvSpPr>
            <a:spLocks/>
          </p:cNvSpPr>
          <p:nvPr/>
        </p:nvSpPr>
        <p:spPr bwMode="auto">
          <a:xfrm>
            <a:off x="-22914" y="4053642"/>
            <a:ext cx="2800855" cy="2209363"/>
          </a:xfrm>
          <a:custGeom>
            <a:avLst/>
            <a:gdLst>
              <a:gd name="T0" fmla="*/ 478 w 478"/>
              <a:gd name="T1" fmla="*/ 216 h 452"/>
              <a:gd name="T2" fmla="*/ 421 w 478"/>
              <a:gd name="T3" fmla="*/ 135 h 452"/>
              <a:gd name="T4" fmla="*/ 422 w 478"/>
              <a:gd name="T5" fmla="*/ 119 h 452"/>
              <a:gd name="T6" fmla="*/ 323 w 478"/>
              <a:gd name="T7" fmla="*/ 19 h 452"/>
              <a:gd name="T8" fmla="*/ 295 w 478"/>
              <a:gd name="T9" fmla="*/ 23 h 452"/>
              <a:gd name="T10" fmla="*/ 237 w 478"/>
              <a:gd name="T11" fmla="*/ 0 h 452"/>
              <a:gd name="T12" fmla="*/ 165 w 478"/>
              <a:gd name="T13" fmla="*/ 43 h 452"/>
              <a:gd name="T14" fmla="*/ 122 w 478"/>
              <a:gd name="T15" fmla="*/ 33 h 452"/>
              <a:gd name="T16" fmla="*/ 22 w 478"/>
              <a:gd name="T17" fmla="*/ 133 h 452"/>
              <a:gd name="T18" fmla="*/ 35 w 478"/>
              <a:gd name="T19" fmla="*/ 180 h 452"/>
              <a:gd name="T20" fmla="*/ 0 w 478"/>
              <a:gd name="T21" fmla="*/ 235 h 452"/>
              <a:gd name="T22" fmla="*/ 29 w 478"/>
              <a:gd name="T23" fmla="*/ 288 h 452"/>
              <a:gd name="T24" fmla="*/ 25 w 478"/>
              <a:gd name="T25" fmla="*/ 317 h 452"/>
              <a:gd name="T26" fmla="*/ 124 w 478"/>
              <a:gd name="T27" fmla="*/ 416 h 452"/>
              <a:gd name="T28" fmla="*/ 136 w 478"/>
              <a:gd name="T29" fmla="*/ 415 h 452"/>
              <a:gd name="T30" fmla="*/ 222 w 478"/>
              <a:gd name="T31" fmla="*/ 452 h 452"/>
              <a:gd name="T32" fmla="*/ 300 w 478"/>
              <a:gd name="T33" fmla="*/ 422 h 452"/>
              <a:gd name="T34" fmla="*/ 328 w 478"/>
              <a:gd name="T35" fmla="*/ 427 h 452"/>
              <a:gd name="T36" fmla="*/ 431 w 478"/>
              <a:gd name="T37" fmla="*/ 324 h 452"/>
              <a:gd name="T38" fmla="*/ 427 w 478"/>
              <a:gd name="T39" fmla="*/ 294 h 452"/>
              <a:gd name="T40" fmla="*/ 478 w 478"/>
              <a:gd name="T41" fmla="*/ 21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78" h="452">
                <a:moveTo>
                  <a:pt x="478" y="216"/>
                </a:moveTo>
                <a:cubicBezTo>
                  <a:pt x="478" y="179"/>
                  <a:pt x="454" y="147"/>
                  <a:pt x="421" y="135"/>
                </a:cubicBezTo>
                <a:cubicBezTo>
                  <a:pt x="422" y="130"/>
                  <a:pt x="422" y="124"/>
                  <a:pt x="422" y="119"/>
                </a:cubicBezTo>
                <a:cubicBezTo>
                  <a:pt x="422" y="64"/>
                  <a:pt x="378" y="19"/>
                  <a:pt x="323" y="19"/>
                </a:cubicBezTo>
                <a:cubicBezTo>
                  <a:pt x="313" y="19"/>
                  <a:pt x="304" y="21"/>
                  <a:pt x="295" y="23"/>
                </a:cubicBezTo>
                <a:cubicBezTo>
                  <a:pt x="280" y="9"/>
                  <a:pt x="260" y="0"/>
                  <a:pt x="237" y="0"/>
                </a:cubicBezTo>
                <a:cubicBezTo>
                  <a:pt x="206" y="0"/>
                  <a:pt x="179" y="17"/>
                  <a:pt x="165" y="43"/>
                </a:cubicBezTo>
                <a:cubicBezTo>
                  <a:pt x="152" y="37"/>
                  <a:pt x="137" y="33"/>
                  <a:pt x="122" y="33"/>
                </a:cubicBezTo>
                <a:cubicBezTo>
                  <a:pt x="67" y="33"/>
                  <a:pt x="22" y="78"/>
                  <a:pt x="22" y="133"/>
                </a:cubicBezTo>
                <a:cubicBezTo>
                  <a:pt x="22" y="150"/>
                  <a:pt x="27" y="166"/>
                  <a:pt x="35" y="180"/>
                </a:cubicBezTo>
                <a:cubicBezTo>
                  <a:pt x="14" y="190"/>
                  <a:pt x="0" y="211"/>
                  <a:pt x="0" y="235"/>
                </a:cubicBezTo>
                <a:cubicBezTo>
                  <a:pt x="0" y="257"/>
                  <a:pt x="12" y="277"/>
                  <a:pt x="29" y="288"/>
                </a:cubicBezTo>
                <a:cubicBezTo>
                  <a:pt x="27" y="297"/>
                  <a:pt x="25" y="307"/>
                  <a:pt x="25" y="317"/>
                </a:cubicBezTo>
                <a:cubicBezTo>
                  <a:pt x="25" y="371"/>
                  <a:pt x="69" y="416"/>
                  <a:pt x="124" y="416"/>
                </a:cubicBezTo>
                <a:cubicBezTo>
                  <a:pt x="128" y="416"/>
                  <a:pt x="132" y="415"/>
                  <a:pt x="136" y="415"/>
                </a:cubicBezTo>
                <a:cubicBezTo>
                  <a:pt x="157" y="438"/>
                  <a:pt x="188" y="452"/>
                  <a:pt x="222" y="452"/>
                </a:cubicBezTo>
                <a:cubicBezTo>
                  <a:pt x="252" y="452"/>
                  <a:pt x="279" y="441"/>
                  <a:pt x="300" y="422"/>
                </a:cubicBezTo>
                <a:cubicBezTo>
                  <a:pt x="309" y="425"/>
                  <a:pt x="318" y="427"/>
                  <a:pt x="328" y="427"/>
                </a:cubicBezTo>
                <a:cubicBezTo>
                  <a:pt x="385" y="427"/>
                  <a:pt x="431" y="380"/>
                  <a:pt x="431" y="324"/>
                </a:cubicBezTo>
                <a:cubicBezTo>
                  <a:pt x="431" y="313"/>
                  <a:pt x="430" y="304"/>
                  <a:pt x="427" y="294"/>
                </a:cubicBezTo>
                <a:cubicBezTo>
                  <a:pt x="457" y="281"/>
                  <a:pt x="478" y="251"/>
                  <a:pt x="478" y="216"/>
                </a:cubicBezTo>
                <a:close/>
              </a:path>
            </a:pathLst>
          </a:custGeom>
          <a:solidFill>
            <a:srgbClr val="9BC200">
              <a:alpha val="75000"/>
            </a:srgb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>
            <a:off x="414867" y="4959927"/>
            <a:ext cx="1704878" cy="1884196"/>
          </a:xfrm>
          <a:custGeom>
            <a:avLst/>
            <a:gdLst>
              <a:gd name="T0" fmla="*/ 278 w 367"/>
              <a:gd name="T1" fmla="*/ 203 h 492"/>
              <a:gd name="T2" fmla="*/ 202 w 367"/>
              <a:gd name="T3" fmla="*/ 250 h 492"/>
              <a:gd name="T4" fmla="*/ 197 w 367"/>
              <a:gd name="T5" fmla="*/ 153 h 492"/>
              <a:gd name="T6" fmla="*/ 236 w 367"/>
              <a:gd name="T7" fmla="*/ 0 h 492"/>
              <a:gd name="T8" fmla="*/ 177 w 367"/>
              <a:gd name="T9" fmla="*/ 140 h 492"/>
              <a:gd name="T10" fmla="*/ 174 w 367"/>
              <a:gd name="T11" fmla="*/ 144 h 492"/>
              <a:gd name="T12" fmla="*/ 117 w 367"/>
              <a:gd name="T13" fmla="*/ 102 h 492"/>
              <a:gd name="T14" fmla="*/ 95 w 367"/>
              <a:gd name="T15" fmla="*/ 24 h 492"/>
              <a:gd name="T16" fmla="*/ 109 w 367"/>
              <a:gd name="T17" fmla="*/ 106 h 492"/>
              <a:gd name="T18" fmla="*/ 158 w 367"/>
              <a:gd name="T19" fmla="*/ 180 h 492"/>
              <a:gd name="T20" fmla="*/ 159 w 367"/>
              <a:gd name="T21" fmla="*/ 180 h 492"/>
              <a:gd name="T22" fmla="*/ 163 w 367"/>
              <a:gd name="T23" fmla="*/ 228 h 492"/>
              <a:gd name="T24" fmla="*/ 74 w 367"/>
              <a:gd name="T25" fmla="*/ 221 h 492"/>
              <a:gd name="T26" fmla="*/ 0 w 367"/>
              <a:gd name="T27" fmla="*/ 131 h 492"/>
              <a:gd name="T28" fmla="*/ 64 w 367"/>
              <a:gd name="T29" fmla="*/ 232 h 492"/>
              <a:gd name="T30" fmla="*/ 174 w 367"/>
              <a:gd name="T31" fmla="*/ 262 h 492"/>
              <a:gd name="T32" fmla="*/ 160 w 367"/>
              <a:gd name="T33" fmla="*/ 492 h 492"/>
              <a:gd name="T34" fmla="*/ 225 w 367"/>
              <a:gd name="T35" fmla="*/ 492 h 492"/>
              <a:gd name="T36" fmla="*/ 224 w 367"/>
              <a:gd name="T37" fmla="*/ 288 h 492"/>
              <a:gd name="T38" fmla="*/ 284 w 367"/>
              <a:gd name="T39" fmla="*/ 224 h 492"/>
              <a:gd name="T40" fmla="*/ 367 w 367"/>
              <a:gd name="T41" fmla="*/ 124 h 492"/>
              <a:gd name="T42" fmla="*/ 278 w 367"/>
              <a:gd name="T43" fmla="*/ 203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7" h="492">
                <a:moveTo>
                  <a:pt x="278" y="203"/>
                </a:moveTo>
                <a:cubicBezTo>
                  <a:pt x="238" y="205"/>
                  <a:pt x="217" y="227"/>
                  <a:pt x="202" y="250"/>
                </a:cubicBezTo>
                <a:cubicBezTo>
                  <a:pt x="183" y="215"/>
                  <a:pt x="171" y="186"/>
                  <a:pt x="197" y="153"/>
                </a:cubicBezTo>
                <a:cubicBezTo>
                  <a:pt x="231" y="111"/>
                  <a:pt x="294" y="78"/>
                  <a:pt x="236" y="0"/>
                </a:cubicBezTo>
                <a:cubicBezTo>
                  <a:pt x="280" y="93"/>
                  <a:pt x="211" y="98"/>
                  <a:pt x="177" y="140"/>
                </a:cubicBezTo>
                <a:cubicBezTo>
                  <a:pt x="176" y="142"/>
                  <a:pt x="175" y="143"/>
                  <a:pt x="174" y="144"/>
                </a:cubicBezTo>
                <a:cubicBezTo>
                  <a:pt x="161" y="122"/>
                  <a:pt x="123" y="119"/>
                  <a:pt x="117" y="102"/>
                </a:cubicBezTo>
                <a:cubicBezTo>
                  <a:pt x="106" y="73"/>
                  <a:pt x="120" y="30"/>
                  <a:pt x="95" y="24"/>
                </a:cubicBezTo>
                <a:cubicBezTo>
                  <a:pt x="114" y="44"/>
                  <a:pt x="98" y="70"/>
                  <a:pt x="109" y="106"/>
                </a:cubicBezTo>
                <a:cubicBezTo>
                  <a:pt x="119" y="141"/>
                  <a:pt x="168" y="146"/>
                  <a:pt x="158" y="180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7" y="196"/>
                  <a:pt x="159" y="211"/>
                  <a:pt x="163" y="228"/>
                </a:cubicBezTo>
                <a:cubicBezTo>
                  <a:pt x="136" y="233"/>
                  <a:pt x="92" y="241"/>
                  <a:pt x="74" y="221"/>
                </a:cubicBezTo>
                <a:cubicBezTo>
                  <a:pt x="49" y="193"/>
                  <a:pt x="51" y="143"/>
                  <a:pt x="0" y="131"/>
                </a:cubicBezTo>
                <a:cubicBezTo>
                  <a:pt x="42" y="162"/>
                  <a:pt x="41" y="207"/>
                  <a:pt x="64" y="232"/>
                </a:cubicBezTo>
                <a:cubicBezTo>
                  <a:pt x="93" y="264"/>
                  <a:pt x="156" y="246"/>
                  <a:pt x="174" y="262"/>
                </a:cubicBezTo>
                <a:cubicBezTo>
                  <a:pt x="191" y="318"/>
                  <a:pt x="210" y="387"/>
                  <a:pt x="160" y="492"/>
                </a:cubicBezTo>
                <a:cubicBezTo>
                  <a:pt x="225" y="492"/>
                  <a:pt x="225" y="492"/>
                  <a:pt x="225" y="492"/>
                </a:cubicBezTo>
                <a:cubicBezTo>
                  <a:pt x="269" y="399"/>
                  <a:pt x="249" y="337"/>
                  <a:pt x="224" y="288"/>
                </a:cubicBezTo>
                <a:cubicBezTo>
                  <a:pt x="224" y="261"/>
                  <a:pt x="241" y="230"/>
                  <a:pt x="284" y="224"/>
                </a:cubicBezTo>
                <a:cubicBezTo>
                  <a:pt x="337" y="216"/>
                  <a:pt x="352" y="205"/>
                  <a:pt x="367" y="124"/>
                </a:cubicBezTo>
                <a:cubicBezTo>
                  <a:pt x="340" y="189"/>
                  <a:pt x="328" y="200"/>
                  <a:pt x="278" y="203"/>
                </a:cubicBezTo>
                <a:close/>
              </a:path>
            </a:pathLst>
          </a:custGeom>
          <a:solidFill>
            <a:srgbClr val="704C33">
              <a:alpha val="80000"/>
            </a:srgb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44" name="Group 43"/>
          <p:cNvGrpSpPr/>
          <p:nvPr/>
        </p:nvGrpSpPr>
        <p:grpSpPr>
          <a:xfrm>
            <a:off x="1438626" y="128756"/>
            <a:ext cx="1339315" cy="1092941"/>
            <a:chOff x="146844" y="3367882"/>
            <a:chExt cx="1579563" cy="1581943"/>
          </a:xfrm>
        </p:grpSpPr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47663" y="3571875"/>
              <a:ext cx="259557" cy="259556"/>
            </a:xfrm>
            <a:custGeom>
              <a:avLst/>
              <a:gdLst>
                <a:gd name="T0" fmla="*/ 44 w 88"/>
                <a:gd name="T1" fmla="*/ 78 h 88"/>
                <a:gd name="T2" fmla="*/ 79 w 88"/>
                <a:gd name="T3" fmla="*/ 79 h 88"/>
                <a:gd name="T4" fmla="*/ 79 w 88"/>
                <a:gd name="T5" fmla="*/ 44 h 88"/>
                <a:gd name="T6" fmla="*/ 45 w 88"/>
                <a:gd name="T7" fmla="*/ 10 h 88"/>
                <a:gd name="T8" fmla="*/ 10 w 88"/>
                <a:gd name="T9" fmla="*/ 10 h 88"/>
                <a:gd name="T10" fmla="*/ 10 w 88"/>
                <a:gd name="T11" fmla="*/ 44 h 88"/>
                <a:gd name="T12" fmla="*/ 44 w 88"/>
                <a:gd name="T13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78"/>
                  </a:moveTo>
                  <a:cubicBezTo>
                    <a:pt x="54" y="88"/>
                    <a:pt x="69" y="88"/>
                    <a:pt x="79" y="79"/>
                  </a:cubicBezTo>
                  <a:cubicBezTo>
                    <a:pt x="88" y="69"/>
                    <a:pt x="88" y="54"/>
                    <a:pt x="79" y="4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35" y="0"/>
                    <a:pt x="20" y="0"/>
                    <a:pt x="10" y="10"/>
                  </a:cubicBezTo>
                  <a:cubicBezTo>
                    <a:pt x="1" y="19"/>
                    <a:pt x="0" y="35"/>
                    <a:pt x="10" y="44"/>
                  </a:cubicBezTo>
                  <a:lnTo>
                    <a:pt x="44" y="78"/>
                  </a:ln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04032" y="3728244"/>
              <a:ext cx="431007" cy="862013"/>
            </a:xfrm>
            <a:custGeom>
              <a:avLst/>
              <a:gdLst>
                <a:gd name="T0" fmla="*/ 0 w 146"/>
                <a:gd name="T1" fmla="*/ 146 h 292"/>
                <a:gd name="T2" fmla="*/ 146 w 146"/>
                <a:gd name="T3" fmla="*/ 292 h 292"/>
                <a:gd name="T4" fmla="*/ 146 w 146"/>
                <a:gd name="T5" fmla="*/ 0 h 292"/>
                <a:gd name="T6" fmla="*/ 0 w 146"/>
                <a:gd name="T7" fmla="*/ 14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92">
                  <a:moveTo>
                    <a:pt x="0" y="146"/>
                  </a:moveTo>
                  <a:cubicBezTo>
                    <a:pt x="0" y="226"/>
                    <a:pt x="65" y="292"/>
                    <a:pt x="146" y="292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65" y="0"/>
                    <a:pt x="0" y="66"/>
                    <a:pt x="0" y="146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935038" y="3728244"/>
              <a:ext cx="431007" cy="862013"/>
            </a:xfrm>
            <a:custGeom>
              <a:avLst/>
              <a:gdLst>
                <a:gd name="T0" fmla="*/ 0 w 146"/>
                <a:gd name="T1" fmla="*/ 0 h 292"/>
                <a:gd name="T2" fmla="*/ 0 w 146"/>
                <a:gd name="T3" fmla="*/ 0 h 292"/>
                <a:gd name="T4" fmla="*/ 0 w 146"/>
                <a:gd name="T5" fmla="*/ 292 h 292"/>
                <a:gd name="T6" fmla="*/ 0 w 146"/>
                <a:gd name="T7" fmla="*/ 292 h 292"/>
                <a:gd name="T8" fmla="*/ 146 w 146"/>
                <a:gd name="T9" fmla="*/ 146 h 292"/>
                <a:gd name="T10" fmla="*/ 0 w 146"/>
                <a:gd name="T1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29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81" y="292"/>
                    <a:pt x="146" y="227"/>
                    <a:pt x="146" y="146"/>
                  </a:cubicBezTo>
                  <a:cubicBezTo>
                    <a:pt x="146" y="65"/>
                    <a:pt x="81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46844" y="4087813"/>
              <a:ext cx="286544" cy="142081"/>
            </a:xfrm>
            <a:custGeom>
              <a:avLst/>
              <a:gdLst>
                <a:gd name="T0" fmla="*/ 97 w 97"/>
                <a:gd name="T1" fmla="*/ 24 h 48"/>
                <a:gd name="T2" fmla="*/ 72 w 97"/>
                <a:gd name="T3" fmla="*/ 0 h 48"/>
                <a:gd name="T4" fmla="*/ 24 w 97"/>
                <a:gd name="T5" fmla="*/ 0 h 48"/>
                <a:gd name="T6" fmla="*/ 0 w 97"/>
                <a:gd name="T7" fmla="*/ 24 h 48"/>
                <a:gd name="T8" fmla="*/ 24 w 97"/>
                <a:gd name="T9" fmla="*/ 48 h 48"/>
                <a:gd name="T10" fmla="*/ 72 w 97"/>
                <a:gd name="T11" fmla="*/ 48 h 48"/>
                <a:gd name="T12" fmla="*/ 97 w 97"/>
                <a:gd name="T1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8">
                  <a:moveTo>
                    <a:pt x="97" y="24"/>
                  </a:moveTo>
                  <a:cubicBezTo>
                    <a:pt x="97" y="11"/>
                    <a:pt x="86" y="0"/>
                    <a:pt x="7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6" y="48"/>
                    <a:pt x="97" y="38"/>
                    <a:pt x="97" y="24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439863" y="4087813"/>
              <a:ext cx="286544" cy="142081"/>
            </a:xfrm>
            <a:custGeom>
              <a:avLst/>
              <a:gdLst>
                <a:gd name="T0" fmla="*/ 72 w 97"/>
                <a:gd name="T1" fmla="*/ 0 h 48"/>
                <a:gd name="T2" fmla="*/ 24 w 97"/>
                <a:gd name="T3" fmla="*/ 0 h 48"/>
                <a:gd name="T4" fmla="*/ 0 w 97"/>
                <a:gd name="T5" fmla="*/ 24 h 48"/>
                <a:gd name="T6" fmla="*/ 24 w 97"/>
                <a:gd name="T7" fmla="*/ 48 h 48"/>
                <a:gd name="T8" fmla="*/ 72 w 97"/>
                <a:gd name="T9" fmla="*/ 48 h 48"/>
                <a:gd name="T10" fmla="*/ 97 w 97"/>
                <a:gd name="T11" fmla="*/ 24 h 48"/>
                <a:gd name="T12" fmla="*/ 72 w 97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8">
                  <a:moveTo>
                    <a:pt x="7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6" y="48"/>
                    <a:pt x="97" y="38"/>
                    <a:pt x="97" y="24"/>
                  </a:cubicBezTo>
                  <a:cubicBezTo>
                    <a:pt x="97" y="11"/>
                    <a:pt x="86" y="0"/>
                    <a:pt x="72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47663" y="4486275"/>
              <a:ext cx="259557" cy="260350"/>
            </a:xfrm>
            <a:custGeom>
              <a:avLst/>
              <a:gdLst>
                <a:gd name="T0" fmla="*/ 44 w 88"/>
                <a:gd name="T1" fmla="*/ 10 h 88"/>
                <a:gd name="T2" fmla="*/ 10 w 88"/>
                <a:gd name="T3" fmla="*/ 44 h 88"/>
                <a:gd name="T4" fmla="*/ 10 w 88"/>
                <a:gd name="T5" fmla="*/ 78 h 88"/>
                <a:gd name="T6" fmla="*/ 45 w 88"/>
                <a:gd name="T7" fmla="*/ 78 h 88"/>
                <a:gd name="T8" fmla="*/ 79 w 88"/>
                <a:gd name="T9" fmla="*/ 44 h 88"/>
                <a:gd name="T10" fmla="*/ 79 w 88"/>
                <a:gd name="T11" fmla="*/ 9 h 88"/>
                <a:gd name="T12" fmla="*/ 44 w 88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10"/>
                  </a:moveTo>
                  <a:cubicBezTo>
                    <a:pt x="10" y="44"/>
                    <a:pt x="10" y="44"/>
                    <a:pt x="10" y="44"/>
                  </a:cubicBezTo>
                  <a:cubicBezTo>
                    <a:pt x="1" y="53"/>
                    <a:pt x="0" y="69"/>
                    <a:pt x="10" y="78"/>
                  </a:cubicBezTo>
                  <a:cubicBezTo>
                    <a:pt x="19" y="88"/>
                    <a:pt x="35" y="88"/>
                    <a:pt x="45" y="78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88" y="34"/>
                    <a:pt x="88" y="19"/>
                    <a:pt x="79" y="9"/>
                  </a:cubicBezTo>
                  <a:cubicBezTo>
                    <a:pt x="69" y="0"/>
                    <a:pt x="54" y="0"/>
                    <a:pt x="44" y="10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64394" y="3367882"/>
              <a:ext cx="70644" cy="289719"/>
            </a:xfrm>
            <a:custGeom>
              <a:avLst/>
              <a:gdLst>
                <a:gd name="T0" fmla="*/ 0 w 24"/>
                <a:gd name="T1" fmla="*/ 25 h 98"/>
                <a:gd name="T2" fmla="*/ 0 w 24"/>
                <a:gd name="T3" fmla="*/ 73 h 98"/>
                <a:gd name="T4" fmla="*/ 24 w 24"/>
                <a:gd name="T5" fmla="*/ 98 h 98"/>
                <a:gd name="T6" fmla="*/ 24 w 24"/>
                <a:gd name="T7" fmla="*/ 0 h 98"/>
                <a:gd name="T8" fmla="*/ 0 w 24"/>
                <a:gd name="T9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8">
                  <a:moveTo>
                    <a:pt x="0" y="2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10" y="97"/>
                    <a:pt x="24" y="9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1"/>
                    <a:pt x="0" y="11"/>
                    <a:pt x="0" y="25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935038" y="3367882"/>
              <a:ext cx="73819" cy="289719"/>
            </a:xfrm>
            <a:custGeom>
              <a:avLst/>
              <a:gdLst>
                <a:gd name="T0" fmla="*/ 0 w 25"/>
                <a:gd name="T1" fmla="*/ 0 h 98"/>
                <a:gd name="T2" fmla="*/ 0 w 25"/>
                <a:gd name="T3" fmla="*/ 0 h 98"/>
                <a:gd name="T4" fmla="*/ 0 w 25"/>
                <a:gd name="T5" fmla="*/ 98 h 98"/>
                <a:gd name="T6" fmla="*/ 0 w 25"/>
                <a:gd name="T7" fmla="*/ 98 h 98"/>
                <a:gd name="T8" fmla="*/ 25 w 25"/>
                <a:gd name="T9" fmla="*/ 73 h 98"/>
                <a:gd name="T10" fmla="*/ 25 w 25"/>
                <a:gd name="T11" fmla="*/ 25 h 98"/>
                <a:gd name="T12" fmla="*/ 0 w 25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4" y="98"/>
                    <a:pt x="25" y="87"/>
                    <a:pt x="25" y="7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864394" y="4660900"/>
              <a:ext cx="70644" cy="288925"/>
            </a:xfrm>
            <a:custGeom>
              <a:avLst/>
              <a:gdLst>
                <a:gd name="T0" fmla="*/ 0 w 24"/>
                <a:gd name="T1" fmla="*/ 25 h 98"/>
                <a:gd name="T2" fmla="*/ 0 w 24"/>
                <a:gd name="T3" fmla="*/ 73 h 98"/>
                <a:gd name="T4" fmla="*/ 24 w 24"/>
                <a:gd name="T5" fmla="*/ 98 h 98"/>
                <a:gd name="T6" fmla="*/ 24 w 24"/>
                <a:gd name="T7" fmla="*/ 0 h 98"/>
                <a:gd name="T8" fmla="*/ 0 w 24"/>
                <a:gd name="T9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8">
                  <a:moveTo>
                    <a:pt x="0" y="2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10" y="97"/>
                    <a:pt x="24" y="9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1"/>
                    <a:pt x="0" y="11"/>
                    <a:pt x="0" y="25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935038" y="4660900"/>
              <a:ext cx="73819" cy="288925"/>
            </a:xfrm>
            <a:custGeom>
              <a:avLst/>
              <a:gdLst>
                <a:gd name="T0" fmla="*/ 0 w 25"/>
                <a:gd name="T1" fmla="*/ 0 h 98"/>
                <a:gd name="T2" fmla="*/ 0 w 25"/>
                <a:gd name="T3" fmla="*/ 0 h 98"/>
                <a:gd name="T4" fmla="*/ 0 w 25"/>
                <a:gd name="T5" fmla="*/ 98 h 98"/>
                <a:gd name="T6" fmla="*/ 0 w 25"/>
                <a:gd name="T7" fmla="*/ 98 h 98"/>
                <a:gd name="T8" fmla="*/ 25 w 25"/>
                <a:gd name="T9" fmla="*/ 73 h 98"/>
                <a:gd name="T10" fmla="*/ 25 w 25"/>
                <a:gd name="T11" fmla="*/ 25 h 98"/>
                <a:gd name="T12" fmla="*/ 0 w 25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4" y="98"/>
                    <a:pt x="25" y="87"/>
                    <a:pt x="25" y="7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62857" y="3571875"/>
              <a:ext cx="259557" cy="259556"/>
            </a:xfrm>
            <a:custGeom>
              <a:avLst/>
              <a:gdLst>
                <a:gd name="T0" fmla="*/ 44 w 88"/>
                <a:gd name="T1" fmla="*/ 78 h 88"/>
                <a:gd name="T2" fmla="*/ 78 w 88"/>
                <a:gd name="T3" fmla="*/ 44 h 88"/>
                <a:gd name="T4" fmla="*/ 78 w 88"/>
                <a:gd name="T5" fmla="*/ 10 h 88"/>
                <a:gd name="T6" fmla="*/ 44 w 88"/>
                <a:gd name="T7" fmla="*/ 10 h 88"/>
                <a:gd name="T8" fmla="*/ 10 w 88"/>
                <a:gd name="T9" fmla="*/ 44 h 88"/>
                <a:gd name="T10" fmla="*/ 10 w 88"/>
                <a:gd name="T11" fmla="*/ 79 h 88"/>
                <a:gd name="T12" fmla="*/ 44 w 88"/>
                <a:gd name="T13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78"/>
                  </a:moveTo>
                  <a:cubicBezTo>
                    <a:pt x="78" y="44"/>
                    <a:pt x="78" y="44"/>
                    <a:pt x="78" y="44"/>
                  </a:cubicBezTo>
                  <a:cubicBezTo>
                    <a:pt x="88" y="35"/>
                    <a:pt x="88" y="19"/>
                    <a:pt x="78" y="10"/>
                  </a:cubicBezTo>
                  <a:cubicBezTo>
                    <a:pt x="69" y="0"/>
                    <a:pt x="54" y="0"/>
                    <a:pt x="44" y="10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0" y="54"/>
                    <a:pt x="0" y="69"/>
                    <a:pt x="10" y="79"/>
                  </a:cubicBezTo>
                  <a:cubicBezTo>
                    <a:pt x="19" y="88"/>
                    <a:pt x="34" y="88"/>
                    <a:pt x="44" y="78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262857" y="4486275"/>
              <a:ext cx="259557" cy="260350"/>
            </a:xfrm>
            <a:custGeom>
              <a:avLst/>
              <a:gdLst>
                <a:gd name="T0" fmla="*/ 44 w 88"/>
                <a:gd name="T1" fmla="*/ 10 h 88"/>
                <a:gd name="T2" fmla="*/ 10 w 88"/>
                <a:gd name="T3" fmla="*/ 9 h 88"/>
                <a:gd name="T4" fmla="*/ 10 w 88"/>
                <a:gd name="T5" fmla="*/ 44 h 88"/>
                <a:gd name="T6" fmla="*/ 44 w 88"/>
                <a:gd name="T7" fmla="*/ 78 h 88"/>
                <a:gd name="T8" fmla="*/ 78 w 88"/>
                <a:gd name="T9" fmla="*/ 78 h 88"/>
                <a:gd name="T10" fmla="*/ 78 w 88"/>
                <a:gd name="T11" fmla="*/ 44 h 88"/>
                <a:gd name="T12" fmla="*/ 44 w 88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10"/>
                  </a:moveTo>
                  <a:cubicBezTo>
                    <a:pt x="35" y="0"/>
                    <a:pt x="19" y="0"/>
                    <a:pt x="10" y="9"/>
                  </a:cubicBezTo>
                  <a:cubicBezTo>
                    <a:pt x="0" y="19"/>
                    <a:pt x="0" y="34"/>
                    <a:pt x="10" y="44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53" y="88"/>
                    <a:pt x="69" y="88"/>
                    <a:pt x="78" y="78"/>
                  </a:cubicBezTo>
                  <a:cubicBezTo>
                    <a:pt x="88" y="69"/>
                    <a:pt x="88" y="53"/>
                    <a:pt x="78" y="44"/>
                  </a:cubicBezTo>
                  <a:lnTo>
                    <a:pt x="44" y="10"/>
                  </a:ln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298484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菱形 34"/>
          <p:cNvSpPr/>
          <p:nvPr/>
        </p:nvSpPr>
        <p:spPr>
          <a:xfrm>
            <a:off x="5615556" y="3541274"/>
            <a:ext cx="592511" cy="592511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7371" y="1559875"/>
            <a:ext cx="4096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 DÒ: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82454" y="2648682"/>
            <a:ext cx="8133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Hoàn thành bài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trong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SGK</a:t>
            </a:r>
          </a:p>
        </p:txBody>
      </p:sp>
      <p:sp>
        <p:nvSpPr>
          <p:cNvPr id="41" name="Freeform 10"/>
          <p:cNvSpPr>
            <a:spLocks/>
          </p:cNvSpPr>
          <p:nvPr/>
        </p:nvSpPr>
        <p:spPr bwMode="auto">
          <a:xfrm>
            <a:off x="-22914" y="4053642"/>
            <a:ext cx="2800855" cy="2209363"/>
          </a:xfrm>
          <a:custGeom>
            <a:avLst/>
            <a:gdLst>
              <a:gd name="T0" fmla="*/ 478 w 478"/>
              <a:gd name="T1" fmla="*/ 216 h 452"/>
              <a:gd name="T2" fmla="*/ 421 w 478"/>
              <a:gd name="T3" fmla="*/ 135 h 452"/>
              <a:gd name="T4" fmla="*/ 422 w 478"/>
              <a:gd name="T5" fmla="*/ 119 h 452"/>
              <a:gd name="T6" fmla="*/ 323 w 478"/>
              <a:gd name="T7" fmla="*/ 19 h 452"/>
              <a:gd name="T8" fmla="*/ 295 w 478"/>
              <a:gd name="T9" fmla="*/ 23 h 452"/>
              <a:gd name="T10" fmla="*/ 237 w 478"/>
              <a:gd name="T11" fmla="*/ 0 h 452"/>
              <a:gd name="T12" fmla="*/ 165 w 478"/>
              <a:gd name="T13" fmla="*/ 43 h 452"/>
              <a:gd name="T14" fmla="*/ 122 w 478"/>
              <a:gd name="T15" fmla="*/ 33 h 452"/>
              <a:gd name="T16" fmla="*/ 22 w 478"/>
              <a:gd name="T17" fmla="*/ 133 h 452"/>
              <a:gd name="T18" fmla="*/ 35 w 478"/>
              <a:gd name="T19" fmla="*/ 180 h 452"/>
              <a:gd name="T20" fmla="*/ 0 w 478"/>
              <a:gd name="T21" fmla="*/ 235 h 452"/>
              <a:gd name="T22" fmla="*/ 29 w 478"/>
              <a:gd name="T23" fmla="*/ 288 h 452"/>
              <a:gd name="T24" fmla="*/ 25 w 478"/>
              <a:gd name="T25" fmla="*/ 317 h 452"/>
              <a:gd name="T26" fmla="*/ 124 w 478"/>
              <a:gd name="T27" fmla="*/ 416 h 452"/>
              <a:gd name="T28" fmla="*/ 136 w 478"/>
              <a:gd name="T29" fmla="*/ 415 h 452"/>
              <a:gd name="T30" fmla="*/ 222 w 478"/>
              <a:gd name="T31" fmla="*/ 452 h 452"/>
              <a:gd name="T32" fmla="*/ 300 w 478"/>
              <a:gd name="T33" fmla="*/ 422 h 452"/>
              <a:gd name="T34" fmla="*/ 328 w 478"/>
              <a:gd name="T35" fmla="*/ 427 h 452"/>
              <a:gd name="T36" fmla="*/ 431 w 478"/>
              <a:gd name="T37" fmla="*/ 324 h 452"/>
              <a:gd name="T38" fmla="*/ 427 w 478"/>
              <a:gd name="T39" fmla="*/ 294 h 452"/>
              <a:gd name="T40" fmla="*/ 478 w 478"/>
              <a:gd name="T41" fmla="*/ 21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78" h="452">
                <a:moveTo>
                  <a:pt x="478" y="216"/>
                </a:moveTo>
                <a:cubicBezTo>
                  <a:pt x="478" y="179"/>
                  <a:pt x="454" y="147"/>
                  <a:pt x="421" y="135"/>
                </a:cubicBezTo>
                <a:cubicBezTo>
                  <a:pt x="422" y="130"/>
                  <a:pt x="422" y="124"/>
                  <a:pt x="422" y="119"/>
                </a:cubicBezTo>
                <a:cubicBezTo>
                  <a:pt x="422" y="64"/>
                  <a:pt x="378" y="19"/>
                  <a:pt x="323" y="19"/>
                </a:cubicBezTo>
                <a:cubicBezTo>
                  <a:pt x="313" y="19"/>
                  <a:pt x="304" y="21"/>
                  <a:pt x="295" y="23"/>
                </a:cubicBezTo>
                <a:cubicBezTo>
                  <a:pt x="280" y="9"/>
                  <a:pt x="260" y="0"/>
                  <a:pt x="237" y="0"/>
                </a:cubicBezTo>
                <a:cubicBezTo>
                  <a:pt x="206" y="0"/>
                  <a:pt x="179" y="17"/>
                  <a:pt x="165" y="43"/>
                </a:cubicBezTo>
                <a:cubicBezTo>
                  <a:pt x="152" y="37"/>
                  <a:pt x="137" y="33"/>
                  <a:pt x="122" y="33"/>
                </a:cubicBezTo>
                <a:cubicBezTo>
                  <a:pt x="67" y="33"/>
                  <a:pt x="22" y="78"/>
                  <a:pt x="22" y="133"/>
                </a:cubicBezTo>
                <a:cubicBezTo>
                  <a:pt x="22" y="150"/>
                  <a:pt x="27" y="166"/>
                  <a:pt x="35" y="180"/>
                </a:cubicBezTo>
                <a:cubicBezTo>
                  <a:pt x="14" y="190"/>
                  <a:pt x="0" y="211"/>
                  <a:pt x="0" y="235"/>
                </a:cubicBezTo>
                <a:cubicBezTo>
                  <a:pt x="0" y="257"/>
                  <a:pt x="12" y="277"/>
                  <a:pt x="29" y="288"/>
                </a:cubicBezTo>
                <a:cubicBezTo>
                  <a:pt x="27" y="297"/>
                  <a:pt x="25" y="307"/>
                  <a:pt x="25" y="317"/>
                </a:cubicBezTo>
                <a:cubicBezTo>
                  <a:pt x="25" y="371"/>
                  <a:pt x="69" y="416"/>
                  <a:pt x="124" y="416"/>
                </a:cubicBezTo>
                <a:cubicBezTo>
                  <a:pt x="128" y="416"/>
                  <a:pt x="132" y="415"/>
                  <a:pt x="136" y="415"/>
                </a:cubicBezTo>
                <a:cubicBezTo>
                  <a:pt x="157" y="438"/>
                  <a:pt x="188" y="452"/>
                  <a:pt x="222" y="452"/>
                </a:cubicBezTo>
                <a:cubicBezTo>
                  <a:pt x="252" y="452"/>
                  <a:pt x="279" y="441"/>
                  <a:pt x="300" y="422"/>
                </a:cubicBezTo>
                <a:cubicBezTo>
                  <a:pt x="309" y="425"/>
                  <a:pt x="318" y="427"/>
                  <a:pt x="328" y="427"/>
                </a:cubicBezTo>
                <a:cubicBezTo>
                  <a:pt x="385" y="427"/>
                  <a:pt x="431" y="380"/>
                  <a:pt x="431" y="324"/>
                </a:cubicBezTo>
                <a:cubicBezTo>
                  <a:pt x="431" y="313"/>
                  <a:pt x="430" y="304"/>
                  <a:pt x="427" y="294"/>
                </a:cubicBezTo>
                <a:cubicBezTo>
                  <a:pt x="457" y="281"/>
                  <a:pt x="478" y="251"/>
                  <a:pt x="478" y="216"/>
                </a:cubicBezTo>
                <a:close/>
              </a:path>
            </a:pathLst>
          </a:custGeom>
          <a:solidFill>
            <a:srgbClr val="9BC200">
              <a:alpha val="75000"/>
            </a:srgb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2" name="Freeform 12"/>
          <p:cNvSpPr>
            <a:spLocks/>
          </p:cNvSpPr>
          <p:nvPr/>
        </p:nvSpPr>
        <p:spPr bwMode="auto">
          <a:xfrm>
            <a:off x="414867" y="4959927"/>
            <a:ext cx="1704878" cy="1884196"/>
          </a:xfrm>
          <a:custGeom>
            <a:avLst/>
            <a:gdLst>
              <a:gd name="T0" fmla="*/ 278 w 367"/>
              <a:gd name="T1" fmla="*/ 203 h 492"/>
              <a:gd name="T2" fmla="*/ 202 w 367"/>
              <a:gd name="T3" fmla="*/ 250 h 492"/>
              <a:gd name="T4" fmla="*/ 197 w 367"/>
              <a:gd name="T5" fmla="*/ 153 h 492"/>
              <a:gd name="T6" fmla="*/ 236 w 367"/>
              <a:gd name="T7" fmla="*/ 0 h 492"/>
              <a:gd name="T8" fmla="*/ 177 w 367"/>
              <a:gd name="T9" fmla="*/ 140 h 492"/>
              <a:gd name="T10" fmla="*/ 174 w 367"/>
              <a:gd name="T11" fmla="*/ 144 h 492"/>
              <a:gd name="T12" fmla="*/ 117 w 367"/>
              <a:gd name="T13" fmla="*/ 102 h 492"/>
              <a:gd name="T14" fmla="*/ 95 w 367"/>
              <a:gd name="T15" fmla="*/ 24 h 492"/>
              <a:gd name="T16" fmla="*/ 109 w 367"/>
              <a:gd name="T17" fmla="*/ 106 h 492"/>
              <a:gd name="T18" fmla="*/ 158 w 367"/>
              <a:gd name="T19" fmla="*/ 180 h 492"/>
              <a:gd name="T20" fmla="*/ 159 w 367"/>
              <a:gd name="T21" fmla="*/ 180 h 492"/>
              <a:gd name="T22" fmla="*/ 163 w 367"/>
              <a:gd name="T23" fmla="*/ 228 h 492"/>
              <a:gd name="T24" fmla="*/ 74 w 367"/>
              <a:gd name="T25" fmla="*/ 221 h 492"/>
              <a:gd name="T26" fmla="*/ 0 w 367"/>
              <a:gd name="T27" fmla="*/ 131 h 492"/>
              <a:gd name="T28" fmla="*/ 64 w 367"/>
              <a:gd name="T29" fmla="*/ 232 h 492"/>
              <a:gd name="T30" fmla="*/ 174 w 367"/>
              <a:gd name="T31" fmla="*/ 262 h 492"/>
              <a:gd name="T32" fmla="*/ 160 w 367"/>
              <a:gd name="T33" fmla="*/ 492 h 492"/>
              <a:gd name="T34" fmla="*/ 225 w 367"/>
              <a:gd name="T35" fmla="*/ 492 h 492"/>
              <a:gd name="T36" fmla="*/ 224 w 367"/>
              <a:gd name="T37" fmla="*/ 288 h 492"/>
              <a:gd name="T38" fmla="*/ 284 w 367"/>
              <a:gd name="T39" fmla="*/ 224 h 492"/>
              <a:gd name="T40" fmla="*/ 367 w 367"/>
              <a:gd name="T41" fmla="*/ 124 h 492"/>
              <a:gd name="T42" fmla="*/ 278 w 367"/>
              <a:gd name="T43" fmla="*/ 203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7" h="492">
                <a:moveTo>
                  <a:pt x="278" y="203"/>
                </a:moveTo>
                <a:cubicBezTo>
                  <a:pt x="238" y="205"/>
                  <a:pt x="217" y="227"/>
                  <a:pt x="202" y="250"/>
                </a:cubicBezTo>
                <a:cubicBezTo>
                  <a:pt x="183" y="215"/>
                  <a:pt x="171" y="186"/>
                  <a:pt x="197" y="153"/>
                </a:cubicBezTo>
                <a:cubicBezTo>
                  <a:pt x="231" y="111"/>
                  <a:pt x="294" y="78"/>
                  <a:pt x="236" y="0"/>
                </a:cubicBezTo>
                <a:cubicBezTo>
                  <a:pt x="280" y="93"/>
                  <a:pt x="211" y="98"/>
                  <a:pt x="177" y="140"/>
                </a:cubicBezTo>
                <a:cubicBezTo>
                  <a:pt x="176" y="142"/>
                  <a:pt x="175" y="143"/>
                  <a:pt x="174" y="144"/>
                </a:cubicBezTo>
                <a:cubicBezTo>
                  <a:pt x="161" y="122"/>
                  <a:pt x="123" y="119"/>
                  <a:pt x="117" y="102"/>
                </a:cubicBezTo>
                <a:cubicBezTo>
                  <a:pt x="106" y="73"/>
                  <a:pt x="120" y="30"/>
                  <a:pt x="95" y="24"/>
                </a:cubicBezTo>
                <a:cubicBezTo>
                  <a:pt x="114" y="44"/>
                  <a:pt x="98" y="70"/>
                  <a:pt x="109" y="106"/>
                </a:cubicBezTo>
                <a:cubicBezTo>
                  <a:pt x="119" y="141"/>
                  <a:pt x="168" y="146"/>
                  <a:pt x="158" y="180"/>
                </a:cubicBezTo>
                <a:cubicBezTo>
                  <a:pt x="159" y="180"/>
                  <a:pt x="159" y="180"/>
                  <a:pt x="159" y="180"/>
                </a:cubicBezTo>
                <a:cubicBezTo>
                  <a:pt x="157" y="196"/>
                  <a:pt x="159" y="211"/>
                  <a:pt x="163" y="228"/>
                </a:cubicBezTo>
                <a:cubicBezTo>
                  <a:pt x="136" y="233"/>
                  <a:pt x="92" y="241"/>
                  <a:pt x="74" y="221"/>
                </a:cubicBezTo>
                <a:cubicBezTo>
                  <a:pt x="49" y="193"/>
                  <a:pt x="51" y="143"/>
                  <a:pt x="0" y="131"/>
                </a:cubicBezTo>
                <a:cubicBezTo>
                  <a:pt x="42" y="162"/>
                  <a:pt x="41" y="207"/>
                  <a:pt x="64" y="232"/>
                </a:cubicBezTo>
                <a:cubicBezTo>
                  <a:pt x="93" y="264"/>
                  <a:pt x="156" y="246"/>
                  <a:pt x="174" y="262"/>
                </a:cubicBezTo>
                <a:cubicBezTo>
                  <a:pt x="191" y="318"/>
                  <a:pt x="210" y="387"/>
                  <a:pt x="160" y="492"/>
                </a:cubicBezTo>
                <a:cubicBezTo>
                  <a:pt x="225" y="492"/>
                  <a:pt x="225" y="492"/>
                  <a:pt x="225" y="492"/>
                </a:cubicBezTo>
                <a:cubicBezTo>
                  <a:pt x="269" y="399"/>
                  <a:pt x="249" y="337"/>
                  <a:pt x="224" y="288"/>
                </a:cubicBezTo>
                <a:cubicBezTo>
                  <a:pt x="224" y="261"/>
                  <a:pt x="241" y="230"/>
                  <a:pt x="284" y="224"/>
                </a:cubicBezTo>
                <a:cubicBezTo>
                  <a:pt x="337" y="216"/>
                  <a:pt x="352" y="205"/>
                  <a:pt x="367" y="124"/>
                </a:cubicBezTo>
                <a:cubicBezTo>
                  <a:pt x="340" y="189"/>
                  <a:pt x="328" y="200"/>
                  <a:pt x="278" y="203"/>
                </a:cubicBezTo>
                <a:close/>
              </a:path>
            </a:pathLst>
          </a:custGeom>
          <a:solidFill>
            <a:srgbClr val="704C33">
              <a:alpha val="80000"/>
            </a:srgb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44" name="Group 43"/>
          <p:cNvGrpSpPr/>
          <p:nvPr/>
        </p:nvGrpSpPr>
        <p:grpSpPr>
          <a:xfrm>
            <a:off x="1438626" y="128756"/>
            <a:ext cx="1339315" cy="1092941"/>
            <a:chOff x="146844" y="3367882"/>
            <a:chExt cx="1579563" cy="1581943"/>
          </a:xfrm>
        </p:grpSpPr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47663" y="3571875"/>
              <a:ext cx="259557" cy="259556"/>
            </a:xfrm>
            <a:custGeom>
              <a:avLst/>
              <a:gdLst>
                <a:gd name="T0" fmla="*/ 44 w 88"/>
                <a:gd name="T1" fmla="*/ 78 h 88"/>
                <a:gd name="T2" fmla="*/ 79 w 88"/>
                <a:gd name="T3" fmla="*/ 79 h 88"/>
                <a:gd name="T4" fmla="*/ 79 w 88"/>
                <a:gd name="T5" fmla="*/ 44 h 88"/>
                <a:gd name="T6" fmla="*/ 45 w 88"/>
                <a:gd name="T7" fmla="*/ 10 h 88"/>
                <a:gd name="T8" fmla="*/ 10 w 88"/>
                <a:gd name="T9" fmla="*/ 10 h 88"/>
                <a:gd name="T10" fmla="*/ 10 w 88"/>
                <a:gd name="T11" fmla="*/ 44 h 88"/>
                <a:gd name="T12" fmla="*/ 44 w 88"/>
                <a:gd name="T13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78"/>
                  </a:moveTo>
                  <a:cubicBezTo>
                    <a:pt x="54" y="88"/>
                    <a:pt x="69" y="88"/>
                    <a:pt x="79" y="79"/>
                  </a:cubicBezTo>
                  <a:cubicBezTo>
                    <a:pt x="88" y="69"/>
                    <a:pt x="88" y="54"/>
                    <a:pt x="79" y="4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35" y="0"/>
                    <a:pt x="20" y="0"/>
                    <a:pt x="10" y="10"/>
                  </a:cubicBezTo>
                  <a:cubicBezTo>
                    <a:pt x="1" y="19"/>
                    <a:pt x="0" y="35"/>
                    <a:pt x="10" y="44"/>
                  </a:cubicBezTo>
                  <a:lnTo>
                    <a:pt x="44" y="78"/>
                  </a:ln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04032" y="3728244"/>
              <a:ext cx="431007" cy="862013"/>
            </a:xfrm>
            <a:custGeom>
              <a:avLst/>
              <a:gdLst>
                <a:gd name="T0" fmla="*/ 0 w 146"/>
                <a:gd name="T1" fmla="*/ 146 h 292"/>
                <a:gd name="T2" fmla="*/ 146 w 146"/>
                <a:gd name="T3" fmla="*/ 292 h 292"/>
                <a:gd name="T4" fmla="*/ 146 w 146"/>
                <a:gd name="T5" fmla="*/ 0 h 292"/>
                <a:gd name="T6" fmla="*/ 0 w 146"/>
                <a:gd name="T7" fmla="*/ 14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292">
                  <a:moveTo>
                    <a:pt x="0" y="146"/>
                  </a:moveTo>
                  <a:cubicBezTo>
                    <a:pt x="0" y="226"/>
                    <a:pt x="65" y="292"/>
                    <a:pt x="146" y="292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65" y="0"/>
                    <a:pt x="0" y="66"/>
                    <a:pt x="0" y="146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935038" y="3728244"/>
              <a:ext cx="431007" cy="862013"/>
            </a:xfrm>
            <a:custGeom>
              <a:avLst/>
              <a:gdLst>
                <a:gd name="T0" fmla="*/ 0 w 146"/>
                <a:gd name="T1" fmla="*/ 0 h 292"/>
                <a:gd name="T2" fmla="*/ 0 w 146"/>
                <a:gd name="T3" fmla="*/ 0 h 292"/>
                <a:gd name="T4" fmla="*/ 0 w 146"/>
                <a:gd name="T5" fmla="*/ 292 h 292"/>
                <a:gd name="T6" fmla="*/ 0 w 146"/>
                <a:gd name="T7" fmla="*/ 292 h 292"/>
                <a:gd name="T8" fmla="*/ 146 w 146"/>
                <a:gd name="T9" fmla="*/ 146 h 292"/>
                <a:gd name="T10" fmla="*/ 0 w 146"/>
                <a:gd name="T1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29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81" y="292"/>
                    <a:pt x="146" y="227"/>
                    <a:pt x="146" y="146"/>
                  </a:cubicBezTo>
                  <a:cubicBezTo>
                    <a:pt x="146" y="65"/>
                    <a:pt x="81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46844" y="4087813"/>
              <a:ext cx="286544" cy="142081"/>
            </a:xfrm>
            <a:custGeom>
              <a:avLst/>
              <a:gdLst>
                <a:gd name="T0" fmla="*/ 97 w 97"/>
                <a:gd name="T1" fmla="*/ 24 h 48"/>
                <a:gd name="T2" fmla="*/ 72 w 97"/>
                <a:gd name="T3" fmla="*/ 0 h 48"/>
                <a:gd name="T4" fmla="*/ 24 w 97"/>
                <a:gd name="T5" fmla="*/ 0 h 48"/>
                <a:gd name="T6" fmla="*/ 0 w 97"/>
                <a:gd name="T7" fmla="*/ 24 h 48"/>
                <a:gd name="T8" fmla="*/ 24 w 97"/>
                <a:gd name="T9" fmla="*/ 48 h 48"/>
                <a:gd name="T10" fmla="*/ 72 w 97"/>
                <a:gd name="T11" fmla="*/ 48 h 48"/>
                <a:gd name="T12" fmla="*/ 97 w 97"/>
                <a:gd name="T1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8">
                  <a:moveTo>
                    <a:pt x="97" y="24"/>
                  </a:moveTo>
                  <a:cubicBezTo>
                    <a:pt x="97" y="11"/>
                    <a:pt x="86" y="0"/>
                    <a:pt x="7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6" y="48"/>
                    <a:pt x="97" y="38"/>
                    <a:pt x="97" y="24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439863" y="4087813"/>
              <a:ext cx="286544" cy="142081"/>
            </a:xfrm>
            <a:custGeom>
              <a:avLst/>
              <a:gdLst>
                <a:gd name="T0" fmla="*/ 72 w 97"/>
                <a:gd name="T1" fmla="*/ 0 h 48"/>
                <a:gd name="T2" fmla="*/ 24 w 97"/>
                <a:gd name="T3" fmla="*/ 0 h 48"/>
                <a:gd name="T4" fmla="*/ 0 w 97"/>
                <a:gd name="T5" fmla="*/ 24 h 48"/>
                <a:gd name="T6" fmla="*/ 24 w 97"/>
                <a:gd name="T7" fmla="*/ 48 h 48"/>
                <a:gd name="T8" fmla="*/ 72 w 97"/>
                <a:gd name="T9" fmla="*/ 48 h 48"/>
                <a:gd name="T10" fmla="*/ 97 w 97"/>
                <a:gd name="T11" fmla="*/ 24 h 48"/>
                <a:gd name="T12" fmla="*/ 72 w 97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8">
                  <a:moveTo>
                    <a:pt x="7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0" y="48"/>
                    <a:pt x="2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86" y="48"/>
                    <a:pt x="97" y="38"/>
                    <a:pt x="97" y="24"/>
                  </a:cubicBezTo>
                  <a:cubicBezTo>
                    <a:pt x="97" y="11"/>
                    <a:pt x="86" y="0"/>
                    <a:pt x="72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47663" y="4486275"/>
              <a:ext cx="259557" cy="260350"/>
            </a:xfrm>
            <a:custGeom>
              <a:avLst/>
              <a:gdLst>
                <a:gd name="T0" fmla="*/ 44 w 88"/>
                <a:gd name="T1" fmla="*/ 10 h 88"/>
                <a:gd name="T2" fmla="*/ 10 w 88"/>
                <a:gd name="T3" fmla="*/ 44 h 88"/>
                <a:gd name="T4" fmla="*/ 10 w 88"/>
                <a:gd name="T5" fmla="*/ 78 h 88"/>
                <a:gd name="T6" fmla="*/ 45 w 88"/>
                <a:gd name="T7" fmla="*/ 78 h 88"/>
                <a:gd name="T8" fmla="*/ 79 w 88"/>
                <a:gd name="T9" fmla="*/ 44 h 88"/>
                <a:gd name="T10" fmla="*/ 79 w 88"/>
                <a:gd name="T11" fmla="*/ 9 h 88"/>
                <a:gd name="T12" fmla="*/ 44 w 88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10"/>
                  </a:moveTo>
                  <a:cubicBezTo>
                    <a:pt x="10" y="44"/>
                    <a:pt x="10" y="44"/>
                    <a:pt x="10" y="44"/>
                  </a:cubicBezTo>
                  <a:cubicBezTo>
                    <a:pt x="1" y="53"/>
                    <a:pt x="0" y="69"/>
                    <a:pt x="10" y="78"/>
                  </a:cubicBezTo>
                  <a:cubicBezTo>
                    <a:pt x="19" y="88"/>
                    <a:pt x="35" y="88"/>
                    <a:pt x="45" y="78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88" y="34"/>
                    <a:pt x="88" y="19"/>
                    <a:pt x="79" y="9"/>
                  </a:cubicBezTo>
                  <a:cubicBezTo>
                    <a:pt x="69" y="0"/>
                    <a:pt x="54" y="0"/>
                    <a:pt x="44" y="10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64394" y="3367882"/>
              <a:ext cx="70644" cy="289719"/>
            </a:xfrm>
            <a:custGeom>
              <a:avLst/>
              <a:gdLst>
                <a:gd name="T0" fmla="*/ 0 w 24"/>
                <a:gd name="T1" fmla="*/ 25 h 98"/>
                <a:gd name="T2" fmla="*/ 0 w 24"/>
                <a:gd name="T3" fmla="*/ 73 h 98"/>
                <a:gd name="T4" fmla="*/ 24 w 24"/>
                <a:gd name="T5" fmla="*/ 98 h 98"/>
                <a:gd name="T6" fmla="*/ 24 w 24"/>
                <a:gd name="T7" fmla="*/ 0 h 98"/>
                <a:gd name="T8" fmla="*/ 0 w 24"/>
                <a:gd name="T9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8">
                  <a:moveTo>
                    <a:pt x="0" y="2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10" y="97"/>
                    <a:pt x="24" y="9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1"/>
                    <a:pt x="0" y="11"/>
                    <a:pt x="0" y="25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935038" y="3367882"/>
              <a:ext cx="73819" cy="289719"/>
            </a:xfrm>
            <a:custGeom>
              <a:avLst/>
              <a:gdLst>
                <a:gd name="T0" fmla="*/ 0 w 25"/>
                <a:gd name="T1" fmla="*/ 0 h 98"/>
                <a:gd name="T2" fmla="*/ 0 w 25"/>
                <a:gd name="T3" fmla="*/ 0 h 98"/>
                <a:gd name="T4" fmla="*/ 0 w 25"/>
                <a:gd name="T5" fmla="*/ 98 h 98"/>
                <a:gd name="T6" fmla="*/ 0 w 25"/>
                <a:gd name="T7" fmla="*/ 98 h 98"/>
                <a:gd name="T8" fmla="*/ 25 w 25"/>
                <a:gd name="T9" fmla="*/ 73 h 98"/>
                <a:gd name="T10" fmla="*/ 25 w 25"/>
                <a:gd name="T11" fmla="*/ 25 h 98"/>
                <a:gd name="T12" fmla="*/ 0 w 25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4" y="98"/>
                    <a:pt x="25" y="87"/>
                    <a:pt x="25" y="7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864394" y="4660900"/>
              <a:ext cx="70644" cy="288925"/>
            </a:xfrm>
            <a:custGeom>
              <a:avLst/>
              <a:gdLst>
                <a:gd name="T0" fmla="*/ 0 w 24"/>
                <a:gd name="T1" fmla="*/ 25 h 98"/>
                <a:gd name="T2" fmla="*/ 0 w 24"/>
                <a:gd name="T3" fmla="*/ 73 h 98"/>
                <a:gd name="T4" fmla="*/ 24 w 24"/>
                <a:gd name="T5" fmla="*/ 98 h 98"/>
                <a:gd name="T6" fmla="*/ 24 w 24"/>
                <a:gd name="T7" fmla="*/ 0 h 98"/>
                <a:gd name="T8" fmla="*/ 0 w 24"/>
                <a:gd name="T9" fmla="*/ 2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8">
                  <a:moveTo>
                    <a:pt x="0" y="2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10" y="97"/>
                    <a:pt x="24" y="9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0" y="1"/>
                    <a:pt x="0" y="11"/>
                    <a:pt x="0" y="25"/>
                  </a:cubicBezTo>
                  <a:close/>
                </a:path>
              </a:pathLst>
            </a:custGeom>
            <a:solidFill>
              <a:srgbClr val="E2AA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935038" y="4660900"/>
              <a:ext cx="73819" cy="288925"/>
            </a:xfrm>
            <a:custGeom>
              <a:avLst/>
              <a:gdLst>
                <a:gd name="T0" fmla="*/ 0 w 25"/>
                <a:gd name="T1" fmla="*/ 0 h 98"/>
                <a:gd name="T2" fmla="*/ 0 w 25"/>
                <a:gd name="T3" fmla="*/ 0 h 98"/>
                <a:gd name="T4" fmla="*/ 0 w 25"/>
                <a:gd name="T5" fmla="*/ 98 h 98"/>
                <a:gd name="T6" fmla="*/ 0 w 25"/>
                <a:gd name="T7" fmla="*/ 98 h 98"/>
                <a:gd name="T8" fmla="*/ 25 w 25"/>
                <a:gd name="T9" fmla="*/ 73 h 98"/>
                <a:gd name="T10" fmla="*/ 25 w 25"/>
                <a:gd name="T11" fmla="*/ 25 h 98"/>
                <a:gd name="T12" fmla="*/ 0 w 25"/>
                <a:gd name="T1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9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4" y="98"/>
                    <a:pt x="25" y="87"/>
                    <a:pt x="25" y="7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11"/>
                    <a:pt x="14" y="0"/>
                    <a:pt x="0" y="0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62857" y="3571875"/>
              <a:ext cx="259557" cy="259556"/>
            </a:xfrm>
            <a:custGeom>
              <a:avLst/>
              <a:gdLst>
                <a:gd name="T0" fmla="*/ 44 w 88"/>
                <a:gd name="T1" fmla="*/ 78 h 88"/>
                <a:gd name="T2" fmla="*/ 78 w 88"/>
                <a:gd name="T3" fmla="*/ 44 h 88"/>
                <a:gd name="T4" fmla="*/ 78 w 88"/>
                <a:gd name="T5" fmla="*/ 10 h 88"/>
                <a:gd name="T6" fmla="*/ 44 w 88"/>
                <a:gd name="T7" fmla="*/ 10 h 88"/>
                <a:gd name="T8" fmla="*/ 10 w 88"/>
                <a:gd name="T9" fmla="*/ 44 h 88"/>
                <a:gd name="T10" fmla="*/ 10 w 88"/>
                <a:gd name="T11" fmla="*/ 79 h 88"/>
                <a:gd name="T12" fmla="*/ 44 w 88"/>
                <a:gd name="T13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78"/>
                  </a:moveTo>
                  <a:cubicBezTo>
                    <a:pt x="78" y="44"/>
                    <a:pt x="78" y="44"/>
                    <a:pt x="78" y="44"/>
                  </a:cubicBezTo>
                  <a:cubicBezTo>
                    <a:pt x="88" y="35"/>
                    <a:pt x="88" y="19"/>
                    <a:pt x="78" y="10"/>
                  </a:cubicBezTo>
                  <a:cubicBezTo>
                    <a:pt x="69" y="0"/>
                    <a:pt x="54" y="0"/>
                    <a:pt x="44" y="10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0" y="54"/>
                    <a:pt x="0" y="69"/>
                    <a:pt x="10" y="79"/>
                  </a:cubicBezTo>
                  <a:cubicBezTo>
                    <a:pt x="19" y="88"/>
                    <a:pt x="34" y="88"/>
                    <a:pt x="44" y="78"/>
                  </a:cubicBez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262857" y="4486275"/>
              <a:ext cx="259557" cy="260350"/>
            </a:xfrm>
            <a:custGeom>
              <a:avLst/>
              <a:gdLst>
                <a:gd name="T0" fmla="*/ 44 w 88"/>
                <a:gd name="T1" fmla="*/ 10 h 88"/>
                <a:gd name="T2" fmla="*/ 10 w 88"/>
                <a:gd name="T3" fmla="*/ 9 h 88"/>
                <a:gd name="T4" fmla="*/ 10 w 88"/>
                <a:gd name="T5" fmla="*/ 44 h 88"/>
                <a:gd name="T6" fmla="*/ 44 w 88"/>
                <a:gd name="T7" fmla="*/ 78 h 88"/>
                <a:gd name="T8" fmla="*/ 78 w 88"/>
                <a:gd name="T9" fmla="*/ 78 h 88"/>
                <a:gd name="T10" fmla="*/ 78 w 88"/>
                <a:gd name="T11" fmla="*/ 44 h 88"/>
                <a:gd name="T12" fmla="*/ 44 w 88"/>
                <a:gd name="T1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8">
                  <a:moveTo>
                    <a:pt x="44" y="10"/>
                  </a:moveTo>
                  <a:cubicBezTo>
                    <a:pt x="35" y="0"/>
                    <a:pt x="19" y="0"/>
                    <a:pt x="10" y="9"/>
                  </a:cubicBezTo>
                  <a:cubicBezTo>
                    <a:pt x="0" y="19"/>
                    <a:pt x="0" y="34"/>
                    <a:pt x="10" y="44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53" y="88"/>
                    <a:pt x="69" y="88"/>
                    <a:pt x="78" y="78"/>
                  </a:cubicBezTo>
                  <a:cubicBezTo>
                    <a:pt x="88" y="69"/>
                    <a:pt x="88" y="53"/>
                    <a:pt x="78" y="44"/>
                  </a:cubicBezTo>
                  <a:lnTo>
                    <a:pt x="44" y="10"/>
                  </a:lnTo>
                  <a:close/>
                </a:path>
              </a:pathLst>
            </a:custGeom>
            <a:solidFill>
              <a:srgbClr val="FDBC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58886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  <p:tag name="INKNOELEADERBOARD" val="-184223716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319</Words>
  <Application>Microsoft Office PowerPoint</Application>
  <PresentationFormat>Widescreen</PresentationFormat>
  <Paragraphs>45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黑体</vt:lpstr>
      <vt:lpstr>宋体</vt:lpstr>
      <vt:lpstr>Arial</vt:lpstr>
      <vt:lpstr>Arial Unicode MS</vt:lpstr>
      <vt:lpstr>Calibri</vt:lpstr>
      <vt:lpstr>Cambria</vt:lpstr>
      <vt:lpstr>Constantia</vt:lpstr>
      <vt:lpstr>inpin heiti</vt:lpstr>
      <vt:lpstr>Times New Roman</vt:lpstr>
      <vt:lpstr>字魂17号-萌趣果冻体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admin</cp:lastModifiedBy>
  <cp:revision>555</cp:revision>
  <dcterms:created xsi:type="dcterms:W3CDTF">2016-02-25T11:28:42Z</dcterms:created>
  <dcterms:modified xsi:type="dcterms:W3CDTF">2022-01-14T02:34:43Z</dcterms:modified>
</cp:coreProperties>
</file>