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257" r:id="rId3"/>
    <p:sldId id="308" r:id="rId4"/>
    <p:sldId id="309" r:id="rId5"/>
    <p:sldId id="310" r:id="rId6"/>
    <p:sldId id="312" r:id="rId7"/>
    <p:sldId id="311" r:id="rId8"/>
    <p:sldId id="304" r:id="rId9"/>
    <p:sldId id="316" r:id="rId10"/>
    <p:sldId id="315" r:id="rId11"/>
    <p:sldId id="314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5B"/>
    <a:srgbClr val="C8D85B"/>
    <a:srgbClr val="F0893C"/>
    <a:srgbClr val="F7E3AD"/>
    <a:srgbClr val="A6C0A4"/>
    <a:srgbClr val="865B3E"/>
    <a:srgbClr val="85AA84"/>
    <a:srgbClr val="B09278"/>
    <a:srgbClr val="B09277"/>
    <a:srgbClr val="A5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414" autoAdjust="0"/>
  </p:normalViewPr>
  <p:slideViewPr>
    <p:cSldViewPr snapToGrid="0" showGuides="1">
      <p:cViewPr varScale="1">
        <p:scale>
          <a:sx n="84" d="100"/>
          <a:sy n="84" d="100"/>
        </p:scale>
        <p:origin x="918" y="9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58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4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3" r:id="rId3"/>
    <p:sldLayoutId id="2147483661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5" r:id="rId11"/>
    <p:sldLayoutId id="2147483674" r:id="rId12"/>
    <p:sldLayoutId id="2147483672" r:id="rId13"/>
    <p:sldLayoutId id="2147483671" r:id="rId14"/>
    <p:sldLayoutId id="2147483670" r:id="rId15"/>
    <p:sldLayoutId id="2147483669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50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668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458713" y="-61878"/>
            <a:ext cx="12774538" cy="74290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8" y="1977390"/>
            <a:ext cx="3231600" cy="4880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499676" y="982568"/>
            <a:ext cx="1499801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9" y="5048705"/>
            <a:ext cx="12774537" cy="20207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70644" y="1055338"/>
            <a:ext cx="6428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 TẢ</a:t>
            </a:r>
            <a:endParaRPr lang="zh-CN" altLang="en-US" sz="66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83181" y="2301313"/>
            <a:ext cx="90034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Chử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endParaRPr lang="en-US" altLang="zh-CN" sz="5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(SGK </a:t>
            </a:r>
            <a:r>
              <a:rPr lang="en-US" altLang="zh-CN" sz="4800" b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trang</a:t>
            </a:r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67)</a:t>
            </a:r>
            <a:endParaRPr lang="zh-CN" altLang="en-US" sz="4800" b="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Hoàn thành bài chính tả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trong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vở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ô li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Tiếng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Việt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Hoàn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thành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bài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2a SGK</a:t>
            </a: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58886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1122218"/>
            <a:ext cx="5250873" cy="217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338641" y="-634365"/>
            <a:ext cx="8208126" cy="5477232"/>
            <a:chOff x="3084810" y="-335112"/>
            <a:chExt cx="5809496" cy="5477232"/>
          </a:xfrm>
        </p:grpSpPr>
        <p:grpSp>
          <p:nvGrpSpPr>
            <p:cNvPr id="5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477232"/>
              <a:chOff x="3297693" y="-335112"/>
              <a:chExt cx="5596613" cy="5477232"/>
            </a:xfrm>
          </p:grpSpPr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115378" cy="1461498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852022" y="2681334"/>
            <a:ext cx="7287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865B3E"/>
                </a:solidFill>
                <a:latin typeface="Constantia" panose="02030602050306030303" pitchFamily="18" charset="0"/>
              </a:rPr>
              <a:t>CHÀO TẠM BIỆT!</a:t>
            </a:r>
            <a:endParaRPr lang="zh-CN" altLang="en-US" sz="6000" b="1" dirty="0">
              <a:solidFill>
                <a:srgbClr val="865B3E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2826" y="4376771"/>
            <a:ext cx="2088445" cy="2100429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282660" y="4845212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7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709423" y="4147530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5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204203" y="50642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215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9833" y="1802815"/>
            <a:ext cx="4096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6536" y="2033647"/>
            <a:ext cx="8325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Nghe-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xác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đoạn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cuối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bài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Sự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tích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lễ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hội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Chử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Đồng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Tử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Làm đúng bài tập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phân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biệt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r/d/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gi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422789" y="43926"/>
            <a:ext cx="2208279" cy="18118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892814" y="247382"/>
            <a:ext cx="1269472" cy="121485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0" y="11769"/>
            <a:ext cx="1652476" cy="145046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900756" y="-85690"/>
            <a:ext cx="2346661" cy="979237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4305" y="797890"/>
            <a:ext cx="635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(Nghe-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zh-CN" altLang="en-US" sz="3600" b="1" dirty="0">
              <a:solidFill>
                <a:schemeClr val="accent3"/>
              </a:solidFill>
              <a:latin typeface="HP001 4 hàng" panose="020B0603050302020204" pitchFamily="34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21637" y="5167745"/>
            <a:ext cx="1870364" cy="15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85767" y="2373054"/>
            <a:ext cx="100710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tr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ời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Chử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hiển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linh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ớ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Chử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đền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thờ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Hồng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hằng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suốt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xuân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Hồng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nô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nức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ởng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7423" y="1517532"/>
            <a:ext cx="687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Sự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tích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lễ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hội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Chử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Đồng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Tử</a:t>
            </a:r>
            <a:endParaRPr lang="en-US" sz="4000" b="1" dirty="0">
              <a:solidFill>
                <a:schemeClr val="accent6"/>
              </a:solidFill>
              <a:latin typeface="HP001 4 hàng" panose="020B060305030202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3968689" y="1224453"/>
            <a:ext cx="4585854" cy="7122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NỘI DUNG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473" y="3586457"/>
            <a:ext cx="9685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2474" y="2915590"/>
            <a:ext cx="9280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473" y="3586457"/>
            <a:ext cx="884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giặc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475" y="2965067"/>
            <a:ext cx="928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Chử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2" grpId="0"/>
      <p:bldP spid="2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49"/>
          <p:cNvSpPr>
            <a:spLocks/>
          </p:cNvSpPr>
          <p:nvPr/>
        </p:nvSpPr>
        <p:spPr bwMode="auto">
          <a:xfrm>
            <a:off x="1370954" y="95808"/>
            <a:ext cx="1880294" cy="878603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3463980" y="130608"/>
            <a:ext cx="944933" cy="404502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68" name="Group 67"/>
          <p:cNvGrpSpPr/>
          <p:nvPr/>
        </p:nvGrpSpPr>
        <p:grpSpPr>
          <a:xfrm>
            <a:off x="53092" y="-88043"/>
            <a:ext cx="1302963" cy="986458"/>
            <a:chOff x="146844" y="3367882"/>
            <a:chExt cx="1579563" cy="1581943"/>
          </a:xfrm>
          <a:scene3d>
            <a:camera prst="isometricBottomDown"/>
            <a:lightRig rig="threePt" dir="t"/>
          </a:scene3d>
        </p:grpSpPr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2241596" y="848367"/>
            <a:ext cx="4977689" cy="65403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HƯỚNG DẪN TRÌNH BÀY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7790" y="2700497"/>
            <a:ext cx="772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Đoạn chính tả gồm mấy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454" y="3224194"/>
            <a:ext cx="651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Đoạn chính tả gồm có 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3 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7790" y="2587367"/>
            <a:ext cx="780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6454" y="3395337"/>
            <a:ext cx="79143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16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0461"/>
            <a:ext cx="12192000" cy="69723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2036" y="2207457"/>
            <a:ext cx="810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8163" y="3425689"/>
            <a:ext cx="210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SG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1343" y="3467364"/>
            <a:ext cx="205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hiển</a:t>
            </a:r>
            <a:r>
              <a:rPr lang="en-SG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linh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9361" y="3425689"/>
            <a:ext cx="205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nô</a:t>
            </a:r>
            <a:r>
              <a:rPr lang="en-SG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nức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圆角矩形 23">
            <a:extLst>
              <a:ext uri="{FF2B5EF4-FFF2-40B4-BE49-F238E27FC236}">
                <a16:creationId xmlns:a16="http://schemas.microsoft.com/office/drawing/2014/main" id="{5BECD161-EE20-412F-9FDB-01E9A9430908}"/>
              </a:ext>
            </a:extLst>
          </p:cNvPr>
          <p:cNvSpPr/>
          <p:nvPr/>
        </p:nvSpPr>
        <p:spPr>
          <a:xfrm>
            <a:off x="3952874" y="664711"/>
            <a:ext cx="5191126" cy="4906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CHÍNH TẢ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448029"/>
            <a:ext cx="12192000" cy="1409971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 flipH="1">
            <a:off x="-328614" y="5257800"/>
            <a:ext cx="5085917" cy="1600200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 flipH="1">
            <a:off x="9234488" y="5414963"/>
            <a:ext cx="2957512" cy="1426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1975" y="4124325"/>
            <a:ext cx="4162425" cy="288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652656" y="4124325"/>
            <a:ext cx="3615544" cy="28191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9915" y="1983718"/>
            <a:ext cx="7986713" cy="327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6341" y="1958016"/>
            <a:ext cx="3744000" cy="3110400"/>
          </a:xfrm>
          <a:prstGeom prst="rect">
            <a:avLst/>
          </a:prstGeom>
          <a:blipFill dpi="0" rotWithShape="1">
            <a:blip r:embed="rId6">
              <a:alphaModFix amt="69000"/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25" name="TextBox 24"/>
          <p:cNvSpPr txBox="1"/>
          <p:nvPr/>
        </p:nvSpPr>
        <p:spPr>
          <a:xfrm>
            <a:off x="4800341" y="1981473"/>
            <a:ext cx="5596287" cy="3108543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 thế khi ngồi viết: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Lưng thẳng không tì ngực vào bàn.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Mắt cách vở khoảng 25 – 30cm.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Tay phải cầm bút.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Tay trái tì nhẹ lên mép bàn để giữ.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Hai chân để song song thoải mái.</a:t>
            </a:r>
          </a:p>
        </p:txBody>
      </p:sp>
    </p:spTree>
    <p:extLst>
      <p:ext uri="{BB962C8B-B14F-4D97-AF65-F5344CB8AC3E}">
        <p14:creationId xmlns:p14="http://schemas.microsoft.com/office/powerpoint/2010/main" val="23448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圆角矩形 23">
            <a:extLst>
              <a:ext uri="{FF2B5EF4-FFF2-40B4-BE49-F238E27FC236}">
                <a16:creationId xmlns:a16="http://schemas.microsoft.com/office/drawing/2014/main" id="{A19697E1-27BF-4777-874C-A0F9FB1011E4}"/>
              </a:ext>
            </a:extLst>
          </p:cNvPr>
          <p:cNvSpPr/>
          <p:nvPr/>
        </p:nvSpPr>
        <p:spPr>
          <a:xfrm>
            <a:off x="3342261" y="171945"/>
            <a:ext cx="5258321" cy="51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78" y="1461807"/>
            <a:ext cx="1051869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ct val="50000"/>
              </a:spcBef>
              <a:buAutoNum type="alphaLcParenR"/>
            </a:pPr>
            <a:r>
              <a:rPr lang="en-SG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r, d hay </a:t>
            </a:r>
            <a:r>
              <a:rPr lang="en-SG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r>
              <a:rPr lang="en-SG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…..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….ị.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mong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manh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ực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….ỡ.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…..ó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</a:t>
            </a:r>
            <a:r>
              <a:rPr lang="en-SG" altLang="en-US" sz="32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endParaRPr lang="vi-VN" alt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AD595-728D-45E1-923B-118795A18F83}"/>
              </a:ext>
            </a:extLst>
          </p:cNvPr>
          <p:cNvSpPr txBox="1"/>
          <p:nvPr/>
        </p:nvSpPr>
        <p:spPr>
          <a:xfrm>
            <a:off x="2492469" y="2000073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280193-492B-432A-AD23-B663097BBCE0}"/>
              </a:ext>
            </a:extLst>
          </p:cNvPr>
          <p:cNvSpPr txBox="1"/>
          <p:nvPr/>
        </p:nvSpPr>
        <p:spPr>
          <a:xfrm>
            <a:off x="6374936" y="2000073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EE738A-9F70-4E40-953D-C31445E23646}"/>
              </a:ext>
            </a:extLst>
          </p:cNvPr>
          <p:cNvSpPr txBox="1"/>
          <p:nvPr/>
        </p:nvSpPr>
        <p:spPr>
          <a:xfrm>
            <a:off x="7411179" y="2000073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FC3895-C564-49E7-BE68-DA21B3D0B800}"/>
              </a:ext>
            </a:extLst>
          </p:cNvPr>
          <p:cNvSpPr txBox="1"/>
          <p:nvPr/>
        </p:nvSpPr>
        <p:spPr>
          <a:xfrm>
            <a:off x="496595" y="2545835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A564F9-7335-497C-BA42-5F38047B266D}"/>
              </a:ext>
            </a:extLst>
          </p:cNvPr>
          <p:cNvSpPr txBox="1"/>
          <p:nvPr/>
        </p:nvSpPr>
        <p:spPr>
          <a:xfrm>
            <a:off x="2980078" y="2979066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72F4ED-1691-4855-A000-FAB8609D1F63}"/>
              </a:ext>
            </a:extLst>
          </p:cNvPr>
          <p:cNvSpPr txBox="1"/>
          <p:nvPr/>
        </p:nvSpPr>
        <p:spPr>
          <a:xfrm>
            <a:off x="3968955" y="2979066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014348-A978-440B-96B3-B2ECE22A9D33}"/>
              </a:ext>
            </a:extLst>
          </p:cNvPr>
          <p:cNvSpPr txBox="1"/>
          <p:nvPr/>
        </p:nvSpPr>
        <p:spPr>
          <a:xfrm>
            <a:off x="7274019" y="3042449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7E02E0-A210-42C5-8F96-F8662A3A6218}"/>
              </a:ext>
            </a:extLst>
          </p:cNvPr>
          <p:cNvSpPr txBox="1"/>
          <p:nvPr/>
        </p:nvSpPr>
        <p:spPr>
          <a:xfrm>
            <a:off x="8600582" y="2986332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007443-D592-45BA-9A0C-EE996B49CACE}"/>
              </a:ext>
            </a:extLst>
          </p:cNvPr>
          <p:cNvSpPr txBox="1"/>
          <p:nvPr/>
        </p:nvSpPr>
        <p:spPr>
          <a:xfrm>
            <a:off x="5822830" y="3563841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20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Để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con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cần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: 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nhiều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sách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truyện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Phát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âm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Hiểu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nghĩa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của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từ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Tìm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hiểu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các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quy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tắc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phân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biệt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r/d/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gi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984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  <p:tag name="INKNOELEADERBOARD" val="-184223716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484</Words>
  <Application>Microsoft Office PowerPoint</Application>
  <PresentationFormat>Widescreen</PresentationFormat>
  <Paragraphs>62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黑体</vt:lpstr>
      <vt:lpstr>宋体</vt:lpstr>
      <vt:lpstr>Arial</vt:lpstr>
      <vt:lpstr>Arial Unicode MS</vt:lpstr>
      <vt:lpstr>Calibri</vt:lpstr>
      <vt:lpstr>Calibri Light</vt:lpstr>
      <vt:lpstr>Cambria</vt:lpstr>
      <vt:lpstr>Constantia</vt:lpstr>
      <vt:lpstr>HP001 4 hàng</vt:lpstr>
      <vt:lpstr>inpin heiti</vt:lpstr>
      <vt:lpstr>Times New Roman</vt:lpstr>
      <vt:lpstr>字魂17号-萌趣果冻体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538</cp:revision>
  <dcterms:created xsi:type="dcterms:W3CDTF">2016-02-25T11:28:42Z</dcterms:created>
  <dcterms:modified xsi:type="dcterms:W3CDTF">2022-01-13T00:10:09Z</dcterms:modified>
</cp:coreProperties>
</file>