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5" r:id="rId1"/>
    <p:sldMasterId id="2147483753" r:id="rId2"/>
  </p:sldMasterIdLst>
  <p:notesMasterIdLst>
    <p:notesMasterId r:id="rId9"/>
  </p:notesMasterIdLst>
  <p:sldIdLst>
    <p:sldId id="298" r:id="rId3"/>
    <p:sldId id="289" r:id="rId4"/>
    <p:sldId id="299" r:id="rId5"/>
    <p:sldId id="300" r:id="rId6"/>
    <p:sldId id="301" r:id="rId7"/>
    <p:sldId id="303" r:id="rId8"/>
  </p:sldIdLst>
  <p:sldSz cx="12192000" cy="6858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33CC"/>
    <a:srgbClr val="00863D"/>
    <a:srgbClr val="FFCCFF"/>
    <a:srgbClr val="CC3399"/>
    <a:srgbClr val="FFFF00"/>
    <a:srgbClr val="000000"/>
    <a:srgbClr val="FF9933"/>
    <a:srgbClr val="00FF00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734" autoAdjust="0"/>
    <p:restoredTop sz="94660"/>
  </p:normalViewPr>
  <p:slideViewPr>
    <p:cSldViewPr>
      <p:cViewPr varScale="1">
        <p:scale>
          <a:sx n="84" d="100"/>
          <a:sy n="84" d="100"/>
        </p:scale>
        <p:origin x="45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tags" Target="tags/tag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D560E3-C18E-4B72-940D-BC84E8531A3C}" type="datetimeFigureOut">
              <a:rPr lang="vi-VN" smtClean="0"/>
              <a:t>21/02/2022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F0E736-DDC4-4F73-8468-88DF1D8F1216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601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E736-DDC4-4F73-8468-88DF1D8F1216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816922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F0E736-DDC4-4F73-8468-88DF1D8F1216}" type="slidenum">
              <a:rPr lang="vi-VN" smtClean="0"/>
              <a:t>3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9128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07DD94-DEE1-4E37-9449-F392BBACDCFD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93D7F-192A-40B2-ABE1-95860D2C9F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627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C4C019-53B8-47DC-BF47-E048B2018CFD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10749-85A9-4457-969B-9A933FF5FB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07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87E6F9-7688-4990-953A-1C95BA2584A5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3850D4-CF69-41FD-A9D1-3D476E4FD7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6515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5697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50960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1575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37911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84745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5614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894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8721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8E63CF-1E9F-4FE2-9BDE-5C3BD388FEF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292DC6-D836-456C-9D6F-A9A08A0FE6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88258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305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93926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7116AB-62F0-4A1C-89D2-D5F3738E77F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2/21/2022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298295-EB62-49EE-8642-CBAD1DE1251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6156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40EFE4-4563-4194-B693-F8DDB8F0F66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D4F72-930E-4234-9CCD-35AEAF52A6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406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EC453-B6F4-47FA-B484-0279643CE0D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4CFBCE-659C-410E-847D-1C0FA6C31F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0755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9F969F-CE9A-4D69-ABD0-DB8C0BBBD442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BCB29-E22F-473B-BC3A-B30EC770E9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73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0B342-1B26-406A-AD8B-65AEC2300596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DF6EC1-A6E4-4057-A562-A6C583DE18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66456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56B6F6-F3EB-4318-8526-CCF416E53D68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AC24AF-744D-4512-BAE1-383A544962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9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15B3C6-0E1F-4479-A62F-4B3C853950BE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3BBBE-575D-44A3-BC00-50EC125CF0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28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05E0D-7F01-424F-B5CD-38357413E7DB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094B48-A55C-4332-B211-2F24CF4618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112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/>
            </a:lvl1pPr>
          </a:lstStyle>
          <a:p>
            <a:pPr>
              <a:defRPr/>
            </a:pPr>
            <a:fld id="{194B5596-1D20-4CB7-9035-A50D6B1D34F1}" type="datetimeFigureOut">
              <a:rPr lang="en-US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45C5EE0-B1FF-48E6-93D4-A9B96DCA04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32" r:id="rId3"/>
    <p:sldLayoutId id="2147483733" r:id="rId4"/>
    <p:sldLayoutId id="2147483734" r:id="rId5"/>
    <p:sldLayoutId id="2147483735" r:id="rId6"/>
    <p:sldLayoutId id="2147483736" r:id="rId7"/>
    <p:sldLayoutId id="2147483737" r:id="rId8"/>
    <p:sldLayoutId id="2147483738" r:id="rId9"/>
    <p:sldLayoutId id="2147483739" r:id="rId10"/>
    <p:sldLayoutId id="214748374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0" i="0" u="none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0" i="0" u="none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94B5596-1D20-4CB7-9035-A50D6B1D34F1}" type="datetimeFigureOut">
              <a:rPr lang="en-US" smtClean="0"/>
              <a:pPr>
                <a:defRPr/>
              </a:pPr>
              <a:t>2/21/2022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45C5EE0-B1FF-48E6-93D4-A9B96DCA04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67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4" r:id="rId1"/>
    <p:sldLayoutId id="2147483755" r:id="rId2"/>
    <p:sldLayoutId id="2147483756" r:id="rId3"/>
    <p:sldLayoutId id="2147483757" r:id="rId4"/>
    <p:sldLayoutId id="2147483758" r:id="rId5"/>
    <p:sldLayoutId id="2147483759" r:id="rId6"/>
    <p:sldLayoutId id="2147483760" r:id="rId7"/>
    <p:sldLayoutId id="2147483761" r:id="rId8"/>
    <p:sldLayoutId id="2147483762" r:id="rId9"/>
    <p:sldLayoutId id="2147483763" r:id="rId10"/>
    <p:sldLayoutId id="214748376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5" Type="http://schemas.openxmlformats.org/officeDocument/2006/relationships/image" Target="../media/image7.png"/><Relationship Id="rId4" Type="http://schemas.openxmlformats.org/officeDocument/2006/relationships/image" Target="../media/image6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-63644"/>
            <a:ext cx="5103814" cy="3765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277600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1132490" y="3276600"/>
            <a:ext cx="9372600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Thứ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ba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,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ngày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22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tháng</a:t>
            </a:r>
            <a:r>
              <a:rPr lang="en-US" altLang="en-US" sz="4400" dirty="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 </a:t>
            </a: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năm</a:t>
            </a:r>
            <a:r>
              <a:rPr lang="en-US" altLang="en-US" sz="4400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2022</a:t>
            </a:r>
            <a:endParaRPr lang="en-US" altLang="en-US" sz="4400" dirty="0" smtClean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 smtClean="0">
                <a:solidFill>
                  <a:srgbClr val="00206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Toán</a:t>
            </a:r>
            <a:endParaRPr lang="en-US" altLang="en-US" sz="4400" dirty="0" smtClean="0">
              <a:solidFill>
                <a:srgbClr val="00206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  <a:p>
            <a:pPr algn="ctr">
              <a:defRPr/>
            </a:pPr>
            <a:r>
              <a:rPr lang="en-US" altLang="en-US" sz="4400" dirty="0" err="1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Luyện</a:t>
            </a:r>
            <a:r>
              <a:rPr lang="en-US" altLang="en-US" sz="4400" dirty="0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4400" dirty="0" err="1" smtClean="0">
                <a:solidFill>
                  <a:srgbClr val="FF0000"/>
                </a:solidFill>
                <a:latin typeface="HP001 4H" panose="020B0603050302020204" pitchFamily="34" charset="0"/>
                <a:cs typeface="Times New Roman" panose="02020603050405020304" pitchFamily="18" charset="0"/>
              </a:rPr>
              <a:t>tập</a:t>
            </a:r>
            <a:endParaRPr lang="en-US" altLang="en-US" sz="4400" dirty="0" smtClean="0">
              <a:solidFill>
                <a:srgbClr val="FF0000"/>
              </a:solidFill>
              <a:latin typeface="HP001 4H" panose="020B0603050302020204" pitchFamily="34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7385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Rounded Rectangle 35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1066800" y="2856489"/>
            <a:ext cx="1619250" cy="1721464"/>
            <a:chOff x="1291821" y="2475489"/>
            <a:chExt cx="1619250" cy="1721464"/>
          </a:xfrm>
        </p:grpSpPr>
        <p:sp>
          <p:nvSpPr>
            <p:cNvPr id="8" name="Text Box 291"/>
            <p:cNvSpPr txBox="1">
              <a:spLocks noChangeArrowheads="1"/>
            </p:cNvSpPr>
            <p:nvPr/>
          </p:nvSpPr>
          <p:spPr bwMode="auto">
            <a:xfrm>
              <a:off x="1463271" y="247548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1324</a:t>
              </a:r>
            </a:p>
          </p:txBody>
        </p:sp>
        <p:sp>
          <p:nvSpPr>
            <p:cNvPr id="9" name="Text Box 292"/>
            <p:cNvSpPr txBox="1">
              <a:spLocks noChangeArrowheads="1"/>
            </p:cNvSpPr>
            <p:nvPr/>
          </p:nvSpPr>
          <p:spPr bwMode="auto">
            <a:xfrm>
              <a:off x="2187171" y="30420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</a:t>
              </a:r>
            </a:p>
          </p:txBody>
        </p:sp>
        <p:sp>
          <p:nvSpPr>
            <p:cNvPr id="16" name="Text Box 299"/>
            <p:cNvSpPr txBox="1">
              <a:spLocks noChangeArrowheads="1"/>
            </p:cNvSpPr>
            <p:nvPr/>
          </p:nvSpPr>
          <p:spPr bwMode="auto">
            <a:xfrm>
              <a:off x="1291821" y="287077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  <p:sp>
          <p:nvSpPr>
            <p:cNvPr id="20" name="Line 303"/>
            <p:cNvSpPr>
              <a:spLocks noChangeShapeType="1"/>
            </p:cNvSpPr>
            <p:nvPr/>
          </p:nvSpPr>
          <p:spPr bwMode="auto">
            <a:xfrm>
              <a:off x="14478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4" name="Text Box 307"/>
            <p:cNvSpPr txBox="1">
              <a:spLocks noChangeArrowheads="1"/>
            </p:cNvSpPr>
            <p:nvPr/>
          </p:nvSpPr>
          <p:spPr bwMode="auto">
            <a:xfrm>
              <a:off x="1447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2648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3505200" y="2872815"/>
            <a:ext cx="1682750" cy="1705138"/>
            <a:chOff x="3803650" y="2491815"/>
            <a:chExt cx="1682750" cy="1705138"/>
          </a:xfrm>
        </p:grpSpPr>
        <p:sp>
          <p:nvSpPr>
            <p:cNvPr id="10" name="Text Box 293"/>
            <p:cNvSpPr txBox="1">
              <a:spLocks noChangeArrowheads="1"/>
            </p:cNvSpPr>
            <p:nvPr/>
          </p:nvSpPr>
          <p:spPr bwMode="auto">
            <a:xfrm>
              <a:off x="4038600" y="2491815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1719</a:t>
              </a:r>
            </a:p>
          </p:txBody>
        </p:sp>
        <p:sp>
          <p:nvSpPr>
            <p:cNvPr id="13" name="Text Box 296"/>
            <p:cNvSpPr txBox="1">
              <a:spLocks noChangeArrowheads="1"/>
            </p:cNvSpPr>
            <p:nvPr/>
          </p:nvSpPr>
          <p:spPr bwMode="auto">
            <a:xfrm>
              <a:off x="4762499" y="2980255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4</a:t>
              </a:r>
            </a:p>
          </p:txBody>
        </p:sp>
        <p:sp>
          <p:nvSpPr>
            <p:cNvPr id="17" name="Text Box 300"/>
            <p:cNvSpPr txBox="1">
              <a:spLocks noChangeArrowheads="1"/>
            </p:cNvSpPr>
            <p:nvPr/>
          </p:nvSpPr>
          <p:spPr bwMode="auto">
            <a:xfrm>
              <a:off x="3803650" y="286964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1" name="Line 304"/>
            <p:cNvSpPr>
              <a:spLocks noChangeShapeType="1"/>
            </p:cNvSpPr>
            <p:nvPr/>
          </p:nvSpPr>
          <p:spPr bwMode="auto">
            <a:xfrm>
              <a:off x="4038600" y="3581400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5" name="Text Box 309"/>
            <p:cNvSpPr txBox="1">
              <a:spLocks noChangeArrowheads="1"/>
            </p:cNvSpPr>
            <p:nvPr/>
          </p:nvSpPr>
          <p:spPr bwMode="auto">
            <a:xfrm>
              <a:off x="4038599" y="3581400"/>
              <a:ext cx="1211842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6876</a:t>
              </a: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6629400" y="2865664"/>
            <a:ext cx="1746250" cy="1706336"/>
            <a:chOff x="7016750" y="2484664"/>
            <a:chExt cx="1746250" cy="1706336"/>
          </a:xfrm>
        </p:grpSpPr>
        <p:sp>
          <p:nvSpPr>
            <p:cNvPr id="11" name="Text Box 294"/>
            <p:cNvSpPr txBox="1">
              <a:spLocks noChangeArrowheads="1"/>
            </p:cNvSpPr>
            <p:nvPr/>
          </p:nvSpPr>
          <p:spPr bwMode="auto">
            <a:xfrm>
              <a:off x="7315200" y="2484664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2308</a:t>
              </a:r>
            </a:p>
          </p:txBody>
        </p:sp>
        <p:sp>
          <p:nvSpPr>
            <p:cNvPr id="14" name="Text Box 297"/>
            <p:cNvSpPr txBox="1">
              <a:spLocks noChangeArrowheads="1"/>
            </p:cNvSpPr>
            <p:nvPr/>
          </p:nvSpPr>
          <p:spPr bwMode="auto">
            <a:xfrm>
              <a:off x="8034770" y="2965847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3</a:t>
              </a:r>
            </a:p>
          </p:txBody>
        </p:sp>
        <p:sp>
          <p:nvSpPr>
            <p:cNvPr id="18" name="Text Box 301"/>
            <p:cNvSpPr txBox="1">
              <a:spLocks noChangeArrowheads="1"/>
            </p:cNvSpPr>
            <p:nvPr/>
          </p:nvSpPr>
          <p:spPr bwMode="auto">
            <a:xfrm>
              <a:off x="7016750" y="285613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2" name="Line 305"/>
            <p:cNvSpPr>
              <a:spLocks noChangeShapeType="1"/>
            </p:cNvSpPr>
            <p:nvPr/>
          </p:nvSpPr>
          <p:spPr bwMode="auto">
            <a:xfrm>
              <a:off x="7315200" y="3581627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6" name="Text Box 308"/>
            <p:cNvSpPr txBox="1">
              <a:spLocks noChangeArrowheads="1"/>
            </p:cNvSpPr>
            <p:nvPr/>
          </p:nvSpPr>
          <p:spPr bwMode="auto">
            <a:xfrm>
              <a:off x="7310870" y="3575447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6924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9372600" y="2877669"/>
            <a:ext cx="1656771" cy="1700284"/>
            <a:chOff x="10001829" y="2496669"/>
            <a:chExt cx="1656771" cy="1700284"/>
          </a:xfrm>
        </p:grpSpPr>
        <p:sp>
          <p:nvSpPr>
            <p:cNvPr id="12" name="Text Box 295"/>
            <p:cNvSpPr txBox="1">
              <a:spLocks noChangeArrowheads="1"/>
            </p:cNvSpPr>
            <p:nvPr/>
          </p:nvSpPr>
          <p:spPr bwMode="auto">
            <a:xfrm>
              <a:off x="10160579" y="2496669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1206</a:t>
              </a:r>
            </a:p>
          </p:txBody>
        </p:sp>
        <p:sp>
          <p:nvSpPr>
            <p:cNvPr id="15" name="Text Box 298"/>
            <p:cNvSpPr txBox="1">
              <a:spLocks noChangeArrowheads="1"/>
            </p:cNvSpPr>
            <p:nvPr/>
          </p:nvSpPr>
          <p:spPr bwMode="auto">
            <a:xfrm>
              <a:off x="10884479" y="2971800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5</a:t>
              </a:r>
            </a:p>
          </p:txBody>
        </p:sp>
        <p:sp>
          <p:nvSpPr>
            <p:cNvPr id="19" name="Text Box 302"/>
            <p:cNvSpPr txBox="1">
              <a:spLocks noChangeArrowheads="1"/>
            </p:cNvSpPr>
            <p:nvPr/>
          </p:nvSpPr>
          <p:spPr bwMode="auto">
            <a:xfrm>
              <a:off x="10001829" y="2909419"/>
              <a:ext cx="685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dirty="0">
                  <a:solidFill>
                    <a:srgbClr val="002060"/>
                  </a:solidFill>
                  <a:cs typeface="Times New Roman" pitchFamily="18" charset="0"/>
                </a:rPr>
                <a:t>×</a:t>
              </a:r>
              <a:endParaRPr lang="en-US" sz="3400" kern="0" dirty="0">
                <a:solidFill>
                  <a:srgbClr val="002060"/>
                </a:solidFill>
                <a:cs typeface="Times New Roman" pitchFamily="18" charset="0"/>
              </a:endParaRPr>
            </a:p>
          </p:txBody>
        </p:sp>
        <p:sp>
          <p:nvSpPr>
            <p:cNvPr id="23" name="Line 306"/>
            <p:cNvSpPr>
              <a:spLocks noChangeShapeType="1"/>
            </p:cNvSpPr>
            <p:nvPr/>
          </p:nvSpPr>
          <p:spPr bwMode="auto">
            <a:xfrm>
              <a:off x="10210800" y="3585561"/>
              <a:ext cx="1143000" cy="0"/>
            </a:xfrm>
            <a:prstGeom prst="lin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endParaRPr lang="en-US" sz="3400" kern="0" smtClean="0">
                <a:solidFill>
                  <a:srgbClr val="002060"/>
                </a:solidFill>
                <a:latin typeface="+mj-lt"/>
              </a:endParaRPr>
            </a:p>
          </p:txBody>
        </p:sp>
        <p:sp>
          <p:nvSpPr>
            <p:cNvPr id="27" name="Text Box 310"/>
            <p:cNvSpPr txBox="1">
              <a:spLocks noChangeArrowheads="1"/>
            </p:cNvSpPr>
            <p:nvPr/>
          </p:nvSpPr>
          <p:spPr bwMode="auto">
            <a:xfrm>
              <a:off x="10210800" y="3581400"/>
              <a:ext cx="1447800" cy="615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eaLnBrk="1" fontAlgn="auto" hangingPunct="1">
                <a:spcBef>
                  <a:spcPct val="50000"/>
                </a:spcBef>
                <a:spcAft>
                  <a:spcPts val="0"/>
                </a:spcAft>
              </a:pPr>
              <a:r>
                <a:rPr lang="en-US" sz="3400" kern="0" dirty="0">
                  <a:solidFill>
                    <a:srgbClr val="FF0000"/>
                  </a:solidFill>
                  <a:latin typeface="+mj-lt"/>
                  <a:cs typeface="Times New Roman" pitchFamily="18" charset="0"/>
                </a:rPr>
                <a:t>6030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381000" y="2286000"/>
            <a:ext cx="11658600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a) 1324 ×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2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 1719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4   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b) 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2308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3      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1206 </a:t>
            </a:r>
            <a:r>
              <a:rPr lang="en-US" sz="3400" dirty="0">
                <a:solidFill>
                  <a:srgbClr val="002060"/>
                </a:solidFill>
                <a:cs typeface="Times New Roman" pitchFamily="18" charset="0"/>
              </a:rPr>
              <a:t>×</a:t>
            </a:r>
            <a:r>
              <a:rPr lang="en-US" sz="34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4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5</a:t>
            </a:r>
            <a:endParaRPr lang="vi-VN" sz="34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730467" y="1220209"/>
            <a:ext cx="5213133" cy="760991"/>
            <a:chOff x="730467" y="789650"/>
            <a:chExt cx="5213133" cy="760991"/>
          </a:xfrm>
        </p:grpSpPr>
        <p:sp>
          <p:nvSpPr>
            <p:cNvPr id="3" name="Oval 2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 smtClean="0">
                  <a:solidFill>
                    <a:srgbClr val="FF0000"/>
                  </a:solidFill>
                  <a:latin typeface="+mj-lt"/>
                </a:rPr>
                <a:t>1</a:t>
              </a:r>
              <a:endParaRPr lang="en-US" sz="3600" dirty="0">
                <a:solidFill>
                  <a:srgbClr val="FF0000"/>
                </a:solidFill>
                <a:latin typeface="+mj-lt"/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491458" y="859305"/>
              <a:ext cx="445214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Đặt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rồi</a:t>
              </a:r>
              <a:r>
                <a:rPr lang="en-US" sz="3600" dirty="0">
                  <a:solidFill>
                    <a:srgbClr val="FF0000"/>
                  </a:solidFill>
                  <a:cs typeface="Times New Roman" pitchFamily="18" charset="0"/>
                </a:rPr>
                <a:t> </a:t>
              </a:r>
              <a:r>
                <a:rPr lang="en-US" sz="3600" dirty="0" err="1">
                  <a:solidFill>
                    <a:srgbClr val="FF0000"/>
                  </a:solidFill>
                  <a:cs typeface="Times New Roman" pitchFamily="18" charset="0"/>
                </a:rPr>
                <a:t>tính</a:t>
              </a:r>
              <a:r>
                <a:rPr lang="en-US" sz="3600" dirty="0">
                  <a:solidFill>
                    <a:srgbClr val="002060"/>
                  </a:solidFill>
                  <a:cs typeface="Times New Roman" pitchFamily="18" charset="0"/>
                </a:rPr>
                <a:t>:</a:t>
              </a:r>
              <a:endParaRPr lang="en-US" sz="3600" dirty="0"/>
            </a:p>
          </p:txBody>
        </p:sp>
      </p:grpSp>
      <p:cxnSp>
        <p:nvCxnSpPr>
          <p:cNvPr id="32" name="Straight Connector 31"/>
          <p:cNvCxnSpPr/>
          <p:nvPr/>
        </p:nvCxnSpPr>
        <p:spPr>
          <a:xfrm>
            <a:off x="1600200" y="1828800"/>
            <a:ext cx="1524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>
            <a:off x="3983463" y="1828800"/>
            <a:ext cx="664737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Picture 3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7171" y="78041"/>
            <a:ext cx="3481171" cy="199566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8128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" name="Picture 2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307" y="6705600"/>
            <a:ext cx="4158996" cy="1515466"/>
          </a:xfrm>
          <a:prstGeom prst="rect">
            <a:avLst/>
          </a:prstGeom>
        </p:spPr>
      </p:pic>
      <p:sp>
        <p:nvSpPr>
          <p:cNvPr id="21" name="Rounded Rectangle 20"/>
          <p:cNvSpPr/>
          <p:nvPr/>
        </p:nvSpPr>
        <p:spPr>
          <a:xfrm>
            <a:off x="172458" y="298419"/>
            <a:ext cx="9809742" cy="1920765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323193" y="298419"/>
            <a:ext cx="9506607" cy="1477328"/>
            <a:chOff x="730467" y="642866"/>
            <a:chExt cx="11247538" cy="1477328"/>
          </a:xfrm>
        </p:grpSpPr>
        <p:sp>
          <p:nvSpPr>
            <p:cNvPr id="4" name="Oval 3"/>
            <p:cNvSpPr/>
            <p:nvPr/>
          </p:nvSpPr>
          <p:spPr>
            <a:xfrm>
              <a:off x="730467" y="789650"/>
              <a:ext cx="760991" cy="760991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600" dirty="0">
                  <a:solidFill>
                    <a:srgbClr val="FF0000"/>
                  </a:solidFill>
                  <a:latin typeface="+mj-lt"/>
                </a:rPr>
                <a:t>2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1516115" y="642866"/>
              <a:ext cx="1046189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mua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3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,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mỗi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bút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giá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2500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đưa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8000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đồng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.</a:t>
              </a:r>
            </a:p>
            <a:p>
              <a:pPr algn="just"/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Hỏi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cô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bán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hàng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phải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trả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lại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cho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An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bao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nhiêu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 </a:t>
              </a:r>
              <a:r>
                <a:rPr lang="en-US" sz="3000" dirty="0" err="1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tiền</a:t>
              </a:r>
              <a:r>
                <a:rPr lang="en-US" sz="3000" dirty="0">
                  <a:solidFill>
                    <a:srgbClr val="002060"/>
                  </a:solidFill>
                  <a:latin typeface="+mj-lt"/>
                  <a:cs typeface="Times New Roman" pitchFamily="18" charset="0"/>
                </a:rPr>
                <a:t>?</a:t>
              </a:r>
              <a:endParaRPr lang="vi-VN" sz="3000" dirty="0">
                <a:solidFill>
                  <a:srgbClr val="002060"/>
                </a:solidFill>
                <a:latin typeface="+mj-lt"/>
                <a:cs typeface="Times New Roman" pitchFamily="18" charset="0"/>
              </a:endParaRPr>
            </a:p>
          </p:txBody>
        </p:sp>
      </p:grp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5"/>
          <a:srcRect l="68155" t="33334" r="18375" b="42708"/>
          <a:stretch/>
        </p:blipFill>
        <p:spPr>
          <a:xfrm>
            <a:off x="10100306" y="1231205"/>
            <a:ext cx="1785228" cy="2199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7" name="Straight Connector 6"/>
          <p:cNvCxnSpPr/>
          <p:nvPr/>
        </p:nvCxnSpPr>
        <p:spPr>
          <a:xfrm>
            <a:off x="2644902" y="825698"/>
            <a:ext cx="1546098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828800" y="1251912"/>
            <a:ext cx="5410200" cy="0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4343400" y="825698"/>
            <a:ext cx="4267200" cy="23779"/>
          </a:xfrm>
          <a:prstGeom prst="line">
            <a:avLst/>
          </a:prstGeom>
          <a:ln w="3810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019772" y="1757354"/>
            <a:ext cx="75052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197296" y="2590801"/>
            <a:ext cx="4880033" cy="2458014"/>
            <a:chOff x="152400" y="3124200"/>
            <a:chExt cx="5099303" cy="3581400"/>
          </a:xfrm>
        </p:grpSpPr>
        <p:sp>
          <p:nvSpPr>
            <p:cNvPr id="22" name="Rounded Rectangle 21"/>
            <p:cNvSpPr/>
            <p:nvPr/>
          </p:nvSpPr>
          <p:spPr>
            <a:xfrm>
              <a:off x="152400" y="3124200"/>
              <a:ext cx="5099303" cy="3581400"/>
            </a:xfrm>
            <a:prstGeom prst="roundRect">
              <a:avLst/>
            </a:prstGeom>
            <a:noFill/>
            <a:ln w="38100">
              <a:solidFill>
                <a:srgbClr val="0070C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9" name="Group 18"/>
            <p:cNvGrpSpPr/>
            <p:nvPr/>
          </p:nvGrpSpPr>
          <p:grpSpPr>
            <a:xfrm>
              <a:off x="189067" y="3265827"/>
              <a:ext cx="5025968" cy="2884916"/>
              <a:chOff x="235645" y="2170658"/>
              <a:chExt cx="5025968" cy="2884916"/>
            </a:xfrm>
          </p:grpSpPr>
          <p:sp>
            <p:nvSpPr>
              <p:cNvPr id="15" name="TextBox 14"/>
              <p:cNvSpPr txBox="1"/>
              <p:nvPr/>
            </p:nvSpPr>
            <p:spPr>
              <a:xfrm>
                <a:off x="384232" y="2170658"/>
                <a:ext cx="4787935" cy="76234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Tóm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tắt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  <a:cs typeface="Times New Roman" pitchFamily="18" charset="0"/>
                  </a:rPr>
                  <a:t>:</a:t>
                </a:r>
                <a:endParaRPr lang="vi-VN" sz="2800" i="1" dirty="0">
                  <a:solidFill>
                    <a:srgbClr val="FF0000"/>
                  </a:solidFill>
                  <a:latin typeface="+mj-lt"/>
                  <a:cs typeface="Times New Roman" pitchFamily="18" charset="0"/>
                </a:endParaRPr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235645" y="3037595"/>
                <a:ext cx="5025968" cy="2017979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Mua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3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, 1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bút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2500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An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đưa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 8000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  <a:p>
                <a:r>
                  <a:rPr lang="en-US" sz="2800" i="1" dirty="0" err="1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Phải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 </a:t>
                </a:r>
                <a:r>
                  <a:rPr lang="en-US" sz="2800" i="1" dirty="0" err="1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trả</a:t>
                </a:r>
                <a:r>
                  <a:rPr lang="en-US" sz="2800" i="1" dirty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: 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……..</a:t>
                </a:r>
                <a:r>
                  <a:rPr lang="en-US" sz="2800" i="1" dirty="0" err="1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đồng</a:t>
                </a:r>
                <a:r>
                  <a:rPr lang="en-US" sz="2800" i="1" dirty="0" smtClean="0">
                    <a:solidFill>
                      <a:srgbClr val="00863D"/>
                    </a:solidFill>
                    <a:latin typeface="+mj-lt"/>
                    <a:cs typeface="Times New Roman" pitchFamily="18" charset="0"/>
                  </a:rPr>
                  <a:t>?</a:t>
                </a:r>
                <a:endParaRPr lang="vi-VN" sz="2800" i="1" dirty="0">
                  <a:solidFill>
                    <a:srgbClr val="00863D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  <p:grpSp>
        <p:nvGrpSpPr>
          <p:cNvPr id="25" name="Group 24"/>
          <p:cNvGrpSpPr/>
          <p:nvPr/>
        </p:nvGrpSpPr>
        <p:grpSpPr>
          <a:xfrm>
            <a:off x="5257800" y="3713894"/>
            <a:ext cx="6781801" cy="2991705"/>
            <a:chOff x="5715001" y="3124200"/>
            <a:chExt cx="6324600" cy="3581400"/>
          </a:xfrm>
        </p:grpSpPr>
        <p:sp>
          <p:nvSpPr>
            <p:cNvPr id="24" name="Rounded Rectangle 23"/>
            <p:cNvSpPr/>
            <p:nvPr/>
          </p:nvSpPr>
          <p:spPr>
            <a:xfrm>
              <a:off x="5715001" y="3124200"/>
              <a:ext cx="6324600" cy="3581400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rgbClr val="00B050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20" name="Group 19"/>
            <p:cNvGrpSpPr/>
            <p:nvPr/>
          </p:nvGrpSpPr>
          <p:grpSpPr>
            <a:xfrm>
              <a:off x="5778899" y="3209773"/>
              <a:ext cx="6117022" cy="3397071"/>
              <a:chOff x="5778899" y="2653212"/>
              <a:chExt cx="6117022" cy="3397071"/>
            </a:xfrm>
          </p:grpSpPr>
          <p:sp>
            <p:nvSpPr>
              <p:cNvPr id="17" name="Rectangle 17"/>
              <p:cNvSpPr>
                <a:spLocks noChangeArrowheads="1"/>
              </p:cNvSpPr>
              <p:nvPr/>
            </p:nvSpPr>
            <p:spPr bwMode="auto">
              <a:xfrm>
                <a:off x="6939454" y="2653212"/>
                <a:ext cx="3429001" cy="52322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algn="ctr" eaLnBrk="1" hangingPunct="1"/>
                <a:r>
                  <a:rPr lang="en-US" sz="2800" i="1" dirty="0" err="1">
                    <a:solidFill>
                      <a:srgbClr val="FF0000"/>
                    </a:solidFill>
                    <a:latin typeface="+mj-lt"/>
                  </a:rPr>
                  <a:t>Bài</a:t>
                </a:r>
                <a:r>
                  <a:rPr lang="en-US" sz="2800" i="1" dirty="0">
                    <a:solidFill>
                      <a:srgbClr val="FF0000"/>
                    </a:solidFill>
                    <a:latin typeface="+mj-lt"/>
                  </a:rPr>
                  <a:t> </a:t>
                </a:r>
                <a:r>
                  <a:rPr lang="en-US" sz="2800" i="1" dirty="0" err="1" smtClean="0">
                    <a:solidFill>
                      <a:srgbClr val="FF0000"/>
                    </a:solidFill>
                    <a:latin typeface="+mj-lt"/>
                  </a:rPr>
                  <a:t>giải</a:t>
                </a:r>
                <a:endParaRPr lang="en-US" sz="2800" i="1" dirty="0">
                  <a:solidFill>
                    <a:srgbClr val="FF0000"/>
                  </a:solidFill>
                  <a:latin typeface="+mj-lt"/>
                </a:endParaRPr>
              </a:p>
            </p:txBody>
          </p:sp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5778899" y="3176432"/>
                <a:ext cx="6117022" cy="287385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/>
              <a:p>
                <a:pPr eaLnBrk="1" hangingPunct="1"/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mua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3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cái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bút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hết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     2500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x 3 = 7500 (</a:t>
                </a:r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eaLnBrk="1" hangingPunct="1"/>
                <a:r>
                  <a:rPr lang="en-US" sz="3000" dirty="0" err="1" smtClean="0">
                    <a:solidFill>
                      <a:srgbClr val="0033CC"/>
                    </a:solidFill>
                    <a:latin typeface="+mj-lt"/>
                  </a:rPr>
                  <a:t>Cô</a:t>
                </a:r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bán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hàng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phải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trả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lại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An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tiền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là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</a:t>
                </a:r>
              </a:p>
              <a:p>
                <a:pPr eaLnBrk="1" hangingPunct="1"/>
                <a:r>
                  <a:rPr lang="en-US" sz="3000" dirty="0" smtClean="0">
                    <a:solidFill>
                      <a:srgbClr val="0033CC"/>
                    </a:solidFill>
                    <a:latin typeface="+mj-lt"/>
                  </a:rPr>
                  <a:t>        8000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- 7500 = 500 (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đồng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)</a:t>
                </a:r>
              </a:p>
              <a:p>
                <a:pPr algn="ctr" eaLnBrk="1" hangingPunct="1"/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              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Đáp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</a:rPr>
                  <a:t>số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</a:rPr>
                  <a:t>: </a:t>
                </a:r>
                <a:r>
                  <a:rPr lang="en-US" sz="3000" dirty="0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500 </a:t>
                </a:r>
                <a:r>
                  <a:rPr lang="en-US" sz="3000" dirty="0" err="1">
                    <a:solidFill>
                      <a:srgbClr val="0033CC"/>
                    </a:solidFill>
                    <a:latin typeface="+mj-lt"/>
                    <a:cs typeface="Times New Roman" pitchFamily="18" charset="0"/>
                  </a:rPr>
                  <a:t>đồng</a:t>
                </a:r>
                <a:endParaRPr lang="en-US" sz="3000" dirty="0">
                  <a:solidFill>
                    <a:srgbClr val="0033CC"/>
                  </a:solidFill>
                  <a:latin typeface="+mj-lt"/>
                  <a:cs typeface="Times New Roman" pitchFamily="18" charset="0"/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636387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33375" y="62268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3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94366" y="737340"/>
            <a:ext cx="4452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 smtClean="0">
                <a:solidFill>
                  <a:srgbClr val="FF0000"/>
                </a:solidFill>
                <a:cs typeface="Times New Roman" pitchFamily="18" charset="0"/>
              </a:rPr>
              <a:t>Tìm</a:t>
            </a:r>
            <a:r>
              <a:rPr lang="en-US" sz="36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8308" y="1575197"/>
            <a:ext cx="4648200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4000" dirty="0">
                <a:solidFill>
                  <a:srgbClr val="002060"/>
                </a:solidFill>
                <a:latin typeface="+mj-lt"/>
              </a:rPr>
              <a:t>a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: 3 = 1527</a:t>
            </a:r>
          </a:p>
        </p:txBody>
      </p:sp>
      <p:sp>
        <p:nvSpPr>
          <p:cNvPr id="7" name="Rectangle 17"/>
          <p:cNvSpPr>
            <a:spLocks noChangeArrowheads="1"/>
          </p:cNvSpPr>
          <p:nvPr/>
        </p:nvSpPr>
        <p:spPr bwMode="auto">
          <a:xfrm>
            <a:off x="2041308" y="2275180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= 1527 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×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3</a:t>
            </a:r>
          </a:p>
          <a:p>
            <a:pPr eaLnBrk="1" hangingPunct="1"/>
            <a:r>
              <a:rPr lang="en-US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= 4581</a:t>
            </a:r>
          </a:p>
        </p:txBody>
      </p:sp>
      <p:sp>
        <p:nvSpPr>
          <p:cNvPr id="8" name="Rectangle 17"/>
          <p:cNvSpPr>
            <a:spLocks noChangeArrowheads="1"/>
          </p:cNvSpPr>
          <p:nvPr/>
        </p:nvSpPr>
        <p:spPr bwMode="auto">
          <a:xfrm>
            <a:off x="6251863" y="1628849"/>
            <a:ext cx="46482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dirty="0">
                <a:solidFill>
                  <a:srgbClr val="002060"/>
                </a:solidFill>
                <a:latin typeface="+mj-lt"/>
              </a:rPr>
              <a:t>b) </a:t>
            </a:r>
            <a:r>
              <a:rPr lang="en-US" sz="3600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2060"/>
                </a:solidFill>
                <a:latin typeface="+mj-lt"/>
              </a:rPr>
              <a:t>: 4 = 1823</a:t>
            </a: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7391400" y="2283084"/>
            <a:ext cx="48006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600" i="1" dirty="0">
                <a:solidFill>
                  <a:srgbClr val="0033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 =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1823 </a:t>
            </a:r>
            <a:r>
              <a:rPr lang="en-US" sz="3600" dirty="0">
                <a:solidFill>
                  <a:srgbClr val="0033CC"/>
                </a:solidFill>
              </a:rPr>
              <a:t>×</a:t>
            </a:r>
            <a:r>
              <a:rPr lang="en-US" sz="36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en-US" sz="3600" dirty="0">
                <a:solidFill>
                  <a:srgbClr val="0033CC"/>
                </a:solidFill>
                <a:latin typeface="+mj-lt"/>
              </a:rPr>
              <a:t>4</a:t>
            </a:r>
          </a:p>
          <a:p>
            <a:pPr eaLnBrk="1" hangingPunct="1"/>
            <a:r>
              <a:rPr lang="en-US" sz="3600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= 7292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0" y="3581399"/>
            <a:ext cx="4495800" cy="3196753"/>
          </a:xfrm>
          <a:prstGeom prst="rect">
            <a:avLst/>
          </a:prstGeom>
        </p:spPr>
      </p:pic>
      <p:sp>
        <p:nvSpPr>
          <p:cNvPr id="11" name="Cloud Callout 10"/>
          <p:cNvSpPr/>
          <p:nvPr/>
        </p:nvSpPr>
        <p:spPr>
          <a:xfrm>
            <a:off x="3222408" y="3548062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FF000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Trong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, </a:t>
            </a:r>
            <a:endParaRPr lang="en-US" sz="2800" dirty="0" smtClean="0">
              <a:solidFill>
                <a:srgbClr val="C00000"/>
              </a:solidFill>
              <a:latin typeface="+mj-lt"/>
              <a:cs typeface="Times New Roman" pitchFamily="18" charset="0"/>
            </a:endParaRPr>
          </a:p>
          <a:p>
            <a:pPr algn="ctr"/>
            <a:r>
              <a:rPr lang="en-US" sz="28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sz="28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gọi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rgbClr val="C0000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C00000"/>
                </a:solidFill>
                <a:latin typeface="+mj-lt"/>
                <a:cs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C00000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C00000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2" name="Cloud Callout 11"/>
          <p:cNvSpPr/>
          <p:nvPr/>
        </p:nvSpPr>
        <p:spPr>
          <a:xfrm>
            <a:off x="3222408" y="3540158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863D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làm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như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863D"/>
                </a:solidFill>
                <a:latin typeface="+mj-lt"/>
                <a:cs typeface="Times New Roman" pitchFamily="18" charset="0"/>
              </a:rPr>
              <a:t>nào</a:t>
            </a:r>
            <a:r>
              <a:rPr lang="en-US" sz="2800" dirty="0">
                <a:solidFill>
                  <a:srgbClr val="00863D"/>
                </a:solidFill>
                <a:latin typeface="+mj-lt"/>
                <a:cs typeface="Times New Roman" pitchFamily="18" charset="0"/>
              </a:rPr>
              <a:t>?</a:t>
            </a:r>
            <a:endParaRPr lang="vi-VN" sz="2800" dirty="0">
              <a:solidFill>
                <a:srgbClr val="00863D"/>
              </a:solidFill>
              <a:latin typeface="+mj-lt"/>
              <a:cs typeface="Times New Roman" pitchFamily="18" charset="0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3222408" y="3532254"/>
            <a:ext cx="5692992" cy="2471738"/>
          </a:xfrm>
          <a:prstGeom prst="cloudCallout">
            <a:avLst>
              <a:gd name="adj1" fmla="val -59937"/>
              <a:gd name="adj2" fmla="val -23129"/>
            </a:avLst>
          </a:prstGeom>
          <a:noFill/>
          <a:ln>
            <a:solidFill>
              <a:srgbClr val="00206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Muốn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tìm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 ta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lấy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thương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nhân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chia.</a:t>
            </a:r>
            <a:endParaRPr lang="vi-VN" sz="2800" dirty="0">
              <a:solidFill>
                <a:srgbClr val="002060"/>
              </a:solidFill>
              <a:latin typeface="+mj-lt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8395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 animBg="1"/>
      <p:bldP spid="11" grpId="1" animBg="1"/>
      <p:bldP spid="12" grpId="0" animBg="1"/>
      <p:bldP spid="12" grpId="1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/>
          <p:cNvSpPr/>
          <p:nvPr/>
        </p:nvSpPr>
        <p:spPr>
          <a:xfrm>
            <a:off x="228600" y="457200"/>
            <a:ext cx="11811000" cy="6248400"/>
          </a:xfrm>
          <a:prstGeom prst="roundRect">
            <a:avLst>
              <a:gd name="adj" fmla="val 8334"/>
            </a:avLst>
          </a:prstGeom>
          <a:solidFill>
            <a:schemeClr val="bg1"/>
          </a:solidFill>
          <a:ln w="28575">
            <a:solidFill>
              <a:srgbClr val="0070C0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70C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304800" y="838200"/>
            <a:ext cx="760991" cy="7609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rgbClr val="FF0000"/>
                </a:solidFill>
                <a:latin typeface="+mj-lt"/>
              </a:rPr>
              <a:t>4</a:t>
            </a:r>
            <a:endParaRPr lang="en-US" sz="3600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94366" y="895529"/>
            <a:ext cx="95736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1" hangingPunct="1"/>
            <a:r>
              <a:rPr lang="en-US" sz="3600" dirty="0" err="1">
                <a:solidFill>
                  <a:srgbClr val="FF0000"/>
                </a:solidFill>
                <a:latin typeface="+mj-lt"/>
              </a:rPr>
              <a:t>Viết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số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thích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hợp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vào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mỗi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chỗ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+mj-lt"/>
              </a:rPr>
              <a:t>chấm</a:t>
            </a:r>
            <a:r>
              <a:rPr lang="en-US" sz="3600" dirty="0">
                <a:solidFill>
                  <a:srgbClr val="FF0000"/>
                </a:solidFill>
                <a:latin typeface="+mj-lt"/>
              </a:rPr>
              <a:t>: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38200" y="1438250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a)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24384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8" name="Rectangle 19"/>
          <p:cNvSpPr>
            <a:spLocks noChangeArrowheads="1"/>
          </p:cNvSpPr>
          <p:nvPr/>
        </p:nvSpPr>
        <p:spPr bwMode="auto">
          <a:xfrm>
            <a:off x="2971800" y="18544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9" name="Rectangle 20"/>
          <p:cNvSpPr>
            <a:spLocks noChangeArrowheads="1"/>
          </p:cNvSpPr>
          <p:nvPr/>
        </p:nvSpPr>
        <p:spPr bwMode="auto">
          <a:xfrm>
            <a:off x="350520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0" name="Rectangle 21"/>
          <p:cNvSpPr>
            <a:spLocks noChangeArrowheads="1"/>
          </p:cNvSpPr>
          <p:nvPr/>
        </p:nvSpPr>
        <p:spPr bwMode="auto">
          <a:xfrm>
            <a:off x="1898650" y="18544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1" name="Rectangle 22"/>
          <p:cNvSpPr>
            <a:spLocks noChangeArrowheads="1"/>
          </p:cNvSpPr>
          <p:nvPr/>
        </p:nvSpPr>
        <p:spPr bwMode="auto">
          <a:xfrm>
            <a:off x="24384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2" name="Rectangle 23"/>
          <p:cNvSpPr>
            <a:spLocks noChangeArrowheads="1"/>
          </p:cNvSpPr>
          <p:nvPr/>
        </p:nvSpPr>
        <p:spPr bwMode="auto">
          <a:xfrm>
            <a:off x="2971800" y="23878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3" name="Rectangle 24"/>
          <p:cNvSpPr>
            <a:spLocks noChangeArrowheads="1"/>
          </p:cNvSpPr>
          <p:nvPr/>
        </p:nvSpPr>
        <p:spPr bwMode="auto">
          <a:xfrm>
            <a:off x="350520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4" name="Rectangle 25"/>
          <p:cNvSpPr>
            <a:spLocks noChangeArrowheads="1"/>
          </p:cNvSpPr>
          <p:nvPr/>
        </p:nvSpPr>
        <p:spPr bwMode="auto">
          <a:xfrm>
            <a:off x="1898650" y="23878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5" name="Rectangle 26"/>
          <p:cNvSpPr>
            <a:spLocks noChangeArrowheads="1"/>
          </p:cNvSpPr>
          <p:nvPr/>
        </p:nvSpPr>
        <p:spPr bwMode="auto">
          <a:xfrm>
            <a:off x="24384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6" name="Rectangle 27"/>
          <p:cNvSpPr>
            <a:spLocks noChangeArrowheads="1"/>
          </p:cNvSpPr>
          <p:nvPr/>
        </p:nvSpPr>
        <p:spPr bwMode="auto">
          <a:xfrm>
            <a:off x="29718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7" name="Rectangle 28"/>
          <p:cNvSpPr>
            <a:spLocks noChangeArrowheads="1"/>
          </p:cNvSpPr>
          <p:nvPr/>
        </p:nvSpPr>
        <p:spPr bwMode="auto">
          <a:xfrm>
            <a:off x="3505200" y="2921264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8" name="Rectangle 29"/>
          <p:cNvSpPr>
            <a:spLocks noChangeArrowheads="1"/>
          </p:cNvSpPr>
          <p:nvPr/>
        </p:nvSpPr>
        <p:spPr bwMode="auto">
          <a:xfrm>
            <a:off x="1898650" y="2921264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19" name="Rectangle 17"/>
          <p:cNvSpPr>
            <a:spLocks noChangeArrowheads="1"/>
          </p:cNvSpPr>
          <p:nvPr/>
        </p:nvSpPr>
        <p:spPr bwMode="auto">
          <a:xfrm>
            <a:off x="533400" y="3726116"/>
            <a:ext cx="54864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9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20" name="Rectangle 17"/>
          <p:cNvSpPr>
            <a:spLocks noChangeArrowheads="1"/>
          </p:cNvSpPr>
          <p:nvPr/>
        </p:nvSpPr>
        <p:spPr bwMode="auto">
          <a:xfrm>
            <a:off x="1479550" y="3651939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7</a:t>
            </a:r>
          </a:p>
        </p:txBody>
      </p:sp>
      <p:sp>
        <p:nvSpPr>
          <p:cNvPr id="21" name="Rectangle 17"/>
          <p:cNvSpPr>
            <a:spLocks noChangeArrowheads="1"/>
          </p:cNvSpPr>
          <p:nvPr/>
        </p:nvSpPr>
        <p:spPr bwMode="auto">
          <a:xfrm>
            <a:off x="3352800" y="4520625"/>
            <a:ext cx="83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2</a:t>
            </a:r>
          </a:p>
        </p:txBody>
      </p:sp>
      <p:sp>
        <p:nvSpPr>
          <p:cNvPr id="22" name="Rectangle 17"/>
          <p:cNvSpPr>
            <a:spLocks noChangeArrowheads="1"/>
          </p:cNvSpPr>
          <p:nvPr/>
        </p:nvSpPr>
        <p:spPr bwMode="auto">
          <a:xfrm>
            <a:off x="6172200" y="1429324"/>
            <a:ext cx="46482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sz="3200" dirty="0">
                <a:solidFill>
                  <a:srgbClr val="002060"/>
                </a:solidFill>
                <a:latin typeface="+mn-lt"/>
              </a:rPr>
              <a:t>b)</a:t>
            </a:r>
          </a:p>
        </p:txBody>
      </p:sp>
      <p:sp>
        <p:nvSpPr>
          <p:cNvPr id="23" name="Rectangle 34"/>
          <p:cNvSpPr>
            <a:spLocks noChangeArrowheads="1"/>
          </p:cNvSpPr>
          <p:nvPr/>
        </p:nvSpPr>
        <p:spPr bwMode="auto">
          <a:xfrm>
            <a:off x="77585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4" name="Rectangle 35"/>
          <p:cNvSpPr>
            <a:spLocks noChangeArrowheads="1"/>
          </p:cNvSpPr>
          <p:nvPr/>
        </p:nvSpPr>
        <p:spPr bwMode="auto">
          <a:xfrm>
            <a:off x="8291946" y="19050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5" name="Rectangle 36"/>
          <p:cNvSpPr>
            <a:spLocks noChangeArrowheads="1"/>
          </p:cNvSpPr>
          <p:nvPr/>
        </p:nvSpPr>
        <p:spPr bwMode="auto">
          <a:xfrm>
            <a:off x="88253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6" name="Rectangle 37"/>
          <p:cNvSpPr>
            <a:spLocks noChangeArrowheads="1"/>
          </p:cNvSpPr>
          <p:nvPr/>
        </p:nvSpPr>
        <p:spPr bwMode="auto">
          <a:xfrm>
            <a:off x="7239000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7" name="Rectangle 38"/>
          <p:cNvSpPr>
            <a:spLocks noChangeArrowheads="1"/>
          </p:cNvSpPr>
          <p:nvPr/>
        </p:nvSpPr>
        <p:spPr bwMode="auto">
          <a:xfrm>
            <a:off x="77585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8" name="Rectangle 39"/>
          <p:cNvSpPr>
            <a:spLocks noChangeArrowheads="1"/>
          </p:cNvSpPr>
          <p:nvPr/>
        </p:nvSpPr>
        <p:spPr bwMode="auto">
          <a:xfrm>
            <a:off x="8291946" y="24384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29" name="Rectangle 40"/>
          <p:cNvSpPr>
            <a:spLocks noChangeArrowheads="1"/>
          </p:cNvSpPr>
          <p:nvPr/>
        </p:nvSpPr>
        <p:spPr bwMode="auto">
          <a:xfrm>
            <a:off x="88253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0" name="Rectangle 41"/>
          <p:cNvSpPr>
            <a:spLocks noChangeArrowheads="1"/>
          </p:cNvSpPr>
          <p:nvPr/>
        </p:nvSpPr>
        <p:spPr bwMode="auto">
          <a:xfrm>
            <a:off x="7239000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1" name="Rectangle 42"/>
          <p:cNvSpPr>
            <a:spLocks noChangeArrowheads="1"/>
          </p:cNvSpPr>
          <p:nvPr/>
        </p:nvSpPr>
        <p:spPr bwMode="auto">
          <a:xfrm>
            <a:off x="77585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2" name="Rectangle 43"/>
          <p:cNvSpPr>
            <a:spLocks noChangeArrowheads="1"/>
          </p:cNvSpPr>
          <p:nvPr/>
        </p:nvSpPr>
        <p:spPr bwMode="auto">
          <a:xfrm>
            <a:off x="82919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3" name="Rectangle 44"/>
          <p:cNvSpPr>
            <a:spLocks noChangeArrowheads="1"/>
          </p:cNvSpPr>
          <p:nvPr/>
        </p:nvSpPr>
        <p:spPr bwMode="auto">
          <a:xfrm>
            <a:off x="88253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4" name="Rectangle 45"/>
          <p:cNvSpPr>
            <a:spLocks noChangeArrowheads="1"/>
          </p:cNvSpPr>
          <p:nvPr/>
        </p:nvSpPr>
        <p:spPr bwMode="auto">
          <a:xfrm>
            <a:off x="7239000" y="29718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5" name="Rectangle 17"/>
          <p:cNvSpPr>
            <a:spLocks noChangeArrowheads="1"/>
          </p:cNvSpPr>
          <p:nvPr/>
        </p:nvSpPr>
        <p:spPr bwMode="auto">
          <a:xfrm>
            <a:off x="6324600" y="3683265"/>
            <a:ext cx="5410200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>
              <a:buFontTx/>
              <a:buChar char="-"/>
            </a:pP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trong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.</a:t>
            </a:r>
          </a:p>
          <a:p>
            <a:pPr algn="just" eaLnBrk="1" hangingPunct="1">
              <a:buFontTx/>
              <a:buChar char="-"/>
            </a:pP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Tô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màu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thêm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…..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để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thành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một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hình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chữ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nhật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có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tất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cả</a:t>
            </a:r>
            <a:r>
              <a:rPr lang="en-US" sz="2800" dirty="0">
                <a:solidFill>
                  <a:srgbClr val="002060"/>
                </a:solidFill>
                <a:latin typeface="+mj-lt"/>
              </a:rPr>
              <a:t> 12 ô </a:t>
            </a:r>
            <a:r>
              <a:rPr lang="en-US" sz="2800" dirty="0" err="1">
                <a:solidFill>
                  <a:srgbClr val="002060"/>
                </a:solidFill>
                <a:latin typeface="+mj-lt"/>
              </a:rPr>
              <a:t>vuông</a:t>
            </a:r>
            <a:endParaRPr lang="en-US" sz="2800" dirty="0">
              <a:solidFill>
                <a:srgbClr val="002060"/>
              </a:solidFill>
              <a:latin typeface="+mj-lt"/>
            </a:endParaRPr>
          </a:p>
        </p:txBody>
      </p:sp>
      <p:sp>
        <p:nvSpPr>
          <p:cNvPr id="36" name="Rectangle 17"/>
          <p:cNvSpPr>
            <a:spLocks noChangeArrowheads="1"/>
          </p:cNvSpPr>
          <p:nvPr/>
        </p:nvSpPr>
        <p:spPr bwMode="auto">
          <a:xfrm>
            <a:off x="7253990" y="3581400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8</a:t>
            </a:r>
          </a:p>
        </p:txBody>
      </p:sp>
      <p:sp>
        <p:nvSpPr>
          <p:cNvPr id="37" name="Rectangle 17"/>
          <p:cNvSpPr>
            <a:spLocks noChangeArrowheads="1"/>
          </p:cNvSpPr>
          <p:nvPr/>
        </p:nvSpPr>
        <p:spPr bwMode="auto">
          <a:xfrm>
            <a:off x="9082790" y="4478794"/>
            <a:ext cx="97561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eaLnBrk="1" hangingPunct="1"/>
            <a:r>
              <a:rPr lang="en-US" sz="3200" dirty="0">
                <a:solidFill>
                  <a:srgbClr val="FF0000"/>
                </a:solidFill>
                <a:latin typeface="+mj-lt"/>
              </a:rPr>
              <a:t>4</a:t>
            </a:r>
          </a:p>
        </p:txBody>
      </p:sp>
      <p:sp>
        <p:nvSpPr>
          <p:cNvPr id="38" name="Rectangle 49"/>
          <p:cNvSpPr>
            <a:spLocks noChangeArrowheads="1"/>
          </p:cNvSpPr>
          <p:nvPr/>
        </p:nvSpPr>
        <p:spPr bwMode="auto">
          <a:xfrm>
            <a:off x="9358746" y="19050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39" name="Rectangle 50"/>
          <p:cNvSpPr>
            <a:spLocks noChangeArrowheads="1"/>
          </p:cNvSpPr>
          <p:nvPr/>
        </p:nvSpPr>
        <p:spPr bwMode="auto">
          <a:xfrm>
            <a:off x="9358746" y="24384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sp>
        <p:nvSpPr>
          <p:cNvPr id="40" name="Rectangle 51"/>
          <p:cNvSpPr>
            <a:spLocks noChangeArrowheads="1"/>
          </p:cNvSpPr>
          <p:nvPr/>
        </p:nvSpPr>
        <p:spPr bwMode="auto">
          <a:xfrm>
            <a:off x="9358746" y="2971800"/>
            <a:ext cx="533400" cy="533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2060"/>
              </a:solidFill>
            </a:endParaRPr>
          </a:p>
        </p:txBody>
      </p:sp>
      <p:grpSp>
        <p:nvGrpSpPr>
          <p:cNvPr id="47" name="Group 46"/>
          <p:cNvGrpSpPr/>
          <p:nvPr/>
        </p:nvGrpSpPr>
        <p:grpSpPr>
          <a:xfrm>
            <a:off x="3505200" y="1851601"/>
            <a:ext cx="533400" cy="1069663"/>
            <a:chOff x="3505200" y="1877265"/>
            <a:chExt cx="533400" cy="1043999"/>
          </a:xfrm>
          <a:solidFill>
            <a:srgbClr val="0070C0"/>
          </a:solidFill>
        </p:grpSpPr>
        <p:sp>
          <p:nvSpPr>
            <p:cNvPr id="41" name="Rectangle 20"/>
            <p:cNvSpPr>
              <a:spLocks noChangeArrowheads="1"/>
            </p:cNvSpPr>
            <p:nvPr/>
          </p:nvSpPr>
          <p:spPr bwMode="auto">
            <a:xfrm>
              <a:off x="3505200" y="1877265"/>
              <a:ext cx="533400" cy="546345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  <p:sp>
          <p:nvSpPr>
            <p:cNvPr id="42" name="Rectangle 20"/>
            <p:cNvSpPr>
              <a:spLocks noChangeArrowheads="1"/>
            </p:cNvSpPr>
            <p:nvPr/>
          </p:nvSpPr>
          <p:spPr bwMode="auto">
            <a:xfrm>
              <a:off x="3505200" y="2400662"/>
              <a:ext cx="533400" cy="520602"/>
            </a:xfrm>
            <a:prstGeom prst="rect">
              <a:avLst/>
            </a:prstGeom>
            <a:grpFill/>
            <a:ln w="9525">
              <a:solidFill>
                <a:schemeClr val="accent4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>
                <a:solidFill>
                  <a:srgbClr val="002060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8835390" y="1905000"/>
            <a:ext cx="1070610" cy="1069663"/>
            <a:chOff x="8835390" y="1905000"/>
            <a:chExt cx="1070610" cy="1069663"/>
          </a:xfrm>
        </p:grpSpPr>
        <p:grpSp>
          <p:nvGrpSpPr>
            <p:cNvPr id="48" name="Group 47"/>
            <p:cNvGrpSpPr/>
            <p:nvPr/>
          </p:nvGrpSpPr>
          <p:grpSpPr>
            <a:xfrm>
              <a:off x="883539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49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0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9372600" y="1905000"/>
              <a:ext cx="533400" cy="1069663"/>
              <a:chOff x="3505200" y="1877265"/>
              <a:chExt cx="533400" cy="1043999"/>
            </a:xfrm>
            <a:solidFill>
              <a:srgbClr val="0070C0"/>
            </a:solidFill>
          </p:grpSpPr>
          <p:sp>
            <p:nvSpPr>
              <p:cNvPr id="52" name="Rectangle 20"/>
              <p:cNvSpPr>
                <a:spLocks noChangeArrowheads="1"/>
              </p:cNvSpPr>
              <p:nvPr/>
            </p:nvSpPr>
            <p:spPr bwMode="auto">
              <a:xfrm>
                <a:off x="3505200" y="1877265"/>
                <a:ext cx="533400" cy="546345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  <p:sp>
            <p:nvSpPr>
              <p:cNvPr id="53" name="Rectangle 20"/>
              <p:cNvSpPr>
                <a:spLocks noChangeArrowheads="1"/>
              </p:cNvSpPr>
              <p:nvPr/>
            </p:nvSpPr>
            <p:spPr bwMode="auto">
              <a:xfrm>
                <a:off x="3505200" y="2400662"/>
                <a:ext cx="533400" cy="520602"/>
              </a:xfrm>
              <a:prstGeom prst="rect">
                <a:avLst/>
              </a:prstGeom>
              <a:grpFill/>
              <a:ln w="9525">
                <a:solidFill>
                  <a:schemeClr val="accent4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endParaRPr lang="en-US">
                  <a:solidFill>
                    <a:srgbClr val="002060"/>
                  </a:solidFill>
                </a:endParaRPr>
              </a:p>
            </p:txBody>
          </p:sp>
        </p:grpSp>
      </p:grpSp>
    </p:spTree>
    <p:custDataLst>
      <p:tags r:id="rId1"/>
    </p:custDataLst>
    <p:extLst>
      <p:ext uri="{BB962C8B-B14F-4D97-AF65-F5344CB8AC3E}">
        <p14:creationId xmlns:p14="http://schemas.microsoft.com/office/powerpoint/2010/main" val="1292196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36" grpId="0"/>
      <p:bldP spid="3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41995" descr="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3989" y="-228600"/>
            <a:ext cx="5334000" cy="417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图片 41996" descr="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81000"/>
            <a:ext cx="9144000" cy="6496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图片 41997" descr="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648325"/>
            <a:ext cx="12192000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990600" y="3225081"/>
            <a:ext cx="7467600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 eaLnBrk="1" hangingPunct="1">
              <a:spcBef>
                <a:spcPts val="0"/>
              </a:spcBef>
            </a:pPr>
            <a:r>
              <a:rPr lang="en-US" sz="3600" dirty="0" smtClean="0">
                <a:solidFill>
                  <a:srgbClr val="002060"/>
                </a:solidFill>
                <a:latin typeface="+mj-lt"/>
                <a:cs typeface="Arial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Xem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lại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</a:p>
          <a:p>
            <a:pPr algn="just" eaLnBrk="1" hangingPunct="1">
              <a:spcBef>
                <a:spcPts val="0"/>
              </a:spcBef>
            </a:pP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-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Chuẩn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bị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bài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: Chia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bốn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 smtClean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cho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có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một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chữ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+mj-lt"/>
                <a:cs typeface="Times New Roman" pitchFamily="18" charset="0"/>
              </a:rPr>
              <a:t>số</a:t>
            </a:r>
            <a:r>
              <a:rPr lang="en-US" sz="3600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.</a:t>
            </a:r>
            <a:endParaRPr lang="en-US" altLang="en-US" sz="36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3800" y="1475901"/>
            <a:ext cx="2514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</a:rPr>
              <a:t>DẶN DÒ</a:t>
            </a:r>
            <a:endParaRPr lang="en-US" sz="4400" b="1" dirty="0">
              <a:solidFill>
                <a:srgbClr val="FF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2980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8&quot; unique_id=&quot;10002&quot;&gt;&lt;/object&gt;&lt;object type=&quot;2&quot; unique_id=&quot;10003&quot;&gt;&lt;object type=&quot;3&quot; unique_id=&quot;10897&quot;&gt;&lt;property id=&quot;20148&quot; value=&quot;5&quot;/&gt;&lt;property id=&quot;20300&quot; value=&quot;Slide 2&quot;/&gt;&lt;property id=&quot;20307&quot; value=&quot;289&quot;/&gt;&lt;/object&gt;&lt;object type=&quot;3&quot; unique_id=&quot;11031&quot;&gt;&lt;property id=&quot;20148&quot; value=&quot;5&quot;/&gt;&lt;property id=&quot;20300&quot; value=&quot;Slide 1&quot;/&gt;&lt;property id=&quot;20307&quot; value=&quot;298&quot;/&gt;&lt;/object&gt;&lt;object type=&quot;3&quot; unique_id=&quot;11096&quot;&gt;&lt;property id=&quot;20148&quot; value=&quot;5&quot;/&gt;&lt;property id=&quot;20300&quot; value=&quot;Slide 3&quot;/&gt;&lt;property id=&quot;20307&quot; value=&quot;299&quot;/&gt;&lt;/object&gt;&lt;object type=&quot;3&quot; unique_id=&quot;11097&quot;&gt;&lt;property id=&quot;20148&quot; value=&quot;5&quot;/&gt;&lt;property id=&quot;20300&quot; value=&quot;Slide 4&quot;/&gt;&lt;property id=&quot;20307&quot; value=&quot;300&quot;/&gt;&lt;/object&gt;&lt;object type=&quot;3&quot; unique_id=&quot;11186&quot;&gt;&lt;property id=&quot;20148&quot; value=&quot;5&quot;/&gt;&lt;property id=&quot;20300&quot; value=&quot;Slide 5&quot;/&gt;&lt;property id=&quot;20307&quot; value=&quot;301&quot;/&gt;&lt;/object&gt;&lt;object type=&quot;3&quot; unique_id=&quot;11187&quot;&gt;&lt;property id=&quot;20148&quot; value=&quot;5&quot;/&gt;&lt;property id=&quot;20300&quot; value=&quot;Slide 6&quot;/&gt;&lt;property id=&quot;20307&quot; value=&quot;303&quot;/&gt;&lt;/object&gt;&lt;/object&gt;&lt;/object&gt;&lt;/database&gt;"/>
  <p:tag name="SECTOMILLISECCONVERTED" val="1"/>
  <p:tag name="ISPRING_LMS_API_VERSION" val="SCORM 2004 (2nd edition)"/>
  <p:tag name="ISPRING_ULTRA_SCORM_COURSE_ID" val="EC4D0A09-AF83-4A2C-8A0D-A367F181A353"/>
  <p:tag name="ISPRING_CMI5_LAUNCH_METHOD" val="any window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CLOUDFOLDERID" val="1"/>
  <p:tag name="ISPRINGONLINEFOLDERID" val="1"/>
  <p:tag name="ISPRING_OUTPUT_FOLDER" val="[[&quot;\uFFFD6\uFFFD\uFFFD{F507776C-9987-4892-A59F-E7BA0DCD43C5}&quot;,&quot;C:\\Users\\ADMIN\\Desktop\\Tuan 23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publishDestination&quot;:&quot;LMS&quot;,&quot;wordSettings&quot;:{&quot;printCopies&quot;:1},&quot;studioSettings&quot;:{&quot;onlineDestinationFolderId&quot;:&quot;1&quot;}}"/>
  <p:tag name="ISPRING_SCORM_RATE_SLIDES" val="0"/>
  <p:tag name="ISPRING_SCORM_RATE_QUIZZES" val="0"/>
  <p:tag name="ISPRING_SCORM_PASSING_SCORE" val="0.000000"/>
  <p:tag name="ISPRING_CURRENT_PLAYER_ID" val="universal"/>
  <p:tag name="ISPRING_PRESENTATION_TITLE" val="Toan_ Thu 3_ Luyen tap (Nhan so có 4 chu so...) T2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29890AA-F7E6-4738-9E92-B01AB34A68DB}:29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E6FEAFE-0B69-4522-B639-03BE10B8F70E}:289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773BA22A-91D3-4F38-A5F5-2D78781DBCF2}:29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9B5D2840-4CC0-47F1-B627-11CAC6701095}:30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68C2B882-B298-496C-840C-FAD90B922521}:30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92171EB-2581-4295-A8B1-F488FD543F9A}:303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1373</TotalTime>
  <Words>327</Words>
  <Application>Microsoft Office PowerPoint</Application>
  <PresentationFormat>Widescreen</PresentationFormat>
  <Paragraphs>65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HP001 4H</vt:lpstr>
      <vt:lpstr>Times New Roman</vt:lpstr>
      <vt:lpstr>Default Design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Toan_ Thu 3_ Luyen tap (Nhan so có 4 chu so...) T23</dc:title>
  <dc:creator>Smart</dc:creator>
  <cp:lastModifiedBy>ADMIN</cp:lastModifiedBy>
  <cp:revision>177</cp:revision>
  <dcterms:created xsi:type="dcterms:W3CDTF">2012-10-25T07:55:35Z</dcterms:created>
  <dcterms:modified xsi:type="dcterms:W3CDTF">2022-02-21T10:24:02Z</dcterms:modified>
</cp:coreProperties>
</file>