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  <p:sldMasterId id="2147484277" r:id="rId2"/>
  </p:sldMasterIdLst>
  <p:notesMasterIdLst>
    <p:notesMasterId r:id="rId12"/>
  </p:notesMasterIdLst>
  <p:sldIdLst>
    <p:sldId id="256" r:id="rId3"/>
    <p:sldId id="522" r:id="rId4"/>
    <p:sldId id="517" r:id="rId5"/>
    <p:sldId id="509" r:id="rId6"/>
    <p:sldId id="518" r:id="rId7"/>
    <p:sldId id="519" r:id="rId8"/>
    <p:sldId id="317" r:id="rId9"/>
    <p:sldId id="511" r:id="rId10"/>
    <p:sldId id="520" r:id="rId11"/>
  </p:sldIdLst>
  <p:sldSz cx="9144000" cy="5143500" type="screen16x9"/>
  <p:notesSz cx="6858000" cy="9144000"/>
  <p:custShowLst>
    <p:custShow name="自定义放映 1" id="0">
      <p:sldLst>
        <p:sld r:id="rId3"/>
        <p:sld r:id="rId9"/>
      </p:sldLst>
    </p:custShow>
  </p:custShowLst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8EDE"/>
    <a:srgbClr val="8C3012"/>
    <a:srgbClr val="FF990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7" autoAdjust="0"/>
    <p:restoredTop sz="94291" autoAdjust="0"/>
  </p:normalViewPr>
  <p:slideViewPr>
    <p:cSldViewPr>
      <p:cViewPr varScale="1">
        <p:scale>
          <a:sx n="116" d="100"/>
          <a:sy n="116" d="100"/>
        </p:scale>
        <p:origin x="45" y="132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印品黑体" panose="00000500000000000000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3A930D33-079D-4CA9-A1E7-7078CAC5F2FE}" type="slidenum">
              <a:rPr lang="zh-CN" alt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6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6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4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"/>
            <a:ext cx="9144000" cy="5140757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228716" y="17345"/>
            <a:ext cx="3047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rPr>
              <a:t>单击此处添加目录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571">
            <a:off x="6566988" y="37998"/>
            <a:ext cx="2266391" cy="847281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152517" y="565965"/>
            <a:ext cx="8838968" cy="4474600"/>
          </a:xfrm>
          <a:prstGeom prst="rect">
            <a:avLst/>
          </a:prstGeom>
          <a:solidFill>
            <a:schemeClr val="bg1">
              <a:alpha val="9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4054432"/>
            <a:ext cx="1130715" cy="11191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07" y="4217627"/>
            <a:ext cx="1199893" cy="9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印品黑体" panose="00000500000000000000" pitchFamily="2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印品黑体" panose="00000500000000000000" pitchFamily="2" charset="-122"/>
              </a:defRPr>
            </a:lvl1pPr>
            <a:lvl2pPr>
              <a:defRPr sz="2400">
                <a:latin typeface="印品黑体" panose="00000500000000000000" pitchFamily="2" charset="-122"/>
              </a:defRPr>
            </a:lvl2pPr>
            <a:lvl3pPr>
              <a:defRPr sz="2000">
                <a:latin typeface="印品黑体" panose="00000500000000000000" pitchFamily="2" charset="-122"/>
              </a:defRPr>
            </a:lvl3pPr>
            <a:lvl4pPr>
              <a:defRPr sz="1800">
                <a:latin typeface="印品黑体" panose="00000500000000000000" pitchFamily="2" charset="-122"/>
              </a:defRPr>
            </a:lvl4pPr>
            <a:lvl5pPr>
              <a:defRPr sz="1800">
                <a:latin typeface="印品黑体" panose="00000500000000000000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印品黑体" panose="00000500000000000000" pitchFamily="2" charset="-122"/>
              </a:defRPr>
            </a:lvl1pPr>
            <a:lvl2pPr>
              <a:defRPr sz="2000">
                <a:latin typeface="印品黑体" panose="00000500000000000000" pitchFamily="2" charset="-122"/>
              </a:defRPr>
            </a:lvl2pPr>
            <a:lvl3pPr>
              <a:defRPr sz="1800">
                <a:latin typeface="印品黑体" panose="00000500000000000000" pitchFamily="2" charset="-122"/>
              </a:defRPr>
            </a:lvl3pPr>
            <a:lvl4pPr>
              <a:defRPr sz="1600">
                <a:latin typeface="印品黑体" panose="00000500000000000000" pitchFamily="2" charset="-122"/>
              </a:defRPr>
            </a:lvl4pPr>
            <a:lvl5pPr>
              <a:defRPr sz="1600">
                <a:latin typeface="印品黑体" panose="00000500000000000000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印品黑体" panose="00000500000000000000" pitchFamily="2" charset="-122"/>
              </a:defRPr>
            </a:lvl1pPr>
            <a:lvl2pPr>
              <a:defRPr sz="2800">
                <a:latin typeface="印品黑体" panose="00000500000000000000" pitchFamily="2" charset="-122"/>
              </a:defRPr>
            </a:lvl2pPr>
            <a:lvl3pPr>
              <a:defRPr sz="2400">
                <a:latin typeface="印品黑体" panose="00000500000000000000" pitchFamily="2" charset="-122"/>
              </a:defRPr>
            </a:lvl3pPr>
            <a:lvl4pPr>
              <a:defRPr sz="2000">
                <a:latin typeface="印品黑体" panose="00000500000000000000" pitchFamily="2" charset="-122"/>
              </a:defRPr>
            </a:lvl4pPr>
            <a:lvl5pPr>
              <a:defRPr sz="2000">
                <a:latin typeface="印品黑体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印品黑体" panose="00000500000000000000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印品黑体" panose="00000500000000000000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印品黑体" panose="00000500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印品黑体" panose="00000500000000000000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2022/1/19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conveyor dir="l"/>
      </p:transition>
    </mc:Choice>
    <mc:Fallback xmlns="">
      <p:transition spd="slow" advClick="0" advTm="3713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9177487" cy="5159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220862" y="223010"/>
            <a:ext cx="6735524" cy="251805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30705" y="1342987"/>
            <a:ext cx="8882591" cy="3817566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2935299"/>
            <a:ext cx="2261429" cy="22382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5" y="551105"/>
            <a:ext cx="1980121" cy="1267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76" y="3487873"/>
            <a:ext cx="2133424" cy="1667728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26230049-4F54-4D6F-8E3B-4BF7251DC67E}"/>
              </a:ext>
            </a:extLst>
          </p:cNvPr>
          <p:cNvSpPr txBox="1"/>
          <p:nvPr/>
        </p:nvSpPr>
        <p:spPr>
          <a:xfrm>
            <a:off x="975919" y="2396673"/>
            <a:ext cx="702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Noi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0"/>
            <a:ext cx="9177487" cy="5159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54">
            <a:off x="2220862" y="223010"/>
            <a:ext cx="6735524" cy="2518050"/>
          </a:xfrm>
          <a:prstGeom prst="rect">
            <a:avLst/>
          </a:prstGeom>
        </p:spPr>
      </p:pic>
      <p:sp>
        <p:nvSpPr>
          <p:cNvPr id="6" name="矩形 7"/>
          <p:cNvSpPr/>
          <p:nvPr/>
        </p:nvSpPr>
        <p:spPr bwMode="auto">
          <a:xfrm>
            <a:off x="130705" y="1342987"/>
            <a:ext cx="8882591" cy="3817566"/>
          </a:xfrm>
          <a:custGeom>
            <a:avLst/>
            <a:gdLst>
              <a:gd name="connsiteX0" fmla="*/ 0 w 5791048"/>
              <a:gd name="connsiteY0" fmla="*/ 0 h 2296826"/>
              <a:gd name="connsiteX1" fmla="*/ 5791048 w 5791048"/>
              <a:gd name="connsiteY1" fmla="*/ 0 h 2296826"/>
              <a:gd name="connsiteX2" fmla="*/ 5791048 w 5791048"/>
              <a:gd name="connsiteY2" fmla="*/ 2296826 h 2296826"/>
              <a:gd name="connsiteX3" fmla="*/ 0 w 5791048"/>
              <a:gd name="connsiteY3" fmla="*/ 2296826 h 2296826"/>
              <a:gd name="connsiteX4" fmla="*/ 0 w 5791048"/>
              <a:gd name="connsiteY4" fmla="*/ 0 h 2296826"/>
              <a:gd name="connsiteX0" fmla="*/ 72572 w 5791048"/>
              <a:gd name="connsiteY0" fmla="*/ 0 h 3008026"/>
              <a:gd name="connsiteX1" fmla="*/ 5791048 w 5791048"/>
              <a:gd name="connsiteY1" fmla="*/ 711200 h 3008026"/>
              <a:gd name="connsiteX2" fmla="*/ 5791048 w 5791048"/>
              <a:gd name="connsiteY2" fmla="*/ 3008026 h 3008026"/>
              <a:gd name="connsiteX3" fmla="*/ 0 w 5791048"/>
              <a:gd name="connsiteY3" fmla="*/ 3008026 h 3008026"/>
              <a:gd name="connsiteX4" fmla="*/ 72572 w 5791048"/>
              <a:gd name="connsiteY4" fmla="*/ 0 h 3008026"/>
              <a:gd name="connsiteX0" fmla="*/ 696686 w 6415162"/>
              <a:gd name="connsiteY0" fmla="*/ 0 h 4241740"/>
              <a:gd name="connsiteX1" fmla="*/ 6415162 w 6415162"/>
              <a:gd name="connsiteY1" fmla="*/ 711200 h 4241740"/>
              <a:gd name="connsiteX2" fmla="*/ 6415162 w 6415162"/>
              <a:gd name="connsiteY2" fmla="*/ 3008026 h 4241740"/>
              <a:gd name="connsiteX3" fmla="*/ 0 w 6415162"/>
              <a:gd name="connsiteY3" fmla="*/ 4241740 h 4241740"/>
              <a:gd name="connsiteX4" fmla="*/ 696686 w 6415162"/>
              <a:gd name="connsiteY4" fmla="*/ 0 h 4241740"/>
              <a:gd name="connsiteX0" fmla="*/ 696686 w 8360076"/>
              <a:gd name="connsiteY0" fmla="*/ 0 h 4241740"/>
              <a:gd name="connsiteX1" fmla="*/ 6415162 w 8360076"/>
              <a:gd name="connsiteY1" fmla="*/ 711200 h 4241740"/>
              <a:gd name="connsiteX2" fmla="*/ 8360076 w 8360076"/>
              <a:gd name="connsiteY2" fmla="*/ 4241740 h 4241740"/>
              <a:gd name="connsiteX3" fmla="*/ 0 w 8360076"/>
              <a:gd name="connsiteY3" fmla="*/ 4241740 h 4241740"/>
              <a:gd name="connsiteX4" fmla="*/ 696686 w 8360076"/>
              <a:gd name="connsiteY4" fmla="*/ 0 h 4241740"/>
              <a:gd name="connsiteX0" fmla="*/ 696686 w 8882591"/>
              <a:gd name="connsiteY0" fmla="*/ 0 h 4241740"/>
              <a:gd name="connsiteX1" fmla="*/ 8882591 w 8882591"/>
              <a:gd name="connsiteY1" fmla="*/ 1451428 h 4241740"/>
              <a:gd name="connsiteX2" fmla="*/ 8360076 w 8882591"/>
              <a:gd name="connsiteY2" fmla="*/ 4241740 h 4241740"/>
              <a:gd name="connsiteX3" fmla="*/ 0 w 8882591"/>
              <a:gd name="connsiteY3" fmla="*/ 4241740 h 4241740"/>
              <a:gd name="connsiteX4" fmla="*/ 696686 w 8882591"/>
              <a:gd name="connsiteY4" fmla="*/ 0 h 424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2591" h="4241740">
                <a:moveTo>
                  <a:pt x="696686" y="0"/>
                </a:moveTo>
                <a:lnTo>
                  <a:pt x="8882591" y="1451428"/>
                </a:lnTo>
                <a:lnTo>
                  <a:pt x="8360076" y="4241740"/>
                </a:lnTo>
                <a:lnTo>
                  <a:pt x="0" y="4241740"/>
                </a:lnTo>
                <a:lnTo>
                  <a:pt x="696686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印品黑体" panose="00000500000000000000" pitchFamily="2" charset="-122"/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869" y="1700369"/>
            <a:ext cx="20571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" y="2935299"/>
            <a:ext cx="2261429" cy="22382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5" y="551105"/>
            <a:ext cx="1980121" cy="1267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76" y="3487873"/>
            <a:ext cx="2133424" cy="1667728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1E1CF84-C5CE-41BB-B6CB-AEA96E440402}"/>
              </a:ext>
            </a:extLst>
          </p:cNvPr>
          <p:cNvSpPr txBox="1"/>
          <p:nvPr/>
        </p:nvSpPr>
        <p:spPr>
          <a:xfrm>
            <a:off x="115430" y="2316800"/>
            <a:ext cx="917748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sinh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sai do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âm sai: noi gương, liên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hoan,đoạt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khen </a:t>
            </a:r>
            <a:r>
              <a:rPr lang="vi-VN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endParaRPr lang="en-US" sz="2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trôi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rành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khiển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11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42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37" name="TextBox 10">
            <a:extLst>
              <a:ext uri="{FF2B5EF4-FFF2-40B4-BE49-F238E27FC236}">
                <a16:creationId xmlns:a16="http://schemas.microsoft.com/office/drawing/2014/main" xmlns="" id="{710DAF8E-AF61-4F0C-826E-E7F00D76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19" y="2903098"/>
            <a:ext cx="2355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31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GK Scan] ✓ Tập đọc: Báo cáo kết quả tháng thi đua &amp;quot;Noi gương chú bộ đội&amp;quot; -  Sách Giáo Khoa - Học Online Cùng Sachgiaibaitap.com">
            <a:extLst>
              <a:ext uri="{FF2B5EF4-FFF2-40B4-BE49-F238E27FC236}">
                <a16:creationId xmlns:a16="http://schemas.microsoft.com/office/drawing/2014/main" xmlns="" id="{C726FF21-22EB-4598-B112-B83CB9D0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20" y="666800"/>
            <a:ext cx="5449792" cy="455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8335" y="2303454"/>
            <a:ext cx="2444289" cy="2173246"/>
          </a:xfrm>
          <a:prstGeom prst="rect">
            <a:avLst/>
          </a:prstGeom>
        </p:spPr>
      </p:pic>
      <p:sp>
        <p:nvSpPr>
          <p:cNvPr id="22" name="Mũi tên: Hình ngũ giác 21">
            <a:extLst>
              <a:ext uri="{FF2B5EF4-FFF2-40B4-BE49-F238E27FC236}">
                <a16:creationId xmlns:a16="http://schemas.microsoft.com/office/drawing/2014/main" xmlns="" id="{703BDC28-6B1F-4120-A11F-2711BAEE3BBA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20774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3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40CF4F75-011A-40BD-938A-E43B0E891EFB}"/>
              </a:ext>
            </a:extLst>
          </p:cNvPr>
          <p:cNvSpPr txBox="1"/>
          <p:nvPr/>
        </p:nvSpPr>
        <p:spPr>
          <a:xfrm>
            <a:off x="814762" y="2481596"/>
            <a:ext cx="8179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múa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Nhì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xmlns="" id="{8173CD7C-8335-4010-AD8F-166571BA5258}"/>
              </a:ext>
            </a:extLst>
          </p:cNvPr>
          <p:cNvCxnSpPr/>
          <p:nvPr/>
        </p:nvCxnSpPr>
        <p:spPr>
          <a:xfrm flipH="1">
            <a:off x="6783687" y="3655301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4AF2165B-3C3D-4B9C-B966-AC2392C63FD5}"/>
              </a:ext>
            </a:extLst>
          </p:cNvPr>
          <p:cNvCxnSpPr/>
          <p:nvPr/>
        </p:nvCxnSpPr>
        <p:spPr>
          <a:xfrm flipH="1">
            <a:off x="1841666" y="3143271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xmlns="" id="{27ED7268-C9D9-4FA3-818A-8FB17AB13BD8}"/>
              </a:ext>
            </a:extLst>
          </p:cNvPr>
          <p:cNvCxnSpPr/>
          <p:nvPr/>
        </p:nvCxnSpPr>
        <p:spPr>
          <a:xfrm flipH="1">
            <a:off x="4267208" y="3644625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xmlns="" id="{F5621D16-DE37-497C-85E1-7A9C2A5B5B1D}"/>
              </a:ext>
            </a:extLst>
          </p:cNvPr>
          <p:cNvCxnSpPr/>
          <p:nvPr/>
        </p:nvCxnSpPr>
        <p:spPr>
          <a:xfrm flipH="1">
            <a:off x="6681194" y="3655302"/>
            <a:ext cx="89047" cy="268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4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9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842998B7-2509-415C-BE00-B0BF6C92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519" y="2903098"/>
            <a:ext cx="275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8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ũi tên: Hình ngũ giác 53">
            <a:extLst>
              <a:ext uri="{FF2B5EF4-FFF2-40B4-BE49-F238E27FC236}">
                <a16:creationId xmlns:a16="http://schemas.microsoft.com/office/drawing/2014/main" xmlns="" id="{E620F76B-B817-42F6-A02E-051CE6A8C664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xmlns="" id="{2A809549-DF04-46EF-8980-A1770F357DA3}"/>
              </a:ext>
            </a:extLst>
          </p:cNvPr>
          <p:cNvSpPr txBox="1"/>
          <p:nvPr/>
        </p:nvSpPr>
        <p:spPr>
          <a:xfrm>
            <a:off x="282070" y="940908"/>
            <a:ext cx="1158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Theo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ai?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ai?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xmlns="" id="{717BC830-F958-438A-8914-6388F85D7B84}"/>
              </a:ext>
            </a:extLst>
          </p:cNvPr>
          <p:cNvSpPr txBox="1"/>
          <p:nvPr/>
        </p:nvSpPr>
        <p:spPr>
          <a:xfrm>
            <a:off x="282070" y="2371695"/>
            <a:ext cx="4733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gồm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" name="Rounded Rectangle 14">
            <a:extLst>
              <a:ext uri="{FF2B5EF4-FFF2-40B4-BE49-F238E27FC236}">
                <a16:creationId xmlns:a16="http://schemas.microsoft.com/office/drawing/2014/main" xmlns="" id="{3E449B55-CB26-4F5B-A7CA-391D921CA99C}"/>
              </a:ext>
            </a:extLst>
          </p:cNvPr>
          <p:cNvSpPr/>
          <p:nvPr/>
        </p:nvSpPr>
        <p:spPr>
          <a:xfrm>
            <a:off x="4951834" y="2619660"/>
            <a:ext cx="1737846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 tập</a:t>
            </a:r>
          </a:p>
        </p:txBody>
      </p:sp>
      <p:sp>
        <p:nvSpPr>
          <p:cNvPr id="58" name="Rounded Rectangle 15">
            <a:extLst>
              <a:ext uri="{FF2B5EF4-FFF2-40B4-BE49-F238E27FC236}">
                <a16:creationId xmlns:a16="http://schemas.microsoft.com/office/drawing/2014/main" xmlns="" id="{3C757B86-680C-485A-85BC-FC9ECA650A2C}"/>
              </a:ext>
            </a:extLst>
          </p:cNvPr>
          <p:cNvSpPr/>
          <p:nvPr/>
        </p:nvSpPr>
        <p:spPr>
          <a:xfrm>
            <a:off x="5825519" y="3295399"/>
            <a:ext cx="1737846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Lao động</a:t>
            </a:r>
          </a:p>
        </p:txBody>
      </p:sp>
      <p:sp>
        <p:nvSpPr>
          <p:cNvPr id="59" name="Rounded Rectangle 16">
            <a:extLst>
              <a:ext uri="{FF2B5EF4-FFF2-40B4-BE49-F238E27FC236}">
                <a16:creationId xmlns:a16="http://schemas.microsoft.com/office/drawing/2014/main" xmlns="" id="{69732D46-6105-454C-B257-72B83844EF10}"/>
              </a:ext>
            </a:extLst>
          </p:cNvPr>
          <p:cNvSpPr/>
          <p:nvPr/>
        </p:nvSpPr>
        <p:spPr>
          <a:xfrm>
            <a:off x="5820757" y="3971138"/>
            <a:ext cx="2743200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 công tác khác</a:t>
            </a:r>
          </a:p>
        </p:txBody>
      </p:sp>
      <p:sp>
        <p:nvSpPr>
          <p:cNvPr id="60" name="Rounded Rectangle 17">
            <a:extLst>
              <a:ext uri="{FF2B5EF4-FFF2-40B4-BE49-F238E27FC236}">
                <a16:creationId xmlns:a16="http://schemas.microsoft.com/office/drawing/2014/main" xmlns="" id="{AD8D4AAF-E87C-433F-B4EB-4001B0D0D5FE}"/>
              </a:ext>
            </a:extLst>
          </p:cNvPr>
          <p:cNvSpPr/>
          <p:nvPr/>
        </p:nvSpPr>
        <p:spPr>
          <a:xfrm>
            <a:off x="4547366" y="4582461"/>
            <a:ext cx="2546781" cy="467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Khen thưởng</a:t>
            </a:r>
          </a:p>
        </p:txBody>
      </p:sp>
      <p:sp>
        <p:nvSpPr>
          <p:cNvPr id="61" name="Oval 18">
            <a:extLst>
              <a:ext uri="{FF2B5EF4-FFF2-40B4-BE49-F238E27FC236}">
                <a16:creationId xmlns:a16="http://schemas.microsoft.com/office/drawing/2014/main" xmlns="" id="{31B7957F-03C2-496C-9C2E-F16B1FE0FB82}"/>
              </a:ext>
            </a:extLst>
          </p:cNvPr>
          <p:cNvSpPr/>
          <p:nvPr/>
        </p:nvSpPr>
        <p:spPr>
          <a:xfrm>
            <a:off x="3962416" y="3440592"/>
            <a:ext cx="1477341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 cáo</a:t>
            </a: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xmlns="" id="{BE620713-9E77-46CD-B64F-672956D0BF73}"/>
              </a:ext>
            </a:extLst>
          </p:cNvPr>
          <p:cNvSpPr txBox="1"/>
          <p:nvPr/>
        </p:nvSpPr>
        <p:spPr>
          <a:xfrm>
            <a:off x="152516" y="1452814"/>
            <a:ext cx="853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trưởng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“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Noi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gương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”.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ũi tên: Hình ngũ giác 14">
            <a:extLst>
              <a:ext uri="{FF2B5EF4-FFF2-40B4-BE49-F238E27FC236}">
                <a16:creationId xmlns:a16="http://schemas.microsoft.com/office/drawing/2014/main" xmlns="" id="{10286DFE-F889-41E8-810D-B14EEF64F536}"/>
              </a:ext>
            </a:extLst>
          </p:cNvPr>
          <p:cNvSpPr/>
          <p:nvPr/>
        </p:nvSpPr>
        <p:spPr bwMode="auto">
          <a:xfrm>
            <a:off x="304912" y="57216"/>
            <a:ext cx="3124118" cy="609584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xmlns="" id="{DDCF5CDE-FCFF-4F64-8761-A72DDE8D544B}"/>
              </a:ext>
            </a:extLst>
          </p:cNvPr>
          <p:cNvSpPr txBox="1"/>
          <p:nvPr/>
        </p:nvSpPr>
        <p:spPr>
          <a:xfrm>
            <a:off x="304912" y="1123988"/>
            <a:ext cx="783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xmlns="" id="{F54B36B7-8F2A-45AE-9690-D684F8932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0" y="1962166"/>
            <a:ext cx="9123540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altLang="en-US" sz="28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0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0" y="0"/>
            <a:ext cx="9177487" cy="5173566"/>
            <a:chOff x="-33456" y="6006960"/>
            <a:chExt cx="9177487" cy="5173566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6006960"/>
              <a:ext cx="9177487" cy="515958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54">
              <a:off x="2194491" y="6229970"/>
              <a:ext cx="6735524" cy="2518050"/>
            </a:xfrm>
            <a:prstGeom prst="rect">
              <a:avLst/>
            </a:prstGeom>
          </p:spPr>
        </p:pic>
        <p:sp>
          <p:nvSpPr>
            <p:cNvPr id="29" name="矩形 7"/>
            <p:cNvSpPr/>
            <p:nvPr/>
          </p:nvSpPr>
          <p:spPr bwMode="auto">
            <a:xfrm>
              <a:off x="104334" y="7349947"/>
              <a:ext cx="8882591" cy="3817566"/>
            </a:xfrm>
            <a:custGeom>
              <a:avLst/>
              <a:gdLst>
                <a:gd name="connsiteX0" fmla="*/ 0 w 5791048"/>
                <a:gd name="connsiteY0" fmla="*/ 0 h 2296826"/>
                <a:gd name="connsiteX1" fmla="*/ 5791048 w 5791048"/>
                <a:gd name="connsiteY1" fmla="*/ 0 h 2296826"/>
                <a:gd name="connsiteX2" fmla="*/ 5791048 w 5791048"/>
                <a:gd name="connsiteY2" fmla="*/ 2296826 h 2296826"/>
                <a:gd name="connsiteX3" fmla="*/ 0 w 5791048"/>
                <a:gd name="connsiteY3" fmla="*/ 2296826 h 2296826"/>
                <a:gd name="connsiteX4" fmla="*/ 0 w 5791048"/>
                <a:gd name="connsiteY4" fmla="*/ 0 h 2296826"/>
                <a:gd name="connsiteX0" fmla="*/ 72572 w 5791048"/>
                <a:gd name="connsiteY0" fmla="*/ 0 h 3008026"/>
                <a:gd name="connsiteX1" fmla="*/ 5791048 w 5791048"/>
                <a:gd name="connsiteY1" fmla="*/ 711200 h 3008026"/>
                <a:gd name="connsiteX2" fmla="*/ 5791048 w 5791048"/>
                <a:gd name="connsiteY2" fmla="*/ 3008026 h 3008026"/>
                <a:gd name="connsiteX3" fmla="*/ 0 w 5791048"/>
                <a:gd name="connsiteY3" fmla="*/ 3008026 h 3008026"/>
                <a:gd name="connsiteX4" fmla="*/ 72572 w 5791048"/>
                <a:gd name="connsiteY4" fmla="*/ 0 h 3008026"/>
                <a:gd name="connsiteX0" fmla="*/ 696686 w 6415162"/>
                <a:gd name="connsiteY0" fmla="*/ 0 h 4241740"/>
                <a:gd name="connsiteX1" fmla="*/ 6415162 w 6415162"/>
                <a:gd name="connsiteY1" fmla="*/ 711200 h 4241740"/>
                <a:gd name="connsiteX2" fmla="*/ 6415162 w 6415162"/>
                <a:gd name="connsiteY2" fmla="*/ 3008026 h 4241740"/>
                <a:gd name="connsiteX3" fmla="*/ 0 w 6415162"/>
                <a:gd name="connsiteY3" fmla="*/ 4241740 h 4241740"/>
                <a:gd name="connsiteX4" fmla="*/ 696686 w 6415162"/>
                <a:gd name="connsiteY4" fmla="*/ 0 h 4241740"/>
                <a:gd name="connsiteX0" fmla="*/ 696686 w 8360076"/>
                <a:gd name="connsiteY0" fmla="*/ 0 h 4241740"/>
                <a:gd name="connsiteX1" fmla="*/ 6415162 w 8360076"/>
                <a:gd name="connsiteY1" fmla="*/ 711200 h 4241740"/>
                <a:gd name="connsiteX2" fmla="*/ 8360076 w 8360076"/>
                <a:gd name="connsiteY2" fmla="*/ 4241740 h 4241740"/>
                <a:gd name="connsiteX3" fmla="*/ 0 w 8360076"/>
                <a:gd name="connsiteY3" fmla="*/ 4241740 h 4241740"/>
                <a:gd name="connsiteX4" fmla="*/ 696686 w 8360076"/>
                <a:gd name="connsiteY4" fmla="*/ 0 h 4241740"/>
                <a:gd name="connsiteX0" fmla="*/ 696686 w 8882591"/>
                <a:gd name="connsiteY0" fmla="*/ 0 h 4241740"/>
                <a:gd name="connsiteX1" fmla="*/ 8882591 w 8882591"/>
                <a:gd name="connsiteY1" fmla="*/ 1451428 h 4241740"/>
                <a:gd name="connsiteX2" fmla="*/ 8360076 w 8882591"/>
                <a:gd name="connsiteY2" fmla="*/ 4241740 h 4241740"/>
                <a:gd name="connsiteX3" fmla="*/ 0 w 8882591"/>
                <a:gd name="connsiteY3" fmla="*/ 4241740 h 4241740"/>
                <a:gd name="connsiteX4" fmla="*/ 696686 w 8882591"/>
                <a:gd name="connsiteY4" fmla="*/ 0 h 424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2591" h="4241740">
                  <a:moveTo>
                    <a:pt x="696686" y="0"/>
                  </a:moveTo>
                  <a:lnTo>
                    <a:pt x="8882591" y="1451428"/>
                  </a:lnTo>
                  <a:lnTo>
                    <a:pt x="8360076" y="4241740"/>
                  </a:lnTo>
                  <a:lnTo>
                    <a:pt x="0" y="4241740"/>
                  </a:lnTo>
                  <a:lnTo>
                    <a:pt x="696686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印品黑体" panose="00000500000000000000" pitchFamily="2" charset="-122"/>
                <a:ea typeface="宋体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6" y="8942259"/>
              <a:ext cx="2261429" cy="223826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4" y="6558065"/>
              <a:ext cx="1980121" cy="126715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05" y="9494833"/>
              <a:ext cx="2133424" cy="1667728"/>
            </a:xfrm>
            <a:prstGeom prst="rect">
              <a:avLst/>
            </a:prstGeom>
          </p:spPr>
        </p:pic>
      </p:grpSp>
      <p:sp>
        <p:nvSpPr>
          <p:cNvPr id="21" name="TextBox 14">
            <a:extLst>
              <a:ext uri="{FF2B5EF4-FFF2-40B4-BE49-F238E27FC236}">
                <a16:creationId xmlns:a16="http://schemas.microsoft.com/office/drawing/2014/main" xmlns="" id="{177F6A3C-F25E-4841-85F7-CB122C60B1FA}"/>
              </a:ext>
            </a:extLst>
          </p:cNvPr>
          <p:cNvSpPr txBox="1"/>
          <p:nvPr/>
        </p:nvSpPr>
        <p:spPr>
          <a:xfrm>
            <a:off x="550006" y="2451027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49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0930738-1B82-494B-835B-48E391F6AB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588834567da6d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Pages>0</Pages>
  <Words>307</Words>
  <Characters>0</Characters>
  <Application>Microsoft Office PowerPoint</Application>
  <DocSecurity>0</DocSecurity>
  <PresentationFormat>On-screen Show (16:9)</PresentationFormat>
  <Lines>0</Lines>
  <Paragraphs>32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宋体</vt:lpstr>
      <vt:lpstr>Arial</vt:lpstr>
      <vt:lpstr>Cambria</vt:lpstr>
      <vt:lpstr>Times New Roman</vt:lpstr>
      <vt:lpstr>印品黑体</vt:lpstr>
      <vt:lpstr>2_Default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自定义放映 1</vt:lpstr>
    </vt:vector>
  </TitlesOfParts>
  <Company>Guild Design Inc.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588834567da6d</dc:title>
  <dc:creator>www.themegallery.com</dc:creator>
  <cp:lastModifiedBy>ADMIN</cp:lastModifiedBy>
  <cp:revision>258</cp:revision>
  <cp:lastPrinted>1899-12-30T00:00:00Z</cp:lastPrinted>
  <dcterms:created xsi:type="dcterms:W3CDTF">2008-02-28T09:07:44Z</dcterms:created>
  <dcterms:modified xsi:type="dcterms:W3CDTF">2022-01-19T02:40:59Z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