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8" r:id="rId3"/>
    <p:sldId id="263" r:id="rId4"/>
    <p:sldId id="288" r:id="rId5"/>
    <p:sldId id="320" r:id="rId6"/>
    <p:sldId id="323" r:id="rId7"/>
    <p:sldId id="324" r:id="rId8"/>
    <p:sldId id="322" r:id="rId9"/>
    <p:sldId id="327" r:id="rId10"/>
    <p:sldId id="326" r:id="rId11"/>
    <p:sldId id="325" r:id="rId12"/>
    <p:sldId id="329" r:id="rId13"/>
    <p:sldId id="330" r:id="rId14"/>
    <p:sldId id="331" r:id="rId15"/>
    <p:sldId id="328" r:id="rId16"/>
    <p:sldId id="291" r:id="rId1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Grand Hotel" panose="020B0604020202020204" charset="0"/>
      <p:regular r:id="rId31"/>
    </p:embeddedFont>
    <p:embeddedFont>
      <p:font typeface="VNI-Times" panose="020B0604020202020204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9F11C-3B6E-4C3A-82ED-3A46307CF939}">
  <a:tblStyle styleId="{BA59F11C-3B6E-4C3A-82ED-3A46307CF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9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562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7" name="Google Shape;304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46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64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77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60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679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86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203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Google Shape;5498;gd6846a9a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9" name="Google Shape;5499;gd6846a9a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32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02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5" name="Google Shape;337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63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Google Shape;5397;gebd184b2e5_0_4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8" name="Google Shape;5398;gebd184b2e5_0_4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97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71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1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" name="Google Shape;3330;ge67be192b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1" name="Google Shape;3331;ge67be192b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52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04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ebd184b2e5_0_4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ebd184b2e5_0_4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78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slide" Target="../slides/slide1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5.xml"/><Relationship Id="rId4" Type="http://schemas.openxmlformats.org/officeDocument/2006/relationships/slide" Target="../slides/slide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286375"/>
            <a:ext cx="4121700" cy="22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3459050"/>
            <a:ext cx="3113400" cy="6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598700"/>
            <a:ext cx="2711400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1694725"/>
            <a:ext cx="2516400" cy="13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3551975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6" y="3049991"/>
            <a:ext cx="881353" cy="1591677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19" y="589629"/>
            <a:ext cx="552829" cy="571124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535126"/>
            <a:ext cx="839452" cy="657628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3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3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3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1" name="Google Shape;2451;p23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23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23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23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23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23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23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23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23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23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23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23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1" name="Google Shape;2471;p23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2" name="Google Shape;2472;p23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4" name="Google Shape;2474;p23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5" name="Google Shape;2475;p23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6" name="Google Shape;2476;p23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3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9" name="Google Shape;2479;p23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2" name="Google Shape;2482;p23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3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6" name="Google Shape;2486;p23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23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3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23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23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23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23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7087130" y="577385"/>
            <a:ext cx="54492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126405" y="580941"/>
            <a:ext cx="323622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7087592" y="569416"/>
            <a:ext cx="549754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94469" y="677929"/>
            <a:ext cx="401237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4" y="841523"/>
            <a:ext cx="354061" cy="25845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860873"/>
            <a:ext cx="356120" cy="190504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798" y="841458"/>
            <a:ext cx="268477" cy="286113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1" y="849580"/>
            <a:ext cx="330875" cy="260958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823009" y="650563"/>
            <a:ext cx="555752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17413" y="761519"/>
            <a:ext cx="69021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907451" y="687462"/>
            <a:ext cx="89432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39611" y="870519"/>
            <a:ext cx="128822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209083" y="1025550"/>
            <a:ext cx="108948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55268" y="870920"/>
            <a:ext cx="119870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73745" y="1046270"/>
            <a:ext cx="97131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78157" y="858468"/>
            <a:ext cx="76810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66640" y="1185453"/>
            <a:ext cx="85404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31777" y="1242769"/>
            <a:ext cx="118348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31648" y="1174165"/>
            <a:ext cx="98922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62990" y="1205387"/>
            <a:ext cx="40016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70119" y="1287639"/>
            <a:ext cx="3366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7676" y="1213197"/>
            <a:ext cx="28916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5558" y="1064853"/>
            <a:ext cx="32049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75385" y="915814"/>
            <a:ext cx="42433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6940" y="1075231"/>
            <a:ext cx="29632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91014" y="908089"/>
            <a:ext cx="40106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7910" y="879682"/>
            <a:ext cx="32049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5578" y="779110"/>
            <a:ext cx="31333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8954" y="722783"/>
            <a:ext cx="30437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25700" y="762488"/>
            <a:ext cx="63113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16388" y="691646"/>
            <a:ext cx="78332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49332" y="873525"/>
            <a:ext cx="116020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20738" y="1033052"/>
            <a:ext cx="96057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68623" y="874712"/>
            <a:ext cx="95968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84315" y="1051609"/>
            <a:ext cx="84777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83406" y="859119"/>
            <a:ext cx="69379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74554" y="1189609"/>
            <a:ext cx="76541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45146" y="1246466"/>
            <a:ext cx="95968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42296" y="1180349"/>
            <a:ext cx="86747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97675" y="1670408"/>
            <a:ext cx="266693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80161" y="1628501"/>
            <a:ext cx="167811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49139" y="1692205"/>
            <a:ext cx="212743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914828" y="1673995"/>
            <a:ext cx="237222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39690" y="1743430"/>
            <a:ext cx="129401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311142" y="1812448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57605" y="1864029"/>
            <a:ext cx="185526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44513" y="1629029"/>
            <a:ext cx="130045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315842" y="1697576"/>
            <a:ext cx="232632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42204" y="1516662"/>
            <a:ext cx="138500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319050" y="1560008"/>
            <a:ext cx="229330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224530" y="1405989"/>
            <a:ext cx="153799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311799" y="1424894"/>
            <a:ext cx="224741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61855" y="1846982"/>
            <a:ext cx="15243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56846" y="1729315"/>
            <a:ext cx="75531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311978" y="1808535"/>
            <a:ext cx="226431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59606" y="1617138"/>
            <a:ext cx="78430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316765" y="1693472"/>
            <a:ext cx="227156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54486" y="1503148"/>
            <a:ext cx="89864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319276" y="1557744"/>
            <a:ext cx="227156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36350" y="1391930"/>
            <a:ext cx="105002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309874" y="1423063"/>
            <a:ext cx="226431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90195" y="1432194"/>
            <a:ext cx="481046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21829" y="1575605"/>
            <a:ext cx="97836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84317" y="1663296"/>
            <a:ext cx="306955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30369" y="1570044"/>
            <a:ext cx="28103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76770" y="2481498"/>
            <a:ext cx="24786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79114" y="2445185"/>
            <a:ext cx="314906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71330" y="2525419"/>
            <a:ext cx="160850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78950" y="2479309"/>
            <a:ext cx="245262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82854" y="4440730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87927" y="444301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7343" y="4452459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20924" y="4314727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1014766" y="4313368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54122" y="4325523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827813" y="4321038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65199" y="4360411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98545" y="38285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507409" y="389228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63416" y="3802317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502653" y="3815973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42589" y="3903993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66883" y="3876473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921943" y="3771414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85259" y="4003243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709534" y="3975950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26239" y="4096155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52156" y="4107829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78581" y="4193201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605645" y="4238930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97977" y="4118618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803478" y="3798951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14747" y="424335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54846" y="378885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73089" y="3901039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85339" y="388566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16169" y="3999586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728263" y="3985543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60797" y="4099641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64674" y="411308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13357" y="4202418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611786" y="4243707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660027" y="3935269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3" y="4226695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3" y="424609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4228489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4" y="4224831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19" y="4345850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4335702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57" y="434550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18" y="4387961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4130046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4066115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3" y="4071362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4257897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4129490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3" y="4165388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87" y="4291379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4105672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29" y="4099873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4065839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4070533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4257828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4128593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0" y="405969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4065838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5" y="4286615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4123759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3260654"/>
            <a:ext cx="162972" cy="264157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3250033"/>
            <a:ext cx="153462" cy="351639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0" y="3258274"/>
            <a:ext cx="130307" cy="19404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1" y="3257310"/>
            <a:ext cx="157183" cy="266284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3336099"/>
            <a:ext cx="304206" cy="203907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698" y="3366796"/>
            <a:ext cx="385899" cy="1941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3301711"/>
            <a:ext cx="180338" cy="176144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3335674"/>
            <a:ext cx="302670" cy="205738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07305"/>
            <a:ext cx="8819708" cy="5081208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6" name="Google Shape;2636;p24"/>
          <p:cNvSpPr/>
          <p:nvPr/>
        </p:nvSpPr>
        <p:spPr>
          <a:xfrm>
            <a:off x="164505" y="-107305"/>
            <a:ext cx="8814639" cy="662033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24"/>
          <p:cNvSpPr/>
          <p:nvPr/>
        </p:nvSpPr>
        <p:spPr>
          <a:xfrm>
            <a:off x="356072" y="219409"/>
            <a:ext cx="8241407" cy="4567962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24"/>
          <p:cNvSpPr/>
          <p:nvPr/>
        </p:nvSpPr>
        <p:spPr>
          <a:xfrm>
            <a:off x="472151" y="215910"/>
            <a:ext cx="8199705" cy="4458523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23775"/>
            <a:ext cx="8207124" cy="4442774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"/>
          <p:cNvSpPr/>
          <p:nvPr/>
        </p:nvSpPr>
        <p:spPr>
          <a:xfrm>
            <a:off x="1544390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24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5" name="Google Shape;2645;p24"/>
          <p:cNvSpPr/>
          <p:nvPr/>
        </p:nvSpPr>
        <p:spPr>
          <a:xfrm>
            <a:off x="117407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24"/>
          <p:cNvSpPr/>
          <p:nvPr/>
        </p:nvSpPr>
        <p:spPr>
          <a:xfrm>
            <a:off x="121632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24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2805967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1" name="Google Shape;2651;p24"/>
          <p:cNvSpPr/>
          <p:nvPr/>
        </p:nvSpPr>
        <p:spPr>
          <a:xfrm>
            <a:off x="2840212" y="-148189"/>
            <a:ext cx="79479" cy="529240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24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24"/>
          <p:cNvSpPr/>
          <p:nvPr/>
        </p:nvSpPr>
        <p:spPr>
          <a:xfrm>
            <a:off x="2435621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4"/>
          <p:cNvSpPr/>
          <p:nvPr/>
        </p:nvSpPr>
        <p:spPr>
          <a:xfrm>
            <a:off x="2470258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4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24"/>
          <p:cNvSpPr/>
          <p:nvPr/>
        </p:nvSpPr>
        <p:spPr>
          <a:xfrm>
            <a:off x="4059511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0" name="Google Shape;2660;p24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1" name="Google Shape;2661;p24"/>
          <p:cNvSpPr/>
          <p:nvPr/>
        </p:nvSpPr>
        <p:spPr>
          <a:xfrm>
            <a:off x="368877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2" name="Google Shape;2662;p24"/>
          <p:cNvSpPr/>
          <p:nvPr/>
        </p:nvSpPr>
        <p:spPr>
          <a:xfrm>
            <a:off x="3711766" y="-148189"/>
            <a:ext cx="80231" cy="529240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5" name="Google Shape;2665;p24"/>
          <p:cNvSpPr/>
          <p:nvPr/>
        </p:nvSpPr>
        <p:spPr>
          <a:xfrm>
            <a:off x="5312662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6" name="Google Shape;2666;p24"/>
          <p:cNvSpPr/>
          <p:nvPr/>
        </p:nvSpPr>
        <p:spPr>
          <a:xfrm>
            <a:off x="5335655" y="-148189"/>
            <a:ext cx="79839" cy="529240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8" name="Google Shape;2668;p24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9" name="Google Shape;2669;p24"/>
          <p:cNvSpPr/>
          <p:nvPr/>
        </p:nvSpPr>
        <p:spPr>
          <a:xfrm>
            <a:off x="494231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24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24"/>
          <p:cNvSpPr/>
          <p:nvPr/>
        </p:nvSpPr>
        <p:spPr>
          <a:xfrm>
            <a:off x="6566206" y="277825"/>
            <a:ext cx="142572" cy="124648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48189"/>
            <a:ext cx="79872" cy="529240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24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24"/>
          <p:cNvSpPr/>
          <p:nvPr/>
        </p:nvSpPr>
        <p:spPr>
          <a:xfrm>
            <a:off x="6195500" y="277825"/>
            <a:ext cx="142932" cy="124648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4"/>
          <p:cNvSpPr/>
          <p:nvPr/>
        </p:nvSpPr>
        <p:spPr>
          <a:xfrm>
            <a:off x="7819390" y="277825"/>
            <a:ext cx="142539" cy="124648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4"/>
          <p:cNvSpPr/>
          <p:nvPr/>
        </p:nvSpPr>
        <p:spPr>
          <a:xfrm>
            <a:off x="7854027" y="-148189"/>
            <a:ext cx="79087" cy="529240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4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4"/>
          <p:cNvSpPr/>
          <p:nvPr/>
        </p:nvSpPr>
        <p:spPr>
          <a:xfrm>
            <a:off x="7448651" y="277825"/>
            <a:ext cx="142964" cy="124648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48189"/>
            <a:ext cx="80264" cy="529240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48189"/>
            <a:ext cx="78694" cy="529240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98320" y="1053942"/>
            <a:ext cx="283445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556468" y="953232"/>
            <a:ext cx="360924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43447" y="1156110"/>
            <a:ext cx="2475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600141" y="1057836"/>
            <a:ext cx="27443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6" y="595165"/>
            <a:ext cx="194553" cy="338877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828924"/>
            <a:ext cx="76936" cy="75306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27" y="908345"/>
            <a:ext cx="79731" cy="78877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5" y="908811"/>
            <a:ext cx="83225" cy="83458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5" y="956013"/>
            <a:ext cx="29191" cy="24843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29" y="951588"/>
            <a:ext cx="31209" cy="25309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870691"/>
            <a:ext cx="28492" cy="24144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828924"/>
            <a:ext cx="80430" cy="76548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906870"/>
            <a:ext cx="80430" cy="81517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5" y="907491"/>
            <a:ext cx="85321" cy="8570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946696"/>
            <a:ext cx="4270" cy="357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24"/>
          <p:cNvSpPr/>
          <p:nvPr/>
        </p:nvSpPr>
        <p:spPr>
          <a:xfrm>
            <a:off x="2013792" y="746062"/>
            <a:ext cx="638237" cy="580011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24"/>
          <p:cNvSpPr/>
          <p:nvPr/>
        </p:nvSpPr>
        <p:spPr>
          <a:xfrm>
            <a:off x="2301352" y="863136"/>
            <a:ext cx="350677" cy="455950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24"/>
          <p:cNvSpPr/>
          <p:nvPr/>
        </p:nvSpPr>
        <p:spPr>
          <a:xfrm>
            <a:off x="2004786" y="742568"/>
            <a:ext cx="649339" cy="589017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"/>
          <p:cNvSpPr/>
          <p:nvPr/>
        </p:nvSpPr>
        <p:spPr>
          <a:xfrm>
            <a:off x="2091272" y="802813"/>
            <a:ext cx="441976" cy="424275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7" name="Google Shape;2707;p24"/>
          <p:cNvSpPr/>
          <p:nvPr/>
        </p:nvSpPr>
        <p:spPr>
          <a:xfrm>
            <a:off x="2734773" y="932571"/>
            <a:ext cx="83302" cy="69794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24"/>
          <p:cNvSpPr/>
          <p:nvPr/>
        </p:nvSpPr>
        <p:spPr>
          <a:xfrm>
            <a:off x="2734773" y="931251"/>
            <a:ext cx="76315" cy="71812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24"/>
          <p:cNvSpPr/>
          <p:nvPr/>
        </p:nvSpPr>
        <p:spPr>
          <a:xfrm>
            <a:off x="2765983" y="966032"/>
            <a:ext cx="31986" cy="26241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0" name="Google Shape;2710;p24"/>
          <p:cNvSpPr/>
          <p:nvPr/>
        </p:nvSpPr>
        <p:spPr>
          <a:xfrm>
            <a:off x="2874827" y="931018"/>
            <a:ext cx="74219" cy="7421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24"/>
          <p:cNvSpPr/>
          <p:nvPr/>
        </p:nvSpPr>
        <p:spPr>
          <a:xfrm>
            <a:off x="2869005" y="930164"/>
            <a:ext cx="86252" cy="76315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24"/>
          <p:cNvSpPr/>
          <p:nvPr/>
        </p:nvSpPr>
        <p:spPr>
          <a:xfrm>
            <a:off x="2905260" y="971156"/>
            <a:ext cx="29424" cy="24610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24"/>
          <p:cNvSpPr/>
          <p:nvPr/>
        </p:nvSpPr>
        <p:spPr>
          <a:xfrm>
            <a:off x="2776386" y="701683"/>
            <a:ext cx="219086" cy="245327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24"/>
          <p:cNvSpPr/>
          <p:nvPr/>
        </p:nvSpPr>
        <p:spPr>
          <a:xfrm>
            <a:off x="2836708" y="799348"/>
            <a:ext cx="61720" cy="152553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24"/>
          <p:cNvSpPr/>
          <p:nvPr/>
        </p:nvSpPr>
        <p:spPr>
          <a:xfrm>
            <a:off x="3240644" y="703468"/>
            <a:ext cx="355491" cy="254177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24"/>
          <p:cNvSpPr/>
          <p:nvPr/>
        </p:nvSpPr>
        <p:spPr>
          <a:xfrm>
            <a:off x="3211220" y="737085"/>
            <a:ext cx="359838" cy="181666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24"/>
          <p:cNvSpPr/>
          <p:nvPr/>
        </p:nvSpPr>
        <p:spPr>
          <a:xfrm>
            <a:off x="3299569" y="773030"/>
            <a:ext cx="290355" cy="2120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24"/>
          <p:cNvSpPr/>
          <p:nvPr/>
        </p:nvSpPr>
        <p:spPr>
          <a:xfrm>
            <a:off x="3262848" y="702692"/>
            <a:ext cx="336082" cy="25627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24"/>
          <p:cNvSpPr/>
          <p:nvPr/>
        </p:nvSpPr>
        <p:spPr>
          <a:xfrm>
            <a:off x="3154624" y="974649"/>
            <a:ext cx="131126" cy="21567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24"/>
          <p:cNvSpPr/>
          <p:nvPr/>
        </p:nvSpPr>
        <p:spPr>
          <a:xfrm>
            <a:off x="3237849" y="970768"/>
            <a:ext cx="230809" cy="96034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24"/>
          <p:cNvSpPr/>
          <p:nvPr/>
        </p:nvSpPr>
        <p:spPr>
          <a:xfrm>
            <a:off x="3268438" y="1034972"/>
            <a:ext cx="148982" cy="203792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4"/>
          <p:cNvSpPr/>
          <p:nvPr/>
        </p:nvSpPr>
        <p:spPr>
          <a:xfrm>
            <a:off x="3096864" y="880400"/>
            <a:ext cx="131358" cy="21567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24"/>
          <p:cNvSpPr/>
          <p:nvPr/>
        </p:nvSpPr>
        <p:spPr>
          <a:xfrm>
            <a:off x="3179701" y="876052"/>
            <a:ext cx="231042" cy="9650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24"/>
          <p:cNvSpPr/>
          <p:nvPr/>
        </p:nvSpPr>
        <p:spPr>
          <a:xfrm>
            <a:off x="3045935" y="785529"/>
            <a:ext cx="129650" cy="21737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24"/>
          <p:cNvSpPr/>
          <p:nvPr/>
        </p:nvSpPr>
        <p:spPr>
          <a:xfrm>
            <a:off x="3102764" y="777766"/>
            <a:ext cx="229411" cy="8043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24"/>
          <p:cNvSpPr/>
          <p:nvPr/>
        </p:nvSpPr>
        <p:spPr>
          <a:xfrm>
            <a:off x="2989184" y="700285"/>
            <a:ext cx="126157" cy="21543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4"/>
          <p:cNvSpPr/>
          <p:nvPr/>
        </p:nvSpPr>
        <p:spPr>
          <a:xfrm>
            <a:off x="3020316" y="683827"/>
            <a:ext cx="225840" cy="7026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4"/>
          <p:cNvSpPr/>
          <p:nvPr/>
        </p:nvSpPr>
        <p:spPr>
          <a:xfrm>
            <a:off x="3068838" y="873490"/>
            <a:ext cx="76936" cy="13524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24"/>
          <p:cNvSpPr/>
          <p:nvPr/>
        </p:nvSpPr>
        <p:spPr>
          <a:xfrm>
            <a:off x="3101367" y="867978"/>
            <a:ext cx="315353" cy="375598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24"/>
          <p:cNvSpPr/>
          <p:nvPr/>
        </p:nvSpPr>
        <p:spPr>
          <a:xfrm>
            <a:off x="3037628" y="894995"/>
            <a:ext cx="33305" cy="2158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24"/>
          <p:cNvSpPr/>
          <p:nvPr/>
        </p:nvSpPr>
        <p:spPr>
          <a:xfrm>
            <a:off x="3271853" y="1032798"/>
            <a:ext cx="102556" cy="205966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24"/>
          <p:cNvSpPr/>
          <p:nvPr/>
        </p:nvSpPr>
        <p:spPr>
          <a:xfrm>
            <a:off x="3188706" y="973485"/>
            <a:ext cx="68629" cy="21691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24"/>
          <p:cNvSpPr/>
          <p:nvPr/>
        </p:nvSpPr>
        <p:spPr>
          <a:xfrm>
            <a:off x="3237849" y="969991"/>
            <a:ext cx="207285" cy="9851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24"/>
          <p:cNvSpPr/>
          <p:nvPr/>
        </p:nvSpPr>
        <p:spPr>
          <a:xfrm>
            <a:off x="3129082" y="880400"/>
            <a:ext cx="71424" cy="21776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24"/>
          <p:cNvSpPr/>
          <p:nvPr/>
        </p:nvSpPr>
        <p:spPr>
          <a:xfrm>
            <a:off x="3179701" y="875586"/>
            <a:ext cx="207208" cy="9844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24"/>
          <p:cNvSpPr/>
          <p:nvPr/>
        </p:nvSpPr>
        <p:spPr>
          <a:xfrm>
            <a:off x="3070856" y="785529"/>
            <a:ext cx="69406" cy="219008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24"/>
          <p:cNvSpPr/>
          <p:nvPr/>
        </p:nvSpPr>
        <p:spPr>
          <a:xfrm>
            <a:off x="3102764" y="776368"/>
            <a:ext cx="213496" cy="8392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24"/>
          <p:cNvSpPr/>
          <p:nvPr/>
        </p:nvSpPr>
        <p:spPr>
          <a:xfrm>
            <a:off x="3003702" y="700285"/>
            <a:ext cx="72822" cy="21784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24"/>
          <p:cNvSpPr/>
          <p:nvPr/>
        </p:nvSpPr>
        <p:spPr>
          <a:xfrm>
            <a:off x="3018219" y="682196"/>
            <a:ext cx="218310" cy="7204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24"/>
          <p:cNvSpPr/>
          <p:nvPr/>
        </p:nvSpPr>
        <p:spPr>
          <a:xfrm>
            <a:off x="2967679" y="651453"/>
            <a:ext cx="380722" cy="45789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24"/>
          <p:cNvSpPr/>
          <p:nvPr/>
        </p:nvSpPr>
        <p:spPr>
          <a:xfrm>
            <a:off x="3592975" y="969998"/>
            <a:ext cx="472564" cy="511382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24"/>
          <p:cNvSpPr/>
          <p:nvPr/>
        </p:nvSpPr>
        <p:spPr>
          <a:xfrm>
            <a:off x="3592975" y="1042044"/>
            <a:ext cx="280651" cy="358286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24"/>
          <p:cNvSpPr/>
          <p:nvPr/>
        </p:nvSpPr>
        <p:spPr>
          <a:xfrm>
            <a:off x="3591577" y="961691"/>
            <a:ext cx="476757" cy="522484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24"/>
          <p:cNvSpPr/>
          <p:nvPr/>
        </p:nvSpPr>
        <p:spPr>
          <a:xfrm>
            <a:off x="3681556" y="1032262"/>
            <a:ext cx="347960" cy="351609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931211"/>
            <a:ext cx="307048" cy="224133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09" y="964601"/>
            <a:ext cx="308833" cy="165208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900989"/>
            <a:ext cx="232828" cy="248122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928271"/>
            <a:ext cx="286940" cy="226307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24"/>
          <p:cNvSpPr/>
          <p:nvPr/>
        </p:nvSpPr>
        <p:spPr>
          <a:xfrm>
            <a:off x="4124950" y="552342"/>
            <a:ext cx="481958" cy="48754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24"/>
          <p:cNvSpPr/>
          <p:nvPr/>
        </p:nvSpPr>
        <p:spPr>
          <a:xfrm>
            <a:off x="4098477" y="846658"/>
            <a:ext cx="59857" cy="47513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4"/>
          <p:cNvSpPr/>
          <p:nvPr/>
        </p:nvSpPr>
        <p:spPr>
          <a:xfrm>
            <a:off x="4106784" y="736959"/>
            <a:ext cx="77557" cy="6172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4"/>
          <p:cNvSpPr/>
          <p:nvPr/>
        </p:nvSpPr>
        <p:spPr>
          <a:xfrm>
            <a:off x="4422681" y="616935"/>
            <a:ext cx="111717" cy="86718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4"/>
          <p:cNvSpPr/>
          <p:nvPr/>
        </p:nvSpPr>
        <p:spPr>
          <a:xfrm>
            <a:off x="4501714" y="735950"/>
            <a:ext cx="94482" cy="74763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4"/>
          <p:cNvSpPr/>
          <p:nvPr/>
        </p:nvSpPr>
        <p:spPr>
          <a:xfrm>
            <a:off x="4255067" y="801629"/>
            <a:ext cx="103953" cy="82448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4"/>
          <p:cNvSpPr/>
          <p:nvPr/>
        </p:nvSpPr>
        <p:spPr>
          <a:xfrm>
            <a:off x="4374936" y="902944"/>
            <a:ext cx="84234" cy="66766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4"/>
          <p:cNvSpPr/>
          <p:nvPr/>
        </p:nvSpPr>
        <p:spPr>
          <a:xfrm>
            <a:off x="4196841" y="861797"/>
            <a:ext cx="66611" cy="52869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4"/>
          <p:cNvSpPr/>
          <p:nvPr/>
        </p:nvSpPr>
        <p:spPr>
          <a:xfrm>
            <a:off x="4575856" y="867231"/>
            <a:ext cx="74064" cy="5877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4"/>
          <p:cNvSpPr/>
          <p:nvPr/>
        </p:nvSpPr>
        <p:spPr>
          <a:xfrm>
            <a:off x="4536339" y="972816"/>
            <a:ext cx="102633" cy="80740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4"/>
          <p:cNvSpPr/>
          <p:nvPr/>
        </p:nvSpPr>
        <p:spPr>
          <a:xfrm>
            <a:off x="4431687" y="1004336"/>
            <a:ext cx="85787" cy="67931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4"/>
          <p:cNvSpPr/>
          <p:nvPr/>
        </p:nvSpPr>
        <p:spPr>
          <a:xfrm>
            <a:off x="4466390" y="1026695"/>
            <a:ext cx="34703" cy="35712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4"/>
          <p:cNvSpPr/>
          <p:nvPr/>
        </p:nvSpPr>
        <p:spPr>
          <a:xfrm>
            <a:off x="4581368" y="1009615"/>
            <a:ext cx="29191" cy="31986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4"/>
          <p:cNvSpPr/>
          <p:nvPr/>
        </p:nvSpPr>
        <p:spPr>
          <a:xfrm>
            <a:off x="4607686" y="887029"/>
            <a:ext cx="25076" cy="26163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24"/>
          <p:cNvSpPr/>
          <p:nvPr/>
        </p:nvSpPr>
        <p:spPr>
          <a:xfrm>
            <a:off x="4541929" y="767780"/>
            <a:ext cx="27793" cy="28492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24"/>
          <p:cNvSpPr/>
          <p:nvPr/>
        </p:nvSpPr>
        <p:spPr>
          <a:xfrm>
            <a:off x="4466390" y="656296"/>
            <a:ext cx="36799" cy="3711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24"/>
          <p:cNvSpPr/>
          <p:nvPr/>
        </p:nvSpPr>
        <p:spPr>
          <a:xfrm>
            <a:off x="4408862" y="926234"/>
            <a:ext cx="25697" cy="30122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24"/>
          <p:cNvSpPr/>
          <p:nvPr/>
        </p:nvSpPr>
        <p:spPr>
          <a:xfrm>
            <a:off x="4293807" y="833615"/>
            <a:ext cx="34780" cy="35945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24"/>
          <p:cNvSpPr/>
          <p:nvPr/>
        </p:nvSpPr>
        <p:spPr>
          <a:xfrm>
            <a:off x="4218346" y="880274"/>
            <a:ext cx="27793" cy="26008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24"/>
          <p:cNvSpPr/>
          <p:nvPr/>
        </p:nvSpPr>
        <p:spPr>
          <a:xfrm>
            <a:off x="4117808" y="860865"/>
            <a:ext cx="27172" cy="26241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24"/>
          <p:cNvSpPr/>
          <p:nvPr/>
        </p:nvSpPr>
        <p:spPr>
          <a:xfrm>
            <a:off x="4142806" y="762268"/>
            <a:ext cx="26396" cy="25697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24"/>
          <p:cNvSpPr/>
          <p:nvPr/>
        </p:nvSpPr>
        <p:spPr>
          <a:xfrm>
            <a:off x="4104968" y="843761"/>
            <a:ext cx="54733" cy="47978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24"/>
          <p:cNvSpPr/>
          <p:nvPr/>
        </p:nvSpPr>
        <p:spPr>
          <a:xfrm>
            <a:off x="4116255" y="737270"/>
            <a:ext cx="67931" cy="6172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24"/>
          <p:cNvSpPr/>
          <p:nvPr/>
        </p:nvSpPr>
        <p:spPr>
          <a:xfrm>
            <a:off x="4432386" y="616469"/>
            <a:ext cx="100615" cy="87495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24"/>
          <p:cNvSpPr/>
          <p:nvPr/>
        </p:nvSpPr>
        <p:spPr>
          <a:xfrm>
            <a:off x="4514834" y="737192"/>
            <a:ext cx="83302" cy="73909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24"/>
          <p:cNvSpPr/>
          <p:nvPr/>
        </p:nvSpPr>
        <p:spPr>
          <a:xfrm>
            <a:off x="4268187" y="803182"/>
            <a:ext cx="83225" cy="81129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24"/>
          <p:cNvSpPr/>
          <p:nvPr/>
        </p:nvSpPr>
        <p:spPr>
          <a:xfrm>
            <a:off x="4386193" y="903332"/>
            <a:ext cx="73520" cy="66533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24"/>
          <p:cNvSpPr/>
          <p:nvPr/>
        </p:nvSpPr>
        <p:spPr>
          <a:xfrm>
            <a:off x="4201352" y="861217"/>
            <a:ext cx="60167" cy="52792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24"/>
          <p:cNvSpPr/>
          <p:nvPr/>
        </p:nvSpPr>
        <p:spPr>
          <a:xfrm>
            <a:off x="4584395" y="867464"/>
            <a:ext cx="66378" cy="5877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24"/>
          <p:cNvSpPr/>
          <p:nvPr/>
        </p:nvSpPr>
        <p:spPr>
          <a:xfrm>
            <a:off x="4549537" y="973670"/>
            <a:ext cx="83225" cy="80352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24"/>
          <p:cNvSpPr/>
          <p:nvPr/>
        </p:nvSpPr>
        <p:spPr>
          <a:xfrm>
            <a:off x="4443332" y="1005190"/>
            <a:ext cx="75228" cy="67232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24"/>
          <p:cNvSpPr/>
          <p:nvPr/>
        </p:nvSpPr>
        <p:spPr>
          <a:xfrm>
            <a:off x="5206367" y="642059"/>
            <a:ext cx="609124" cy="613316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24"/>
          <p:cNvSpPr/>
          <p:nvPr/>
        </p:nvSpPr>
        <p:spPr>
          <a:xfrm>
            <a:off x="5308380" y="658673"/>
            <a:ext cx="448264" cy="48521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24"/>
          <p:cNvSpPr/>
          <p:nvPr/>
        </p:nvSpPr>
        <p:spPr>
          <a:xfrm>
            <a:off x="5206367" y="775126"/>
            <a:ext cx="492051" cy="47466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24"/>
          <p:cNvSpPr/>
          <p:nvPr/>
        </p:nvSpPr>
        <p:spPr>
          <a:xfrm>
            <a:off x="5200855" y="633752"/>
            <a:ext cx="618829" cy="621623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24"/>
          <p:cNvSpPr/>
          <p:nvPr/>
        </p:nvSpPr>
        <p:spPr>
          <a:xfrm>
            <a:off x="4889693" y="618923"/>
            <a:ext cx="350677" cy="316285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24"/>
          <p:cNvSpPr/>
          <p:nvPr/>
        </p:nvSpPr>
        <p:spPr>
          <a:xfrm>
            <a:off x="4909490" y="611859"/>
            <a:ext cx="328784" cy="29873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24"/>
          <p:cNvSpPr/>
          <p:nvPr/>
        </p:nvSpPr>
        <p:spPr>
          <a:xfrm>
            <a:off x="4895981" y="735610"/>
            <a:ext cx="290355" cy="204491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24"/>
          <p:cNvSpPr/>
          <p:nvPr/>
        </p:nvSpPr>
        <p:spPr>
          <a:xfrm>
            <a:off x="4887674" y="619156"/>
            <a:ext cx="324359" cy="317682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24"/>
          <p:cNvSpPr/>
          <p:nvPr/>
        </p:nvSpPr>
        <p:spPr>
          <a:xfrm>
            <a:off x="6682910" y="758823"/>
            <a:ext cx="259922" cy="28034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24"/>
          <p:cNvSpPr/>
          <p:nvPr/>
        </p:nvSpPr>
        <p:spPr>
          <a:xfrm>
            <a:off x="6697273" y="739880"/>
            <a:ext cx="239970" cy="277467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24"/>
          <p:cNvSpPr/>
          <p:nvPr/>
        </p:nvSpPr>
        <p:spPr>
          <a:xfrm>
            <a:off x="6696108" y="787625"/>
            <a:ext cx="228014" cy="249519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24"/>
          <p:cNvSpPr/>
          <p:nvPr/>
        </p:nvSpPr>
        <p:spPr>
          <a:xfrm>
            <a:off x="6680892" y="758978"/>
            <a:ext cx="241134" cy="2822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24"/>
          <p:cNvSpPr/>
          <p:nvPr/>
        </p:nvSpPr>
        <p:spPr>
          <a:xfrm>
            <a:off x="7011385" y="669852"/>
            <a:ext cx="335383" cy="235312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4"/>
          <p:cNvSpPr/>
          <p:nvPr/>
        </p:nvSpPr>
        <p:spPr>
          <a:xfrm>
            <a:off x="7014801" y="698888"/>
            <a:ext cx="297342" cy="21768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4"/>
          <p:cNvSpPr/>
          <p:nvPr/>
        </p:nvSpPr>
        <p:spPr>
          <a:xfrm>
            <a:off x="7008590" y="668921"/>
            <a:ext cx="334762" cy="236631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4"/>
          <p:cNvSpPr/>
          <p:nvPr/>
        </p:nvSpPr>
        <p:spPr>
          <a:xfrm>
            <a:off x="7034287" y="728622"/>
            <a:ext cx="375909" cy="12918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4"/>
          <p:cNvSpPr/>
          <p:nvPr/>
        </p:nvSpPr>
        <p:spPr>
          <a:xfrm>
            <a:off x="7092514" y="771400"/>
            <a:ext cx="394386" cy="376452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4"/>
          <p:cNvSpPr/>
          <p:nvPr/>
        </p:nvSpPr>
        <p:spPr>
          <a:xfrm>
            <a:off x="7393117" y="1102748"/>
            <a:ext cx="119247" cy="11699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4"/>
          <p:cNvSpPr/>
          <p:nvPr/>
        </p:nvSpPr>
        <p:spPr>
          <a:xfrm>
            <a:off x="7228919" y="1095450"/>
            <a:ext cx="117850" cy="118393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4"/>
          <p:cNvSpPr/>
          <p:nvPr/>
        </p:nvSpPr>
        <p:spPr>
          <a:xfrm>
            <a:off x="7016198" y="901672"/>
            <a:ext cx="125536" cy="10240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4"/>
          <p:cNvSpPr/>
          <p:nvPr/>
        </p:nvSpPr>
        <p:spPr>
          <a:xfrm>
            <a:off x="7115261" y="1034662"/>
            <a:ext cx="120645" cy="113813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4"/>
          <p:cNvSpPr/>
          <p:nvPr/>
        </p:nvSpPr>
        <p:spPr>
          <a:xfrm>
            <a:off x="7135368" y="1058651"/>
            <a:ext cx="45805" cy="4945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24"/>
          <p:cNvSpPr/>
          <p:nvPr/>
        </p:nvSpPr>
        <p:spPr>
          <a:xfrm>
            <a:off x="7043914" y="917199"/>
            <a:ext cx="54810" cy="4922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24"/>
          <p:cNvSpPr/>
          <p:nvPr/>
        </p:nvSpPr>
        <p:spPr>
          <a:xfrm>
            <a:off x="7255237" y="1118275"/>
            <a:ext cx="48600" cy="56984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4"/>
          <p:cNvSpPr/>
          <p:nvPr/>
        </p:nvSpPr>
        <p:spPr>
          <a:xfrm>
            <a:off x="7445133" y="1130153"/>
            <a:ext cx="45805" cy="51627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4"/>
          <p:cNvSpPr/>
          <p:nvPr/>
        </p:nvSpPr>
        <p:spPr>
          <a:xfrm>
            <a:off x="7398707" y="1101350"/>
            <a:ext cx="110242" cy="118704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4"/>
          <p:cNvSpPr/>
          <p:nvPr/>
        </p:nvSpPr>
        <p:spPr>
          <a:xfrm>
            <a:off x="7233810" y="1094674"/>
            <a:ext cx="109543" cy="120101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4"/>
          <p:cNvSpPr/>
          <p:nvPr/>
        </p:nvSpPr>
        <p:spPr>
          <a:xfrm>
            <a:off x="7016198" y="899498"/>
            <a:ext cx="125536" cy="104652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4"/>
          <p:cNvSpPr/>
          <p:nvPr/>
        </p:nvSpPr>
        <p:spPr>
          <a:xfrm>
            <a:off x="7118754" y="1033264"/>
            <a:ext cx="111639" cy="11622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4"/>
          <p:cNvSpPr/>
          <p:nvPr/>
        </p:nvSpPr>
        <p:spPr>
          <a:xfrm>
            <a:off x="7466560" y="1199715"/>
            <a:ext cx="24377" cy="27250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24"/>
          <p:cNvSpPr/>
          <p:nvPr/>
        </p:nvSpPr>
        <p:spPr>
          <a:xfrm>
            <a:off x="7249725" y="1191563"/>
            <a:ext cx="26396" cy="28492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24"/>
          <p:cNvSpPr/>
          <p:nvPr/>
        </p:nvSpPr>
        <p:spPr>
          <a:xfrm>
            <a:off x="7003777" y="950427"/>
            <a:ext cx="36100" cy="21350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24"/>
          <p:cNvSpPr/>
          <p:nvPr/>
        </p:nvSpPr>
        <p:spPr>
          <a:xfrm>
            <a:off x="7122947" y="1116567"/>
            <a:ext cx="37498" cy="3835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24"/>
          <p:cNvSpPr/>
          <p:nvPr/>
        </p:nvSpPr>
        <p:spPr>
          <a:xfrm>
            <a:off x="5696245" y="1097313"/>
            <a:ext cx="462239" cy="446324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24"/>
          <p:cNvSpPr/>
          <p:nvPr/>
        </p:nvSpPr>
        <p:spPr>
          <a:xfrm>
            <a:off x="5825818" y="1266403"/>
            <a:ext cx="332666" cy="277933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4"/>
          <p:cNvSpPr/>
          <p:nvPr/>
        </p:nvSpPr>
        <p:spPr>
          <a:xfrm>
            <a:off x="5688637" y="1094518"/>
            <a:ext cx="470546" cy="454631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24"/>
          <p:cNvSpPr/>
          <p:nvPr/>
        </p:nvSpPr>
        <p:spPr>
          <a:xfrm>
            <a:off x="5694847" y="1140246"/>
            <a:ext cx="376064" cy="32793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24"/>
          <p:cNvSpPr/>
          <p:nvPr/>
        </p:nvSpPr>
        <p:spPr>
          <a:xfrm>
            <a:off x="5796006" y="680877"/>
            <a:ext cx="261087" cy="325213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24"/>
          <p:cNvSpPr/>
          <p:nvPr/>
        </p:nvSpPr>
        <p:spPr>
          <a:xfrm>
            <a:off x="5957487" y="760841"/>
            <a:ext cx="98441" cy="78877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24"/>
          <p:cNvSpPr/>
          <p:nvPr/>
        </p:nvSpPr>
        <p:spPr>
          <a:xfrm>
            <a:off x="6002516" y="794224"/>
            <a:ext cx="29889" cy="32063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24"/>
          <p:cNvSpPr/>
          <p:nvPr/>
        </p:nvSpPr>
        <p:spPr>
          <a:xfrm>
            <a:off x="5969288" y="761540"/>
            <a:ext cx="85787" cy="78334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24"/>
          <p:cNvSpPr/>
          <p:nvPr/>
        </p:nvSpPr>
        <p:spPr>
          <a:xfrm>
            <a:off x="5872943" y="889483"/>
            <a:ext cx="68552" cy="54733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24"/>
          <p:cNvSpPr/>
          <p:nvPr/>
        </p:nvSpPr>
        <p:spPr>
          <a:xfrm>
            <a:off x="5897165" y="913705"/>
            <a:ext cx="18788" cy="18555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24"/>
          <p:cNvSpPr/>
          <p:nvPr/>
        </p:nvSpPr>
        <p:spPr>
          <a:xfrm>
            <a:off x="5881250" y="889250"/>
            <a:ext cx="59934" cy="55431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24"/>
          <p:cNvSpPr/>
          <p:nvPr/>
        </p:nvSpPr>
        <p:spPr>
          <a:xfrm>
            <a:off x="6037840" y="861146"/>
            <a:ext cx="60400" cy="48134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24"/>
          <p:cNvSpPr/>
          <p:nvPr/>
        </p:nvSpPr>
        <p:spPr>
          <a:xfrm>
            <a:off x="6069748" y="879779"/>
            <a:ext cx="16692" cy="17390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24"/>
          <p:cNvSpPr/>
          <p:nvPr/>
        </p:nvSpPr>
        <p:spPr>
          <a:xfrm>
            <a:off x="6043429" y="860680"/>
            <a:ext cx="55276" cy="486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24"/>
          <p:cNvSpPr/>
          <p:nvPr/>
        </p:nvSpPr>
        <p:spPr>
          <a:xfrm>
            <a:off x="6008726" y="941887"/>
            <a:ext cx="82759" cy="66378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24"/>
          <p:cNvSpPr/>
          <p:nvPr/>
        </p:nvSpPr>
        <p:spPr>
          <a:xfrm>
            <a:off x="6057248" y="973252"/>
            <a:ext cx="16692" cy="17934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24"/>
          <p:cNvSpPr/>
          <p:nvPr/>
        </p:nvSpPr>
        <p:spPr>
          <a:xfrm>
            <a:off x="6018353" y="942042"/>
            <a:ext cx="74219" cy="66378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24"/>
          <p:cNvSpPr/>
          <p:nvPr/>
        </p:nvSpPr>
        <p:spPr>
          <a:xfrm>
            <a:off x="5922862" y="971233"/>
            <a:ext cx="69173" cy="55742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24"/>
          <p:cNvSpPr/>
          <p:nvPr/>
        </p:nvSpPr>
        <p:spPr>
          <a:xfrm>
            <a:off x="5949180" y="998949"/>
            <a:ext cx="15993" cy="15294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24"/>
          <p:cNvSpPr/>
          <p:nvPr/>
        </p:nvSpPr>
        <p:spPr>
          <a:xfrm>
            <a:off x="5932178" y="970923"/>
            <a:ext cx="59236" cy="56208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24"/>
          <p:cNvSpPr/>
          <p:nvPr/>
        </p:nvSpPr>
        <p:spPr>
          <a:xfrm>
            <a:off x="6312280" y="933813"/>
            <a:ext cx="94948" cy="163422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24"/>
          <p:cNvSpPr/>
          <p:nvPr/>
        </p:nvSpPr>
        <p:spPr>
          <a:xfrm>
            <a:off x="6330214" y="918208"/>
            <a:ext cx="170952" cy="51705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24"/>
          <p:cNvSpPr/>
          <p:nvPr/>
        </p:nvSpPr>
        <p:spPr>
          <a:xfrm>
            <a:off x="6371127" y="970535"/>
            <a:ext cx="135861" cy="136638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24"/>
          <p:cNvSpPr/>
          <p:nvPr/>
        </p:nvSpPr>
        <p:spPr>
          <a:xfrm>
            <a:off x="6251259" y="875586"/>
            <a:ext cx="95025" cy="163422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24"/>
          <p:cNvSpPr/>
          <p:nvPr/>
        </p:nvSpPr>
        <p:spPr>
          <a:xfrm>
            <a:off x="6269270" y="859982"/>
            <a:ext cx="170952" cy="52015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24"/>
          <p:cNvSpPr/>
          <p:nvPr/>
        </p:nvSpPr>
        <p:spPr>
          <a:xfrm>
            <a:off x="6186822" y="820853"/>
            <a:ext cx="100537" cy="160083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24"/>
          <p:cNvSpPr/>
          <p:nvPr/>
        </p:nvSpPr>
        <p:spPr>
          <a:xfrm>
            <a:off x="6194430" y="793836"/>
            <a:ext cx="168390" cy="49453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24"/>
          <p:cNvSpPr/>
          <p:nvPr/>
        </p:nvSpPr>
        <p:spPr>
          <a:xfrm>
            <a:off x="6113301" y="773729"/>
            <a:ext cx="111717" cy="155503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24"/>
          <p:cNvSpPr/>
          <p:nvPr/>
        </p:nvSpPr>
        <p:spPr>
          <a:xfrm>
            <a:off x="6117493" y="733591"/>
            <a:ext cx="164586" cy="50696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24"/>
          <p:cNvSpPr/>
          <p:nvPr/>
        </p:nvSpPr>
        <p:spPr>
          <a:xfrm>
            <a:off x="6368333" y="967041"/>
            <a:ext cx="110940" cy="140054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24"/>
          <p:cNvSpPr/>
          <p:nvPr/>
        </p:nvSpPr>
        <p:spPr>
          <a:xfrm>
            <a:off x="6320587" y="928922"/>
            <a:ext cx="56130" cy="168235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24"/>
          <p:cNvSpPr/>
          <p:nvPr/>
        </p:nvSpPr>
        <p:spPr>
          <a:xfrm>
            <a:off x="6330214" y="916500"/>
            <a:ext cx="166372" cy="55509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24"/>
          <p:cNvSpPr/>
          <p:nvPr/>
        </p:nvSpPr>
        <p:spPr>
          <a:xfrm>
            <a:off x="6260264" y="875586"/>
            <a:ext cx="56208" cy="165285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24"/>
          <p:cNvSpPr/>
          <p:nvPr/>
        </p:nvSpPr>
        <p:spPr>
          <a:xfrm>
            <a:off x="6269270" y="858274"/>
            <a:ext cx="167071" cy="56208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24"/>
          <p:cNvSpPr/>
          <p:nvPr/>
        </p:nvSpPr>
        <p:spPr>
          <a:xfrm>
            <a:off x="6191635" y="820853"/>
            <a:ext cx="65213" cy="162257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24"/>
          <p:cNvSpPr/>
          <p:nvPr/>
        </p:nvSpPr>
        <p:spPr>
          <a:xfrm>
            <a:off x="6194430" y="792206"/>
            <a:ext cx="167071" cy="5255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24"/>
          <p:cNvSpPr/>
          <p:nvPr/>
        </p:nvSpPr>
        <p:spPr>
          <a:xfrm>
            <a:off x="6118192" y="773729"/>
            <a:ext cx="76315" cy="157444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4"/>
          <p:cNvSpPr/>
          <p:nvPr/>
        </p:nvSpPr>
        <p:spPr>
          <a:xfrm>
            <a:off x="6116872" y="732815"/>
            <a:ext cx="164276" cy="51627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24"/>
          <p:cNvSpPr/>
          <p:nvPr/>
        </p:nvSpPr>
        <p:spPr>
          <a:xfrm>
            <a:off x="6070136" y="747876"/>
            <a:ext cx="350289" cy="281582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4"/>
          <p:cNvSpPr/>
          <p:nvPr/>
        </p:nvSpPr>
        <p:spPr>
          <a:xfrm>
            <a:off x="6195827" y="880400"/>
            <a:ext cx="71424" cy="110319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24"/>
          <p:cNvSpPr/>
          <p:nvPr/>
        </p:nvSpPr>
        <p:spPr>
          <a:xfrm>
            <a:off x="6254752" y="860370"/>
            <a:ext cx="225219" cy="258525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24"/>
          <p:cNvSpPr/>
          <p:nvPr/>
        </p:nvSpPr>
        <p:spPr>
          <a:xfrm>
            <a:off x="6172304" y="907495"/>
            <a:ext cx="20107" cy="21505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994528"/>
            <a:ext cx="257124" cy="29261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0" y="938362"/>
            <a:ext cx="161789" cy="328092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67" y="996790"/>
            <a:ext cx="205109" cy="267535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995011"/>
            <a:ext cx="228710" cy="295407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873212"/>
            <a:ext cx="124758" cy="215053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3" y="859433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0" y="931308"/>
            <a:ext cx="178869" cy="178486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27" y="790423"/>
            <a:ext cx="125379" cy="214432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2" y="776529"/>
            <a:ext cx="224285" cy="6762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711651"/>
            <a:ext cx="133530" cy="210628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680349"/>
            <a:ext cx="221102" cy="64904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3" y="642468"/>
            <a:ext cx="148281" cy="20379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592648"/>
            <a:ext cx="216676" cy="66845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927394"/>
            <a:ext cx="146961" cy="18066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799" y="869649"/>
            <a:ext cx="72821" cy="217227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857753"/>
            <a:ext cx="218307" cy="71037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0" y="789042"/>
            <a:ext cx="75615" cy="216528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0" y="774340"/>
            <a:ext cx="219005" cy="7158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710070"/>
            <a:ext cx="86640" cy="212413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1" y="678929"/>
            <a:ext cx="219005" cy="67932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4" y="640828"/>
            <a:ext cx="101235" cy="205892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0" y="591827"/>
            <a:ext cx="218307" cy="68786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6" y="618039"/>
            <a:ext cx="463785" cy="368385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49" y="789010"/>
            <a:ext cx="94325" cy="14487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1" y="777898"/>
            <a:ext cx="295941" cy="338883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819043"/>
            <a:ext cx="27094" cy="28493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90264" y="536826"/>
            <a:ext cx="29979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35055" y="526615"/>
            <a:ext cx="178042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90734" y="533186"/>
            <a:ext cx="302449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45576" y="599917"/>
            <a:ext cx="220742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94688" y="167527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89121" y="162264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96267" y="174092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96924" y="167247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935681" y="3127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870729" y="3033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1035223" y="3253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938255" y="3123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750487" y="2009155"/>
            <a:ext cx="363297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707971" y="1928427"/>
            <a:ext cx="461568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92574" y="2116820"/>
            <a:ext cx="235762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752087" y="2005515"/>
            <a:ext cx="359488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206488" y="4227428"/>
            <a:ext cx="291665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200921" y="4174792"/>
            <a:ext cx="37055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208067" y="4293070"/>
            <a:ext cx="189276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208724" y="4224626"/>
            <a:ext cx="288607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5"/>
          <p:cNvSpPr/>
          <p:nvPr/>
        </p:nvSpPr>
        <p:spPr>
          <a:xfrm>
            <a:off x="117407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5"/>
          <p:cNvSpPr/>
          <p:nvPr/>
        </p:nvSpPr>
        <p:spPr>
          <a:xfrm>
            <a:off x="2797967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5"/>
          <p:cNvSpPr/>
          <p:nvPr/>
        </p:nvSpPr>
        <p:spPr>
          <a:xfrm>
            <a:off x="2427621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5"/>
          <p:cNvSpPr/>
          <p:nvPr/>
        </p:nvSpPr>
        <p:spPr>
          <a:xfrm>
            <a:off x="4059511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5"/>
          <p:cNvSpPr/>
          <p:nvPr/>
        </p:nvSpPr>
        <p:spPr>
          <a:xfrm>
            <a:off x="368877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5"/>
          <p:cNvSpPr/>
          <p:nvPr/>
        </p:nvSpPr>
        <p:spPr>
          <a:xfrm>
            <a:off x="5312662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5"/>
          <p:cNvSpPr/>
          <p:nvPr/>
        </p:nvSpPr>
        <p:spPr>
          <a:xfrm>
            <a:off x="4941924" y="-169612"/>
            <a:ext cx="142964" cy="12504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5"/>
          <p:cNvSpPr/>
          <p:nvPr/>
        </p:nvSpPr>
        <p:spPr>
          <a:xfrm>
            <a:off x="6566206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5"/>
          <p:cNvSpPr/>
          <p:nvPr/>
        </p:nvSpPr>
        <p:spPr>
          <a:xfrm>
            <a:off x="6195500" y="-169612"/>
            <a:ext cx="142932" cy="12504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5"/>
          <p:cNvSpPr/>
          <p:nvPr/>
        </p:nvSpPr>
        <p:spPr>
          <a:xfrm>
            <a:off x="7819390" y="-169612"/>
            <a:ext cx="142539" cy="12504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5"/>
          <p:cNvSpPr/>
          <p:nvPr/>
        </p:nvSpPr>
        <p:spPr>
          <a:xfrm>
            <a:off x="7449044" y="-169612"/>
            <a:ext cx="142572" cy="12504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27520" y="6584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29692" y="6540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6241" y="6918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98868" y="7798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92549" y="7790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12119" y="8204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41765" y="5960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67554" y="6529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229593" y="10793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216221" y="10908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232263" y="11492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245610" y="10898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8018197" y="10438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90539" y="11954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8020328" y="11887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75285" y="9446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47647" y="10954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36076" y="8499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206716" y="9802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87357" y="7549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56930" y="8597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18998" y="9126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66279" y="9830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7470" y="9057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35564" y="11690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52499" y="10455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96475" y="11836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106521" y="9461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53631" y="10838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63987" y="8447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210700" y="9713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207884" y="7432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58597" y="8530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8041949" y="7614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5"/>
          <p:cNvSpPr/>
          <p:nvPr/>
        </p:nvSpPr>
        <p:spPr>
          <a:xfrm>
            <a:off x="7030019" y="6955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5"/>
          <p:cNvSpPr/>
          <p:nvPr/>
        </p:nvSpPr>
        <p:spPr>
          <a:xfrm>
            <a:off x="7042791" y="6786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5"/>
          <p:cNvSpPr/>
          <p:nvPr/>
        </p:nvSpPr>
        <p:spPr>
          <a:xfrm>
            <a:off x="7041755" y="7211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5"/>
          <p:cNvSpPr/>
          <p:nvPr/>
        </p:nvSpPr>
        <p:spPr>
          <a:xfrm>
            <a:off x="7028224" y="6956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5"/>
          <p:cNvSpPr/>
          <p:nvPr/>
        </p:nvSpPr>
        <p:spPr>
          <a:xfrm>
            <a:off x="7322100" y="6164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5"/>
          <p:cNvSpPr/>
          <p:nvPr/>
        </p:nvSpPr>
        <p:spPr>
          <a:xfrm>
            <a:off x="7325138" y="6422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5"/>
          <p:cNvSpPr/>
          <p:nvPr/>
        </p:nvSpPr>
        <p:spPr>
          <a:xfrm>
            <a:off x="7319615" y="6155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5"/>
          <p:cNvSpPr/>
          <p:nvPr/>
        </p:nvSpPr>
        <p:spPr>
          <a:xfrm>
            <a:off x="7342465" y="6686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5"/>
          <p:cNvSpPr/>
          <p:nvPr/>
        </p:nvSpPr>
        <p:spPr>
          <a:xfrm>
            <a:off x="7394240" y="7067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5"/>
          <p:cNvSpPr/>
          <p:nvPr/>
        </p:nvSpPr>
        <p:spPr>
          <a:xfrm>
            <a:off x="7661538" y="10013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5"/>
          <p:cNvSpPr/>
          <p:nvPr/>
        </p:nvSpPr>
        <p:spPr>
          <a:xfrm>
            <a:off x="7515532" y="9948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5"/>
          <p:cNvSpPr/>
          <p:nvPr/>
        </p:nvSpPr>
        <p:spPr>
          <a:xfrm>
            <a:off x="7326380" y="8225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5"/>
          <p:cNvSpPr/>
          <p:nvPr/>
        </p:nvSpPr>
        <p:spPr>
          <a:xfrm>
            <a:off x="7414467" y="9408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5"/>
          <p:cNvSpPr/>
          <p:nvPr/>
        </p:nvSpPr>
        <p:spPr>
          <a:xfrm>
            <a:off x="7432347" y="9621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5"/>
          <p:cNvSpPr/>
          <p:nvPr/>
        </p:nvSpPr>
        <p:spPr>
          <a:xfrm>
            <a:off x="7351025" y="8363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5"/>
          <p:cNvSpPr/>
          <p:nvPr/>
        </p:nvSpPr>
        <p:spPr>
          <a:xfrm>
            <a:off x="7538935" y="10151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5"/>
          <p:cNvSpPr/>
          <p:nvPr/>
        </p:nvSpPr>
        <p:spPr>
          <a:xfrm>
            <a:off x="7707791" y="10257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5"/>
          <p:cNvSpPr/>
          <p:nvPr/>
        </p:nvSpPr>
        <p:spPr>
          <a:xfrm>
            <a:off x="7666509" y="10001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5"/>
          <p:cNvSpPr/>
          <p:nvPr/>
        </p:nvSpPr>
        <p:spPr>
          <a:xfrm>
            <a:off x="7519882" y="9941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5"/>
          <p:cNvSpPr/>
          <p:nvPr/>
        </p:nvSpPr>
        <p:spPr>
          <a:xfrm>
            <a:off x="7326380" y="8206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5"/>
          <p:cNvSpPr/>
          <p:nvPr/>
        </p:nvSpPr>
        <p:spPr>
          <a:xfrm>
            <a:off x="7417574" y="9395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5"/>
          <p:cNvSpPr/>
          <p:nvPr/>
        </p:nvSpPr>
        <p:spPr>
          <a:xfrm>
            <a:off x="7726844" y="10875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5"/>
          <p:cNvSpPr/>
          <p:nvPr/>
        </p:nvSpPr>
        <p:spPr>
          <a:xfrm>
            <a:off x="7534033" y="10803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5"/>
          <p:cNvSpPr/>
          <p:nvPr/>
        </p:nvSpPr>
        <p:spPr>
          <a:xfrm>
            <a:off x="7315335" y="8659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5"/>
          <p:cNvSpPr/>
          <p:nvPr/>
        </p:nvSpPr>
        <p:spPr>
          <a:xfrm>
            <a:off x="7421302" y="10136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37" y="8632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2" y="7181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57" y="9845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09" y="8638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6844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6807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19" y="7473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6826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174475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3117100"/>
            <a:ext cx="29538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1680150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371600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ECC6"/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10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29" name="Google Shape;929;p10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3" name="Google Shape;93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4" name="Google Shape;934;p10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10"/>
          <p:cNvSpPr txBox="1">
            <a:spLocks noGrp="1"/>
          </p:cNvSpPr>
          <p:nvPr>
            <p:ph type="title"/>
          </p:nvPr>
        </p:nvSpPr>
        <p:spPr>
          <a:xfrm>
            <a:off x="1534625" y="679925"/>
            <a:ext cx="3180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656225"/>
            <a:ext cx="68553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3211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10485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251901"/>
            <a:ext cx="6327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229782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349229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rId5" action="ppaction://hlinksldjump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10485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15388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rId5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253262"/>
            <a:ext cx="630900" cy="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rId6" action="ppaction://hlinksldjump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229602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27355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rId6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2386096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349049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39306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rId7" action="ppaction://hlinksldjump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363212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66854" y="612099"/>
            <a:ext cx="251925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75694" y="600540"/>
            <a:ext cx="158518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81532" y="646460"/>
            <a:ext cx="200962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82452" y="615733"/>
            <a:ext cx="224086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68070" y="852267"/>
            <a:ext cx="122236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831030" y="1000467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77314" y="969310"/>
            <a:ext cx="175253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88760" y="778229"/>
            <a:ext cx="122844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52228" y="925730"/>
            <a:ext cx="21975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808199" y="703885"/>
            <a:ext cx="13083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61247" y="833924"/>
            <a:ext cx="216632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32579" y="623248"/>
            <a:ext cx="145283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81602" y="735825"/>
            <a:ext cx="212296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90798" y="949363"/>
            <a:ext cx="143990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91589" y="835964"/>
            <a:ext cx="71348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834083" y="995852"/>
            <a:ext cx="213893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13286" y="762828"/>
            <a:ext cx="74087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54694" y="921207"/>
            <a:ext cx="214578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31039" y="686558"/>
            <a:ext cx="84888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62401" y="831404"/>
            <a:ext cx="214578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55610" y="605151"/>
            <a:ext cx="99188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80993" y="733605"/>
            <a:ext cx="213893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631610" y="637488"/>
            <a:ext cx="45440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71339" y="726134"/>
            <a:ext cx="92418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51099" y="802812"/>
            <a:ext cx="289958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8722" y="721155"/>
            <a:ext cx="26546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2" y="764671"/>
            <a:ext cx="88017" cy="7374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762125"/>
            <a:ext cx="80634" cy="75874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801244"/>
            <a:ext cx="33796" cy="27725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5" y="808291"/>
            <a:ext cx="78419" cy="7841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807443"/>
            <a:ext cx="91134" cy="806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59" y="852551"/>
            <a:ext cx="31089" cy="26002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3" y="565099"/>
            <a:ext cx="231485" cy="2592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6" y="659365"/>
            <a:ext cx="65213" cy="161180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77" y="744631"/>
            <a:ext cx="375609" cy="268552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49" y="771183"/>
            <a:ext cx="380203" cy="19194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7" y="824302"/>
            <a:ext cx="306787" cy="224094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747974"/>
            <a:ext cx="355102" cy="270766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951220"/>
            <a:ext cx="138546" cy="227867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4" y="995056"/>
            <a:ext cx="243871" cy="101466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4" y="1053031"/>
            <a:ext cx="157413" cy="215317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3" y="837488"/>
            <a:ext cx="138793" cy="227867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6" y="880715"/>
            <a:ext cx="244117" cy="101958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725046"/>
            <a:ext cx="136988" cy="229671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4" y="756651"/>
            <a:ext cx="242395" cy="84978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397" y="620107"/>
            <a:ext cx="133297" cy="227621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0" y="634617"/>
            <a:ext cx="238621" cy="7423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814281"/>
            <a:ext cx="81290" cy="142888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6" y="852957"/>
            <a:ext cx="333201" cy="39684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821194"/>
            <a:ext cx="35190" cy="22803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044175"/>
            <a:ext cx="108360" cy="217614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79" y="950966"/>
            <a:ext cx="72513" cy="22917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27" y="990279"/>
            <a:ext cx="219017" cy="104090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838183"/>
            <a:ext cx="75466" cy="230082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4" y="876211"/>
            <a:ext cx="218935" cy="104008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723262"/>
            <a:ext cx="73334" cy="231394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19" y="752495"/>
            <a:ext cx="225579" cy="88670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615979"/>
            <a:ext cx="76943" cy="230164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0" y="630975"/>
            <a:ext cx="230665" cy="7612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6" y="599945"/>
            <a:ext cx="402269" cy="4837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210019" y="4081162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4289965"/>
            <a:ext cx="453612" cy="300440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4373584"/>
            <a:ext cx="326002" cy="208813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0" y="4290364"/>
            <a:ext cx="425607" cy="302978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5" y="4343528"/>
            <a:ext cx="431951" cy="223948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208257" y="4081920"/>
            <a:ext cx="323633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232926" y="4097937"/>
            <a:ext cx="28982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98430" y="4028226"/>
            <a:ext cx="190138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227592" y="4068388"/>
            <a:ext cx="296898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4059833"/>
            <a:ext cx="237098" cy="187247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2" y="4053813"/>
            <a:ext cx="169213" cy="179724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79" y="4058425"/>
            <a:ext cx="216161" cy="190328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6" y="4099755"/>
            <a:ext cx="230209" cy="183350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169612"/>
            <a:ext cx="8819708" cy="5143516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8003720" y="506009"/>
            <a:ext cx="86377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8005892" y="501628"/>
            <a:ext cx="79132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22441" y="539441"/>
            <a:ext cx="33166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75068" y="627423"/>
            <a:ext cx="76959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68749" y="626610"/>
            <a:ext cx="89436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8319" y="668067"/>
            <a:ext cx="3051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117965" y="443689"/>
            <a:ext cx="227173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43754" y="500515"/>
            <a:ext cx="63998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305793" y="926975"/>
            <a:ext cx="368612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92421" y="938449"/>
            <a:ext cx="373120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308463" y="996865"/>
            <a:ext cx="301072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321810" y="937404"/>
            <a:ext cx="348487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94397" y="891485"/>
            <a:ext cx="135966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66739" y="1043058"/>
            <a:ext cx="239328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96528" y="1036382"/>
            <a:ext cx="154481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51485" y="792236"/>
            <a:ext cx="136207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223847" y="943097"/>
            <a:ext cx="239570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212276" y="697553"/>
            <a:ext cx="134436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82916" y="827882"/>
            <a:ext cx="237879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63557" y="602519"/>
            <a:ext cx="130814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333130" y="707326"/>
            <a:ext cx="234176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95198" y="760260"/>
            <a:ext cx="79776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8042479" y="830696"/>
            <a:ext cx="326994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23670" y="753380"/>
            <a:ext cx="34535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111764" y="1016691"/>
            <a:ext cx="106341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28699" y="893152"/>
            <a:ext cx="71163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72675" y="1031292"/>
            <a:ext cx="214937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82721" y="793719"/>
            <a:ext cx="74061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229831" y="931491"/>
            <a:ext cx="214856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40187" y="692376"/>
            <a:ext cx="71968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86900" y="818999"/>
            <a:ext cx="221377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84084" y="590806"/>
            <a:ext cx="7551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334797" y="700698"/>
            <a:ext cx="226368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118149" y="609048"/>
            <a:ext cx="394775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7"/>
          <p:cNvSpPr/>
          <p:nvPr/>
        </p:nvSpPr>
        <p:spPr>
          <a:xfrm>
            <a:off x="7106219" y="543129"/>
            <a:ext cx="231129" cy="249285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7"/>
          <p:cNvSpPr/>
          <p:nvPr/>
        </p:nvSpPr>
        <p:spPr>
          <a:xfrm>
            <a:off x="7118991" y="526284"/>
            <a:ext cx="213387" cy="246731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7"/>
          <p:cNvSpPr/>
          <p:nvPr/>
        </p:nvSpPr>
        <p:spPr>
          <a:xfrm>
            <a:off x="7117955" y="568741"/>
            <a:ext cx="202756" cy="221878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7"/>
          <p:cNvSpPr/>
          <p:nvPr/>
        </p:nvSpPr>
        <p:spPr>
          <a:xfrm>
            <a:off x="7104424" y="543267"/>
            <a:ext cx="214423" cy="25101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7"/>
          <p:cNvSpPr/>
          <p:nvPr/>
        </p:nvSpPr>
        <p:spPr>
          <a:xfrm>
            <a:off x="7398300" y="464014"/>
            <a:ext cx="298231" cy="209245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7"/>
          <p:cNvSpPr/>
          <p:nvPr/>
        </p:nvSpPr>
        <p:spPr>
          <a:xfrm>
            <a:off x="7401338" y="489833"/>
            <a:ext cx="264404" cy="193574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7"/>
          <p:cNvSpPr/>
          <p:nvPr/>
        </p:nvSpPr>
        <p:spPr>
          <a:xfrm>
            <a:off x="7395815" y="463185"/>
            <a:ext cx="297679" cy="21041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7"/>
          <p:cNvSpPr/>
          <p:nvPr/>
        </p:nvSpPr>
        <p:spPr>
          <a:xfrm>
            <a:off x="7418665" y="516274"/>
            <a:ext cx="334267" cy="114874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7"/>
          <p:cNvSpPr/>
          <p:nvPr/>
        </p:nvSpPr>
        <p:spPr>
          <a:xfrm>
            <a:off x="7470440" y="554313"/>
            <a:ext cx="350698" cy="334751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7"/>
          <p:cNvSpPr/>
          <p:nvPr/>
        </p:nvSpPr>
        <p:spPr>
          <a:xfrm>
            <a:off x="7737738" y="848958"/>
            <a:ext cx="106038" cy="104036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7"/>
          <p:cNvSpPr/>
          <p:nvPr/>
        </p:nvSpPr>
        <p:spPr>
          <a:xfrm>
            <a:off x="7591732" y="842469"/>
            <a:ext cx="104795" cy="105278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7"/>
          <p:cNvSpPr/>
          <p:nvPr/>
        </p:nvSpPr>
        <p:spPr>
          <a:xfrm>
            <a:off x="7402580" y="670155"/>
            <a:ext cx="111630" cy="91057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7"/>
          <p:cNvSpPr/>
          <p:nvPr/>
        </p:nvSpPr>
        <p:spPr>
          <a:xfrm>
            <a:off x="7490667" y="788414"/>
            <a:ext cx="107280" cy="101205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7"/>
          <p:cNvSpPr/>
          <p:nvPr/>
        </p:nvSpPr>
        <p:spPr>
          <a:xfrm>
            <a:off x="7508547" y="809746"/>
            <a:ext cx="40731" cy="43975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7"/>
          <p:cNvSpPr/>
          <p:nvPr/>
        </p:nvSpPr>
        <p:spPr>
          <a:xfrm>
            <a:off x="7427225" y="683962"/>
            <a:ext cx="48739" cy="4376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7"/>
          <p:cNvSpPr/>
          <p:nvPr/>
        </p:nvSpPr>
        <p:spPr>
          <a:xfrm>
            <a:off x="7615135" y="862766"/>
            <a:ext cx="43216" cy="50672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7"/>
          <p:cNvSpPr/>
          <p:nvPr/>
        </p:nvSpPr>
        <p:spPr>
          <a:xfrm>
            <a:off x="7783991" y="873328"/>
            <a:ext cx="40731" cy="45908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7"/>
          <p:cNvSpPr/>
          <p:nvPr/>
        </p:nvSpPr>
        <p:spPr>
          <a:xfrm>
            <a:off x="7742709" y="847716"/>
            <a:ext cx="98030" cy="10555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7"/>
          <p:cNvSpPr/>
          <p:nvPr/>
        </p:nvSpPr>
        <p:spPr>
          <a:xfrm>
            <a:off x="7596082" y="841779"/>
            <a:ext cx="97408" cy="106797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7"/>
          <p:cNvSpPr/>
          <p:nvPr/>
        </p:nvSpPr>
        <p:spPr>
          <a:xfrm>
            <a:off x="7402580" y="668222"/>
            <a:ext cx="111630" cy="9305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7"/>
          <p:cNvSpPr/>
          <p:nvPr/>
        </p:nvSpPr>
        <p:spPr>
          <a:xfrm>
            <a:off x="7493774" y="787171"/>
            <a:ext cx="99272" cy="103345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7"/>
          <p:cNvSpPr/>
          <p:nvPr/>
        </p:nvSpPr>
        <p:spPr>
          <a:xfrm>
            <a:off x="7803044" y="935184"/>
            <a:ext cx="21677" cy="24231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7"/>
          <p:cNvSpPr/>
          <p:nvPr/>
        </p:nvSpPr>
        <p:spPr>
          <a:xfrm>
            <a:off x="7610233" y="927936"/>
            <a:ext cx="23472" cy="25336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7"/>
          <p:cNvSpPr/>
          <p:nvPr/>
        </p:nvSpPr>
        <p:spPr>
          <a:xfrm>
            <a:off x="7391535" y="713510"/>
            <a:ext cx="32101" cy="18985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7"/>
          <p:cNvSpPr/>
          <p:nvPr/>
        </p:nvSpPr>
        <p:spPr>
          <a:xfrm>
            <a:off x="7497502" y="861247"/>
            <a:ext cx="33344" cy="34103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787049"/>
            <a:ext cx="273633" cy="443536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2" y="641939"/>
            <a:ext cx="257665" cy="590423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7" y="908388"/>
            <a:ext cx="218787" cy="325809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09" y="787688"/>
            <a:ext cx="263913" cy="447107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608298"/>
            <a:ext cx="510768" cy="3423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604582"/>
            <a:ext cx="647932" cy="325908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19" y="671119"/>
            <a:ext cx="302791" cy="295757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606495"/>
            <a:ext cx="508190" cy="34544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639706" y="4086803"/>
            <a:ext cx="423218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574754" y="3992760"/>
            <a:ext cx="537697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739248" y="4212226"/>
            <a:ext cx="274648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642280" y="4082562"/>
            <a:ext cx="418780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3" r:id="rId9"/>
    <p:sldLayoutId id="2147483668" r:id="rId10"/>
    <p:sldLayoutId id="2147483669" r:id="rId11"/>
    <p:sldLayoutId id="2147483670" r:id="rId12"/>
    <p:sldLayoutId id="2147483671" r:id="rId13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9"/>
          <p:cNvSpPr/>
          <p:nvPr/>
        </p:nvSpPr>
        <p:spPr>
          <a:xfrm rot="517218">
            <a:off x="660879" y="5709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2" name="Google Shape;30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9447" y="85875"/>
            <a:ext cx="2300560" cy="201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3" name="Google Shape;30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958" y="3216166"/>
            <a:ext cx="1947041" cy="1524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2;p44"/>
          <p:cNvSpPr txBox="1">
            <a:spLocks noGrp="1"/>
          </p:cNvSpPr>
          <p:nvPr>
            <p:ph type="ctrTitle"/>
          </p:nvPr>
        </p:nvSpPr>
        <p:spPr>
          <a:xfrm>
            <a:off x="-241871" y="1181479"/>
            <a:ext cx="9643080" cy="10096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bg1"/>
                </a:solidFill>
              </a:rPr>
              <a:t>Luyện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tư</a:t>
            </a:r>
            <a:r>
              <a:rPr lang="en-US" dirty="0" smtClean="0">
                <a:solidFill>
                  <a:schemeClr val="bg1"/>
                </a:solidFill>
              </a:rPr>
              <a:t>̀ </a:t>
            </a:r>
            <a:r>
              <a:rPr lang="en-US" dirty="0" err="1" smtClean="0">
                <a:solidFill>
                  <a:schemeClr val="bg1"/>
                </a:solidFill>
              </a:rPr>
              <a:t>va</a:t>
            </a:r>
            <a:r>
              <a:rPr lang="en-US" dirty="0" smtClean="0">
                <a:solidFill>
                  <a:schemeClr val="bg1"/>
                </a:solidFill>
              </a:rPr>
              <a:t>̀ </a:t>
            </a:r>
            <a:r>
              <a:rPr lang="en-US" dirty="0" err="1" smtClean="0">
                <a:solidFill>
                  <a:schemeClr val="bg1"/>
                </a:solidFill>
              </a:rPr>
              <a:t>câu</a:t>
            </a:r>
            <a:endParaRPr dirty="0"/>
          </a:p>
        </p:txBody>
      </p:sp>
      <p:sp>
        <p:nvSpPr>
          <p:cNvPr id="11" name="Google Shape;343;p44"/>
          <p:cNvSpPr txBox="1">
            <a:spLocks noGrp="1"/>
          </p:cNvSpPr>
          <p:nvPr>
            <p:ph type="subTitle" idx="1"/>
          </p:nvPr>
        </p:nvSpPr>
        <p:spPr>
          <a:xfrm>
            <a:off x="862963" y="2488480"/>
            <a:ext cx="7433412" cy="570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/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794735" y="3240450"/>
            <a:ext cx="780988" cy="1380104"/>
          </a:xfrm>
          <a:prstGeom prst="rect">
            <a:avLst/>
          </a:prstGeom>
          <a:noFill/>
          <a:ln>
            <a:noFill/>
          </a:ln>
        </p:spPr>
      </p:pic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5"/>
          <a:stretch>
            <a:fillRect/>
          </a:stretch>
        </p:blipFill>
        <p:spPr>
          <a:xfrm>
            <a:off x="685800" y="392025"/>
            <a:ext cx="3625250" cy="412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48" y="392024"/>
            <a:ext cx="3862552" cy="412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979711" y="3930502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con </a:t>
            </a:r>
            <a:r>
              <a:rPr lang="en-US" altLang="en-US" sz="2400" dirty="0" err="1">
                <a:solidFill>
                  <a:srgbClr val="FF0000"/>
                </a:solidFill>
              </a:rPr>
              <a:t>vạc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988583" y="3986621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</a:rPr>
              <a:t>cò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bợ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03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Text Box 4"/>
          <p:cNvSpPr txBox="1">
            <a:spLocks noChangeArrowheads="1"/>
          </p:cNvSpPr>
          <p:nvPr/>
        </p:nvSpPr>
        <p:spPr bwMode="auto">
          <a:xfrm>
            <a:off x="801274" y="699177"/>
            <a:ext cx="779899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moät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gaïch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VNI-Times" pitchFamily="2" charset="0"/>
              </a:rPr>
              <a:t>döôùi</a:t>
            </a:r>
            <a:r>
              <a:rPr lang="en-US" altLang="en-US" sz="2800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?”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6141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944481" y="1145559"/>
            <a:ext cx="72236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0" name="Oval 14"/>
          <p:cNvSpPr>
            <a:spLocks noChangeArrowheads="1"/>
          </p:cNvSpPr>
          <p:nvPr/>
        </p:nvSpPr>
        <p:spPr bwMode="auto">
          <a:xfrm>
            <a:off x="1195867" y="2038858"/>
            <a:ext cx="6927522" cy="2068096"/>
          </a:xfrm>
          <a:prstGeom prst="ellipse">
            <a:avLst/>
          </a:prstGeom>
          <a:solidFill>
            <a:srgbClr val="FFFF99"/>
          </a:solidFill>
          <a:ln w="38100">
            <a:solidFill>
              <a:srgbClr val="80008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6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49" grpId="1"/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Text Box 6"/>
          <p:cNvSpPr txBox="1">
            <a:spLocks noChangeArrowheads="1"/>
          </p:cNvSpPr>
          <p:nvPr/>
        </p:nvSpPr>
        <p:spPr bwMode="auto">
          <a:xfrm>
            <a:off x="724907" y="435268"/>
            <a:ext cx="795029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</a:t>
            </a:r>
            <a:endParaRPr lang="en-US" altLang="en-US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b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II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                                       c)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196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873339" y="3301112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3346824"/>
            <a:ext cx="1271984" cy="1387915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524231" y="1451738"/>
            <a:ext cx="8066792" cy="19843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a)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II</a:t>
            </a:r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b,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kỳ</a:t>
            </a:r>
            <a:r>
              <a:rPr lang="en-US" altLang="en-US" sz="2800" dirty="0"/>
              <a:t> 2 </a:t>
            </a: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thúc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cuối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5</a:t>
            </a:r>
            <a:r>
              <a:rPr lang="en-US" altLang="en-US" sz="2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  </a:t>
            </a:r>
            <a:r>
              <a:rPr lang="en-US" altLang="en-US" sz="2800" dirty="0" err="1">
                <a:solidFill>
                  <a:srgbClr val="0000FF"/>
                </a:solidFill>
              </a:rPr>
              <a:t>c,Đầu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</a:rPr>
              <a:t> 6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nghỉ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hè</a:t>
            </a:r>
            <a:r>
              <a:rPr lang="en-US" altLang="en-US" sz="2800" dirty="0"/>
              <a:t>.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351697" y="693783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Củng</a:t>
            </a:r>
            <a:r>
              <a:rPr lang="en-US" sz="3600" dirty="0" smtClean="0"/>
              <a:t> </a:t>
            </a:r>
            <a:r>
              <a:rPr lang="en-US" sz="3600" dirty="0" err="1" smtClean="0"/>
              <a:t>cố</a:t>
            </a:r>
            <a:r>
              <a:rPr lang="en-US" sz="3600" dirty="0" smtClean="0"/>
              <a:t>: 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hóa</a:t>
            </a:r>
            <a:r>
              <a:rPr lang="en-US" sz="2400" dirty="0" smtClean="0"/>
              <a:t> là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 smtClean="0"/>
              <a:t>Bô</a:t>
            </a:r>
            <a:r>
              <a:rPr lang="en-US" sz="2400" dirty="0" smtClean="0"/>
              <a:t>̣ </a:t>
            </a:r>
            <a:r>
              <a:rPr lang="en-US" sz="2400" dirty="0" err="1" smtClean="0"/>
              <a:t>phận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̉ </a:t>
            </a:r>
            <a:r>
              <a:rPr lang="en-US" sz="2400" dirty="0" err="1" smtClean="0"/>
              <a:t>lời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hỏi</a:t>
            </a:r>
            <a:r>
              <a:rPr lang="en-US" sz="2400" dirty="0" smtClean="0"/>
              <a:t> 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nào</a:t>
            </a:r>
            <a:r>
              <a:rPr lang="en-US" sz="2400" dirty="0" smtClean="0"/>
              <a:t>? </a:t>
            </a:r>
            <a:r>
              <a:rPr lang="en-US" sz="2400" dirty="0" err="1" smtClean="0"/>
              <a:t>nêu</a:t>
            </a:r>
            <a:r>
              <a:rPr lang="en-US" sz="2400" dirty="0" smtClean="0"/>
              <a:t> ý chỉ </a:t>
            </a:r>
            <a:r>
              <a:rPr lang="en-US" sz="2400" dirty="0" err="1" smtClean="0"/>
              <a:t>gi</a:t>
            </a:r>
            <a:r>
              <a:rPr lang="en-US" sz="2400" dirty="0" smtClean="0"/>
              <a:t>̀?</a:t>
            </a:r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02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1" name="Google Shape;5501;p64"/>
          <p:cNvSpPr txBox="1">
            <a:spLocks noGrp="1"/>
          </p:cNvSpPr>
          <p:nvPr>
            <p:ph type="ctrTitle"/>
          </p:nvPr>
        </p:nvSpPr>
        <p:spPr>
          <a:xfrm>
            <a:off x="4323305" y="1815075"/>
            <a:ext cx="3751475" cy="10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/>
              <a:t>Chào tạm biệt !</a:t>
            </a:r>
            <a:endParaRPr sz="4800" dirty="0"/>
          </a:p>
        </p:txBody>
      </p:sp>
      <p:sp>
        <p:nvSpPr>
          <p:cNvPr id="5503" name="Google Shape;5503;p64"/>
          <p:cNvSpPr txBox="1"/>
          <p:nvPr/>
        </p:nvSpPr>
        <p:spPr>
          <a:xfrm>
            <a:off x="4323305" y="4242425"/>
            <a:ext cx="3617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04" name="Google Shape;550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86930" y="735374"/>
            <a:ext cx="3825727" cy="3901952"/>
          </a:xfrm>
          <a:prstGeom prst="rect">
            <a:avLst/>
          </a:prstGeom>
          <a:noFill/>
          <a:ln>
            <a:noFill/>
          </a:ln>
        </p:spPr>
      </p:pic>
      <p:sp>
        <p:nvSpPr>
          <p:cNvPr id="5536" name="Google Shape;5536;p6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6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6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39" name="Google Shape;5539;p6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6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1" name="Google Shape;5541;p6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6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3" name="Google Shape;5543;p6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6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5" name="Google Shape;5545;p6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6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7" name="Google Shape;5547;p6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6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549" name="Google Shape;5549;p6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6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6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6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232656" y="3551583"/>
            <a:ext cx="3895324" cy="1053547"/>
          </a:xfrm>
          <a:prstGeom prst="rect">
            <a:avLst/>
          </a:prstGeom>
          <a:solidFill>
            <a:srgbClr val="FBFAF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1"/>
          <p:cNvSpPr txBox="1">
            <a:spLocks noGrp="1"/>
          </p:cNvSpPr>
          <p:nvPr>
            <p:ph type="title" idx="3"/>
          </p:nvPr>
        </p:nvSpPr>
        <p:spPr>
          <a:xfrm>
            <a:off x="1473402" y="1032385"/>
            <a:ext cx="94815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uFill>
                  <a:noFill/>
                </a:uFill>
                <a:latin typeface="Grand Hotel" panose="020B0604020202020204" charset="0"/>
                <a:ea typeface="Cambria" panose="02040503050406030204" pitchFamily="18" charset="0"/>
                <a:hlinkClick r:id="rId3" action="ppaction://hlinksldjump"/>
              </a:rPr>
              <a:t>01</a:t>
            </a:r>
            <a:endParaRPr dirty="0">
              <a:solidFill>
                <a:schemeClr val="accent5">
                  <a:lumMod val="75000"/>
                </a:schemeClr>
              </a:solidFill>
              <a:latin typeface="Grand Hotel" panose="020B0604020202020204" charset="0"/>
              <a:ea typeface="Cambria" panose="02040503050406030204" pitchFamily="18" charset="0"/>
            </a:endParaRPr>
          </a:p>
        </p:txBody>
      </p:sp>
      <p:sp>
        <p:nvSpPr>
          <p:cNvPr id="3080" name="Google Shape;3080;p31"/>
          <p:cNvSpPr txBox="1">
            <a:spLocks noGrp="1"/>
          </p:cNvSpPr>
          <p:nvPr>
            <p:ph type="title" idx="6"/>
          </p:nvPr>
        </p:nvSpPr>
        <p:spPr>
          <a:xfrm>
            <a:off x="1473402" y="1801375"/>
            <a:ext cx="6309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uFill>
                  <a:noFill/>
                </a:uFill>
                <a:hlinkClick r:id="rId4" action="ppaction://hlinksldjump"/>
              </a:rPr>
              <a:t>02</a:t>
            </a:r>
            <a:endParaRPr dirty="0"/>
          </a:p>
        </p:txBody>
      </p:sp>
      <p:sp>
        <p:nvSpPr>
          <p:cNvPr id="3084" name="Google Shape;3084;p3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3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3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7" name="Google Shape;3087;p3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3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89" name="Google Shape;3089;p3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0" name="Google Shape;3090;p3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1" name="Google Shape;3091;p3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3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3" name="Google Shape;3093;p3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4" name="Google Shape;3094;p3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5" name="Google Shape;3095;p3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3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097" name="Google Shape;3097;p3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8" name="Google Shape;3098;p3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3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0" name="Google Shape;3100;p3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7477" y="1101817"/>
            <a:ext cx="5232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Nhận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biết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hiện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tượng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600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hóa</a:t>
            </a:r>
            <a:r>
              <a:rPr lang="en-US" altLang="en-US" sz="16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4104" y="1881277"/>
            <a:ext cx="6443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tập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đặt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̣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phận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?;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̉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lời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hỏi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nào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/>
      <p:bldP spid="2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36"/>
          <p:cNvSpPr txBox="1">
            <a:spLocks noGrp="1"/>
          </p:cNvSpPr>
          <p:nvPr>
            <p:ph type="title" idx="2"/>
          </p:nvPr>
        </p:nvSpPr>
        <p:spPr>
          <a:xfrm>
            <a:off x="557083" y="2482314"/>
            <a:ext cx="4526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mbria" panose="02040503050406030204" pitchFamily="18" charset="0"/>
                <a:ea typeface="Cambria" panose="02040503050406030204" pitchFamily="18" charset="0"/>
              </a:rPr>
              <a:t>LUYỆN TẬP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79" name="Google Shape;3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100" y="933262"/>
            <a:ext cx="3321875" cy="3388052"/>
          </a:xfrm>
          <a:prstGeom prst="rect">
            <a:avLst/>
          </a:prstGeom>
          <a:noFill/>
          <a:ln>
            <a:noFill/>
          </a:ln>
        </p:spPr>
      </p:pic>
      <p:sp>
        <p:nvSpPr>
          <p:cNvPr id="3380" name="Google Shape;3380;p36"/>
          <p:cNvSpPr/>
          <p:nvPr/>
        </p:nvSpPr>
        <p:spPr>
          <a:xfrm rot="5400000">
            <a:off x="2313601" y="815325"/>
            <a:ext cx="1308600" cy="1486500"/>
          </a:xfrm>
          <a:prstGeom prst="snip1Rect">
            <a:avLst>
              <a:gd name="adj" fmla="val 32727"/>
            </a:avLst>
          </a:prstGeom>
          <a:solidFill>
            <a:schemeClr val="accent4"/>
          </a:solidFill>
          <a:ln>
            <a:noFill/>
          </a:ln>
          <a:effectLst>
            <a:outerShdw blurRad="42863" dist="57150" dir="846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36"/>
          <p:cNvSpPr/>
          <p:nvPr/>
        </p:nvSpPr>
        <p:spPr>
          <a:xfrm rot="4573665">
            <a:off x="3279346" y="1681436"/>
            <a:ext cx="407725" cy="521449"/>
          </a:xfrm>
          <a:custGeom>
            <a:avLst/>
            <a:gdLst/>
            <a:ahLst/>
            <a:cxnLst/>
            <a:rect l="l" t="t" r="r" b="b"/>
            <a:pathLst>
              <a:path w="7520" h="8368" extrusionOk="0">
                <a:moveTo>
                  <a:pt x="514" y="5248"/>
                </a:moveTo>
                <a:cubicBezTo>
                  <a:pt x="156" y="5081"/>
                  <a:pt x="0" y="4662"/>
                  <a:pt x="156" y="4304"/>
                </a:cubicBezTo>
                <a:lnTo>
                  <a:pt x="2116" y="1"/>
                </a:lnTo>
                <a:lnTo>
                  <a:pt x="7519" y="83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47625" dir="984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36"/>
          <p:cNvSpPr txBox="1">
            <a:spLocks noGrp="1"/>
          </p:cNvSpPr>
          <p:nvPr>
            <p:ph type="title"/>
          </p:nvPr>
        </p:nvSpPr>
        <p:spPr>
          <a:xfrm flipH="1">
            <a:off x="1929000" y="860450"/>
            <a:ext cx="20313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383" name="Google Shape;3383;p36"/>
          <p:cNvSpPr/>
          <p:nvPr/>
        </p:nvSpPr>
        <p:spPr>
          <a:xfrm rot="517218">
            <a:off x="2067729" y="682350"/>
            <a:ext cx="794686" cy="68674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3385" name="Google Shape;3385;p36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4" name="Google Shape;3444;p36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3445" name="Google Shape;3445;p36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6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6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6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36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36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36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6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6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6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6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6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6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36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4" name="Google Shape;3484;p36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3485" name="Google Shape;3485;p36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6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36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36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9" name="Google Shape;3489;p36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6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6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6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6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6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6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6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6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6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6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6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6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6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6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6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6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6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6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6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6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6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1" name="Google Shape;3511;p36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36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36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4" name="Google Shape;3514;p36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36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6" name="Google Shape;3516;p36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36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18" name="Google Shape;3518;p36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6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0" name="Google Shape;3520;p36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36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2" name="Google Shape;3522;p36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6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524" name="Google Shape;3524;p36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36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36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36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61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61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61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4" name="Google Shape;5404;p61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61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6" name="Google Shape;5406;p61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61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08" name="Google Shape;5408;p61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61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0" name="Google Shape;5410;p61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61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2" name="Google Shape;5412;p61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61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414" name="Google Shape;5414;p61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61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61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61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29" name="Google Shape;5429;p61"/>
          <p:cNvPicPr preferRelativeResize="0"/>
          <p:nvPr/>
        </p:nvPicPr>
        <p:blipFill rotWithShape="1">
          <a:blip r:embed="rId9">
            <a:alphaModFix/>
          </a:blip>
          <a:srcRect l="-1560" r="1559"/>
          <a:stretch/>
        </p:blipFill>
        <p:spPr>
          <a:xfrm>
            <a:off x="7748751" y="3862307"/>
            <a:ext cx="1322123" cy="107361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326019" y="1578188"/>
            <a:ext cx="662243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7439" y="4092788"/>
            <a:ext cx="1124565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056980" y="4397588"/>
            <a:ext cx="2748936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410699" y="4016588"/>
            <a:ext cx="4685687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893036" y="1654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38187" y="406669"/>
            <a:ext cx="789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893036" y="2416388"/>
            <a:ext cx="6997292" cy="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895313" y="999474"/>
            <a:ext cx="80800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Theo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            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		      Lo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     						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Võ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970639" y="3097991"/>
            <a:ext cx="594549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972391" y="3590846"/>
            <a:ext cx="7122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1466732" y="4035504"/>
            <a:ext cx="1342526" cy="165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>
            <a:off x="3275748" y="4035504"/>
            <a:ext cx="151215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2048269" y="896731"/>
            <a:ext cx="149942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86431" y="881331"/>
            <a:ext cx="162437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9" grpId="0" autoUpdateAnimBg="0"/>
      <p:bldP spid="40" grpId="0" autoUpdateAnimBg="0"/>
      <p:bldP spid="40" grpId="1"/>
      <p:bldP spid="40" grpId="2"/>
      <p:bldP spid="40" grpId="3"/>
      <p:bldP spid="45" grpId="0" autoUpdateAnimBg="0"/>
      <p:bldP spid="45" grpId="1"/>
      <p:bldP spid="4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7" name="Group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75021"/>
              </p:ext>
            </p:extLst>
          </p:nvPr>
        </p:nvGraphicFramePr>
        <p:xfrm>
          <a:off x="832272" y="1327137"/>
          <a:ext cx="7739772" cy="2369754"/>
        </p:xfrm>
        <a:graphic>
          <a:graphicData uri="http://schemas.openxmlformats.org/drawingml/2006/table">
            <a:tbl>
              <a:tblPr/>
              <a:tblGrid>
                <a:gridCol w="2033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1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5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Con đom đóm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 gọi bằng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Tính nết của con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Hoạt động của đom đóm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3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1263920" y="2717230"/>
            <a:ext cx="1246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3021138" y="2717230"/>
            <a:ext cx="19021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chuyên cần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5410086" y="2451175"/>
            <a:ext cx="3213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VNI-Times" pitchFamily="2" charset="0"/>
              </a:rPr>
              <a:t>ñi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đêm,lo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896" y="3344607"/>
            <a:ext cx="1253840" cy="12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96124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963036"/>
            <a:ext cx="1180643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267836"/>
            <a:ext cx="288601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86836"/>
            <a:ext cx="4919347" cy="30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2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40052"/>
              </p:ext>
            </p:extLst>
          </p:nvPr>
        </p:nvGraphicFramePr>
        <p:xfrm>
          <a:off x="638699" y="2120996"/>
          <a:ext cx="7833876" cy="2371344"/>
        </p:xfrm>
        <a:graphic>
          <a:graphicData uri="http://schemas.openxmlformats.org/drawingml/2006/table">
            <a:tbl>
              <a:tblPr/>
              <a:tblGrid>
                <a:gridCol w="2477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Line 34"/>
          <p:cNvSpPr>
            <a:spLocks noChangeShapeType="1"/>
          </p:cNvSpPr>
          <p:nvPr/>
        </p:nvSpPr>
        <p:spPr bwMode="auto">
          <a:xfrm>
            <a:off x="2399843" y="1428875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auto">
          <a:xfrm>
            <a:off x="723443" y="1835426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38699" y="487638"/>
            <a:ext cx="779967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I),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8882196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2" name="Google Shape;3342;p35"/>
          <p:cNvGrpSpPr/>
          <p:nvPr/>
        </p:nvGrpSpPr>
        <p:grpSpPr>
          <a:xfrm>
            <a:off x="8240683" y="321274"/>
            <a:ext cx="435392" cy="449801"/>
            <a:chOff x="8151005" y="525648"/>
            <a:chExt cx="435392" cy="449801"/>
          </a:xfrm>
        </p:grpSpPr>
        <p:sp>
          <p:nvSpPr>
            <p:cNvPr id="3343" name="Google Shape;3343;p35"/>
            <p:cNvSpPr/>
            <p:nvPr/>
          </p:nvSpPr>
          <p:spPr>
            <a:xfrm rot="10769305">
              <a:off x="8172948" y="676793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 rot="10769305">
              <a:off x="8180771" y="578901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 rot="10769305">
              <a:off x="8209245" y="755074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 rot="10769305">
              <a:off x="8178840" y="676770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 rot="10769305">
              <a:off x="8245073" y="528205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 rot="10769305">
              <a:off x="8151966" y="534093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 rot="10769305">
              <a:off x="8383773" y="558050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 rot="10769305">
              <a:off x="8245072" y="527155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1" name="Google Shape;3351;p35"/>
          <p:cNvGrpSpPr/>
          <p:nvPr/>
        </p:nvGrpSpPr>
        <p:grpSpPr>
          <a:xfrm>
            <a:off x="354386" y="3925778"/>
            <a:ext cx="571084" cy="650379"/>
            <a:chOff x="494086" y="2902509"/>
            <a:chExt cx="571084" cy="650379"/>
          </a:xfrm>
        </p:grpSpPr>
        <p:sp>
          <p:nvSpPr>
            <p:cNvPr id="3352" name="Google Shape;3352;p35"/>
            <p:cNvSpPr/>
            <p:nvPr/>
          </p:nvSpPr>
          <p:spPr>
            <a:xfrm rot="6479528" flipH="1">
              <a:off x="575731" y="3102903"/>
              <a:ext cx="423218" cy="37919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53" name="Google Shape;3353;p35"/>
            <p:cNvSpPr/>
            <p:nvPr/>
          </p:nvSpPr>
          <p:spPr>
            <a:xfrm rot="6479528" flipH="1">
              <a:off x="510779" y="3008860"/>
              <a:ext cx="537697" cy="423910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54" name="Google Shape;3354;p35"/>
            <p:cNvSpPr/>
            <p:nvPr/>
          </p:nvSpPr>
          <p:spPr>
            <a:xfrm rot="6479528" flipH="1">
              <a:off x="675273" y="3228326"/>
              <a:ext cx="274648" cy="2994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55" name="Google Shape;3355;p35"/>
            <p:cNvSpPr/>
            <p:nvPr/>
          </p:nvSpPr>
          <p:spPr>
            <a:xfrm rot="6479528" flipH="1">
              <a:off x="578305" y="3098662"/>
              <a:ext cx="418780" cy="383250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sp>
        <p:nvSpPr>
          <p:cNvPr id="3356" name="Google Shape;3356;p35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35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35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59" name="Google Shape;3359;p35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5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1" name="Google Shape;3361;p35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35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3" name="Google Shape;3363;p35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5" name="Google Shape;3365;p35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35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7" name="Google Shape;3367;p35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35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369" name="Google Shape;3369;p35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0" y="892690"/>
            <a:ext cx="118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790426" y="1197490"/>
            <a:ext cx="2886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347896" y="816490"/>
            <a:ext cx="49193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838200" y="60960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791200" y="60960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" name="Picture 4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650" y="5726039"/>
            <a:ext cx="783734" cy="71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90432" y="283105"/>
            <a:ext cx="7680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latin typeface="Times New Roman" panose="02020603050405020304" pitchFamily="18" charset="0"/>
              </a:rPr>
              <a:t> 2:Trong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Anh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Đom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0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latin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hoá</a:t>
            </a:r>
            <a:r>
              <a:rPr lang="en-US" altLang="en-US" sz="2000" b="1" dirty="0">
                <a:latin typeface="Times New Roman" panose="02020603050405020304" pitchFamily="18" charset="0"/>
              </a:rPr>
              <a:t>) ?</a:t>
            </a: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515745" y="961884"/>
            <a:ext cx="35770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núi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dần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cần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gác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-223216" y="2192225"/>
            <a:ext cx="38532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</a:rPr>
              <a:t>   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mát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êm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suốt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đêm</a:t>
            </a:r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Lo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0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44814" y="3472465"/>
            <a:ext cx="366655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1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Bợ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“Ru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 Ru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!</a:t>
            </a: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4137592" y="961884"/>
            <a:ext cx="32527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Thím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Long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lanh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đáy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3525791" y="2218408"/>
            <a:ext cx="3745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   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1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bước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Vung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vòng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1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bừng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3701604" y="3393468"/>
            <a:ext cx="341668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dịp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Gáy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đằng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ngọn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đèn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lồng</a:t>
            </a:r>
            <a:endParaRPr lang="en-US" altLang="en-US" sz="18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1800" b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lui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18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0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4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3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4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5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6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7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8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0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79285"/>
              </p:ext>
            </p:extLst>
          </p:nvPr>
        </p:nvGraphicFramePr>
        <p:xfrm>
          <a:off x="561110" y="791281"/>
          <a:ext cx="8073725" cy="3621088"/>
        </p:xfrm>
        <a:graphic>
          <a:graphicData uri="http://schemas.openxmlformats.org/drawingml/2006/table">
            <a:tbl>
              <a:tblPr/>
              <a:tblGrid>
                <a:gridCol w="2553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7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2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Tên các con vật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gọi bằng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 con vật được tả như tả người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4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1" name="Text Box 28"/>
          <p:cNvSpPr txBox="1">
            <a:spLocks noChangeArrowheads="1"/>
          </p:cNvSpPr>
          <p:nvPr/>
        </p:nvSpPr>
        <p:spPr bwMode="auto">
          <a:xfrm>
            <a:off x="1104900" y="24442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Bợ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" name="Text Box 29"/>
          <p:cNvSpPr txBox="1">
            <a:spLocks noChangeArrowheads="1"/>
          </p:cNvSpPr>
          <p:nvPr/>
        </p:nvSpPr>
        <p:spPr bwMode="auto">
          <a:xfrm>
            <a:off x="1104900" y="363212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Vạc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" name="Text Box 30"/>
          <p:cNvSpPr txBox="1">
            <a:spLocks noChangeArrowheads="1"/>
          </p:cNvSpPr>
          <p:nvPr/>
        </p:nvSpPr>
        <p:spPr bwMode="auto">
          <a:xfrm>
            <a:off x="3477490" y="24442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chị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" name="Text Box 31"/>
          <p:cNvSpPr txBox="1">
            <a:spLocks noChangeArrowheads="1"/>
          </p:cNvSpPr>
          <p:nvPr/>
        </p:nvSpPr>
        <p:spPr bwMode="auto">
          <a:xfrm>
            <a:off x="3449780" y="3632124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" name="Text Box 32"/>
          <p:cNvSpPr txBox="1">
            <a:spLocks noChangeArrowheads="1"/>
          </p:cNvSpPr>
          <p:nvPr/>
        </p:nvSpPr>
        <p:spPr bwMode="auto">
          <a:xfrm>
            <a:off x="5645935" y="1944025"/>
            <a:ext cx="3200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con:Ru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 Ru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6" name="Text Box 33"/>
          <p:cNvSpPr txBox="1">
            <a:spLocks noChangeArrowheads="1"/>
          </p:cNvSpPr>
          <p:nvPr/>
        </p:nvSpPr>
        <p:spPr bwMode="auto">
          <a:xfrm>
            <a:off x="5709826" y="3704351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tôm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68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1" name="Google Shape;4851;p54"/>
          <p:cNvSpPr txBox="1">
            <a:spLocks noGrp="1"/>
          </p:cNvSpPr>
          <p:nvPr>
            <p:ph type="subTitle" idx="1"/>
          </p:nvPr>
        </p:nvSpPr>
        <p:spPr>
          <a:xfrm>
            <a:off x="1603913" y="1553540"/>
            <a:ext cx="6141025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hóa</a:t>
            </a:r>
            <a:r>
              <a:rPr lang="en-US" sz="3200" dirty="0" smtClean="0"/>
              <a:t> là </a:t>
            </a:r>
            <a:r>
              <a:rPr lang="en-US" sz="3200" dirty="0" err="1" smtClean="0"/>
              <a:t>dùng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̀ </a:t>
            </a:r>
            <a:r>
              <a:rPr lang="en-US" sz="3200" dirty="0" err="1" smtClean="0"/>
              <a:t>gọi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̀ tả </a:t>
            </a:r>
            <a:r>
              <a:rPr lang="en-US" sz="3200" dirty="0" err="1" smtClean="0"/>
              <a:t>vật</a:t>
            </a:r>
            <a:r>
              <a:rPr lang="en-US" sz="3200" dirty="0" smtClean="0"/>
              <a:t> </a:t>
            </a:r>
            <a:r>
              <a:rPr lang="en-US" sz="3200" dirty="0" err="1" smtClean="0"/>
              <a:t>bằng</a:t>
            </a:r>
            <a:r>
              <a:rPr lang="en-US" sz="3200" dirty="0" smtClean="0"/>
              <a:t> </a:t>
            </a:r>
            <a:r>
              <a:rPr lang="en-US" sz="3200" dirty="0" err="1" smtClean="0"/>
              <a:t>những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̀ </a:t>
            </a:r>
            <a:r>
              <a:rPr lang="en-US" sz="3200" dirty="0" err="1" smtClean="0"/>
              <a:t>dùng</a:t>
            </a:r>
            <a:r>
              <a:rPr lang="en-US" sz="3200" dirty="0" smtClean="0"/>
              <a:t> </a:t>
            </a:r>
            <a:r>
              <a:rPr lang="en-US" sz="3200" dirty="0" err="1" smtClean="0"/>
              <a:t>đê</a:t>
            </a:r>
            <a:r>
              <a:rPr lang="en-US" sz="3200" dirty="0" smtClean="0"/>
              <a:t>̉ </a:t>
            </a:r>
            <a:r>
              <a:rPr lang="en-US" sz="3200" dirty="0" err="1" smtClean="0"/>
              <a:t>gọi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̀ tả </a:t>
            </a:r>
            <a:r>
              <a:rPr lang="en-US" sz="3200" dirty="0" err="1" smtClean="0"/>
              <a:t>người</a:t>
            </a:r>
            <a:r>
              <a:rPr lang="en-US" sz="3200" dirty="0" smtClean="0"/>
              <a:t>.</a:t>
            </a:r>
            <a:endParaRPr lang="en-US" sz="2000" dirty="0" smtClean="0"/>
          </a:p>
        </p:txBody>
      </p:sp>
      <p:pic>
        <p:nvPicPr>
          <p:cNvPr id="4852" name="Google Shape;4852;p54"/>
          <p:cNvPicPr preferRelativeResize="0"/>
          <p:nvPr/>
        </p:nvPicPr>
        <p:blipFill rotWithShape="1">
          <a:blip r:embed="rId3">
            <a:alphaModFix/>
          </a:blip>
          <a:srcRect l="6753" r="8615"/>
          <a:stretch/>
        </p:blipFill>
        <p:spPr>
          <a:xfrm>
            <a:off x="7289589" y="2882348"/>
            <a:ext cx="780988" cy="1380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3" name="Google Shape;4853;p54"/>
          <p:cNvGrpSpPr/>
          <p:nvPr/>
        </p:nvGrpSpPr>
        <p:grpSpPr>
          <a:xfrm>
            <a:off x="480616" y="2989870"/>
            <a:ext cx="1943586" cy="1744870"/>
            <a:chOff x="480616" y="2989870"/>
            <a:chExt cx="1943586" cy="1744870"/>
          </a:xfrm>
        </p:grpSpPr>
        <p:sp>
          <p:nvSpPr>
            <p:cNvPr id="4854" name="Google Shape;4854;p54"/>
            <p:cNvSpPr/>
            <p:nvPr/>
          </p:nvSpPr>
          <p:spPr>
            <a:xfrm rot="-7457137">
              <a:off x="1347094" y="4041956"/>
              <a:ext cx="544927" cy="589688"/>
            </a:xfrm>
            <a:custGeom>
              <a:avLst/>
              <a:gdLst/>
              <a:ahLst/>
              <a:cxnLst/>
              <a:rect l="l" t="t" r="r" b="b"/>
              <a:pathLst>
                <a:path w="6087" h="6587" extrusionOk="0">
                  <a:moveTo>
                    <a:pt x="3972" y="0"/>
                  </a:moveTo>
                  <a:cubicBezTo>
                    <a:pt x="3972" y="0"/>
                    <a:pt x="3749" y="537"/>
                    <a:pt x="3402" y="537"/>
                  </a:cubicBezTo>
                  <a:cubicBezTo>
                    <a:pt x="3304" y="537"/>
                    <a:pt x="3195" y="494"/>
                    <a:pt x="3079" y="384"/>
                  </a:cubicBezTo>
                  <a:lnTo>
                    <a:pt x="3079" y="384"/>
                  </a:lnTo>
                  <a:cubicBezTo>
                    <a:pt x="3079" y="384"/>
                    <a:pt x="3177" y="1009"/>
                    <a:pt x="2820" y="1294"/>
                  </a:cubicBezTo>
                  <a:cubicBezTo>
                    <a:pt x="2764" y="1339"/>
                    <a:pt x="2701" y="1359"/>
                    <a:pt x="2635" y="1359"/>
                  </a:cubicBezTo>
                  <a:cubicBezTo>
                    <a:pt x="2280" y="1359"/>
                    <a:pt x="1823" y="806"/>
                    <a:pt x="1740" y="679"/>
                  </a:cubicBezTo>
                  <a:cubicBezTo>
                    <a:pt x="1740" y="679"/>
                    <a:pt x="1456" y="1447"/>
                    <a:pt x="334" y="1447"/>
                  </a:cubicBezTo>
                  <a:cubicBezTo>
                    <a:pt x="315" y="1447"/>
                    <a:pt x="296" y="1447"/>
                    <a:pt x="277" y="1446"/>
                  </a:cubicBezTo>
                  <a:lnTo>
                    <a:pt x="277" y="1446"/>
                  </a:lnTo>
                  <a:cubicBezTo>
                    <a:pt x="277" y="1446"/>
                    <a:pt x="1205" y="1901"/>
                    <a:pt x="741" y="2642"/>
                  </a:cubicBezTo>
                  <a:cubicBezTo>
                    <a:pt x="741" y="2642"/>
                    <a:pt x="904" y="2589"/>
                    <a:pt x="1103" y="2589"/>
                  </a:cubicBezTo>
                  <a:cubicBezTo>
                    <a:pt x="1303" y="2589"/>
                    <a:pt x="1540" y="2642"/>
                    <a:pt x="1687" y="2856"/>
                  </a:cubicBezTo>
                  <a:cubicBezTo>
                    <a:pt x="1939" y="3216"/>
                    <a:pt x="1556" y="3595"/>
                    <a:pt x="846" y="3595"/>
                  </a:cubicBezTo>
                  <a:cubicBezTo>
                    <a:pt x="727" y="3595"/>
                    <a:pt x="599" y="3584"/>
                    <a:pt x="464" y="3561"/>
                  </a:cubicBezTo>
                  <a:lnTo>
                    <a:pt x="464" y="3561"/>
                  </a:lnTo>
                  <a:cubicBezTo>
                    <a:pt x="464" y="3561"/>
                    <a:pt x="973" y="4507"/>
                    <a:pt x="0" y="5025"/>
                  </a:cubicBezTo>
                  <a:cubicBezTo>
                    <a:pt x="0" y="5025"/>
                    <a:pt x="265" y="4906"/>
                    <a:pt x="588" y="4906"/>
                  </a:cubicBezTo>
                  <a:cubicBezTo>
                    <a:pt x="920" y="4906"/>
                    <a:pt x="1313" y="5032"/>
                    <a:pt x="1544" y="5543"/>
                  </a:cubicBezTo>
                  <a:cubicBezTo>
                    <a:pt x="1544" y="5543"/>
                    <a:pt x="2035" y="4503"/>
                    <a:pt x="2550" y="4503"/>
                  </a:cubicBezTo>
                  <a:cubicBezTo>
                    <a:pt x="2569" y="4503"/>
                    <a:pt x="2588" y="4505"/>
                    <a:pt x="2606" y="4507"/>
                  </a:cubicBezTo>
                  <a:cubicBezTo>
                    <a:pt x="3142" y="4588"/>
                    <a:pt x="2481" y="5659"/>
                    <a:pt x="2481" y="5659"/>
                  </a:cubicBezTo>
                  <a:cubicBezTo>
                    <a:pt x="2481" y="5659"/>
                    <a:pt x="2496" y="5657"/>
                    <a:pt x="2522" y="5657"/>
                  </a:cubicBezTo>
                  <a:cubicBezTo>
                    <a:pt x="2684" y="5657"/>
                    <a:pt x="3280" y="5717"/>
                    <a:pt x="3365" y="6587"/>
                  </a:cubicBezTo>
                  <a:cubicBezTo>
                    <a:pt x="3365" y="6587"/>
                    <a:pt x="3935" y="5578"/>
                    <a:pt x="4675" y="5578"/>
                  </a:cubicBezTo>
                  <a:cubicBezTo>
                    <a:pt x="4682" y="5578"/>
                    <a:pt x="4688" y="5578"/>
                    <a:pt x="4695" y="5578"/>
                  </a:cubicBezTo>
                  <a:cubicBezTo>
                    <a:pt x="4695" y="5578"/>
                    <a:pt x="4338" y="4677"/>
                    <a:pt x="4579" y="4409"/>
                  </a:cubicBezTo>
                  <a:cubicBezTo>
                    <a:pt x="4648" y="4332"/>
                    <a:pt x="4757" y="4305"/>
                    <a:pt x="4877" y="4305"/>
                  </a:cubicBezTo>
                  <a:cubicBezTo>
                    <a:pt x="5172" y="4305"/>
                    <a:pt x="5534" y="4472"/>
                    <a:pt x="5534" y="4472"/>
                  </a:cubicBezTo>
                  <a:cubicBezTo>
                    <a:pt x="5534" y="4472"/>
                    <a:pt x="5498" y="3829"/>
                    <a:pt x="6087" y="3802"/>
                  </a:cubicBezTo>
                  <a:cubicBezTo>
                    <a:pt x="6087" y="3802"/>
                    <a:pt x="5418" y="3053"/>
                    <a:pt x="5882" y="2660"/>
                  </a:cubicBezTo>
                  <a:lnTo>
                    <a:pt x="5882" y="2660"/>
                  </a:lnTo>
                  <a:cubicBezTo>
                    <a:pt x="5882" y="2660"/>
                    <a:pt x="5637" y="2722"/>
                    <a:pt x="5309" y="2722"/>
                  </a:cubicBezTo>
                  <a:cubicBezTo>
                    <a:pt x="5013" y="2722"/>
                    <a:pt x="4650" y="2672"/>
                    <a:pt x="4338" y="2481"/>
                  </a:cubicBezTo>
                  <a:cubicBezTo>
                    <a:pt x="4338" y="2481"/>
                    <a:pt x="4213" y="1518"/>
                    <a:pt x="4748" y="857"/>
                  </a:cubicBezTo>
                  <a:cubicBezTo>
                    <a:pt x="4748" y="857"/>
                    <a:pt x="3990" y="750"/>
                    <a:pt x="3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4"/>
            <p:cNvSpPr/>
            <p:nvPr/>
          </p:nvSpPr>
          <p:spPr>
            <a:xfrm rot="-7457137">
              <a:off x="1515785" y="4224577"/>
              <a:ext cx="323626" cy="413149"/>
            </a:xfrm>
            <a:custGeom>
              <a:avLst/>
              <a:gdLst/>
              <a:ahLst/>
              <a:cxnLst/>
              <a:rect l="l" t="t" r="r" b="b"/>
              <a:pathLst>
                <a:path w="3615" h="4615" extrusionOk="0">
                  <a:moveTo>
                    <a:pt x="1589" y="0"/>
                  </a:moveTo>
                  <a:cubicBezTo>
                    <a:pt x="1401" y="233"/>
                    <a:pt x="1009" y="536"/>
                    <a:pt x="277" y="518"/>
                  </a:cubicBezTo>
                  <a:cubicBezTo>
                    <a:pt x="277" y="518"/>
                    <a:pt x="1196" y="973"/>
                    <a:pt x="732" y="1705"/>
                  </a:cubicBezTo>
                  <a:cubicBezTo>
                    <a:pt x="732" y="1705"/>
                    <a:pt x="1392" y="1500"/>
                    <a:pt x="1687" y="1928"/>
                  </a:cubicBezTo>
                  <a:cubicBezTo>
                    <a:pt x="1981" y="2348"/>
                    <a:pt x="1410" y="2794"/>
                    <a:pt x="455" y="2633"/>
                  </a:cubicBezTo>
                  <a:cubicBezTo>
                    <a:pt x="455" y="2633"/>
                    <a:pt x="973" y="3579"/>
                    <a:pt x="0" y="4097"/>
                  </a:cubicBezTo>
                  <a:cubicBezTo>
                    <a:pt x="0" y="4097"/>
                    <a:pt x="1080" y="3606"/>
                    <a:pt x="1535" y="4615"/>
                  </a:cubicBezTo>
                  <a:cubicBezTo>
                    <a:pt x="1535" y="4615"/>
                    <a:pt x="2071" y="3499"/>
                    <a:pt x="2606" y="3579"/>
                  </a:cubicBezTo>
                  <a:cubicBezTo>
                    <a:pt x="2687" y="3579"/>
                    <a:pt x="2749" y="3633"/>
                    <a:pt x="2785" y="3704"/>
                  </a:cubicBezTo>
                  <a:cubicBezTo>
                    <a:pt x="3615" y="2357"/>
                    <a:pt x="3044" y="598"/>
                    <a:pt x="158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4"/>
            <p:cNvSpPr/>
            <p:nvPr/>
          </p:nvSpPr>
          <p:spPr>
            <a:xfrm rot="-7457137">
              <a:off x="1341597" y="4036680"/>
              <a:ext cx="549761" cy="602490"/>
            </a:xfrm>
            <a:custGeom>
              <a:avLst/>
              <a:gdLst/>
              <a:ahLst/>
              <a:cxnLst/>
              <a:rect l="l" t="t" r="r" b="b"/>
              <a:pathLst>
                <a:path w="6141" h="6730" extrusionOk="0">
                  <a:moveTo>
                    <a:pt x="1551" y="2823"/>
                  </a:moveTo>
                  <a:cubicBezTo>
                    <a:pt x="1581" y="2844"/>
                    <a:pt x="1609" y="2867"/>
                    <a:pt x="1634" y="2893"/>
                  </a:cubicBezTo>
                  <a:lnTo>
                    <a:pt x="1634" y="2893"/>
                  </a:lnTo>
                  <a:cubicBezTo>
                    <a:pt x="1609" y="2867"/>
                    <a:pt x="1581" y="2843"/>
                    <a:pt x="1551" y="2823"/>
                  </a:cubicBezTo>
                  <a:close/>
                  <a:moveTo>
                    <a:pt x="599" y="5016"/>
                  </a:moveTo>
                  <a:cubicBezTo>
                    <a:pt x="551" y="5016"/>
                    <a:pt x="503" y="5019"/>
                    <a:pt x="455" y="5025"/>
                  </a:cubicBezTo>
                  <a:cubicBezTo>
                    <a:pt x="359" y="5036"/>
                    <a:pt x="266" y="5055"/>
                    <a:pt x="175" y="5083"/>
                  </a:cubicBezTo>
                  <a:lnTo>
                    <a:pt x="175" y="5083"/>
                  </a:lnTo>
                  <a:cubicBezTo>
                    <a:pt x="264" y="5058"/>
                    <a:pt x="355" y="5039"/>
                    <a:pt x="446" y="5034"/>
                  </a:cubicBezTo>
                  <a:cubicBezTo>
                    <a:pt x="497" y="5028"/>
                    <a:pt x="548" y="5025"/>
                    <a:pt x="598" y="5025"/>
                  </a:cubicBezTo>
                  <a:cubicBezTo>
                    <a:pt x="699" y="5025"/>
                    <a:pt x="801" y="5037"/>
                    <a:pt x="902" y="5061"/>
                  </a:cubicBezTo>
                  <a:cubicBezTo>
                    <a:pt x="804" y="5030"/>
                    <a:pt x="702" y="5016"/>
                    <a:pt x="599" y="5016"/>
                  </a:cubicBezTo>
                  <a:close/>
                  <a:moveTo>
                    <a:pt x="1634" y="2893"/>
                  </a:moveTo>
                  <a:lnTo>
                    <a:pt x="1634" y="2893"/>
                  </a:lnTo>
                  <a:cubicBezTo>
                    <a:pt x="1661" y="2919"/>
                    <a:pt x="1684" y="2949"/>
                    <a:pt x="1705" y="2981"/>
                  </a:cubicBezTo>
                  <a:cubicBezTo>
                    <a:pt x="1776" y="3070"/>
                    <a:pt x="1794" y="3195"/>
                    <a:pt x="1750" y="3302"/>
                  </a:cubicBezTo>
                  <a:cubicBezTo>
                    <a:pt x="1696" y="3410"/>
                    <a:pt x="1616" y="3490"/>
                    <a:pt x="1517" y="3543"/>
                  </a:cubicBezTo>
                  <a:cubicBezTo>
                    <a:pt x="1410" y="3597"/>
                    <a:pt x="1303" y="3633"/>
                    <a:pt x="1187" y="3651"/>
                  </a:cubicBezTo>
                  <a:cubicBezTo>
                    <a:pt x="1071" y="3673"/>
                    <a:pt x="955" y="3684"/>
                    <a:pt x="839" y="3684"/>
                  </a:cubicBezTo>
                  <a:cubicBezTo>
                    <a:pt x="723" y="3684"/>
                    <a:pt x="607" y="3673"/>
                    <a:pt x="491" y="3651"/>
                  </a:cubicBezTo>
                  <a:lnTo>
                    <a:pt x="464" y="3651"/>
                  </a:lnTo>
                  <a:lnTo>
                    <a:pt x="473" y="3677"/>
                  </a:lnTo>
                  <a:cubicBezTo>
                    <a:pt x="474" y="3679"/>
                    <a:pt x="475" y="3681"/>
                    <a:pt x="476" y="3683"/>
                  </a:cubicBezTo>
                  <a:lnTo>
                    <a:pt x="476" y="3683"/>
                  </a:lnTo>
                  <a:lnTo>
                    <a:pt x="464" y="3695"/>
                  </a:lnTo>
                  <a:cubicBezTo>
                    <a:pt x="471" y="3696"/>
                    <a:pt x="477" y="3698"/>
                    <a:pt x="484" y="3699"/>
                  </a:cubicBezTo>
                  <a:lnTo>
                    <a:pt x="484" y="3699"/>
                  </a:lnTo>
                  <a:cubicBezTo>
                    <a:pt x="541" y="3818"/>
                    <a:pt x="581" y="3953"/>
                    <a:pt x="598" y="4079"/>
                  </a:cubicBezTo>
                  <a:cubicBezTo>
                    <a:pt x="616" y="4222"/>
                    <a:pt x="607" y="4365"/>
                    <a:pt x="571" y="4507"/>
                  </a:cubicBezTo>
                  <a:cubicBezTo>
                    <a:pt x="527" y="4641"/>
                    <a:pt x="455" y="4766"/>
                    <a:pt x="357" y="4873"/>
                  </a:cubicBezTo>
                  <a:cubicBezTo>
                    <a:pt x="313" y="4927"/>
                    <a:pt x="259" y="4971"/>
                    <a:pt x="197" y="5016"/>
                  </a:cubicBezTo>
                  <a:cubicBezTo>
                    <a:pt x="143" y="5052"/>
                    <a:pt x="81" y="5087"/>
                    <a:pt x="18" y="5123"/>
                  </a:cubicBezTo>
                  <a:lnTo>
                    <a:pt x="18" y="5134"/>
                  </a:lnTo>
                  <a:lnTo>
                    <a:pt x="18" y="5134"/>
                  </a:lnTo>
                  <a:cubicBezTo>
                    <a:pt x="12" y="5137"/>
                    <a:pt x="6" y="5139"/>
                    <a:pt x="0" y="5141"/>
                  </a:cubicBezTo>
                  <a:lnTo>
                    <a:pt x="9" y="5150"/>
                  </a:lnTo>
                  <a:cubicBezTo>
                    <a:pt x="23" y="5142"/>
                    <a:pt x="37" y="5135"/>
                    <a:pt x="50" y="5127"/>
                  </a:cubicBezTo>
                  <a:lnTo>
                    <a:pt x="50" y="5127"/>
                  </a:lnTo>
                  <a:cubicBezTo>
                    <a:pt x="92" y="5110"/>
                    <a:pt x="133" y="5096"/>
                    <a:pt x="175" y="5083"/>
                  </a:cubicBezTo>
                  <a:lnTo>
                    <a:pt x="175" y="5083"/>
                  </a:lnTo>
                  <a:cubicBezTo>
                    <a:pt x="141" y="5092"/>
                    <a:pt x="108" y="5103"/>
                    <a:pt x="75" y="5114"/>
                  </a:cubicBezTo>
                  <a:lnTo>
                    <a:pt x="75" y="5114"/>
                  </a:lnTo>
                  <a:cubicBezTo>
                    <a:pt x="115" y="5093"/>
                    <a:pt x="153" y="5072"/>
                    <a:pt x="188" y="5043"/>
                  </a:cubicBezTo>
                  <a:cubicBezTo>
                    <a:pt x="250" y="4998"/>
                    <a:pt x="304" y="4954"/>
                    <a:pt x="357" y="4900"/>
                  </a:cubicBezTo>
                  <a:cubicBezTo>
                    <a:pt x="455" y="4793"/>
                    <a:pt x="527" y="4668"/>
                    <a:pt x="571" y="4525"/>
                  </a:cubicBezTo>
                  <a:cubicBezTo>
                    <a:pt x="616" y="4382"/>
                    <a:pt x="625" y="4240"/>
                    <a:pt x="607" y="4097"/>
                  </a:cubicBezTo>
                  <a:cubicBezTo>
                    <a:pt x="582" y="3962"/>
                    <a:pt x="549" y="3828"/>
                    <a:pt x="493" y="3700"/>
                  </a:cubicBezTo>
                  <a:lnTo>
                    <a:pt x="493" y="3700"/>
                  </a:lnTo>
                  <a:cubicBezTo>
                    <a:pt x="611" y="3722"/>
                    <a:pt x="732" y="3733"/>
                    <a:pt x="852" y="3733"/>
                  </a:cubicBezTo>
                  <a:cubicBezTo>
                    <a:pt x="959" y="3733"/>
                    <a:pt x="1065" y="3724"/>
                    <a:pt x="1169" y="3704"/>
                  </a:cubicBezTo>
                  <a:cubicBezTo>
                    <a:pt x="1285" y="3686"/>
                    <a:pt x="1401" y="3651"/>
                    <a:pt x="1509" y="3588"/>
                  </a:cubicBezTo>
                  <a:cubicBezTo>
                    <a:pt x="1616" y="3543"/>
                    <a:pt x="1705" y="3454"/>
                    <a:pt x="1758" y="3338"/>
                  </a:cubicBezTo>
                  <a:cubicBezTo>
                    <a:pt x="1803" y="3222"/>
                    <a:pt x="1785" y="3088"/>
                    <a:pt x="1714" y="2990"/>
                  </a:cubicBezTo>
                  <a:cubicBezTo>
                    <a:pt x="1692" y="2955"/>
                    <a:pt x="1665" y="2923"/>
                    <a:pt x="1634" y="2893"/>
                  </a:cubicBezTo>
                  <a:close/>
                  <a:moveTo>
                    <a:pt x="902" y="5061"/>
                  </a:moveTo>
                  <a:cubicBezTo>
                    <a:pt x="937" y="5079"/>
                    <a:pt x="973" y="5087"/>
                    <a:pt x="1018" y="5105"/>
                  </a:cubicBezTo>
                  <a:lnTo>
                    <a:pt x="1116" y="5150"/>
                  </a:lnTo>
                  <a:cubicBezTo>
                    <a:pt x="1178" y="5195"/>
                    <a:pt x="1241" y="5239"/>
                    <a:pt x="1294" y="5293"/>
                  </a:cubicBezTo>
                  <a:cubicBezTo>
                    <a:pt x="1348" y="5346"/>
                    <a:pt x="1401" y="5400"/>
                    <a:pt x="1446" y="5462"/>
                  </a:cubicBezTo>
                  <a:cubicBezTo>
                    <a:pt x="1491" y="5516"/>
                    <a:pt x="1517" y="5587"/>
                    <a:pt x="1562" y="5650"/>
                  </a:cubicBezTo>
                  <a:cubicBezTo>
                    <a:pt x="1500" y="5507"/>
                    <a:pt x="1410" y="5382"/>
                    <a:pt x="1294" y="5275"/>
                  </a:cubicBezTo>
                  <a:cubicBezTo>
                    <a:pt x="1241" y="5221"/>
                    <a:pt x="1187" y="5177"/>
                    <a:pt x="1116" y="5141"/>
                  </a:cubicBezTo>
                  <a:lnTo>
                    <a:pt x="1018" y="5096"/>
                  </a:lnTo>
                  <a:cubicBezTo>
                    <a:pt x="982" y="5079"/>
                    <a:pt x="946" y="5070"/>
                    <a:pt x="902" y="5061"/>
                  </a:cubicBezTo>
                  <a:close/>
                  <a:moveTo>
                    <a:pt x="4008" y="0"/>
                  </a:moveTo>
                  <a:lnTo>
                    <a:pt x="3963" y="98"/>
                  </a:lnTo>
                  <a:cubicBezTo>
                    <a:pt x="3927" y="179"/>
                    <a:pt x="3883" y="268"/>
                    <a:pt x="3820" y="348"/>
                  </a:cubicBezTo>
                  <a:cubicBezTo>
                    <a:pt x="3767" y="429"/>
                    <a:pt x="3695" y="491"/>
                    <a:pt x="3624" y="554"/>
                  </a:cubicBezTo>
                  <a:cubicBezTo>
                    <a:pt x="3564" y="594"/>
                    <a:pt x="3493" y="614"/>
                    <a:pt x="3424" y="614"/>
                  </a:cubicBezTo>
                  <a:cubicBezTo>
                    <a:pt x="3401" y="614"/>
                    <a:pt x="3378" y="612"/>
                    <a:pt x="3356" y="607"/>
                  </a:cubicBezTo>
                  <a:cubicBezTo>
                    <a:pt x="3267" y="580"/>
                    <a:pt x="3178" y="536"/>
                    <a:pt x="3115" y="473"/>
                  </a:cubicBezTo>
                  <a:lnTo>
                    <a:pt x="3062" y="429"/>
                  </a:lnTo>
                  <a:lnTo>
                    <a:pt x="3070" y="491"/>
                  </a:lnTo>
                  <a:cubicBezTo>
                    <a:pt x="3072" y="500"/>
                    <a:pt x="3073" y="508"/>
                    <a:pt x="3074" y="516"/>
                  </a:cubicBezTo>
                  <a:lnTo>
                    <a:pt x="3074" y="516"/>
                  </a:lnTo>
                  <a:lnTo>
                    <a:pt x="3070" y="518"/>
                  </a:lnTo>
                  <a:cubicBezTo>
                    <a:pt x="3072" y="519"/>
                    <a:pt x="3073" y="520"/>
                    <a:pt x="3074" y="521"/>
                  </a:cubicBezTo>
                  <a:lnTo>
                    <a:pt x="3074" y="521"/>
                  </a:lnTo>
                  <a:cubicBezTo>
                    <a:pt x="3095" y="700"/>
                    <a:pt x="3077" y="885"/>
                    <a:pt x="3035" y="1062"/>
                  </a:cubicBezTo>
                  <a:cubicBezTo>
                    <a:pt x="2999" y="1152"/>
                    <a:pt x="2954" y="1232"/>
                    <a:pt x="2901" y="1303"/>
                  </a:cubicBezTo>
                  <a:cubicBezTo>
                    <a:pt x="2838" y="1384"/>
                    <a:pt x="2758" y="1428"/>
                    <a:pt x="2669" y="1437"/>
                  </a:cubicBezTo>
                  <a:cubicBezTo>
                    <a:pt x="2571" y="1437"/>
                    <a:pt x="2481" y="1419"/>
                    <a:pt x="2401" y="1366"/>
                  </a:cubicBezTo>
                  <a:cubicBezTo>
                    <a:pt x="2321" y="1321"/>
                    <a:pt x="2240" y="1268"/>
                    <a:pt x="2169" y="1196"/>
                  </a:cubicBezTo>
                  <a:cubicBezTo>
                    <a:pt x="2017" y="1071"/>
                    <a:pt x="1892" y="928"/>
                    <a:pt x="1776" y="777"/>
                  </a:cubicBezTo>
                  <a:lnTo>
                    <a:pt x="1758" y="741"/>
                  </a:lnTo>
                  <a:lnTo>
                    <a:pt x="1741" y="777"/>
                  </a:lnTo>
                  <a:cubicBezTo>
                    <a:pt x="1678" y="911"/>
                    <a:pt x="1598" y="1027"/>
                    <a:pt x="1500" y="1125"/>
                  </a:cubicBezTo>
                  <a:cubicBezTo>
                    <a:pt x="1393" y="1223"/>
                    <a:pt x="1277" y="1303"/>
                    <a:pt x="1143" y="1375"/>
                  </a:cubicBezTo>
                  <a:cubicBezTo>
                    <a:pt x="1009" y="1428"/>
                    <a:pt x="875" y="1473"/>
                    <a:pt x="732" y="1500"/>
                  </a:cubicBezTo>
                  <a:cubicBezTo>
                    <a:pt x="661" y="1517"/>
                    <a:pt x="589" y="1526"/>
                    <a:pt x="518" y="1526"/>
                  </a:cubicBezTo>
                  <a:lnTo>
                    <a:pt x="232" y="1526"/>
                  </a:lnTo>
                  <a:lnTo>
                    <a:pt x="293" y="1561"/>
                  </a:lnTo>
                  <a:lnTo>
                    <a:pt x="293" y="1561"/>
                  </a:lnTo>
                  <a:lnTo>
                    <a:pt x="286" y="1589"/>
                  </a:lnTo>
                  <a:cubicBezTo>
                    <a:pt x="306" y="1589"/>
                    <a:pt x="325" y="1589"/>
                    <a:pt x="344" y="1590"/>
                  </a:cubicBezTo>
                  <a:lnTo>
                    <a:pt x="344" y="1590"/>
                  </a:lnTo>
                  <a:cubicBezTo>
                    <a:pt x="425" y="1640"/>
                    <a:pt x="506" y="1700"/>
                    <a:pt x="580" y="1767"/>
                  </a:cubicBezTo>
                  <a:cubicBezTo>
                    <a:pt x="679" y="1848"/>
                    <a:pt x="750" y="1946"/>
                    <a:pt x="803" y="2053"/>
                  </a:cubicBezTo>
                  <a:cubicBezTo>
                    <a:pt x="857" y="2160"/>
                    <a:pt x="884" y="2276"/>
                    <a:pt x="866" y="2392"/>
                  </a:cubicBezTo>
                  <a:cubicBezTo>
                    <a:pt x="848" y="2517"/>
                    <a:pt x="812" y="2624"/>
                    <a:pt x="750" y="2731"/>
                  </a:cubicBezTo>
                  <a:lnTo>
                    <a:pt x="743" y="2746"/>
                  </a:lnTo>
                  <a:lnTo>
                    <a:pt x="743" y="2746"/>
                  </a:lnTo>
                  <a:cubicBezTo>
                    <a:pt x="739" y="2747"/>
                    <a:pt x="736" y="2748"/>
                    <a:pt x="732" y="2749"/>
                  </a:cubicBezTo>
                  <a:lnTo>
                    <a:pt x="738" y="2755"/>
                  </a:lnTo>
                  <a:lnTo>
                    <a:pt x="738" y="2755"/>
                  </a:lnTo>
                  <a:lnTo>
                    <a:pt x="732" y="2767"/>
                  </a:lnTo>
                  <a:lnTo>
                    <a:pt x="746" y="2763"/>
                  </a:lnTo>
                  <a:lnTo>
                    <a:pt x="746" y="2763"/>
                  </a:lnTo>
                  <a:lnTo>
                    <a:pt x="759" y="2776"/>
                  </a:lnTo>
                  <a:cubicBezTo>
                    <a:pt x="762" y="2770"/>
                    <a:pt x="766" y="2764"/>
                    <a:pt x="769" y="2758"/>
                  </a:cubicBezTo>
                  <a:lnTo>
                    <a:pt x="769" y="2758"/>
                  </a:lnTo>
                  <a:cubicBezTo>
                    <a:pt x="877" y="2723"/>
                    <a:pt x="987" y="2706"/>
                    <a:pt x="1097" y="2706"/>
                  </a:cubicBezTo>
                  <a:cubicBezTo>
                    <a:pt x="1214" y="2706"/>
                    <a:pt x="1331" y="2726"/>
                    <a:pt x="1446" y="2767"/>
                  </a:cubicBezTo>
                  <a:cubicBezTo>
                    <a:pt x="1483" y="2782"/>
                    <a:pt x="1518" y="2801"/>
                    <a:pt x="1551" y="2823"/>
                  </a:cubicBezTo>
                  <a:lnTo>
                    <a:pt x="1551" y="2823"/>
                  </a:lnTo>
                  <a:cubicBezTo>
                    <a:pt x="1516" y="2798"/>
                    <a:pt x="1477" y="2777"/>
                    <a:pt x="1437" y="2758"/>
                  </a:cubicBezTo>
                  <a:cubicBezTo>
                    <a:pt x="1330" y="2713"/>
                    <a:pt x="1205" y="2696"/>
                    <a:pt x="1089" y="2696"/>
                  </a:cubicBezTo>
                  <a:cubicBezTo>
                    <a:pt x="989" y="2696"/>
                    <a:pt x="883" y="2709"/>
                    <a:pt x="782" y="2735"/>
                  </a:cubicBezTo>
                  <a:lnTo>
                    <a:pt x="782" y="2735"/>
                  </a:lnTo>
                  <a:cubicBezTo>
                    <a:pt x="832" y="2639"/>
                    <a:pt x="868" y="2537"/>
                    <a:pt x="884" y="2428"/>
                  </a:cubicBezTo>
                  <a:cubicBezTo>
                    <a:pt x="893" y="2303"/>
                    <a:pt x="875" y="2178"/>
                    <a:pt x="821" y="2062"/>
                  </a:cubicBezTo>
                  <a:cubicBezTo>
                    <a:pt x="759" y="1955"/>
                    <a:pt x="687" y="1857"/>
                    <a:pt x="598" y="1767"/>
                  </a:cubicBezTo>
                  <a:cubicBezTo>
                    <a:pt x="526" y="1703"/>
                    <a:pt x="443" y="1644"/>
                    <a:pt x="357" y="1591"/>
                  </a:cubicBezTo>
                  <a:lnTo>
                    <a:pt x="357" y="1591"/>
                  </a:lnTo>
                  <a:cubicBezTo>
                    <a:pt x="383" y="1592"/>
                    <a:pt x="408" y="1593"/>
                    <a:pt x="433" y="1593"/>
                  </a:cubicBezTo>
                  <a:cubicBezTo>
                    <a:pt x="457" y="1593"/>
                    <a:pt x="482" y="1592"/>
                    <a:pt x="509" y="1589"/>
                  </a:cubicBezTo>
                  <a:cubicBezTo>
                    <a:pt x="589" y="1580"/>
                    <a:pt x="661" y="1571"/>
                    <a:pt x="732" y="1562"/>
                  </a:cubicBezTo>
                  <a:cubicBezTo>
                    <a:pt x="875" y="1535"/>
                    <a:pt x="1018" y="1491"/>
                    <a:pt x="1152" y="1428"/>
                  </a:cubicBezTo>
                  <a:cubicBezTo>
                    <a:pt x="1418" y="1308"/>
                    <a:pt x="1626" y="1097"/>
                    <a:pt x="1761" y="842"/>
                  </a:cubicBezTo>
                  <a:lnTo>
                    <a:pt x="1761" y="842"/>
                  </a:lnTo>
                  <a:cubicBezTo>
                    <a:pt x="1864" y="991"/>
                    <a:pt x="1991" y="1124"/>
                    <a:pt x="2133" y="1250"/>
                  </a:cubicBezTo>
                  <a:cubicBezTo>
                    <a:pt x="2205" y="1312"/>
                    <a:pt x="2285" y="1375"/>
                    <a:pt x="2374" y="1419"/>
                  </a:cubicBezTo>
                  <a:cubicBezTo>
                    <a:pt x="2464" y="1473"/>
                    <a:pt x="2562" y="1500"/>
                    <a:pt x="2669" y="1500"/>
                  </a:cubicBezTo>
                  <a:cubicBezTo>
                    <a:pt x="2767" y="1491"/>
                    <a:pt x="2865" y="1437"/>
                    <a:pt x="2928" y="1348"/>
                  </a:cubicBezTo>
                  <a:cubicBezTo>
                    <a:pt x="2990" y="1276"/>
                    <a:pt x="3035" y="1187"/>
                    <a:pt x="3070" y="1089"/>
                  </a:cubicBezTo>
                  <a:cubicBezTo>
                    <a:pt x="3119" y="921"/>
                    <a:pt x="3138" y="738"/>
                    <a:pt x="3122" y="560"/>
                  </a:cubicBezTo>
                  <a:lnTo>
                    <a:pt x="3122" y="560"/>
                  </a:lnTo>
                  <a:cubicBezTo>
                    <a:pt x="3188" y="610"/>
                    <a:pt x="3260" y="648"/>
                    <a:pt x="3338" y="670"/>
                  </a:cubicBezTo>
                  <a:cubicBezTo>
                    <a:pt x="3364" y="674"/>
                    <a:pt x="3390" y="676"/>
                    <a:pt x="3416" y="676"/>
                  </a:cubicBezTo>
                  <a:cubicBezTo>
                    <a:pt x="3496" y="676"/>
                    <a:pt x="3574" y="654"/>
                    <a:pt x="3642" y="607"/>
                  </a:cubicBezTo>
                  <a:cubicBezTo>
                    <a:pt x="3722" y="554"/>
                    <a:pt x="3802" y="473"/>
                    <a:pt x="3856" y="393"/>
                  </a:cubicBezTo>
                  <a:cubicBezTo>
                    <a:pt x="3900" y="336"/>
                    <a:pt x="3935" y="276"/>
                    <a:pt x="3967" y="214"/>
                  </a:cubicBezTo>
                  <a:lnTo>
                    <a:pt x="3967" y="214"/>
                  </a:lnTo>
                  <a:cubicBezTo>
                    <a:pt x="3975" y="291"/>
                    <a:pt x="3993" y="366"/>
                    <a:pt x="4025" y="438"/>
                  </a:cubicBezTo>
                  <a:cubicBezTo>
                    <a:pt x="4061" y="545"/>
                    <a:pt x="4115" y="634"/>
                    <a:pt x="4195" y="714"/>
                  </a:cubicBezTo>
                  <a:cubicBezTo>
                    <a:pt x="4266" y="786"/>
                    <a:pt x="4356" y="857"/>
                    <a:pt x="4454" y="902"/>
                  </a:cubicBezTo>
                  <a:cubicBezTo>
                    <a:pt x="4538" y="948"/>
                    <a:pt x="4629" y="981"/>
                    <a:pt x="4721" y="1000"/>
                  </a:cubicBezTo>
                  <a:lnTo>
                    <a:pt x="4721" y="1000"/>
                  </a:lnTo>
                  <a:cubicBezTo>
                    <a:pt x="4644" y="1106"/>
                    <a:pt x="4581" y="1219"/>
                    <a:pt x="4525" y="1339"/>
                  </a:cubicBezTo>
                  <a:cubicBezTo>
                    <a:pt x="4463" y="1464"/>
                    <a:pt x="4418" y="1607"/>
                    <a:pt x="4382" y="1749"/>
                  </a:cubicBezTo>
                  <a:cubicBezTo>
                    <a:pt x="4356" y="1883"/>
                    <a:pt x="4338" y="2026"/>
                    <a:pt x="4329" y="2178"/>
                  </a:cubicBezTo>
                  <a:cubicBezTo>
                    <a:pt x="4320" y="2321"/>
                    <a:pt x="4320" y="2463"/>
                    <a:pt x="4338" y="2606"/>
                  </a:cubicBezTo>
                  <a:lnTo>
                    <a:pt x="4338" y="2624"/>
                  </a:lnTo>
                  <a:lnTo>
                    <a:pt x="4347" y="2624"/>
                  </a:lnTo>
                  <a:cubicBezTo>
                    <a:pt x="4463" y="2687"/>
                    <a:pt x="4588" y="2740"/>
                    <a:pt x="4713" y="2785"/>
                  </a:cubicBezTo>
                  <a:cubicBezTo>
                    <a:pt x="4846" y="2820"/>
                    <a:pt x="4971" y="2838"/>
                    <a:pt x="5105" y="2856"/>
                  </a:cubicBezTo>
                  <a:cubicBezTo>
                    <a:pt x="5170" y="2861"/>
                    <a:pt x="5235" y="2863"/>
                    <a:pt x="5300" y="2863"/>
                  </a:cubicBezTo>
                  <a:cubicBezTo>
                    <a:pt x="5478" y="2863"/>
                    <a:pt x="5655" y="2846"/>
                    <a:pt x="5832" y="2810"/>
                  </a:cubicBezTo>
                  <a:lnTo>
                    <a:pt x="5832" y="2810"/>
                  </a:lnTo>
                  <a:cubicBezTo>
                    <a:pt x="5779" y="2877"/>
                    <a:pt x="5742" y="2960"/>
                    <a:pt x="5721" y="3044"/>
                  </a:cubicBezTo>
                  <a:cubicBezTo>
                    <a:pt x="5712" y="3160"/>
                    <a:pt x="5721" y="3267"/>
                    <a:pt x="5757" y="3374"/>
                  </a:cubicBezTo>
                  <a:cubicBezTo>
                    <a:pt x="5832" y="3565"/>
                    <a:pt x="5930" y="3742"/>
                    <a:pt x="6059" y="3902"/>
                  </a:cubicBezTo>
                  <a:lnTo>
                    <a:pt x="6059" y="3902"/>
                  </a:lnTo>
                  <a:cubicBezTo>
                    <a:pt x="5988" y="3907"/>
                    <a:pt x="5921" y="3924"/>
                    <a:pt x="5855" y="3954"/>
                  </a:cubicBezTo>
                  <a:cubicBezTo>
                    <a:pt x="5784" y="3990"/>
                    <a:pt x="5712" y="4043"/>
                    <a:pt x="5668" y="4115"/>
                  </a:cubicBezTo>
                  <a:cubicBezTo>
                    <a:pt x="5623" y="4177"/>
                    <a:pt x="5587" y="4257"/>
                    <a:pt x="5560" y="4338"/>
                  </a:cubicBezTo>
                  <a:cubicBezTo>
                    <a:pt x="5545" y="4408"/>
                    <a:pt x="5536" y="4479"/>
                    <a:pt x="5534" y="4550"/>
                  </a:cubicBezTo>
                  <a:lnTo>
                    <a:pt x="5534" y="4550"/>
                  </a:lnTo>
                  <a:cubicBezTo>
                    <a:pt x="5372" y="4484"/>
                    <a:pt x="5203" y="4435"/>
                    <a:pt x="5025" y="4409"/>
                  </a:cubicBezTo>
                  <a:cubicBezTo>
                    <a:pt x="4987" y="4402"/>
                    <a:pt x="4950" y="4399"/>
                    <a:pt x="4913" y="4399"/>
                  </a:cubicBezTo>
                  <a:cubicBezTo>
                    <a:pt x="4853" y="4399"/>
                    <a:pt x="4795" y="4407"/>
                    <a:pt x="4739" y="4418"/>
                  </a:cubicBezTo>
                  <a:cubicBezTo>
                    <a:pt x="4641" y="4445"/>
                    <a:pt x="4570" y="4516"/>
                    <a:pt x="4534" y="4605"/>
                  </a:cubicBezTo>
                  <a:cubicBezTo>
                    <a:pt x="4498" y="4695"/>
                    <a:pt x="4489" y="4793"/>
                    <a:pt x="4498" y="4891"/>
                  </a:cubicBezTo>
                  <a:cubicBezTo>
                    <a:pt x="4507" y="4980"/>
                    <a:pt x="4516" y="5070"/>
                    <a:pt x="4534" y="5168"/>
                  </a:cubicBezTo>
                  <a:cubicBezTo>
                    <a:pt x="4568" y="5337"/>
                    <a:pt x="4618" y="5507"/>
                    <a:pt x="4684" y="5677"/>
                  </a:cubicBezTo>
                  <a:lnTo>
                    <a:pt x="4684" y="5677"/>
                  </a:lnTo>
                  <a:cubicBezTo>
                    <a:pt x="4548" y="5680"/>
                    <a:pt x="4412" y="5715"/>
                    <a:pt x="4284" y="5775"/>
                  </a:cubicBezTo>
                  <a:cubicBezTo>
                    <a:pt x="4150" y="5837"/>
                    <a:pt x="4025" y="5917"/>
                    <a:pt x="3918" y="6016"/>
                  </a:cubicBezTo>
                  <a:cubicBezTo>
                    <a:pt x="3811" y="6114"/>
                    <a:pt x="3713" y="6221"/>
                    <a:pt x="3624" y="6337"/>
                  </a:cubicBezTo>
                  <a:cubicBezTo>
                    <a:pt x="3532" y="6437"/>
                    <a:pt x="3456" y="6553"/>
                    <a:pt x="3388" y="6669"/>
                  </a:cubicBezTo>
                  <a:lnTo>
                    <a:pt x="3388" y="6669"/>
                  </a:lnTo>
                  <a:lnTo>
                    <a:pt x="3365" y="6515"/>
                  </a:lnTo>
                  <a:cubicBezTo>
                    <a:pt x="3356" y="6453"/>
                    <a:pt x="3338" y="6399"/>
                    <a:pt x="3320" y="6337"/>
                  </a:cubicBezTo>
                  <a:cubicBezTo>
                    <a:pt x="3285" y="6221"/>
                    <a:pt x="3222" y="6114"/>
                    <a:pt x="3142" y="6025"/>
                  </a:cubicBezTo>
                  <a:cubicBezTo>
                    <a:pt x="2994" y="5852"/>
                    <a:pt x="2785" y="5755"/>
                    <a:pt x="2557" y="5755"/>
                  </a:cubicBezTo>
                  <a:cubicBezTo>
                    <a:pt x="2543" y="5755"/>
                    <a:pt x="2529" y="5755"/>
                    <a:pt x="2515" y="5756"/>
                  </a:cubicBezTo>
                  <a:lnTo>
                    <a:pt x="2515" y="5756"/>
                  </a:lnTo>
                  <a:cubicBezTo>
                    <a:pt x="2645" y="5553"/>
                    <a:pt x="2741" y="5334"/>
                    <a:pt x="2812" y="5105"/>
                  </a:cubicBezTo>
                  <a:cubicBezTo>
                    <a:pt x="2847" y="4989"/>
                    <a:pt x="2856" y="4864"/>
                    <a:pt x="2821" y="4748"/>
                  </a:cubicBezTo>
                  <a:cubicBezTo>
                    <a:pt x="2794" y="4686"/>
                    <a:pt x="2749" y="4641"/>
                    <a:pt x="2687" y="4623"/>
                  </a:cubicBezTo>
                  <a:cubicBezTo>
                    <a:pt x="2647" y="4610"/>
                    <a:pt x="2603" y="4602"/>
                    <a:pt x="2558" y="4602"/>
                  </a:cubicBezTo>
                  <a:cubicBezTo>
                    <a:pt x="2542" y="4602"/>
                    <a:pt x="2525" y="4603"/>
                    <a:pt x="2508" y="4605"/>
                  </a:cubicBezTo>
                  <a:cubicBezTo>
                    <a:pt x="2392" y="4632"/>
                    <a:pt x="2276" y="4686"/>
                    <a:pt x="2187" y="4775"/>
                  </a:cubicBezTo>
                  <a:cubicBezTo>
                    <a:pt x="2098" y="4846"/>
                    <a:pt x="2008" y="4936"/>
                    <a:pt x="1937" y="5034"/>
                  </a:cubicBezTo>
                  <a:cubicBezTo>
                    <a:pt x="1794" y="5221"/>
                    <a:pt x="1660" y="5436"/>
                    <a:pt x="1562" y="5650"/>
                  </a:cubicBezTo>
                  <a:cubicBezTo>
                    <a:pt x="1669" y="5436"/>
                    <a:pt x="1794" y="5221"/>
                    <a:pt x="1946" y="5034"/>
                  </a:cubicBezTo>
                  <a:cubicBezTo>
                    <a:pt x="2017" y="4936"/>
                    <a:pt x="2098" y="4855"/>
                    <a:pt x="2196" y="4775"/>
                  </a:cubicBezTo>
                  <a:cubicBezTo>
                    <a:pt x="2285" y="4695"/>
                    <a:pt x="2392" y="4641"/>
                    <a:pt x="2508" y="4614"/>
                  </a:cubicBezTo>
                  <a:cubicBezTo>
                    <a:pt x="2525" y="4612"/>
                    <a:pt x="2542" y="4611"/>
                    <a:pt x="2558" y="4611"/>
                  </a:cubicBezTo>
                  <a:cubicBezTo>
                    <a:pt x="2603" y="4611"/>
                    <a:pt x="2647" y="4619"/>
                    <a:pt x="2687" y="4632"/>
                  </a:cubicBezTo>
                  <a:cubicBezTo>
                    <a:pt x="2740" y="4650"/>
                    <a:pt x="2785" y="4695"/>
                    <a:pt x="2812" y="4748"/>
                  </a:cubicBezTo>
                  <a:cubicBezTo>
                    <a:pt x="2838" y="4864"/>
                    <a:pt x="2838" y="4989"/>
                    <a:pt x="2794" y="5105"/>
                  </a:cubicBezTo>
                  <a:cubicBezTo>
                    <a:pt x="2722" y="5328"/>
                    <a:pt x="2624" y="5552"/>
                    <a:pt x="2499" y="5757"/>
                  </a:cubicBezTo>
                  <a:lnTo>
                    <a:pt x="2490" y="5775"/>
                  </a:lnTo>
                  <a:lnTo>
                    <a:pt x="2508" y="5775"/>
                  </a:lnTo>
                  <a:cubicBezTo>
                    <a:pt x="2518" y="5774"/>
                    <a:pt x="2528" y="5774"/>
                    <a:pt x="2537" y="5774"/>
                  </a:cubicBezTo>
                  <a:cubicBezTo>
                    <a:pt x="2760" y="5774"/>
                    <a:pt x="2979" y="5871"/>
                    <a:pt x="3133" y="6042"/>
                  </a:cubicBezTo>
                  <a:cubicBezTo>
                    <a:pt x="3204" y="6132"/>
                    <a:pt x="3258" y="6239"/>
                    <a:pt x="3294" y="6346"/>
                  </a:cubicBezTo>
                  <a:cubicBezTo>
                    <a:pt x="3320" y="6408"/>
                    <a:pt x="3329" y="6462"/>
                    <a:pt x="3347" y="6515"/>
                  </a:cubicBezTo>
                  <a:lnTo>
                    <a:pt x="3374" y="6694"/>
                  </a:lnTo>
                  <a:lnTo>
                    <a:pt x="3374" y="6730"/>
                  </a:lnTo>
                  <a:lnTo>
                    <a:pt x="3401" y="6694"/>
                  </a:lnTo>
                  <a:cubicBezTo>
                    <a:pt x="3472" y="6578"/>
                    <a:pt x="3552" y="6453"/>
                    <a:pt x="3642" y="6346"/>
                  </a:cubicBezTo>
                  <a:cubicBezTo>
                    <a:pt x="3731" y="6230"/>
                    <a:pt x="3838" y="6132"/>
                    <a:pt x="3945" y="6033"/>
                  </a:cubicBezTo>
                  <a:cubicBezTo>
                    <a:pt x="4052" y="5935"/>
                    <a:pt x="4168" y="5855"/>
                    <a:pt x="4302" y="5793"/>
                  </a:cubicBezTo>
                  <a:cubicBezTo>
                    <a:pt x="4427" y="5730"/>
                    <a:pt x="4570" y="5703"/>
                    <a:pt x="4713" y="5703"/>
                  </a:cubicBezTo>
                  <a:lnTo>
                    <a:pt x="4730" y="5703"/>
                  </a:lnTo>
                  <a:lnTo>
                    <a:pt x="4722" y="5676"/>
                  </a:lnTo>
                  <a:cubicBezTo>
                    <a:pt x="4659" y="5507"/>
                    <a:pt x="4606" y="5328"/>
                    <a:pt x="4570" y="5150"/>
                  </a:cubicBezTo>
                  <a:cubicBezTo>
                    <a:pt x="4552" y="5061"/>
                    <a:pt x="4543" y="4971"/>
                    <a:pt x="4534" y="4882"/>
                  </a:cubicBezTo>
                  <a:cubicBezTo>
                    <a:pt x="4525" y="4793"/>
                    <a:pt x="4534" y="4695"/>
                    <a:pt x="4570" y="4614"/>
                  </a:cubicBezTo>
                  <a:cubicBezTo>
                    <a:pt x="4597" y="4525"/>
                    <a:pt x="4668" y="4472"/>
                    <a:pt x="4757" y="4445"/>
                  </a:cubicBezTo>
                  <a:cubicBezTo>
                    <a:pt x="4807" y="4434"/>
                    <a:pt x="4863" y="4426"/>
                    <a:pt x="4920" y="4426"/>
                  </a:cubicBezTo>
                  <a:cubicBezTo>
                    <a:pt x="4956" y="4426"/>
                    <a:pt x="4991" y="4429"/>
                    <a:pt x="5025" y="4436"/>
                  </a:cubicBezTo>
                  <a:cubicBezTo>
                    <a:pt x="5203" y="4463"/>
                    <a:pt x="5382" y="4516"/>
                    <a:pt x="5552" y="4588"/>
                  </a:cubicBezTo>
                  <a:lnTo>
                    <a:pt x="5578" y="4605"/>
                  </a:lnTo>
                  <a:lnTo>
                    <a:pt x="5578" y="4570"/>
                  </a:lnTo>
                  <a:cubicBezTo>
                    <a:pt x="5569" y="4409"/>
                    <a:pt x="5614" y="4257"/>
                    <a:pt x="5703" y="4124"/>
                  </a:cubicBezTo>
                  <a:cubicBezTo>
                    <a:pt x="5748" y="4061"/>
                    <a:pt x="5810" y="4008"/>
                    <a:pt x="5882" y="3981"/>
                  </a:cubicBezTo>
                  <a:cubicBezTo>
                    <a:pt x="5946" y="3949"/>
                    <a:pt x="6010" y="3931"/>
                    <a:pt x="6080" y="3928"/>
                  </a:cubicBezTo>
                  <a:lnTo>
                    <a:pt x="6080" y="3928"/>
                  </a:lnTo>
                  <a:cubicBezTo>
                    <a:pt x="6082" y="3931"/>
                    <a:pt x="6085" y="3933"/>
                    <a:pt x="6087" y="3936"/>
                  </a:cubicBezTo>
                  <a:lnTo>
                    <a:pt x="6091" y="3927"/>
                  </a:lnTo>
                  <a:lnTo>
                    <a:pt x="6091" y="3927"/>
                  </a:lnTo>
                  <a:cubicBezTo>
                    <a:pt x="6096" y="3927"/>
                    <a:pt x="6100" y="3927"/>
                    <a:pt x="6105" y="3927"/>
                  </a:cubicBezTo>
                  <a:lnTo>
                    <a:pt x="6141" y="3927"/>
                  </a:lnTo>
                  <a:lnTo>
                    <a:pt x="6114" y="3900"/>
                  </a:lnTo>
                  <a:cubicBezTo>
                    <a:pt x="5980" y="3740"/>
                    <a:pt x="5864" y="3552"/>
                    <a:pt x="5801" y="3347"/>
                  </a:cubicBezTo>
                  <a:cubicBezTo>
                    <a:pt x="5766" y="3249"/>
                    <a:pt x="5748" y="3142"/>
                    <a:pt x="5766" y="3044"/>
                  </a:cubicBezTo>
                  <a:cubicBezTo>
                    <a:pt x="5782" y="2948"/>
                    <a:pt x="5826" y="2866"/>
                    <a:pt x="5887" y="2799"/>
                  </a:cubicBezTo>
                  <a:lnTo>
                    <a:pt x="5887" y="2799"/>
                  </a:lnTo>
                  <a:cubicBezTo>
                    <a:pt x="5894" y="2797"/>
                    <a:pt x="5901" y="2795"/>
                    <a:pt x="5909" y="2794"/>
                  </a:cubicBezTo>
                  <a:lnTo>
                    <a:pt x="5901" y="2784"/>
                  </a:lnTo>
                  <a:lnTo>
                    <a:pt x="5901" y="2784"/>
                  </a:lnTo>
                  <a:cubicBezTo>
                    <a:pt x="5903" y="2781"/>
                    <a:pt x="5906" y="2778"/>
                    <a:pt x="5909" y="2776"/>
                  </a:cubicBezTo>
                  <a:lnTo>
                    <a:pt x="5971" y="2722"/>
                  </a:lnTo>
                  <a:lnTo>
                    <a:pt x="5891" y="2740"/>
                  </a:lnTo>
                  <a:cubicBezTo>
                    <a:pt x="5708" y="2779"/>
                    <a:pt x="5515" y="2804"/>
                    <a:pt x="5324" y="2804"/>
                  </a:cubicBezTo>
                  <a:cubicBezTo>
                    <a:pt x="5254" y="2804"/>
                    <a:pt x="5184" y="2801"/>
                    <a:pt x="5114" y="2794"/>
                  </a:cubicBezTo>
                  <a:cubicBezTo>
                    <a:pt x="4980" y="2785"/>
                    <a:pt x="4855" y="2758"/>
                    <a:pt x="4730" y="2722"/>
                  </a:cubicBezTo>
                  <a:cubicBezTo>
                    <a:pt x="4609" y="2687"/>
                    <a:pt x="4487" y="2636"/>
                    <a:pt x="4381" y="2575"/>
                  </a:cubicBezTo>
                  <a:lnTo>
                    <a:pt x="4381" y="2575"/>
                  </a:lnTo>
                  <a:cubicBezTo>
                    <a:pt x="4356" y="2294"/>
                    <a:pt x="4374" y="2013"/>
                    <a:pt x="4436" y="1741"/>
                  </a:cubicBezTo>
                  <a:cubicBezTo>
                    <a:pt x="4463" y="1607"/>
                    <a:pt x="4507" y="1464"/>
                    <a:pt x="4570" y="1339"/>
                  </a:cubicBezTo>
                  <a:cubicBezTo>
                    <a:pt x="4632" y="1214"/>
                    <a:pt x="4704" y="1089"/>
                    <a:pt x="4793" y="982"/>
                  </a:cubicBezTo>
                  <a:lnTo>
                    <a:pt x="4820" y="946"/>
                  </a:lnTo>
                  <a:lnTo>
                    <a:pt x="4775" y="937"/>
                  </a:lnTo>
                  <a:cubicBezTo>
                    <a:pt x="4677" y="919"/>
                    <a:pt x="4579" y="884"/>
                    <a:pt x="4489" y="839"/>
                  </a:cubicBezTo>
                  <a:cubicBezTo>
                    <a:pt x="4391" y="795"/>
                    <a:pt x="4311" y="732"/>
                    <a:pt x="4240" y="661"/>
                  </a:cubicBezTo>
                  <a:cubicBezTo>
                    <a:pt x="4168" y="589"/>
                    <a:pt x="4106" y="500"/>
                    <a:pt x="4070" y="402"/>
                  </a:cubicBezTo>
                  <a:cubicBezTo>
                    <a:pt x="4034" y="304"/>
                    <a:pt x="4016" y="205"/>
                    <a:pt x="4016" y="98"/>
                  </a:cubicBezTo>
                  <a:lnTo>
                    <a:pt x="40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4"/>
            <p:cNvSpPr/>
            <p:nvPr/>
          </p:nvSpPr>
          <p:spPr>
            <a:xfrm rot="-7457137">
              <a:off x="1385077" y="4120487"/>
              <a:ext cx="401242" cy="405450"/>
            </a:xfrm>
            <a:custGeom>
              <a:avLst/>
              <a:gdLst/>
              <a:ahLst/>
              <a:cxnLst/>
              <a:rect l="l" t="t" r="r" b="b"/>
              <a:pathLst>
                <a:path w="4482" h="4529" extrusionOk="0">
                  <a:moveTo>
                    <a:pt x="2804" y="1"/>
                  </a:moveTo>
                  <a:cubicBezTo>
                    <a:pt x="2804" y="1"/>
                    <a:pt x="2804" y="1"/>
                    <a:pt x="2804" y="2"/>
                  </a:cubicBezTo>
                  <a:cubicBezTo>
                    <a:pt x="2805" y="7"/>
                    <a:pt x="2807" y="12"/>
                    <a:pt x="2808" y="17"/>
                  </a:cubicBezTo>
                  <a:lnTo>
                    <a:pt x="2808" y="17"/>
                  </a:lnTo>
                  <a:cubicBezTo>
                    <a:pt x="2806" y="7"/>
                    <a:pt x="2804" y="1"/>
                    <a:pt x="2804" y="1"/>
                  </a:cubicBezTo>
                  <a:close/>
                  <a:moveTo>
                    <a:pt x="26" y="3498"/>
                  </a:moveTo>
                  <a:cubicBezTo>
                    <a:pt x="15" y="3504"/>
                    <a:pt x="7" y="3508"/>
                    <a:pt x="3" y="3509"/>
                  </a:cubicBezTo>
                  <a:lnTo>
                    <a:pt x="10" y="3509"/>
                  </a:lnTo>
                  <a:cubicBezTo>
                    <a:pt x="16" y="3506"/>
                    <a:pt x="21" y="3502"/>
                    <a:pt x="26" y="3498"/>
                  </a:cubicBezTo>
                  <a:close/>
                  <a:moveTo>
                    <a:pt x="1" y="3509"/>
                  </a:moveTo>
                  <a:cubicBezTo>
                    <a:pt x="1" y="3510"/>
                    <a:pt x="1" y="3510"/>
                    <a:pt x="1" y="3510"/>
                  </a:cubicBezTo>
                  <a:cubicBezTo>
                    <a:pt x="1" y="3510"/>
                    <a:pt x="2" y="3510"/>
                    <a:pt x="3" y="3509"/>
                  </a:cubicBezTo>
                  <a:close/>
                  <a:moveTo>
                    <a:pt x="2808" y="17"/>
                  </a:moveTo>
                  <a:cubicBezTo>
                    <a:pt x="2833" y="141"/>
                    <a:pt x="2973" y="939"/>
                    <a:pt x="3054" y="1376"/>
                  </a:cubicBezTo>
                  <a:cubicBezTo>
                    <a:pt x="3072" y="1456"/>
                    <a:pt x="3081" y="1554"/>
                    <a:pt x="3098" y="1626"/>
                  </a:cubicBezTo>
                  <a:lnTo>
                    <a:pt x="2117" y="1403"/>
                  </a:lnTo>
                  <a:cubicBezTo>
                    <a:pt x="1582" y="1280"/>
                    <a:pt x="151" y="1037"/>
                    <a:pt x="135" y="1037"/>
                  </a:cubicBezTo>
                  <a:cubicBezTo>
                    <a:pt x="135" y="1037"/>
                    <a:pt x="135" y="1037"/>
                    <a:pt x="135" y="1037"/>
                  </a:cubicBezTo>
                  <a:lnTo>
                    <a:pt x="1171" y="1269"/>
                  </a:lnTo>
                  <a:lnTo>
                    <a:pt x="2804" y="1644"/>
                  </a:lnTo>
                  <a:lnTo>
                    <a:pt x="3027" y="1697"/>
                  </a:lnTo>
                  <a:lnTo>
                    <a:pt x="2697" y="1903"/>
                  </a:lnTo>
                  <a:lnTo>
                    <a:pt x="1983" y="2331"/>
                  </a:lnTo>
                  <a:lnTo>
                    <a:pt x="680" y="3107"/>
                  </a:lnTo>
                  <a:cubicBezTo>
                    <a:pt x="528" y="3197"/>
                    <a:pt x="376" y="3286"/>
                    <a:pt x="234" y="3375"/>
                  </a:cubicBezTo>
                  <a:lnTo>
                    <a:pt x="82" y="3464"/>
                  </a:lnTo>
                  <a:cubicBezTo>
                    <a:pt x="68" y="3472"/>
                    <a:pt x="47" y="3484"/>
                    <a:pt x="26" y="3498"/>
                  </a:cubicBezTo>
                  <a:lnTo>
                    <a:pt x="26" y="3498"/>
                  </a:lnTo>
                  <a:cubicBezTo>
                    <a:pt x="225" y="3404"/>
                    <a:pt x="1529" y="2737"/>
                    <a:pt x="1911" y="2509"/>
                  </a:cubicBezTo>
                  <a:cubicBezTo>
                    <a:pt x="2295" y="2277"/>
                    <a:pt x="2697" y="2036"/>
                    <a:pt x="3081" y="1795"/>
                  </a:cubicBezTo>
                  <a:lnTo>
                    <a:pt x="3081" y="1795"/>
                  </a:lnTo>
                  <a:cubicBezTo>
                    <a:pt x="3000" y="2072"/>
                    <a:pt x="2911" y="2358"/>
                    <a:pt x="2831" y="2625"/>
                  </a:cubicBezTo>
                  <a:cubicBezTo>
                    <a:pt x="2679" y="3143"/>
                    <a:pt x="2536" y="3652"/>
                    <a:pt x="2384" y="4170"/>
                  </a:cubicBezTo>
                  <a:lnTo>
                    <a:pt x="2286" y="4527"/>
                  </a:lnTo>
                  <a:cubicBezTo>
                    <a:pt x="2286" y="4528"/>
                    <a:pt x="2285" y="4529"/>
                    <a:pt x="2285" y="4529"/>
                  </a:cubicBezTo>
                  <a:cubicBezTo>
                    <a:pt x="2285" y="4529"/>
                    <a:pt x="2514" y="3960"/>
                    <a:pt x="2643" y="3598"/>
                  </a:cubicBezTo>
                  <a:cubicBezTo>
                    <a:pt x="2813" y="3107"/>
                    <a:pt x="2956" y="2590"/>
                    <a:pt x="3107" y="2072"/>
                  </a:cubicBezTo>
                  <a:cubicBezTo>
                    <a:pt x="3134" y="1974"/>
                    <a:pt x="3170" y="1867"/>
                    <a:pt x="3197" y="1760"/>
                  </a:cubicBezTo>
                  <a:lnTo>
                    <a:pt x="3786" y="2286"/>
                  </a:lnTo>
                  <a:cubicBezTo>
                    <a:pt x="3955" y="2447"/>
                    <a:pt x="4384" y="2777"/>
                    <a:pt x="4384" y="2777"/>
                  </a:cubicBezTo>
                  <a:cubicBezTo>
                    <a:pt x="4384" y="2777"/>
                    <a:pt x="3679" y="2090"/>
                    <a:pt x="3330" y="1787"/>
                  </a:cubicBezTo>
                  <a:lnTo>
                    <a:pt x="3241" y="1706"/>
                  </a:lnTo>
                  <a:lnTo>
                    <a:pt x="3313" y="1662"/>
                  </a:lnTo>
                  <a:cubicBezTo>
                    <a:pt x="3705" y="1421"/>
                    <a:pt x="4116" y="1126"/>
                    <a:pt x="4348" y="716"/>
                  </a:cubicBezTo>
                  <a:cubicBezTo>
                    <a:pt x="4437" y="591"/>
                    <a:pt x="4482" y="430"/>
                    <a:pt x="4473" y="269"/>
                  </a:cubicBezTo>
                  <a:lnTo>
                    <a:pt x="4473" y="260"/>
                  </a:lnTo>
                  <a:cubicBezTo>
                    <a:pt x="4473" y="234"/>
                    <a:pt x="4455" y="207"/>
                    <a:pt x="4419" y="198"/>
                  </a:cubicBezTo>
                  <a:cubicBezTo>
                    <a:pt x="4415" y="193"/>
                    <a:pt x="4404" y="189"/>
                    <a:pt x="4394" y="189"/>
                  </a:cubicBezTo>
                  <a:cubicBezTo>
                    <a:pt x="4384" y="189"/>
                    <a:pt x="4375" y="193"/>
                    <a:pt x="4375" y="207"/>
                  </a:cubicBezTo>
                  <a:cubicBezTo>
                    <a:pt x="4384" y="332"/>
                    <a:pt x="4357" y="457"/>
                    <a:pt x="4294" y="564"/>
                  </a:cubicBezTo>
                  <a:cubicBezTo>
                    <a:pt x="4107" y="948"/>
                    <a:pt x="3741" y="1233"/>
                    <a:pt x="3393" y="1465"/>
                  </a:cubicBezTo>
                  <a:cubicBezTo>
                    <a:pt x="3322" y="1510"/>
                    <a:pt x="3259" y="1554"/>
                    <a:pt x="3188" y="1599"/>
                  </a:cubicBezTo>
                  <a:cubicBezTo>
                    <a:pt x="3072" y="1135"/>
                    <a:pt x="2965" y="671"/>
                    <a:pt x="2857" y="216"/>
                  </a:cubicBezTo>
                  <a:cubicBezTo>
                    <a:pt x="2841" y="150"/>
                    <a:pt x="2824" y="83"/>
                    <a:pt x="2808" y="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4"/>
            <p:cNvSpPr/>
            <p:nvPr/>
          </p:nvSpPr>
          <p:spPr>
            <a:xfrm rot="-7850510">
              <a:off x="1072354" y="4052527"/>
              <a:ext cx="354060" cy="258450"/>
            </a:xfrm>
            <a:custGeom>
              <a:avLst/>
              <a:gdLst/>
              <a:ahLst/>
              <a:cxnLst/>
              <a:rect l="l" t="t" r="r" b="b"/>
              <a:pathLst>
                <a:path w="3955" h="2887" extrusionOk="0">
                  <a:moveTo>
                    <a:pt x="2568" y="0"/>
                  </a:moveTo>
                  <a:cubicBezTo>
                    <a:pt x="1801" y="0"/>
                    <a:pt x="993" y="157"/>
                    <a:pt x="626" y="545"/>
                  </a:cubicBezTo>
                  <a:cubicBezTo>
                    <a:pt x="1" y="1206"/>
                    <a:pt x="527" y="2179"/>
                    <a:pt x="527" y="2179"/>
                  </a:cubicBezTo>
                  <a:cubicBezTo>
                    <a:pt x="668" y="2439"/>
                    <a:pt x="969" y="2887"/>
                    <a:pt x="1609" y="2887"/>
                  </a:cubicBezTo>
                  <a:cubicBezTo>
                    <a:pt x="1782" y="2887"/>
                    <a:pt x="1980" y="2854"/>
                    <a:pt x="2205" y="2777"/>
                  </a:cubicBezTo>
                  <a:cubicBezTo>
                    <a:pt x="3267" y="2411"/>
                    <a:pt x="3955" y="206"/>
                    <a:pt x="3955" y="206"/>
                  </a:cubicBezTo>
                  <a:cubicBezTo>
                    <a:pt x="3623" y="77"/>
                    <a:pt x="3106" y="0"/>
                    <a:pt x="2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4"/>
            <p:cNvSpPr/>
            <p:nvPr/>
          </p:nvSpPr>
          <p:spPr>
            <a:xfrm rot="-7850510">
              <a:off x="1088657" y="4103883"/>
              <a:ext cx="356119" cy="190503"/>
            </a:xfrm>
            <a:custGeom>
              <a:avLst/>
              <a:gdLst/>
              <a:ahLst/>
              <a:cxnLst/>
              <a:rect l="l" t="t" r="r" b="b"/>
              <a:pathLst>
                <a:path w="3978" h="2128" extrusionOk="0">
                  <a:moveTo>
                    <a:pt x="3977" y="1"/>
                  </a:moveTo>
                  <a:cubicBezTo>
                    <a:pt x="3967" y="1"/>
                    <a:pt x="3296" y="292"/>
                    <a:pt x="2856" y="503"/>
                  </a:cubicBezTo>
                  <a:lnTo>
                    <a:pt x="2910" y="164"/>
                  </a:lnTo>
                  <a:lnTo>
                    <a:pt x="2928" y="111"/>
                  </a:lnTo>
                  <a:lnTo>
                    <a:pt x="2928" y="111"/>
                  </a:lnTo>
                  <a:cubicBezTo>
                    <a:pt x="2865" y="236"/>
                    <a:pt x="2829" y="378"/>
                    <a:pt x="2794" y="521"/>
                  </a:cubicBezTo>
                  <a:lnTo>
                    <a:pt x="2794" y="530"/>
                  </a:lnTo>
                  <a:cubicBezTo>
                    <a:pt x="2526" y="664"/>
                    <a:pt x="2321" y="780"/>
                    <a:pt x="2062" y="932"/>
                  </a:cubicBezTo>
                  <a:cubicBezTo>
                    <a:pt x="1955" y="994"/>
                    <a:pt x="1857" y="1066"/>
                    <a:pt x="1750" y="1128"/>
                  </a:cubicBezTo>
                  <a:lnTo>
                    <a:pt x="1830" y="396"/>
                  </a:lnTo>
                  <a:lnTo>
                    <a:pt x="1839" y="280"/>
                  </a:lnTo>
                  <a:cubicBezTo>
                    <a:pt x="1839" y="279"/>
                    <a:pt x="1839" y="279"/>
                    <a:pt x="1839" y="279"/>
                  </a:cubicBezTo>
                  <a:cubicBezTo>
                    <a:pt x="1832" y="279"/>
                    <a:pt x="1731" y="824"/>
                    <a:pt x="1696" y="1083"/>
                  </a:cubicBezTo>
                  <a:cubicBezTo>
                    <a:pt x="1696" y="1119"/>
                    <a:pt x="1696" y="1146"/>
                    <a:pt x="1687" y="1173"/>
                  </a:cubicBezTo>
                  <a:cubicBezTo>
                    <a:pt x="1535" y="1271"/>
                    <a:pt x="1384" y="1369"/>
                    <a:pt x="1232" y="1467"/>
                  </a:cubicBezTo>
                  <a:lnTo>
                    <a:pt x="1143" y="1521"/>
                  </a:lnTo>
                  <a:lnTo>
                    <a:pt x="1125" y="798"/>
                  </a:lnTo>
                  <a:lnTo>
                    <a:pt x="1125" y="682"/>
                  </a:lnTo>
                  <a:cubicBezTo>
                    <a:pt x="1125" y="681"/>
                    <a:pt x="1125" y="680"/>
                    <a:pt x="1125" y="680"/>
                  </a:cubicBezTo>
                  <a:cubicBezTo>
                    <a:pt x="1122" y="680"/>
                    <a:pt x="1080" y="1216"/>
                    <a:pt x="1089" y="1467"/>
                  </a:cubicBezTo>
                  <a:lnTo>
                    <a:pt x="1089" y="1548"/>
                  </a:lnTo>
                  <a:cubicBezTo>
                    <a:pt x="928" y="1646"/>
                    <a:pt x="759" y="1735"/>
                    <a:pt x="589" y="1815"/>
                  </a:cubicBezTo>
                  <a:cubicBezTo>
                    <a:pt x="420" y="1905"/>
                    <a:pt x="241" y="1967"/>
                    <a:pt x="54" y="2012"/>
                  </a:cubicBezTo>
                  <a:cubicBezTo>
                    <a:pt x="0" y="2038"/>
                    <a:pt x="18" y="2128"/>
                    <a:pt x="81" y="2128"/>
                  </a:cubicBezTo>
                  <a:cubicBezTo>
                    <a:pt x="241" y="2092"/>
                    <a:pt x="393" y="2038"/>
                    <a:pt x="545" y="1967"/>
                  </a:cubicBezTo>
                  <a:cubicBezTo>
                    <a:pt x="741" y="1878"/>
                    <a:pt x="928" y="1780"/>
                    <a:pt x="1107" y="1673"/>
                  </a:cubicBezTo>
                  <a:cubicBezTo>
                    <a:pt x="1205" y="1610"/>
                    <a:pt x="1294" y="1557"/>
                    <a:pt x="1393" y="1494"/>
                  </a:cubicBezTo>
                  <a:lnTo>
                    <a:pt x="2160" y="1699"/>
                  </a:lnTo>
                  <a:lnTo>
                    <a:pt x="2276" y="1735"/>
                  </a:lnTo>
                  <a:cubicBezTo>
                    <a:pt x="2277" y="1735"/>
                    <a:pt x="2277" y="1735"/>
                    <a:pt x="2278" y="1735"/>
                  </a:cubicBezTo>
                  <a:cubicBezTo>
                    <a:pt x="2288" y="1735"/>
                    <a:pt x="1753" y="1537"/>
                    <a:pt x="1491" y="1467"/>
                  </a:cubicBezTo>
                  <a:lnTo>
                    <a:pt x="1455" y="1458"/>
                  </a:lnTo>
                  <a:cubicBezTo>
                    <a:pt x="1642" y="1333"/>
                    <a:pt x="1830" y="1208"/>
                    <a:pt x="2017" y="1092"/>
                  </a:cubicBezTo>
                  <a:cubicBezTo>
                    <a:pt x="2160" y="1003"/>
                    <a:pt x="2312" y="914"/>
                    <a:pt x="2464" y="834"/>
                  </a:cubicBezTo>
                  <a:lnTo>
                    <a:pt x="3079" y="905"/>
                  </a:lnTo>
                  <a:lnTo>
                    <a:pt x="3186" y="914"/>
                  </a:lnTo>
                  <a:cubicBezTo>
                    <a:pt x="2972" y="860"/>
                    <a:pt x="2758" y="816"/>
                    <a:pt x="2544" y="780"/>
                  </a:cubicBezTo>
                  <a:cubicBezTo>
                    <a:pt x="2883" y="593"/>
                    <a:pt x="3222" y="405"/>
                    <a:pt x="3570" y="227"/>
                  </a:cubicBezTo>
                  <a:lnTo>
                    <a:pt x="3972" y="4"/>
                  </a:lnTo>
                  <a:cubicBezTo>
                    <a:pt x="3976" y="2"/>
                    <a:pt x="3977" y="1"/>
                    <a:pt x="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4"/>
            <p:cNvSpPr/>
            <p:nvPr/>
          </p:nvSpPr>
          <p:spPr>
            <a:xfrm rot="-7850510">
              <a:off x="1076248" y="4018952"/>
              <a:ext cx="268477" cy="286112"/>
            </a:xfrm>
            <a:custGeom>
              <a:avLst/>
              <a:gdLst/>
              <a:ahLst/>
              <a:cxnLst/>
              <a:rect l="l" t="t" r="r" b="b"/>
              <a:pathLst>
                <a:path w="2999" h="3196" extrusionOk="0">
                  <a:moveTo>
                    <a:pt x="964" y="3196"/>
                  </a:moveTo>
                  <a:cubicBezTo>
                    <a:pt x="1071" y="3178"/>
                    <a:pt x="1178" y="3151"/>
                    <a:pt x="1276" y="3116"/>
                  </a:cubicBezTo>
                  <a:cubicBezTo>
                    <a:pt x="2222" y="2794"/>
                    <a:pt x="2874" y="1018"/>
                    <a:pt x="2999" y="626"/>
                  </a:cubicBezTo>
                  <a:cubicBezTo>
                    <a:pt x="1428" y="1"/>
                    <a:pt x="0" y="1804"/>
                    <a:pt x="964" y="319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4"/>
            <p:cNvSpPr/>
            <p:nvPr/>
          </p:nvSpPr>
          <p:spPr>
            <a:xfrm rot="-7850510">
              <a:off x="1073920" y="4040357"/>
              <a:ext cx="330873" cy="260957"/>
            </a:xfrm>
            <a:custGeom>
              <a:avLst/>
              <a:gdLst/>
              <a:ahLst/>
              <a:cxnLst/>
              <a:rect l="l" t="t" r="r" b="b"/>
              <a:pathLst>
                <a:path w="3696" h="2915" extrusionOk="0">
                  <a:moveTo>
                    <a:pt x="233" y="2198"/>
                  </a:moveTo>
                  <a:cubicBezTo>
                    <a:pt x="331" y="2385"/>
                    <a:pt x="465" y="2555"/>
                    <a:pt x="643" y="2689"/>
                  </a:cubicBezTo>
                  <a:cubicBezTo>
                    <a:pt x="474" y="2555"/>
                    <a:pt x="331" y="2385"/>
                    <a:pt x="233" y="2198"/>
                  </a:cubicBezTo>
                  <a:close/>
                  <a:moveTo>
                    <a:pt x="2275" y="1"/>
                  </a:moveTo>
                  <a:cubicBezTo>
                    <a:pt x="1874" y="1"/>
                    <a:pt x="1473" y="47"/>
                    <a:pt x="1080" y="154"/>
                  </a:cubicBezTo>
                  <a:cubicBezTo>
                    <a:pt x="875" y="207"/>
                    <a:pt x="670" y="297"/>
                    <a:pt x="491" y="422"/>
                  </a:cubicBezTo>
                  <a:cubicBezTo>
                    <a:pt x="304" y="547"/>
                    <a:pt x="170" y="725"/>
                    <a:pt x="90" y="930"/>
                  </a:cubicBezTo>
                  <a:cubicBezTo>
                    <a:pt x="18" y="1136"/>
                    <a:pt x="0" y="1359"/>
                    <a:pt x="36" y="1573"/>
                  </a:cubicBezTo>
                  <a:cubicBezTo>
                    <a:pt x="63" y="1796"/>
                    <a:pt x="134" y="2001"/>
                    <a:pt x="232" y="2198"/>
                  </a:cubicBezTo>
                  <a:cubicBezTo>
                    <a:pt x="134" y="2001"/>
                    <a:pt x="72" y="1787"/>
                    <a:pt x="45" y="1573"/>
                  </a:cubicBezTo>
                  <a:cubicBezTo>
                    <a:pt x="9" y="1359"/>
                    <a:pt x="27" y="1144"/>
                    <a:pt x="107" y="939"/>
                  </a:cubicBezTo>
                  <a:cubicBezTo>
                    <a:pt x="188" y="734"/>
                    <a:pt x="322" y="555"/>
                    <a:pt x="500" y="430"/>
                  </a:cubicBezTo>
                  <a:cubicBezTo>
                    <a:pt x="679" y="314"/>
                    <a:pt x="884" y="225"/>
                    <a:pt x="1089" y="181"/>
                  </a:cubicBezTo>
                  <a:cubicBezTo>
                    <a:pt x="1474" y="82"/>
                    <a:pt x="1874" y="37"/>
                    <a:pt x="2275" y="37"/>
                  </a:cubicBezTo>
                  <a:cubicBezTo>
                    <a:pt x="2311" y="37"/>
                    <a:pt x="2347" y="37"/>
                    <a:pt x="2383" y="38"/>
                  </a:cubicBezTo>
                  <a:cubicBezTo>
                    <a:pt x="2598" y="47"/>
                    <a:pt x="2812" y="65"/>
                    <a:pt x="3026" y="100"/>
                  </a:cubicBezTo>
                  <a:cubicBezTo>
                    <a:pt x="3231" y="126"/>
                    <a:pt x="3428" y="176"/>
                    <a:pt x="3624" y="251"/>
                  </a:cubicBezTo>
                  <a:lnTo>
                    <a:pt x="3624" y="251"/>
                  </a:lnTo>
                  <a:cubicBezTo>
                    <a:pt x="3492" y="652"/>
                    <a:pt x="3334" y="1036"/>
                    <a:pt x="3142" y="1412"/>
                  </a:cubicBezTo>
                  <a:cubicBezTo>
                    <a:pt x="2955" y="1796"/>
                    <a:pt x="2714" y="2153"/>
                    <a:pt x="2410" y="2465"/>
                  </a:cubicBezTo>
                  <a:cubicBezTo>
                    <a:pt x="2120" y="2739"/>
                    <a:pt x="1731" y="2897"/>
                    <a:pt x="1334" y="2897"/>
                  </a:cubicBezTo>
                  <a:cubicBezTo>
                    <a:pt x="1303" y="2897"/>
                    <a:pt x="1272" y="2896"/>
                    <a:pt x="1241" y="2894"/>
                  </a:cubicBezTo>
                  <a:cubicBezTo>
                    <a:pt x="1027" y="2885"/>
                    <a:pt x="821" y="2813"/>
                    <a:pt x="643" y="2689"/>
                  </a:cubicBezTo>
                  <a:lnTo>
                    <a:pt x="643" y="2689"/>
                  </a:lnTo>
                  <a:cubicBezTo>
                    <a:pt x="813" y="2822"/>
                    <a:pt x="1027" y="2894"/>
                    <a:pt x="1241" y="2912"/>
                  </a:cubicBezTo>
                  <a:cubicBezTo>
                    <a:pt x="1273" y="2914"/>
                    <a:pt x="1304" y="2915"/>
                    <a:pt x="1335" y="2915"/>
                  </a:cubicBezTo>
                  <a:cubicBezTo>
                    <a:pt x="1740" y="2915"/>
                    <a:pt x="2130" y="2757"/>
                    <a:pt x="2428" y="2483"/>
                  </a:cubicBezTo>
                  <a:cubicBezTo>
                    <a:pt x="2731" y="2171"/>
                    <a:pt x="2990" y="1823"/>
                    <a:pt x="3178" y="1430"/>
                  </a:cubicBezTo>
                  <a:cubicBezTo>
                    <a:pt x="3374" y="1046"/>
                    <a:pt x="3544" y="654"/>
                    <a:pt x="3686" y="243"/>
                  </a:cubicBezTo>
                  <a:lnTo>
                    <a:pt x="3695" y="216"/>
                  </a:lnTo>
                  <a:lnTo>
                    <a:pt x="3669" y="207"/>
                  </a:lnTo>
                  <a:cubicBezTo>
                    <a:pt x="3463" y="136"/>
                    <a:pt x="3249" y="82"/>
                    <a:pt x="3035" y="56"/>
                  </a:cubicBezTo>
                  <a:cubicBezTo>
                    <a:pt x="2812" y="20"/>
                    <a:pt x="2598" y="11"/>
                    <a:pt x="2383" y="2"/>
                  </a:cubicBezTo>
                  <a:cubicBezTo>
                    <a:pt x="2347" y="1"/>
                    <a:pt x="2311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4"/>
            <p:cNvSpPr/>
            <p:nvPr/>
          </p:nvSpPr>
          <p:spPr>
            <a:xfrm rot="-7457137">
              <a:off x="617358" y="3887134"/>
              <a:ext cx="555759" cy="562205"/>
            </a:xfrm>
            <a:custGeom>
              <a:avLst/>
              <a:gdLst/>
              <a:ahLst/>
              <a:cxnLst/>
              <a:rect l="l" t="t" r="r" b="b"/>
              <a:pathLst>
                <a:path w="6208" h="6280" extrusionOk="0">
                  <a:moveTo>
                    <a:pt x="1551" y="0"/>
                  </a:moveTo>
                  <a:cubicBezTo>
                    <a:pt x="1515" y="18"/>
                    <a:pt x="1480" y="45"/>
                    <a:pt x="1462" y="81"/>
                  </a:cubicBezTo>
                  <a:lnTo>
                    <a:pt x="1533" y="170"/>
                  </a:lnTo>
                  <a:cubicBezTo>
                    <a:pt x="1016" y="750"/>
                    <a:pt x="632" y="1419"/>
                    <a:pt x="391" y="2151"/>
                  </a:cubicBezTo>
                  <a:cubicBezTo>
                    <a:pt x="311" y="2365"/>
                    <a:pt x="257" y="2589"/>
                    <a:pt x="212" y="2812"/>
                  </a:cubicBezTo>
                  <a:cubicBezTo>
                    <a:pt x="202" y="2849"/>
                    <a:pt x="236" y="2874"/>
                    <a:pt x="267" y="2874"/>
                  </a:cubicBezTo>
                  <a:cubicBezTo>
                    <a:pt x="288" y="2874"/>
                    <a:pt x="307" y="2863"/>
                    <a:pt x="311" y="2838"/>
                  </a:cubicBezTo>
                  <a:cubicBezTo>
                    <a:pt x="462" y="2080"/>
                    <a:pt x="775" y="1357"/>
                    <a:pt x="1221" y="723"/>
                  </a:cubicBezTo>
                  <a:cubicBezTo>
                    <a:pt x="1328" y="580"/>
                    <a:pt x="1435" y="438"/>
                    <a:pt x="1551" y="295"/>
                  </a:cubicBezTo>
                  <a:cubicBezTo>
                    <a:pt x="1587" y="795"/>
                    <a:pt x="1649" y="1294"/>
                    <a:pt x="1756" y="1785"/>
                  </a:cubicBezTo>
                  <a:cubicBezTo>
                    <a:pt x="1640" y="2196"/>
                    <a:pt x="1551" y="2615"/>
                    <a:pt x="1471" y="3035"/>
                  </a:cubicBezTo>
                  <a:cubicBezTo>
                    <a:pt x="909" y="3222"/>
                    <a:pt x="400" y="3579"/>
                    <a:pt x="34" y="4052"/>
                  </a:cubicBezTo>
                  <a:cubicBezTo>
                    <a:pt x="0" y="4092"/>
                    <a:pt x="32" y="4143"/>
                    <a:pt x="69" y="4143"/>
                  </a:cubicBezTo>
                  <a:cubicBezTo>
                    <a:pt x="81" y="4143"/>
                    <a:pt x="94" y="4137"/>
                    <a:pt x="105" y="4124"/>
                  </a:cubicBezTo>
                  <a:cubicBezTo>
                    <a:pt x="453" y="3677"/>
                    <a:pt x="926" y="3338"/>
                    <a:pt x="1462" y="3151"/>
                  </a:cubicBezTo>
                  <a:lnTo>
                    <a:pt x="1462" y="3151"/>
                  </a:lnTo>
                  <a:cubicBezTo>
                    <a:pt x="1399" y="3526"/>
                    <a:pt x="1355" y="3892"/>
                    <a:pt x="1346" y="4266"/>
                  </a:cubicBezTo>
                  <a:cubicBezTo>
                    <a:pt x="1346" y="4309"/>
                    <a:pt x="1378" y="4331"/>
                    <a:pt x="1409" y="4331"/>
                  </a:cubicBezTo>
                  <a:cubicBezTo>
                    <a:pt x="1436" y="4331"/>
                    <a:pt x="1462" y="4313"/>
                    <a:pt x="1462" y="4275"/>
                  </a:cubicBezTo>
                  <a:cubicBezTo>
                    <a:pt x="1498" y="3517"/>
                    <a:pt x="1614" y="2758"/>
                    <a:pt x="1810" y="2017"/>
                  </a:cubicBezTo>
                  <a:cubicBezTo>
                    <a:pt x="1971" y="2713"/>
                    <a:pt x="2176" y="3401"/>
                    <a:pt x="2435" y="4079"/>
                  </a:cubicBezTo>
                  <a:cubicBezTo>
                    <a:pt x="2444" y="4100"/>
                    <a:pt x="2461" y="4109"/>
                    <a:pt x="2478" y="4109"/>
                  </a:cubicBezTo>
                  <a:cubicBezTo>
                    <a:pt x="2513" y="4109"/>
                    <a:pt x="2551" y="4073"/>
                    <a:pt x="2533" y="4025"/>
                  </a:cubicBezTo>
                  <a:cubicBezTo>
                    <a:pt x="2113" y="2838"/>
                    <a:pt x="1828" y="1607"/>
                    <a:pt x="1676" y="357"/>
                  </a:cubicBezTo>
                  <a:lnTo>
                    <a:pt x="1676" y="357"/>
                  </a:lnTo>
                  <a:lnTo>
                    <a:pt x="2069" y="884"/>
                  </a:lnTo>
                  <a:lnTo>
                    <a:pt x="3773" y="3133"/>
                  </a:lnTo>
                  <a:cubicBezTo>
                    <a:pt x="3773" y="3142"/>
                    <a:pt x="3765" y="3142"/>
                    <a:pt x="3765" y="3151"/>
                  </a:cubicBezTo>
                  <a:cubicBezTo>
                    <a:pt x="3657" y="3704"/>
                    <a:pt x="3657" y="4266"/>
                    <a:pt x="3765" y="4820"/>
                  </a:cubicBezTo>
                  <a:cubicBezTo>
                    <a:pt x="3772" y="4854"/>
                    <a:pt x="3795" y="4869"/>
                    <a:pt x="3820" y="4869"/>
                  </a:cubicBezTo>
                  <a:cubicBezTo>
                    <a:pt x="3859" y="4869"/>
                    <a:pt x="3904" y="4833"/>
                    <a:pt x="3898" y="4784"/>
                  </a:cubicBezTo>
                  <a:cubicBezTo>
                    <a:pt x="3800" y="4284"/>
                    <a:pt x="3791" y="3776"/>
                    <a:pt x="3881" y="3276"/>
                  </a:cubicBezTo>
                  <a:lnTo>
                    <a:pt x="3881" y="3276"/>
                  </a:lnTo>
                  <a:lnTo>
                    <a:pt x="4345" y="3883"/>
                  </a:lnTo>
                  <a:cubicBezTo>
                    <a:pt x="4604" y="4641"/>
                    <a:pt x="4648" y="5445"/>
                    <a:pt x="4470" y="6221"/>
                  </a:cubicBezTo>
                  <a:cubicBezTo>
                    <a:pt x="4460" y="6259"/>
                    <a:pt x="4486" y="6279"/>
                    <a:pt x="4515" y="6279"/>
                  </a:cubicBezTo>
                  <a:cubicBezTo>
                    <a:pt x="4540" y="6279"/>
                    <a:pt x="4568" y="6263"/>
                    <a:pt x="4577" y="6230"/>
                  </a:cubicBezTo>
                  <a:cubicBezTo>
                    <a:pt x="4737" y="5543"/>
                    <a:pt x="4728" y="4829"/>
                    <a:pt x="4541" y="4141"/>
                  </a:cubicBezTo>
                  <a:lnTo>
                    <a:pt x="4541" y="4141"/>
                  </a:lnTo>
                  <a:lnTo>
                    <a:pt x="5799" y="5819"/>
                  </a:lnTo>
                  <a:cubicBezTo>
                    <a:pt x="5810" y="5833"/>
                    <a:pt x="5824" y="5838"/>
                    <a:pt x="5838" y="5838"/>
                  </a:cubicBezTo>
                  <a:cubicBezTo>
                    <a:pt x="5880" y="5838"/>
                    <a:pt x="5922" y="5786"/>
                    <a:pt x="5889" y="5739"/>
                  </a:cubicBezTo>
                  <a:cubicBezTo>
                    <a:pt x="5532" y="5266"/>
                    <a:pt x="5166" y="4784"/>
                    <a:pt x="4809" y="4311"/>
                  </a:cubicBezTo>
                  <a:lnTo>
                    <a:pt x="4809" y="4311"/>
                  </a:lnTo>
                  <a:cubicBezTo>
                    <a:pt x="5118" y="4515"/>
                    <a:pt x="5478" y="4619"/>
                    <a:pt x="5843" y="4619"/>
                  </a:cubicBezTo>
                  <a:cubicBezTo>
                    <a:pt x="5942" y="4619"/>
                    <a:pt x="6040" y="4612"/>
                    <a:pt x="6139" y="4597"/>
                  </a:cubicBezTo>
                  <a:cubicBezTo>
                    <a:pt x="6207" y="4588"/>
                    <a:pt x="6193" y="4489"/>
                    <a:pt x="6129" y="4489"/>
                  </a:cubicBezTo>
                  <a:cubicBezTo>
                    <a:pt x="6126" y="4489"/>
                    <a:pt x="6124" y="4489"/>
                    <a:pt x="6121" y="4490"/>
                  </a:cubicBezTo>
                  <a:cubicBezTo>
                    <a:pt x="6036" y="4501"/>
                    <a:pt x="5951" y="4507"/>
                    <a:pt x="5866" y="4507"/>
                  </a:cubicBezTo>
                  <a:cubicBezTo>
                    <a:pt x="5319" y="4507"/>
                    <a:pt x="4791" y="4262"/>
                    <a:pt x="4443" y="3829"/>
                  </a:cubicBezTo>
                  <a:lnTo>
                    <a:pt x="2595" y="1393"/>
                  </a:lnTo>
                  <a:lnTo>
                    <a:pt x="2595" y="1393"/>
                  </a:lnTo>
                  <a:cubicBezTo>
                    <a:pt x="3042" y="1785"/>
                    <a:pt x="3524" y="2115"/>
                    <a:pt x="4050" y="2401"/>
                  </a:cubicBezTo>
                  <a:cubicBezTo>
                    <a:pt x="4318" y="2535"/>
                    <a:pt x="4595" y="2660"/>
                    <a:pt x="4871" y="2758"/>
                  </a:cubicBezTo>
                  <a:cubicBezTo>
                    <a:pt x="4987" y="2803"/>
                    <a:pt x="5157" y="2821"/>
                    <a:pt x="5255" y="2901"/>
                  </a:cubicBezTo>
                  <a:cubicBezTo>
                    <a:pt x="5263" y="2909"/>
                    <a:pt x="5272" y="2912"/>
                    <a:pt x="5281" y="2912"/>
                  </a:cubicBezTo>
                  <a:cubicBezTo>
                    <a:pt x="5321" y="2912"/>
                    <a:pt x="5362" y="2839"/>
                    <a:pt x="5318" y="2803"/>
                  </a:cubicBezTo>
                  <a:cubicBezTo>
                    <a:pt x="5103" y="2624"/>
                    <a:pt x="4684" y="2571"/>
                    <a:pt x="4425" y="2455"/>
                  </a:cubicBezTo>
                  <a:cubicBezTo>
                    <a:pt x="3622" y="2080"/>
                    <a:pt x="2899" y="1571"/>
                    <a:pt x="2283" y="937"/>
                  </a:cubicBezTo>
                  <a:lnTo>
                    <a:pt x="2283" y="937"/>
                  </a:lnTo>
                  <a:cubicBezTo>
                    <a:pt x="2754" y="1242"/>
                    <a:pt x="3317" y="1443"/>
                    <a:pt x="3889" y="1443"/>
                  </a:cubicBezTo>
                  <a:cubicBezTo>
                    <a:pt x="4207" y="1443"/>
                    <a:pt x="4527" y="1381"/>
                    <a:pt x="4836" y="1241"/>
                  </a:cubicBezTo>
                  <a:cubicBezTo>
                    <a:pt x="4891" y="1209"/>
                    <a:pt x="4869" y="1129"/>
                    <a:pt x="4815" y="1129"/>
                  </a:cubicBezTo>
                  <a:cubicBezTo>
                    <a:pt x="4807" y="1129"/>
                    <a:pt x="4799" y="1131"/>
                    <a:pt x="4791" y="1134"/>
                  </a:cubicBezTo>
                  <a:cubicBezTo>
                    <a:pt x="4495" y="1266"/>
                    <a:pt x="4188" y="1325"/>
                    <a:pt x="3885" y="1325"/>
                  </a:cubicBezTo>
                  <a:cubicBezTo>
                    <a:pt x="3165" y="1325"/>
                    <a:pt x="2462" y="994"/>
                    <a:pt x="1953" y="536"/>
                  </a:cubicBezTo>
                  <a:lnTo>
                    <a:pt x="1658" y="152"/>
                  </a:lnTo>
                  <a:cubicBezTo>
                    <a:pt x="1658" y="143"/>
                    <a:pt x="1649" y="134"/>
                    <a:pt x="1649" y="134"/>
                  </a:cubicBezTo>
                  <a:lnTo>
                    <a:pt x="15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4"/>
            <p:cNvSpPr/>
            <p:nvPr/>
          </p:nvSpPr>
          <p:spPr>
            <a:xfrm rot="-7457137">
              <a:off x="1085801" y="4318892"/>
              <a:ext cx="69022" cy="54788"/>
            </a:xfrm>
            <a:custGeom>
              <a:avLst/>
              <a:gdLst/>
              <a:ahLst/>
              <a:cxnLst/>
              <a:rect l="l" t="t" r="r" b="b"/>
              <a:pathLst>
                <a:path w="771" h="612" extrusionOk="0">
                  <a:moveTo>
                    <a:pt x="387" y="0"/>
                  </a:moveTo>
                  <a:cubicBezTo>
                    <a:pt x="360" y="0"/>
                    <a:pt x="332" y="4"/>
                    <a:pt x="304" y="11"/>
                  </a:cubicBezTo>
                  <a:cubicBezTo>
                    <a:pt x="36" y="83"/>
                    <a:pt x="0" y="449"/>
                    <a:pt x="250" y="574"/>
                  </a:cubicBezTo>
                  <a:cubicBezTo>
                    <a:pt x="295" y="599"/>
                    <a:pt x="343" y="611"/>
                    <a:pt x="390" y="611"/>
                  </a:cubicBezTo>
                  <a:cubicBezTo>
                    <a:pt x="491" y="611"/>
                    <a:pt x="588" y="555"/>
                    <a:pt x="643" y="458"/>
                  </a:cubicBezTo>
                  <a:cubicBezTo>
                    <a:pt x="770" y="250"/>
                    <a:pt x="613" y="0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4"/>
            <p:cNvSpPr/>
            <p:nvPr/>
          </p:nvSpPr>
          <p:spPr>
            <a:xfrm rot="-7457137">
              <a:off x="966704" y="4360994"/>
              <a:ext cx="89434" cy="71171"/>
            </a:xfrm>
            <a:custGeom>
              <a:avLst/>
              <a:gdLst/>
              <a:ahLst/>
              <a:cxnLst/>
              <a:rect l="l" t="t" r="r" b="b"/>
              <a:pathLst>
                <a:path w="999" h="795" extrusionOk="0">
                  <a:moveTo>
                    <a:pt x="497" y="1"/>
                  </a:moveTo>
                  <a:cubicBezTo>
                    <a:pt x="463" y="1"/>
                    <a:pt x="428" y="5"/>
                    <a:pt x="393" y="14"/>
                  </a:cubicBezTo>
                  <a:cubicBezTo>
                    <a:pt x="45" y="112"/>
                    <a:pt x="0" y="576"/>
                    <a:pt x="313" y="746"/>
                  </a:cubicBezTo>
                  <a:cubicBezTo>
                    <a:pt x="371" y="778"/>
                    <a:pt x="436" y="794"/>
                    <a:pt x="500" y="794"/>
                  </a:cubicBezTo>
                  <a:cubicBezTo>
                    <a:pt x="631" y="794"/>
                    <a:pt x="758" y="729"/>
                    <a:pt x="830" y="603"/>
                  </a:cubicBezTo>
                  <a:cubicBezTo>
                    <a:pt x="998" y="331"/>
                    <a:pt x="793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54"/>
            <p:cNvSpPr/>
            <p:nvPr/>
          </p:nvSpPr>
          <p:spPr>
            <a:xfrm rot="-7457137">
              <a:off x="628278" y="4099179"/>
              <a:ext cx="128824" cy="99997"/>
            </a:xfrm>
            <a:custGeom>
              <a:avLst/>
              <a:gdLst/>
              <a:ahLst/>
              <a:cxnLst/>
              <a:rect l="l" t="t" r="r" b="b"/>
              <a:pathLst>
                <a:path w="1439" h="1117" extrusionOk="0">
                  <a:moveTo>
                    <a:pt x="726" y="0"/>
                  </a:moveTo>
                  <a:cubicBezTo>
                    <a:pt x="682" y="0"/>
                    <a:pt x="636" y="5"/>
                    <a:pt x="590" y="16"/>
                  </a:cubicBezTo>
                  <a:cubicBezTo>
                    <a:pt x="108" y="132"/>
                    <a:pt x="1" y="784"/>
                    <a:pt x="438" y="1034"/>
                  </a:cubicBezTo>
                  <a:cubicBezTo>
                    <a:pt x="529" y="1090"/>
                    <a:pt x="628" y="1116"/>
                    <a:pt x="725" y="1116"/>
                  </a:cubicBezTo>
                  <a:cubicBezTo>
                    <a:pt x="907" y="1116"/>
                    <a:pt x="1083" y="1024"/>
                    <a:pt x="1188" y="855"/>
                  </a:cubicBezTo>
                  <a:cubicBezTo>
                    <a:pt x="1439" y="475"/>
                    <a:pt x="114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54"/>
            <p:cNvSpPr/>
            <p:nvPr/>
          </p:nvSpPr>
          <p:spPr>
            <a:xfrm rot="-7457137">
              <a:off x="700173" y="3965562"/>
              <a:ext cx="108950" cy="86211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613" y="0"/>
                  </a:moveTo>
                  <a:cubicBezTo>
                    <a:pt x="571" y="0"/>
                    <a:pt x="527" y="6"/>
                    <a:pt x="482" y="18"/>
                  </a:cubicBezTo>
                  <a:cubicBezTo>
                    <a:pt x="63" y="134"/>
                    <a:pt x="0" y="705"/>
                    <a:pt x="384" y="902"/>
                  </a:cubicBezTo>
                  <a:cubicBezTo>
                    <a:pt x="458" y="943"/>
                    <a:pt x="538" y="963"/>
                    <a:pt x="616" y="963"/>
                  </a:cubicBezTo>
                  <a:cubicBezTo>
                    <a:pt x="774" y="963"/>
                    <a:pt x="925" y="882"/>
                    <a:pt x="1009" y="732"/>
                  </a:cubicBezTo>
                  <a:cubicBezTo>
                    <a:pt x="1216" y="405"/>
                    <a:pt x="968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4"/>
            <p:cNvSpPr/>
            <p:nvPr/>
          </p:nvSpPr>
          <p:spPr>
            <a:xfrm rot="-7457137">
              <a:off x="918083" y="4146453"/>
              <a:ext cx="119871" cy="95073"/>
            </a:xfrm>
            <a:custGeom>
              <a:avLst/>
              <a:gdLst/>
              <a:ahLst/>
              <a:cxnLst/>
              <a:rect l="l" t="t" r="r" b="b"/>
              <a:pathLst>
                <a:path w="1339" h="1062" extrusionOk="0">
                  <a:moveTo>
                    <a:pt x="669" y="1"/>
                  </a:moveTo>
                  <a:cubicBezTo>
                    <a:pt x="623" y="1"/>
                    <a:pt x="575" y="7"/>
                    <a:pt x="527" y="20"/>
                  </a:cubicBezTo>
                  <a:cubicBezTo>
                    <a:pt x="63" y="145"/>
                    <a:pt x="0" y="779"/>
                    <a:pt x="420" y="993"/>
                  </a:cubicBezTo>
                  <a:cubicBezTo>
                    <a:pt x="499" y="1040"/>
                    <a:pt x="586" y="1062"/>
                    <a:pt x="671" y="1062"/>
                  </a:cubicBezTo>
                  <a:cubicBezTo>
                    <a:pt x="847" y="1062"/>
                    <a:pt x="1017" y="970"/>
                    <a:pt x="1107" y="814"/>
                  </a:cubicBezTo>
                  <a:cubicBezTo>
                    <a:pt x="1338" y="447"/>
                    <a:pt x="1062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4"/>
            <p:cNvSpPr/>
            <p:nvPr/>
          </p:nvSpPr>
          <p:spPr>
            <a:xfrm rot="-7457137">
              <a:off x="947053" y="3989968"/>
              <a:ext cx="97133" cy="76990"/>
            </a:xfrm>
            <a:custGeom>
              <a:avLst/>
              <a:gdLst/>
              <a:ahLst/>
              <a:cxnLst/>
              <a:rect l="l" t="t" r="r" b="b"/>
              <a:pathLst>
                <a:path w="1085" h="860" extrusionOk="0">
                  <a:moveTo>
                    <a:pt x="550" y="1"/>
                  </a:moveTo>
                  <a:cubicBezTo>
                    <a:pt x="511" y="1"/>
                    <a:pt x="470" y="6"/>
                    <a:pt x="429" y="18"/>
                  </a:cubicBezTo>
                  <a:cubicBezTo>
                    <a:pt x="54" y="116"/>
                    <a:pt x="0" y="625"/>
                    <a:pt x="348" y="804"/>
                  </a:cubicBezTo>
                  <a:cubicBezTo>
                    <a:pt x="410" y="842"/>
                    <a:pt x="478" y="859"/>
                    <a:pt x="545" y="859"/>
                  </a:cubicBezTo>
                  <a:cubicBezTo>
                    <a:pt x="685" y="859"/>
                    <a:pt x="824" y="784"/>
                    <a:pt x="902" y="652"/>
                  </a:cubicBezTo>
                  <a:cubicBezTo>
                    <a:pt x="1084" y="358"/>
                    <a:pt x="864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4"/>
            <p:cNvSpPr/>
            <p:nvPr/>
          </p:nvSpPr>
          <p:spPr>
            <a:xfrm rot="-7457137">
              <a:off x="1032797" y="4207296"/>
              <a:ext cx="76811" cy="60965"/>
            </a:xfrm>
            <a:custGeom>
              <a:avLst/>
              <a:gdLst/>
              <a:ahLst/>
              <a:cxnLst/>
              <a:rect l="l" t="t" r="r" b="b"/>
              <a:pathLst>
                <a:path w="858" h="681" extrusionOk="0">
                  <a:moveTo>
                    <a:pt x="431" y="0"/>
                  </a:moveTo>
                  <a:cubicBezTo>
                    <a:pt x="402" y="0"/>
                    <a:pt x="371" y="4"/>
                    <a:pt x="340" y="13"/>
                  </a:cubicBezTo>
                  <a:cubicBezTo>
                    <a:pt x="45" y="93"/>
                    <a:pt x="0" y="495"/>
                    <a:pt x="277" y="637"/>
                  </a:cubicBezTo>
                  <a:cubicBezTo>
                    <a:pt x="327" y="666"/>
                    <a:pt x="381" y="680"/>
                    <a:pt x="434" y="680"/>
                  </a:cubicBezTo>
                  <a:cubicBezTo>
                    <a:pt x="545" y="680"/>
                    <a:pt x="654" y="621"/>
                    <a:pt x="714" y="512"/>
                  </a:cubicBezTo>
                  <a:cubicBezTo>
                    <a:pt x="858" y="281"/>
                    <a:pt x="681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4"/>
            <p:cNvSpPr/>
            <p:nvPr/>
          </p:nvSpPr>
          <p:spPr>
            <a:xfrm rot="-7457137">
              <a:off x="787878" y="3833791"/>
              <a:ext cx="85405" cy="67769"/>
            </a:xfrm>
            <a:custGeom>
              <a:avLst/>
              <a:gdLst/>
              <a:ahLst/>
              <a:cxnLst/>
              <a:rect l="l" t="t" r="r" b="b"/>
              <a:pathLst>
                <a:path w="954" h="757" extrusionOk="0">
                  <a:moveTo>
                    <a:pt x="476" y="0"/>
                  </a:moveTo>
                  <a:cubicBezTo>
                    <a:pt x="444" y="0"/>
                    <a:pt x="410" y="5"/>
                    <a:pt x="375" y="14"/>
                  </a:cubicBezTo>
                  <a:cubicBezTo>
                    <a:pt x="45" y="103"/>
                    <a:pt x="0" y="550"/>
                    <a:pt x="304" y="710"/>
                  </a:cubicBezTo>
                  <a:cubicBezTo>
                    <a:pt x="359" y="742"/>
                    <a:pt x="418" y="757"/>
                    <a:pt x="477" y="757"/>
                  </a:cubicBezTo>
                  <a:cubicBezTo>
                    <a:pt x="600" y="757"/>
                    <a:pt x="719" y="691"/>
                    <a:pt x="786" y="576"/>
                  </a:cubicBezTo>
                  <a:cubicBezTo>
                    <a:pt x="954" y="321"/>
                    <a:pt x="756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4"/>
            <p:cNvSpPr/>
            <p:nvPr/>
          </p:nvSpPr>
          <p:spPr>
            <a:xfrm rot="-7457137">
              <a:off x="898856" y="3769445"/>
              <a:ext cx="118349" cy="93104"/>
            </a:xfrm>
            <a:custGeom>
              <a:avLst/>
              <a:gdLst/>
              <a:ahLst/>
              <a:cxnLst/>
              <a:rect l="l" t="t" r="r" b="b"/>
              <a:pathLst>
                <a:path w="1322" h="1040" extrusionOk="0">
                  <a:moveTo>
                    <a:pt x="669" y="0"/>
                  </a:moveTo>
                  <a:cubicBezTo>
                    <a:pt x="623" y="0"/>
                    <a:pt x="576" y="6"/>
                    <a:pt x="527" y="20"/>
                  </a:cubicBezTo>
                  <a:cubicBezTo>
                    <a:pt x="72" y="136"/>
                    <a:pt x="1" y="760"/>
                    <a:pt x="429" y="975"/>
                  </a:cubicBezTo>
                  <a:cubicBezTo>
                    <a:pt x="505" y="1019"/>
                    <a:pt x="588" y="1039"/>
                    <a:pt x="670" y="1039"/>
                  </a:cubicBezTo>
                  <a:cubicBezTo>
                    <a:pt x="838" y="1039"/>
                    <a:pt x="1003" y="952"/>
                    <a:pt x="1098" y="796"/>
                  </a:cubicBezTo>
                  <a:cubicBezTo>
                    <a:pt x="1322" y="437"/>
                    <a:pt x="1053" y="0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4"/>
            <p:cNvSpPr/>
            <p:nvPr/>
          </p:nvSpPr>
          <p:spPr>
            <a:xfrm rot="-7457137">
              <a:off x="1005946" y="3868250"/>
              <a:ext cx="98923" cy="78333"/>
            </a:xfrm>
            <a:custGeom>
              <a:avLst/>
              <a:gdLst/>
              <a:ahLst/>
              <a:cxnLst/>
              <a:rect l="l" t="t" r="r" b="b"/>
              <a:pathLst>
                <a:path w="1105" h="875" extrusionOk="0">
                  <a:moveTo>
                    <a:pt x="551" y="1"/>
                  </a:moveTo>
                  <a:cubicBezTo>
                    <a:pt x="515" y="1"/>
                    <a:pt x="477" y="5"/>
                    <a:pt x="438" y="15"/>
                  </a:cubicBezTo>
                  <a:cubicBezTo>
                    <a:pt x="55" y="122"/>
                    <a:pt x="1" y="640"/>
                    <a:pt x="349" y="818"/>
                  </a:cubicBezTo>
                  <a:cubicBezTo>
                    <a:pt x="413" y="856"/>
                    <a:pt x="484" y="874"/>
                    <a:pt x="555" y="874"/>
                  </a:cubicBezTo>
                  <a:cubicBezTo>
                    <a:pt x="700" y="874"/>
                    <a:pt x="842" y="799"/>
                    <a:pt x="920" y="667"/>
                  </a:cubicBezTo>
                  <a:cubicBezTo>
                    <a:pt x="1105" y="370"/>
                    <a:pt x="878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4"/>
            <p:cNvSpPr/>
            <p:nvPr/>
          </p:nvSpPr>
          <p:spPr>
            <a:xfrm rot="-7457137">
              <a:off x="1035403" y="3874039"/>
              <a:ext cx="40017" cy="41181"/>
            </a:xfrm>
            <a:custGeom>
              <a:avLst/>
              <a:gdLst/>
              <a:ahLst/>
              <a:cxnLst/>
              <a:rect l="l" t="t" r="r" b="b"/>
              <a:pathLst>
                <a:path w="447" h="460" extrusionOk="0">
                  <a:moveTo>
                    <a:pt x="234" y="0"/>
                  </a:moveTo>
                  <a:cubicBezTo>
                    <a:pt x="195" y="0"/>
                    <a:pt x="155" y="9"/>
                    <a:pt x="116" y="22"/>
                  </a:cubicBezTo>
                  <a:cubicBezTo>
                    <a:pt x="89" y="40"/>
                    <a:pt x="72" y="57"/>
                    <a:pt x="54" y="75"/>
                  </a:cubicBezTo>
                  <a:cubicBezTo>
                    <a:pt x="36" y="102"/>
                    <a:pt x="27" y="120"/>
                    <a:pt x="18" y="147"/>
                  </a:cubicBezTo>
                  <a:lnTo>
                    <a:pt x="9" y="173"/>
                  </a:lnTo>
                  <a:lnTo>
                    <a:pt x="9" y="182"/>
                  </a:lnTo>
                  <a:cubicBezTo>
                    <a:pt x="9" y="200"/>
                    <a:pt x="9" y="218"/>
                    <a:pt x="0" y="245"/>
                  </a:cubicBezTo>
                  <a:cubicBezTo>
                    <a:pt x="0" y="263"/>
                    <a:pt x="9" y="281"/>
                    <a:pt x="9" y="307"/>
                  </a:cubicBezTo>
                  <a:cubicBezTo>
                    <a:pt x="27" y="370"/>
                    <a:pt x="89" y="432"/>
                    <a:pt x="161" y="450"/>
                  </a:cubicBezTo>
                  <a:cubicBezTo>
                    <a:pt x="179" y="450"/>
                    <a:pt x="197" y="459"/>
                    <a:pt x="214" y="459"/>
                  </a:cubicBezTo>
                  <a:cubicBezTo>
                    <a:pt x="232" y="459"/>
                    <a:pt x="259" y="450"/>
                    <a:pt x="277" y="450"/>
                  </a:cubicBezTo>
                  <a:cubicBezTo>
                    <a:pt x="295" y="441"/>
                    <a:pt x="313" y="432"/>
                    <a:pt x="330" y="423"/>
                  </a:cubicBezTo>
                  <a:cubicBezTo>
                    <a:pt x="366" y="406"/>
                    <a:pt x="393" y="379"/>
                    <a:pt x="411" y="343"/>
                  </a:cubicBezTo>
                  <a:cubicBezTo>
                    <a:pt x="420" y="325"/>
                    <a:pt x="429" y="307"/>
                    <a:pt x="438" y="289"/>
                  </a:cubicBezTo>
                  <a:cubicBezTo>
                    <a:pt x="446" y="254"/>
                    <a:pt x="446" y="209"/>
                    <a:pt x="438" y="173"/>
                  </a:cubicBezTo>
                  <a:lnTo>
                    <a:pt x="438" y="165"/>
                  </a:lnTo>
                  <a:cubicBezTo>
                    <a:pt x="429" y="147"/>
                    <a:pt x="429" y="129"/>
                    <a:pt x="411" y="111"/>
                  </a:cubicBezTo>
                  <a:lnTo>
                    <a:pt x="384" y="66"/>
                  </a:lnTo>
                  <a:cubicBezTo>
                    <a:pt x="366" y="49"/>
                    <a:pt x="357" y="40"/>
                    <a:pt x="339" y="31"/>
                  </a:cubicBezTo>
                  <a:cubicBezTo>
                    <a:pt x="322" y="22"/>
                    <a:pt x="304" y="13"/>
                    <a:pt x="277" y="4"/>
                  </a:cubicBezTo>
                  <a:cubicBezTo>
                    <a:pt x="263" y="1"/>
                    <a:pt x="248" y="0"/>
                    <a:pt x="234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4"/>
            <p:cNvSpPr/>
            <p:nvPr/>
          </p:nvSpPr>
          <p:spPr>
            <a:xfrm rot="-7457137">
              <a:off x="947640" y="3781573"/>
              <a:ext cx="33661" cy="36883"/>
            </a:xfrm>
            <a:custGeom>
              <a:avLst/>
              <a:gdLst/>
              <a:ahLst/>
              <a:cxnLst/>
              <a:rect l="l" t="t" r="r" b="b"/>
              <a:pathLst>
                <a:path w="376" h="412" extrusionOk="0">
                  <a:moveTo>
                    <a:pt x="135" y="1"/>
                  </a:moveTo>
                  <a:lnTo>
                    <a:pt x="108" y="10"/>
                  </a:lnTo>
                  <a:lnTo>
                    <a:pt x="90" y="19"/>
                  </a:lnTo>
                  <a:cubicBezTo>
                    <a:pt x="72" y="28"/>
                    <a:pt x="63" y="36"/>
                    <a:pt x="54" y="54"/>
                  </a:cubicBezTo>
                  <a:cubicBezTo>
                    <a:pt x="45" y="54"/>
                    <a:pt x="45" y="63"/>
                    <a:pt x="36" y="72"/>
                  </a:cubicBezTo>
                  <a:lnTo>
                    <a:pt x="28" y="81"/>
                  </a:lnTo>
                  <a:cubicBezTo>
                    <a:pt x="19" y="99"/>
                    <a:pt x="10" y="117"/>
                    <a:pt x="1" y="135"/>
                  </a:cubicBezTo>
                  <a:lnTo>
                    <a:pt x="1" y="144"/>
                  </a:lnTo>
                  <a:cubicBezTo>
                    <a:pt x="1" y="152"/>
                    <a:pt x="1" y="152"/>
                    <a:pt x="1" y="152"/>
                  </a:cubicBezTo>
                  <a:lnTo>
                    <a:pt x="1" y="161"/>
                  </a:lnTo>
                  <a:lnTo>
                    <a:pt x="1" y="215"/>
                  </a:lnTo>
                  <a:cubicBezTo>
                    <a:pt x="1" y="215"/>
                    <a:pt x="1" y="224"/>
                    <a:pt x="1" y="224"/>
                  </a:cubicBezTo>
                  <a:cubicBezTo>
                    <a:pt x="1" y="224"/>
                    <a:pt x="1" y="233"/>
                    <a:pt x="1" y="233"/>
                  </a:cubicBezTo>
                  <a:lnTo>
                    <a:pt x="1" y="277"/>
                  </a:lnTo>
                  <a:lnTo>
                    <a:pt x="1" y="286"/>
                  </a:lnTo>
                  <a:lnTo>
                    <a:pt x="19" y="322"/>
                  </a:lnTo>
                  <a:lnTo>
                    <a:pt x="45" y="358"/>
                  </a:lnTo>
                  <a:cubicBezTo>
                    <a:pt x="54" y="367"/>
                    <a:pt x="63" y="376"/>
                    <a:pt x="81" y="385"/>
                  </a:cubicBezTo>
                  <a:cubicBezTo>
                    <a:pt x="108" y="402"/>
                    <a:pt x="135" y="411"/>
                    <a:pt x="170" y="411"/>
                  </a:cubicBezTo>
                  <a:lnTo>
                    <a:pt x="242" y="411"/>
                  </a:lnTo>
                  <a:cubicBezTo>
                    <a:pt x="260" y="402"/>
                    <a:pt x="277" y="393"/>
                    <a:pt x="295" y="385"/>
                  </a:cubicBezTo>
                  <a:cubicBezTo>
                    <a:pt x="304" y="376"/>
                    <a:pt x="313" y="376"/>
                    <a:pt x="322" y="367"/>
                  </a:cubicBezTo>
                  <a:cubicBezTo>
                    <a:pt x="331" y="349"/>
                    <a:pt x="349" y="340"/>
                    <a:pt x="349" y="331"/>
                  </a:cubicBezTo>
                  <a:cubicBezTo>
                    <a:pt x="349" y="331"/>
                    <a:pt x="349" y="322"/>
                    <a:pt x="349" y="322"/>
                  </a:cubicBezTo>
                  <a:cubicBezTo>
                    <a:pt x="358" y="304"/>
                    <a:pt x="367" y="286"/>
                    <a:pt x="376" y="269"/>
                  </a:cubicBezTo>
                  <a:cubicBezTo>
                    <a:pt x="376" y="251"/>
                    <a:pt x="376" y="233"/>
                    <a:pt x="376" y="215"/>
                  </a:cubicBezTo>
                  <a:lnTo>
                    <a:pt x="376" y="197"/>
                  </a:lnTo>
                  <a:cubicBezTo>
                    <a:pt x="376" y="161"/>
                    <a:pt x="367" y="126"/>
                    <a:pt x="349" y="99"/>
                  </a:cubicBezTo>
                  <a:cubicBezTo>
                    <a:pt x="349" y="81"/>
                    <a:pt x="349" y="72"/>
                    <a:pt x="340" y="54"/>
                  </a:cubicBezTo>
                  <a:lnTo>
                    <a:pt x="322" y="45"/>
                  </a:lnTo>
                  <a:cubicBezTo>
                    <a:pt x="322" y="36"/>
                    <a:pt x="313" y="28"/>
                    <a:pt x="304" y="28"/>
                  </a:cubicBezTo>
                  <a:cubicBezTo>
                    <a:pt x="304" y="28"/>
                    <a:pt x="295" y="19"/>
                    <a:pt x="295" y="19"/>
                  </a:cubicBezTo>
                  <a:cubicBezTo>
                    <a:pt x="277" y="19"/>
                    <a:pt x="260" y="10"/>
                    <a:pt x="25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4"/>
            <p:cNvSpPr/>
            <p:nvPr/>
          </p:nvSpPr>
          <p:spPr>
            <a:xfrm rot="-7457137">
              <a:off x="814686" y="3843332"/>
              <a:ext cx="28916" cy="30169"/>
            </a:xfrm>
            <a:custGeom>
              <a:avLst/>
              <a:gdLst/>
              <a:ahLst/>
              <a:cxnLst/>
              <a:rect l="l" t="t" r="r" b="b"/>
              <a:pathLst>
                <a:path w="323" h="337" extrusionOk="0">
                  <a:moveTo>
                    <a:pt x="153" y="0"/>
                  </a:moveTo>
                  <a:cubicBezTo>
                    <a:pt x="135" y="0"/>
                    <a:pt x="126" y="9"/>
                    <a:pt x="108" y="18"/>
                  </a:cubicBezTo>
                  <a:cubicBezTo>
                    <a:pt x="90" y="18"/>
                    <a:pt x="72" y="27"/>
                    <a:pt x="63" y="45"/>
                  </a:cubicBezTo>
                  <a:lnTo>
                    <a:pt x="54" y="54"/>
                  </a:lnTo>
                  <a:lnTo>
                    <a:pt x="28" y="89"/>
                  </a:lnTo>
                  <a:lnTo>
                    <a:pt x="28" y="98"/>
                  </a:lnTo>
                  <a:lnTo>
                    <a:pt x="10" y="134"/>
                  </a:lnTo>
                  <a:cubicBezTo>
                    <a:pt x="1" y="170"/>
                    <a:pt x="1" y="196"/>
                    <a:pt x="10" y="223"/>
                  </a:cubicBezTo>
                  <a:cubicBezTo>
                    <a:pt x="19" y="250"/>
                    <a:pt x="28" y="268"/>
                    <a:pt x="54" y="286"/>
                  </a:cubicBezTo>
                  <a:cubicBezTo>
                    <a:pt x="72" y="312"/>
                    <a:pt x="90" y="321"/>
                    <a:pt x="117" y="330"/>
                  </a:cubicBezTo>
                  <a:cubicBezTo>
                    <a:pt x="130" y="335"/>
                    <a:pt x="146" y="337"/>
                    <a:pt x="162" y="337"/>
                  </a:cubicBezTo>
                  <a:cubicBezTo>
                    <a:pt x="177" y="337"/>
                    <a:pt x="193" y="335"/>
                    <a:pt x="206" y="330"/>
                  </a:cubicBezTo>
                  <a:lnTo>
                    <a:pt x="242" y="312"/>
                  </a:lnTo>
                  <a:lnTo>
                    <a:pt x="278" y="286"/>
                  </a:lnTo>
                  <a:lnTo>
                    <a:pt x="304" y="259"/>
                  </a:lnTo>
                  <a:cubicBezTo>
                    <a:pt x="304" y="241"/>
                    <a:pt x="313" y="232"/>
                    <a:pt x="313" y="214"/>
                  </a:cubicBezTo>
                  <a:cubicBezTo>
                    <a:pt x="322" y="205"/>
                    <a:pt x="322" y="187"/>
                    <a:pt x="322" y="170"/>
                  </a:cubicBezTo>
                  <a:lnTo>
                    <a:pt x="322" y="161"/>
                  </a:lnTo>
                  <a:lnTo>
                    <a:pt x="322" y="116"/>
                  </a:lnTo>
                  <a:lnTo>
                    <a:pt x="304" y="80"/>
                  </a:lnTo>
                  <a:lnTo>
                    <a:pt x="278" y="45"/>
                  </a:lnTo>
                  <a:cubicBezTo>
                    <a:pt x="269" y="27"/>
                    <a:pt x="251" y="18"/>
                    <a:pt x="233" y="18"/>
                  </a:cubicBezTo>
                  <a:cubicBezTo>
                    <a:pt x="224" y="9"/>
                    <a:pt x="206" y="0"/>
                    <a:pt x="18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4"/>
            <p:cNvSpPr/>
            <p:nvPr/>
          </p:nvSpPr>
          <p:spPr>
            <a:xfrm rot="-7457137">
              <a:off x="742445" y="3980046"/>
              <a:ext cx="32049" cy="32855"/>
            </a:xfrm>
            <a:custGeom>
              <a:avLst/>
              <a:gdLst/>
              <a:ahLst/>
              <a:cxnLst/>
              <a:rect l="l" t="t" r="r" b="b"/>
              <a:pathLst>
                <a:path w="358" h="367" extrusionOk="0">
                  <a:moveTo>
                    <a:pt x="152" y="1"/>
                  </a:moveTo>
                  <a:lnTo>
                    <a:pt x="125" y="10"/>
                  </a:lnTo>
                  <a:lnTo>
                    <a:pt x="107" y="19"/>
                  </a:lnTo>
                  <a:lnTo>
                    <a:pt x="98" y="28"/>
                  </a:lnTo>
                  <a:lnTo>
                    <a:pt x="89" y="28"/>
                  </a:lnTo>
                  <a:cubicBezTo>
                    <a:pt x="71" y="37"/>
                    <a:pt x="63" y="46"/>
                    <a:pt x="54" y="54"/>
                  </a:cubicBezTo>
                  <a:lnTo>
                    <a:pt x="45" y="63"/>
                  </a:lnTo>
                  <a:cubicBezTo>
                    <a:pt x="36" y="72"/>
                    <a:pt x="27" y="81"/>
                    <a:pt x="18" y="99"/>
                  </a:cubicBezTo>
                  <a:lnTo>
                    <a:pt x="9" y="117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197"/>
                  </a:lnTo>
                  <a:lnTo>
                    <a:pt x="0" y="215"/>
                  </a:lnTo>
                  <a:cubicBezTo>
                    <a:pt x="0" y="215"/>
                    <a:pt x="0" y="224"/>
                    <a:pt x="0" y="224"/>
                  </a:cubicBezTo>
                  <a:cubicBezTo>
                    <a:pt x="0" y="224"/>
                    <a:pt x="0" y="233"/>
                    <a:pt x="0" y="242"/>
                  </a:cubicBezTo>
                  <a:cubicBezTo>
                    <a:pt x="0" y="260"/>
                    <a:pt x="9" y="269"/>
                    <a:pt x="9" y="278"/>
                  </a:cubicBezTo>
                  <a:lnTo>
                    <a:pt x="9" y="287"/>
                  </a:lnTo>
                  <a:cubicBezTo>
                    <a:pt x="18" y="304"/>
                    <a:pt x="27" y="313"/>
                    <a:pt x="45" y="322"/>
                  </a:cubicBezTo>
                  <a:lnTo>
                    <a:pt x="71" y="349"/>
                  </a:lnTo>
                  <a:cubicBezTo>
                    <a:pt x="89" y="358"/>
                    <a:pt x="98" y="358"/>
                    <a:pt x="116" y="367"/>
                  </a:cubicBezTo>
                  <a:lnTo>
                    <a:pt x="214" y="367"/>
                  </a:lnTo>
                  <a:lnTo>
                    <a:pt x="232" y="358"/>
                  </a:lnTo>
                  <a:lnTo>
                    <a:pt x="250" y="349"/>
                  </a:lnTo>
                  <a:cubicBezTo>
                    <a:pt x="259" y="349"/>
                    <a:pt x="268" y="340"/>
                    <a:pt x="277" y="331"/>
                  </a:cubicBezTo>
                  <a:cubicBezTo>
                    <a:pt x="286" y="331"/>
                    <a:pt x="295" y="322"/>
                    <a:pt x="295" y="313"/>
                  </a:cubicBezTo>
                  <a:lnTo>
                    <a:pt x="295" y="304"/>
                  </a:lnTo>
                  <a:lnTo>
                    <a:pt x="330" y="269"/>
                  </a:lnTo>
                  <a:lnTo>
                    <a:pt x="339" y="251"/>
                  </a:lnTo>
                  <a:cubicBezTo>
                    <a:pt x="348" y="233"/>
                    <a:pt x="357" y="224"/>
                    <a:pt x="357" y="206"/>
                  </a:cubicBezTo>
                  <a:lnTo>
                    <a:pt x="357" y="179"/>
                  </a:lnTo>
                  <a:lnTo>
                    <a:pt x="357" y="171"/>
                  </a:lnTo>
                  <a:lnTo>
                    <a:pt x="357" y="126"/>
                  </a:lnTo>
                  <a:cubicBezTo>
                    <a:pt x="357" y="108"/>
                    <a:pt x="348" y="99"/>
                    <a:pt x="339" y="81"/>
                  </a:cubicBezTo>
                  <a:lnTo>
                    <a:pt x="339" y="72"/>
                  </a:lnTo>
                  <a:cubicBezTo>
                    <a:pt x="339" y="72"/>
                    <a:pt x="330" y="63"/>
                    <a:pt x="321" y="63"/>
                  </a:cubicBezTo>
                  <a:cubicBezTo>
                    <a:pt x="321" y="54"/>
                    <a:pt x="312" y="46"/>
                    <a:pt x="304" y="37"/>
                  </a:cubicBezTo>
                  <a:cubicBezTo>
                    <a:pt x="304" y="37"/>
                    <a:pt x="304" y="37"/>
                    <a:pt x="295" y="28"/>
                  </a:cubicBezTo>
                  <a:cubicBezTo>
                    <a:pt x="286" y="19"/>
                    <a:pt x="268" y="10"/>
                    <a:pt x="241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4"/>
            <p:cNvSpPr/>
            <p:nvPr/>
          </p:nvSpPr>
          <p:spPr>
            <a:xfrm rot="-7457137">
              <a:off x="681283" y="4112373"/>
              <a:ext cx="42434" cy="42792"/>
            </a:xfrm>
            <a:custGeom>
              <a:avLst/>
              <a:gdLst/>
              <a:ahLst/>
              <a:cxnLst/>
              <a:rect l="l" t="t" r="r" b="b"/>
              <a:pathLst>
                <a:path w="474" h="478" extrusionOk="0">
                  <a:moveTo>
                    <a:pt x="250" y="0"/>
                  </a:moveTo>
                  <a:cubicBezTo>
                    <a:pt x="232" y="0"/>
                    <a:pt x="206" y="9"/>
                    <a:pt x="188" y="9"/>
                  </a:cubicBezTo>
                  <a:cubicBezTo>
                    <a:pt x="116" y="27"/>
                    <a:pt x="63" y="80"/>
                    <a:pt x="18" y="134"/>
                  </a:cubicBezTo>
                  <a:cubicBezTo>
                    <a:pt x="9" y="152"/>
                    <a:pt x="0" y="170"/>
                    <a:pt x="0" y="196"/>
                  </a:cubicBezTo>
                  <a:cubicBezTo>
                    <a:pt x="0" y="205"/>
                    <a:pt x="0" y="214"/>
                    <a:pt x="0" y="223"/>
                  </a:cubicBezTo>
                  <a:cubicBezTo>
                    <a:pt x="0" y="232"/>
                    <a:pt x="0" y="241"/>
                    <a:pt x="0" y="250"/>
                  </a:cubicBezTo>
                  <a:lnTo>
                    <a:pt x="0" y="286"/>
                  </a:lnTo>
                  <a:cubicBezTo>
                    <a:pt x="0" y="295"/>
                    <a:pt x="0" y="303"/>
                    <a:pt x="9" y="312"/>
                  </a:cubicBezTo>
                  <a:lnTo>
                    <a:pt x="9" y="330"/>
                  </a:lnTo>
                  <a:lnTo>
                    <a:pt x="9" y="339"/>
                  </a:lnTo>
                  <a:cubicBezTo>
                    <a:pt x="18" y="348"/>
                    <a:pt x="18" y="348"/>
                    <a:pt x="27" y="357"/>
                  </a:cubicBezTo>
                  <a:cubicBezTo>
                    <a:pt x="27" y="366"/>
                    <a:pt x="27" y="375"/>
                    <a:pt x="36" y="384"/>
                  </a:cubicBezTo>
                  <a:cubicBezTo>
                    <a:pt x="73" y="443"/>
                    <a:pt x="141" y="478"/>
                    <a:pt x="213" y="478"/>
                  </a:cubicBezTo>
                  <a:cubicBezTo>
                    <a:pt x="228" y="478"/>
                    <a:pt x="244" y="476"/>
                    <a:pt x="259" y="473"/>
                  </a:cubicBezTo>
                  <a:cubicBezTo>
                    <a:pt x="295" y="455"/>
                    <a:pt x="339" y="437"/>
                    <a:pt x="366" y="402"/>
                  </a:cubicBezTo>
                  <a:cubicBezTo>
                    <a:pt x="384" y="393"/>
                    <a:pt x="393" y="384"/>
                    <a:pt x="411" y="366"/>
                  </a:cubicBezTo>
                  <a:cubicBezTo>
                    <a:pt x="438" y="330"/>
                    <a:pt x="455" y="295"/>
                    <a:pt x="464" y="259"/>
                  </a:cubicBezTo>
                  <a:cubicBezTo>
                    <a:pt x="473" y="241"/>
                    <a:pt x="473" y="223"/>
                    <a:pt x="473" y="205"/>
                  </a:cubicBezTo>
                  <a:cubicBezTo>
                    <a:pt x="473" y="196"/>
                    <a:pt x="473" y="179"/>
                    <a:pt x="473" y="170"/>
                  </a:cubicBezTo>
                  <a:cubicBezTo>
                    <a:pt x="473" y="161"/>
                    <a:pt x="464" y="161"/>
                    <a:pt x="464" y="152"/>
                  </a:cubicBezTo>
                  <a:cubicBezTo>
                    <a:pt x="455" y="107"/>
                    <a:pt x="429" y="71"/>
                    <a:pt x="393" y="45"/>
                  </a:cubicBezTo>
                  <a:cubicBezTo>
                    <a:pt x="375" y="27"/>
                    <a:pt x="348" y="9"/>
                    <a:pt x="322" y="9"/>
                  </a:cubicBezTo>
                  <a:cubicBezTo>
                    <a:pt x="304" y="0"/>
                    <a:pt x="286" y="0"/>
                    <a:pt x="268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4"/>
            <p:cNvSpPr/>
            <p:nvPr/>
          </p:nvSpPr>
          <p:spPr>
            <a:xfrm rot="-7457137">
              <a:off x="982512" y="4003431"/>
              <a:ext cx="29632" cy="34735"/>
            </a:xfrm>
            <a:custGeom>
              <a:avLst/>
              <a:gdLst/>
              <a:ahLst/>
              <a:cxnLst/>
              <a:rect l="l" t="t" r="r" b="b"/>
              <a:pathLst>
                <a:path w="331" h="388" extrusionOk="0">
                  <a:moveTo>
                    <a:pt x="180" y="1"/>
                  </a:moveTo>
                  <a:cubicBezTo>
                    <a:pt x="168" y="1"/>
                    <a:pt x="155" y="2"/>
                    <a:pt x="143" y="4"/>
                  </a:cubicBezTo>
                  <a:cubicBezTo>
                    <a:pt x="116" y="13"/>
                    <a:pt x="99" y="31"/>
                    <a:pt x="81" y="48"/>
                  </a:cubicBezTo>
                  <a:lnTo>
                    <a:pt x="54" y="75"/>
                  </a:lnTo>
                  <a:lnTo>
                    <a:pt x="45" y="84"/>
                  </a:lnTo>
                  <a:cubicBezTo>
                    <a:pt x="27" y="93"/>
                    <a:pt x="18" y="111"/>
                    <a:pt x="9" y="138"/>
                  </a:cubicBezTo>
                  <a:cubicBezTo>
                    <a:pt x="9" y="147"/>
                    <a:pt x="0" y="155"/>
                    <a:pt x="0" y="164"/>
                  </a:cubicBezTo>
                  <a:lnTo>
                    <a:pt x="0" y="209"/>
                  </a:lnTo>
                  <a:cubicBezTo>
                    <a:pt x="0" y="209"/>
                    <a:pt x="0" y="209"/>
                    <a:pt x="0" y="218"/>
                  </a:cubicBezTo>
                  <a:lnTo>
                    <a:pt x="0" y="263"/>
                  </a:lnTo>
                  <a:lnTo>
                    <a:pt x="0" y="272"/>
                  </a:lnTo>
                  <a:cubicBezTo>
                    <a:pt x="9" y="298"/>
                    <a:pt x="18" y="316"/>
                    <a:pt x="45" y="334"/>
                  </a:cubicBezTo>
                  <a:cubicBezTo>
                    <a:pt x="54" y="352"/>
                    <a:pt x="72" y="361"/>
                    <a:pt x="90" y="370"/>
                  </a:cubicBezTo>
                  <a:cubicBezTo>
                    <a:pt x="108" y="379"/>
                    <a:pt x="134" y="388"/>
                    <a:pt x="152" y="388"/>
                  </a:cubicBezTo>
                  <a:cubicBezTo>
                    <a:pt x="179" y="388"/>
                    <a:pt x="206" y="379"/>
                    <a:pt x="233" y="361"/>
                  </a:cubicBezTo>
                  <a:lnTo>
                    <a:pt x="241" y="352"/>
                  </a:lnTo>
                  <a:lnTo>
                    <a:pt x="250" y="352"/>
                  </a:lnTo>
                  <a:lnTo>
                    <a:pt x="268" y="343"/>
                  </a:lnTo>
                  <a:lnTo>
                    <a:pt x="286" y="334"/>
                  </a:lnTo>
                  <a:cubicBezTo>
                    <a:pt x="295" y="316"/>
                    <a:pt x="304" y="307"/>
                    <a:pt x="313" y="298"/>
                  </a:cubicBezTo>
                  <a:cubicBezTo>
                    <a:pt x="313" y="280"/>
                    <a:pt x="322" y="272"/>
                    <a:pt x="331" y="254"/>
                  </a:cubicBezTo>
                  <a:lnTo>
                    <a:pt x="331" y="245"/>
                  </a:lnTo>
                  <a:cubicBezTo>
                    <a:pt x="331" y="236"/>
                    <a:pt x="331" y="218"/>
                    <a:pt x="331" y="200"/>
                  </a:cubicBezTo>
                  <a:cubicBezTo>
                    <a:pt x="331" y="200"/>
                    <a:pt x="331" y="191"/>
                    <a:pt x="331" y="191"/>
                  </a:cubicBezTo>
                  <a:cubicBezTo>
                    <a:pt x="331" y="182"/>
                    <a:pt x="331" y="182"/>
                    <a:pt x="331" y="173"/>
                  </a:cubicBezTo>
                  <a:cubicBezTo>
                    <a:pt x="331" y="155"/>
                    <a:pt x="331" y="138"/>
                    <a:pt x="331" y="120"/>
                  </a:cubicBezTo>
                  <a:cubicBezTo>
                    <a:pt x="322" y="93"/>
                    <a:pt x="313" y="66"/>
                    <a:pt x="304" y="48"/>
                  </a:cubicBezTo>
                  <a:cubicBezTo>
                    <a:pt x="269" y="14"/>
                    <a:pt x="224" y="1"/>
                    <a:pt x="180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54"/>
            <p:cNvSpPr/>
            <p:nvPr/>
          </p:nvSpPr>
          <p:spPr>
            <a:xfrm rot="-7457137">
              <a:off x="963590" y="4163635"/>
              <a:ext cx="40106" cy="41449"/>
            </a:xfrm>
            <a:custGeom>
              <a:avLst/>
              <a:gdLst/>
              <a:ahLst/>
              <a:cxnLst/>
              <a:rect l="l" t="t" r="r" b="b"/>
              <a:pathLst>
                <a:path w="448" h="463" extrusionOk="0">
                  <a:moveTo>
                    <a:pt x="233" y="1"/>
                  </a:moveTo>
                  <a:cubicBezTo>
                    <a:pt x="215" y="1"/>
                    <a:pt x="197" y="1"/>
                    <a:pt x="179" y="10"/>
                  </a:cubicBezTo>
                  <a:cubicBezTo>
                    <a:pt x="170" y="10"/>
                    <a:pt x="162" y="10"/>
                    <a:pt x="153" y="19"/>
                  </a:cubicBezTo>
                  <a:cubicBezTo>
                    <a:pt x="144" y="19"/>
                    <a:pt x="135" y="28"/>
                    <a:pt x="126" y="28"/>
                  </a:cubicBezTo>
                  <a:cubicBezTo>
                    <a:pt x="108" y="37"/>
                    <a:pt x="99" y="54"/>
                    <a:pt x="90" y="63"/>
                  </a:cubicBezTo>
                  <a:cubicBezTo>
                    <a:pt x="72" y="72"/>
                    <a:pt x="54" y="90"/>
                    <a:pt x="46" y="108"/>
                  </a:cubicBezTo>
                  <a:lnTo>
                    <a:pt x="37" y="126"/>
                  </a:lnTo>
                  <a:cubicBezTo>
                    <a:pt x="28" y="144"/>
                    <a:pt x="19" y="161"/>
                    <a:pt x="19" y="188"/>
                  </a:cubicBezTo>
                  <a:cubicBezTo>
                    <a:pt x="1" y="242"/>
                    <a:pt x="10" y="295"/>
                    <a:pt x="37" y="349"/>
                  </a:cubicBezTo>
                  <a:cubicBezTo>
                    <a:pt x="37" y="349"/>
                    <a:pt x="37" y="349"/>
                    <a:pt x="37" y="358"/>
                  </a:cubicBezTo>
                  <a:lnTo>
                    <a:pt x="63" y="385"/>
                  </a:lnTo>
                  <a:cubicBezTo>
                    <a:pt x="63" y="394"/>
                    <a:pt x="72" y="402"/>
                    <a:pt x="81" y="402"/>
                  </a:cubicBezTo>
                  <a:lnTo>
                    <a:pt x="99" y="420"/>
                  </a:lnTo>
                  <a:lnTo>
                    <a:pt x="126" y="429"/>
                  </a:lnTo>
                  <a:cubicBezTo>
                    <a:pt x="144" y="438"/>
                    <a:pt x="162" y="447"/>
                    <a:pt x="179" y="456"/>
                  </a:cubicBezTo>
                  <a:cubicBezTo>
                    <a:pt x="197" y="460"/>
                    <a:pt x="215" y="463"/>
                    <a:pt x="232" y="463"/>
                  </a:cubicBezTo>
                  <a:cubicBezTo>
                    <a:pt x="249" y="463"/>
                    <a:pt x="264" y="460"/>
                    <a:pt x="278" y="456"/>
                  </a:cubicBezTo>
                  <a:cubicBezTo>
                    <a:pt x="313" y="447"/>
                    <a:pt x="340" y="429"/>
                    <a:pt x="367" y="402"/>
                  </a:cubicBezTo>
                  <a:cubicBezTo>
                    <a:pt x="394" y="376"/>
                    <a:pt x="420" y="331"/>
                    <a:pt x="429" y="295"/>
                  </a:cubicBezTo>
                  <a:cubicBezTo>
                    <a:pt x="429" y="286"/>
                    <a:pt x="438" y="277"/>
                    <a:pt x="438" y="269"/>
                  </a:cubicBezTo>
                  <a:cubicBezTo>
                    <a:pt x="438" y="251"/>
                    <a:pt x="447" y="233"/>
                    <a:pt x="447" y="215"/>
                  </a:cubicBezTo>
                  <a:cubicBezTo>
                    <a:pt x="447" y="215"/>
                    <a:pt x="447" y="206"/>
                    <a:pt x="447" y="206"/>
                  </a:cubicBezTo>
                  <a:cubicBezTo>
                    <a:pt x="447" y="188"/>
                    <a:pt x="447" y="179"/>
                    <a:pt x="447" y="161"/>
                  </a:cubicBezTo>
                  <a:cubicBezTo>
                    <a:pt x="438" y="144"/>
                    <a:pt x="438" y="126"/>
                    <a:pt x="429" y="108"/>
                  </a:cubicBezTo>
                  <a:cubicBezTo>
                    <a:pt x="420" y="90"/>
                    <a:pt x="411" y="72"/>
                    <a:pt x="394" y="63"/>
                  </a:cubicBezTo>
                  <a:cubicBezTo>
                    <a:pt x="385" y="45"/>
                    <a:pt x="367" y="37"/>
                    <a:pt x="349" y="28"/>
                  </a:cubicBezTo>
                  <a:cubicBezTo>
                    <a:pt x="331" y="19"/>
                    <a:pt x="322" y="10"/>
                    <a:pt x="304" y="10"/>
                  </a:cubicBezTo>
                  <a:lnTo>
                    <a:pt x="295" y="10"/>
                  </a:lnTo>
                  <a:cubicBezTo>
                    <a:pt x="278" y="1"/>
                    <a:pt x="251" y="1"/>
                    <a:pt x="233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54"/>
            <p:cNvSpPr/>
            <p:nvPr/>
          </p:nvSpPr>
          <p:spPr>
            <a:xfrm rot="-7457137">
              <a:off x="1058624" y="4217509"/>
              <a:ext cx="32049" cy="29990"/>
            </a:xfrm>
            <a:custGeom>
              <a:avLst/>
              <a:gdLst/>
              <a:ahLst/>
              <a:cxnLst/>
              <a:rect l="l" t="t" r="r" b="b"/>
              <a:pathLst>
                <a:path w="358" h="335" extrusionOk="0">
                  <a:moveTo>
                    <a:pt x="177" y="0"/>
                  </a:moveTo>
                  <a:cubicBezTo>
                    <a:pt x="167" y="0"/>
                    <a:pt x="156" y="2"/>
                    <a:pt x="143" y="7"/>
                  </a:cubicBezTo>
                  <a:cubicBezTo>
                    <a:pt x="134" y="7"/>
                    <a:pt x="116" y="16"/>
                    <a:pt x="107" y="25"/>
                  </a:cubicBezTo>
                  <a:lnTo>
                    <a:pt x="89" y="25"/>
                  </a:lnTo>
                  <a:lnTo>
                    <a:pt x="71" y="33"/>
                  </a:lnTo>
                  <a:lnTo>
                    <a:pt x="54" y="51"/>
                  </a:lnTo>
                  <a:cubicBezTo>
                    <a:pt x="45" y="60"/>
                    <a:pt x="36" y="69"/>
                    <a:pt x="27" y="87"/>
                  </a:cubicBezTo>
                  <a:lnTo>
                    <a:pt x="18" y="96"/>
                  </a:lnTo>
                  <a:lnTo>
                    <a:pt x="9" y="141"/>
                  </a:lnTo>
                  <a:cubicBezTo>
                    <a:pt x="0" y="158"/>
                    <a:pt x="0" y="176"/>
                    <a:pt x="9" y="203"/>
                  </a:cubicBezTo>
                  <a:cubicBezTo>
                    <a:pt x="0" y="212"/>
                    <a:pt x="9" y="230"/>
                    <a:pt x="18" y="239"/>
                  </a:cubicBezTo>
                  <a:cubicBezTo>
                    <a:pt x="18" y="257"/>
                    <a:pt x="36" y="274"/>
                    <a:pt x="45" y="292"/>
                  </a:cubicBezTo>
                  <a:lnTo>
                    <a:pt x="80" y="310"/>
                  </a:lnTo>
                  <a:lnTo>
                    <a:pt x="116" y="328"/>
                  </a:lnTo>
                  <a:cubicBezTo>
                    <a:pt x="125" y="332"/>
                    <a:pt x="136" y="335"/>
                    <a:pt x="147" y="335"/>
                  </a:cubicBezTo>
                  <a:cubicBezTo>
                    <a:pt x="159" y="335"/>
                    <a:pt x="170" y="332"/>
                    <a:pt x="179" y="328"/>
                  </a:cubicBezTo>
                  <a:cubicBezTo>
                    <a:pt x="196" y="328"/>
                    <a:pt x="223" y="319"/>
                    <a:pt x="241" y="310"/>
                  </a:cubicBezTo>
                  <a:lnTo>
                    <a:pt x="250" y="310"/>
                  </a:lnTo>
                  <a:lnTo>
                    <a:pt x="259" y="301"/>
                  </a:lnTo>
                  <a:cubicBezTo>
                    <a:pt x="268" y="292"/>
                    <a:pt x="286" y="283"/>
                    <a:pt x="295" y="274"/>
                  </a:cubicBezTo>
                  <a:cubicBezTo>
                    <a:pt x="304" y="266"/>
                    <a:pt x="312" y="248"/>
                    <a:pt x="321" y="239"/>
                  </a:cubicBezTo>
                  <a:lnTo>
                    <a:pt x="330" y="221"/>
                  </a:lnTo>
                  <a:cubicBezTo>
                    <a:pt x="348" y="212"/>
                    <a:pt x="348" y="185"/>
                    <a:pt x="348" y="167"/>
                  </a:cubicBezTo>
                  <a:cubicBezTo>
                    <a:pt x="357" y="150"/>
                    <a:pt x="357" y="141"/>
                    <a:pt x="348" y="123"/>
                  </a:cubicBezTo>
                  <a:cubicBezTo>
                    <a:pt x="348" y="105"/>
                    <a:pt x="348" y="87"/>
                    <a:pt x="330" y="69"/>
                  </a:cubicBezTo>
                  <a:lnTo>
                    <a:pt x="304" y="51"/>
                  </a:lnTo>
                  <a:lnTo>
                    <a:pt x="268" y="25"/>
                  </a:lnTo>
                  <a:cubicBezTo>
                    <a:pt x="250" y="16"/>
                    <a:pt x="232" y="7"/>
                    <a:pt x="205" y="7"/>
                  </a:cubicBezTo>
                  <a:cubicBezTo>
                    <a:pt x="196" y="2"/>
                    <a:pt x="18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4"/>
            <p:cNvSpPr/>
            <p:nvPr/>
          </p:nvSpPr>
          <p:spPr>
            <a:xfrm rot="-7457137">
              <a:off x="1106107" y="4325989"/>
              <a:ext cx="31333" cy="30259"/>
            </a:xfrm>
            <a:custGeom>
              <a:avLst/>
              <a:gdLst/>
              <a:ahLst/>
              <a:cxnLst/>
              <a:rect l="l" t="t" r="r" b="b"/>
              <a:pathLst>
                <a:path w="350" h="338" extrusionOk="0">
                  <a:moveTo>
                    <a:pt x="175" y="0"/>
                  </a:moveTo>
                  <a:cubicBezTo>
                    <a:pt x="162" y="0"/>
                    <a:pt x="148" y="2"/>
                    <a:pt x="135" y="7"/>
                  </a:cubicBezTo>
                  <a:lnTo>
                    <a:pt x="126" y="7"/>
                  </a:lnTo>
                  <a:lnTo>
                    <a:pt x="81" y="25"/>
                  </a:lnTo>
                  <a:lnTo>
                    <a:pt x="55" y="51"/>
                  </a:lnTo>
                  <a:cubicBezTo>
                    <a:pt x="37" y="69"/>
                    <a:pt x="28" y="78"/>
                    <a:pt x="19" y="105"/>
                  </a:cubicBezTo>
                  <a:cubicBezTo>
                    <a:pt x="10" y="123"/>
                    <a:pt x="1" y="141"/>
                    <a:pt x="10" y="159"/>
                  </a:cubicBezTo>
                  <a:lnTo>
                    <a:pt x="10" y="176"/>
                  </a:lnTo>
                  <a:cubicBezTo>
                    <a:pt x="10" y="194"/>
                    <a:pt x="10" y="203"/>
                    <a:pt x="10" y="221"/>
                  </a:cubicBezTo>
                  <a:cubicBezTo>
                    <a:pt x="19" y="239"/>
                    <a:pt x="28" y="257"/>
                    <a:pt x="37" y="275"/>
                  </a:cubicBezTo>
                  <a:cubicBezTo>
                    <a:pt x="46" y="283"/>
                    <a:pt x="55" y="292"/>
                    <a:pt x="72" y="301"/>
                  </a:cubicBezTo>
                  <a:cubicBezTo>
                    <a:pt x="81" y="310"/>
                    <a:pt x="90" y="319"/>
                    <a:pt x="99" y="319"/>
                  </a:cubicBezTo>
                  <a:cubicBezTo>
                    <a:pt x="117" y="328"/>
                    <a:pt x="126" y="337"/>
                    <a:pt x="144" y="337"/>
                  </a:cubicBezTo>
                  <a:lnTo>
                    <a:pt x="206" y="337"/>
                  </a:lnTo>
                  <a:cubicBezTo>
                    <a:pt x="215" y="328"/>
                    <a:pt x="233" y="319"/>
                    <a:pt x="242" y="319"/>
                  </a:cubicBezTo>
                  <a:lnTo>
                    <a:pt x="251" y="310"/>
                  </a:lnTo>
                  <a:cubicBezTo>
                    <a:pt x="269" y="301"/>
                    <a:pt x="287" y="292"/>
                    <a:pt x="295" y="283"/>
                  </a:cubicBezTo>
                  <a:cubicBezTo>
                    <a:pt x="313" y="266"/>
                    <a:pt x="322" y="248"/>
                    <a:pt x="331" y="230"/>
                  </a:cubicBezTo>
                  <a:cubicBezTo>
                    <a:pt x="340" y="212"/>
                    <a:pt x="349" y="185"/>
                    <a:pt x="349" y="167"/>
                  </a:cubicBezTo>
                  <a:lnTo>
                    <a:pt x="349" y="123"/>
                  </a:lnTo>
                  <a:cubicBezTo>
                    <a:pt x="340" y="105"/>
                    <a:pt x="322" y="96"/>
                    <a:pt x="313" y="78"/>
                  </a:cubicBezTo>
                  <a:cubicBezTo>
                    <a:pt x="304" y="69"/>
                    <a:pt x="295" y="60"/>
                    <a:pt x="287" y="51"/>
                  </a:cubicBezTo>
                  <a:cubicBezTo>
                    <a:pt x="269" y="25"/>
                    <a:pt x="242" y="16"/>
                    <a:pt x="215" y="7"/>
                  </a:cubicBezTo>
                  <a:cubicBezTo>
                    <a:pt x="202" y="2"/>
                    <a:pt x="188" y="0"/>
                    <a:pt x="17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4"/>
            <p:cNvSpPr/>
            <p:nvPr/>
          </p:nvSpPr>
          <p:spPr>
            <a:xfrm rot="-7457137">
              <a:off x="996372" y="4367075"/>
              <a:ext cx="30438" cy="29632"/>
            </a:xfrm>
            <a:custGeom>
              <a:avLst/>
              <a:gdLst/>
              <a:ahLst/>
              <a:cxnLst/>
              <a:rect l="l" t="t" r="r" b="b"/>
              <a:pathLst>
                <a:path w="340" h="331" extrusionOk="0">
                  <a:moveTo>
                    <a:pt x="179" y="1"/>
                  </a:moveTo>
                  <a:cubicBezTo>
                    <a:pt x="134" y="1"/>
                    <a:pt x="98" y="18"/>
                    <a:pt x="72" y="45"/>
                  </a:cubicBezTo>
                  <a:lnTo>
                    <a:pt x="63" y="54"/>
                  </a:lnTo>
                  <a:lnTo>
                    <a:pt x="36" y="90"/>
                  </a:lnTo>
                  <a:lnTo>
                    <a:pt x="27" y="99"/>
                  </a:lnTo>
                  <a:cubicBezTo>
                    <a:pt x="18" y="108"/>
                    <a:pt x="18" y="125"/>
                    <a:pt x="9" y="143"/>
                  </a:cubicBezTo>
                  <a:cubicBezTo>
                    <a:pt x="9" y="152"/>
                    <a:pt x="9" y="170"/>
                    <a:pt x="0" y="179"/>
                  </a:cubicBezTo>
                  <a:cubicBezTo>
                    <a:pt x="0" y="206"/>
                    <a:pt x="9" y="224"/>
                    <a:pt x="18" y="242"/>
                  </a:cubicBezTo>
                  <a:cubicBezTo>
                    <a:pt x="18" y="250"/>
                    <a:pt x="27" y="268"/>
                    <a:pt x="36" y="277"/>
                  </a:cubicBezTo>
                  <a:cubicBezTo>
                    <a:pt x="45" y="295"/>
                    <a:pt x="63" y="304"/>
                    <a:pt x="81" y="313"/>
                  </a:cubicBezTo>
                  <a:lnTo>
                    <a:pt x="116" y="331"/>
                  </a:lnTo>
                  <a:lnTo>
                    <a:pt x="161" y="331"/>
                  </a:lnTo>
                  <a:cubicBezTo>
                    <a:pt x="179" y="331"/>
                    <a:pt x="206" y="331"/>
                    <a:pt x="223" y="322"/>
                  </a:cubicBezTo>
                  <a:cubicBezTo>
                    <a:pt x="241" y="313"/>
                    <a:pt x="259" y="304"/>
                    <a:pt x="268" y="286"/>
                  </a:cubicBezTo>
                  <a:lnTo>
                    <a:pt x="286" y="268"/>
                  </a:lnTo>
                  <a:lnTo>
                    <a:pt x="295" y="268"/>
                  </a:lnTo>
                  <a:cubicBezTo>
                    <a:pt x="304" y="259"/>
                    <a:pt x="313" y="242"/>
                    <a:pt x="322" y="224"/>
                  </a:cubicBezTo>
                  <a:cubicBezTo>
                    <a:pt x="330" y="215"/>
                    <a:pt x="330" y="206"/>
                    <a:pt x="339" y="188"/>
                  </a:cubicBezTo>
                  <a:lnTo>
                    <a:pt x="339" y="179"/>
                  </a:lnTo>
                  <a:lnTo>
                    <a:pt x="339" y="134"/>
                  </a:lnTo>
                  <a:cubicBezTo>
                    <a:pt x="339" y="117"/>
                    <a:pt x="339" y="99"/>
                    <a:pt x="330" y="81"/>
                  </a:cubicBezTo>
                  <a:cubicBezTo>
                    <a:pt x="322" y="72"/>
                    <a:pt x="313" y="63"/>
                    <a:pt x="304" y="54"/>
                  </a:cubicBezTo>
                  <a:cubicBezTo>
                    <a:pt x="295" y="36"/>
                    <a:pt x="277" y="27"/>
                    <a:pt x="259" y="18"/>
                  </a:cubicBezTo>
                  <a:lnTo>
                    <a:pt x="22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4"/>
            <p:cNvSpPr/>
            <p:nvPr/>
          </p:nvSpPr>
          <p:spPr>
            <a:xfrm rot="-7457137">
              <a:off x="1083665" y="4316610"/>
              <a:ext cx="63114" cy="55325"/>
            </a:xfrm>
            <a:custGeom>
              <a:avLst/>
              <a:gdLst/>
              <a:ahLst/>
              <a:cxnLst/>
              <a:rect l="l" t="t" r="r" b="b"/>
              <a:pathLst>
                <a:path w="705" h="618" extrusionOk="0">
                  <a:moveTo>
                    <a:pt x="131" y="553"/>
                  </a:moveTo>
                  <a:cubicBezTo>
                    <a:pt x="141" y="562"/>
                    <a:pt x="152" y="571"/>
                    <a:pt x="163" y="580"/>
                  </a:cubicBezTo>
                  <a:cubicBezTo>
                    <a:pt x="151" y="571"/>
                    <a:pt x="141" y="562"/>
                    <a:pt x="131" y="553"/>
                  </a:cubicBezTo>
                  <a:close/>
                  <a:moveTo>
                    <a:pt x="163" y="580"/>
                  </a:moveTo>
                  <a:cubicBezTo>
                    <a:pt x="166" y="581"/>
                    <a:pt x="169" y="583"/>
                    <a:pt x="172" y="585"/>
                  </a:cubicBezTo>
                  <a:lnTo>
                    <a:pt x="172" y="585"/>
                  </a:lnTo>
                  <a:cubicBezTo>
                    <a:pt x="169" y="583"/>
                    <a:pt x="166" y="581"/>
                    <a:pt x="163" y="580"/>
                  </a:cubicBezTo>
                  <a:close/>
                  <a:moveTo>
                    <a:pt x="356" y="0"/>
                  </a:moveTo>
                  <a:cubicBezTo>
                    <a:pt x="325" y="0"/>
                    <a:pt x="293" y="6"/>
                    <a:pt x="261" y="17"/>
                  </a:cubicBezTo>
                  <a:cubicBezTo>
                    <a:pt x="181" y="44"/>
                    <a:pt x="118" y="98"/>
                    <a:pt x="74" y="169"/>
                  </a:cubicBezTo>
                  <a:cubicBezTo>
                    <a:pt x="0" y="291"/>
                    <a:pt x="24" y="451"/>
                    <a:pt x="131" y="553"/>
                  </a:cubicBezTo>
                  <a:lnTo>
                    <a:pt x="131" y="553"/>
                  </a:lnTo>
                  <a:cubicBezTo>
                    <a:pt x="86" y="509"/>
                    <a:pt x="56" y="451"/>
                    <a:pt x="56" y="392"/>
                  </a:cubicBezTo>
                  <a:cubicBezTo>
                    <a:pt x="47" y="321"/>
                    <a:pt x="65" y="240"/>
                    <a:pt x="109" y="178"/>
                  </a:cubicBezTo>
                  <a:cubicBezTo>
                    <a:pt x="164" y="81"/>
                    <a:pt x="245" y="41"/>
                    <a:pt x="328" y="41"/>
                  </a:cubicBezTo>
                  <a:cubicBezTo>
                    <a:pt x="516" y="41"/>
                    <a:pt x="705" y="252"/>
                    <a:pt x="556" y="464"/>
                  </a:cubicBezTo>
                  <a:cubicBezTo>
                    <a:pt x="511" y="526"/>
                    <a:pt x="457" y="580"/>
                    <a:pt x="386" y="606"/>
                  </a:cubicBezTo>
                  <a:cubicBezTo>
                    <a:pt x="362" y="612"/>
                    <a:pt x="337" y="615"/>
                    <a:pt x="310" y="615"/>
                  </a:cubicBezTo>
                  <a:cubicBezTo>
                    <a:pt x="262" y="615"/>
                    <a:pt x="213" y="605"/>
                    <a:pt x="172" y="585"/>
                  </a:cubicBezTo>
                  <a:lnTo>
                    <a:pt x="172" y="585"/>
                  </a:lnTo>
                  <a:cubicBezTo>
                    <a:pt x="216" y="607"/>
                    <a:pt x="262" y="617"/>
                    <a:pt x="307" y="617"/>
                  </a:cubicBezTo>
                  <a:cubicBezTo>
                    <a:pt x="410" y="617"/>
                    <a:pt x="510" y="563"/>
                    <a:pt x="565" y="472"/>
                  </a:cubicBezTo>
                  <a:cubicBezTo>
                    <a:pt x="609" y="410"/>
                    <a:pt x="636" y="330"/>
                    <a:pt x="627" y="249"/>
                  </a:cubicBezTo>
                  <a:cubicBezTo>
                    <a:pt x="613" y="104"/>
                    <a:pt x="492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4"/>
            <p:cNvSpPr/>
            <p:nvPr/>
          </p:nvSpPr>
          <p:spPr>
            <a:xfrm rot="-7457137">
              <a:off x="969524" y="4356355"/>
              <a:ext cx="78333" cy="71171"/>
            </a:xfrm>
            <a:custGeom>
              <a:avLst/>
              <a:gdLst/>
              <a:ahLst/>
              <a:cxnLst/>
              <a:rect l="l" t="t" r="r" b="b"/>
              <a:pathLst>
                <a:path w="875" h="795" extrusionOk="0">
                  <a:moveTo>
                    <a:pt x="96" y="644"/>
                  </a:moveTo>
                  <a:lnTo>
                    <a:pt x="96" y="644"/>
                  </a:lnTo>
                  <a:cubicBezTo>
                    <a:pt x="120" y="683"/>
                    <a:pt x="152" y="716"/>
                    <a:pt x="191" y="742"/>
                  </a:cubicBezTo>
                  <a:cubicBezTo>
                    <a:pt x="153" y="714"/>
                    <a:pt x="121" y="681"/>
                    <a:pt x="96" y="644"/>
                  </a:cubicBezTo>
                  <a:close/>
                  <a:moveTo>
                    <a:pt x="191" y="742"/>
                  </a:moveTo>
                  <a:lnTo>
                    <a:pt x="191" y="742"/>
                  </a:lnTo>
                  <a:cubicBezTo>
                    <a:pt x="230" y="766"/>
                    <a:pt x="272" y="781"/>
                    <a:pt x="314" y="788"/>
                  </a:cubicBezTo>
                  <a:lnTo>
                    <a:pt x="314" y="788"/>
                  </a:lnTo>
                  <a:cubicBezTo>
                    <a:pt x="272" y="780"/>
                    <a:pt x="230" y="765"/>
                    <a:pt x="191" y="742"/>
                  </a:cubicBezTo>
                  <a:close/>
                  <a:moveTo>
                    <a:pt x="437" y="1"/>
                  </a:moveTo>
                  <a:cubicBezTo>
                    <a:pt x="400" y="1"/>
                    <a:pt x="362" y="6"/>
                    <a:pt x="324" y="19"/>
                  </a:cubicBezTo>
                  <a:cubicBezTo>
                    <a:pt x="226" y="55"/>
                    <a:pt x="137" y="117"/>
                    <a:pt x="83" y="207"/>
                  </a:cubicBezTo>
                  <a:cubicBezTo>
                    <a:pt x="0" y="345"/>
                    <a:pt x="9" y="516"/>
                    <a:pt x="96" y="644"/>
                  </a:cubicBezTo>
                  <a:lnTo>
                    <a:pt x="96" y="644"/>
                  </a:lnTo>
                  <a:cubicBezTo>
                    <a:pt x="69" y="601"/>
                    <a:pt x="52" y="552"/>
                    <a:pt x="48" y="501"/>
                  </a:cubicBezTo>
                  <a:cubicBezTo>
                    <a:pt x="30" y="403"/>
                    <a:pt x="57" y="305"/>
                    <a:pt x="110" y="224"/>
                  </a:cubicBezTo>
                  <a:cubicBezTo>
                    <a:pt x="185" y="107"/>
                    <a:pt x="290" y="58"/>
                    <a:pt x="395" y="58"/>
                  </a:cubicBezTo>
                  <a:cubicBezTo>
                    <a:pt x="638" y="58"/>
                    <a:pt x="874" y="324"/>
                    <a:pt x="699" y="599"/>
                  </a:cubicBezTo>
                  <a:cubicBezTo>
                    <a:pt x="646" y="680"/>
                    <a:pt x="574" y="742"/>
                    <a:pt x="476" y="778"/>
                  </a:cubicBezTo>
                  <a:cubicBezTo>
                    <a:pt x="441" y="787"/>
                    <a:pt x="406" y="792"/>
                    <a:pt x="371" y="792"/>
                  </a:cubicBezTo>
                  <a:cubicBezTo>
                    <a:pt x="352" y="792"/>
                    <a:pt x="333" y="791"/>
                    <a:pt x="314" y="788"/>
                  </a:cubicBezTo>
                  <a:lnTo>
                    <a:pt x="314" y="788"/>
                  </a:lnTo>
                  <a:cubicBezTo>
                    <a:pt x="338" y="792"/>
                    <a:pt x="362" y="795"/>
                    <a:pt x="387" y="795"/>
                  </a:cubicBezTo>
                  <a:cubicBezTo>
                    <a:pt x="519" y="795"/>
                    <a:pt x="646" y="727"/>
                    <a:pt x="717" y="608"/>
                  </a:cubicBezTo>
                  <a:cubicBezTo>
                    <a:pt x="780" y="528"/>
                    <a:pt x="806" y="421"/>
                    <a:pt x="789" y="314"/>
                  </a:cubicBezTo>
                  <a:cubicBezTo>
                    <a:pt x="766" y="130"/>
                    <a:pt x="611" y="1"/>
                    <a:pt x="437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4"/>
            <p:cNvSpPr/>
            <p:nvPr/>
          </p:nvSpPr>
          <p:spPr>
            <a:xfrm rot="-7457137">
              <a:off x="631907" y="4094825"/>
              <a:ext cx="116022" cy="100892"/>
            </a:xfrm>
            <a:custGeom>
              <a:avLst/>
              <a:gdLst/>
              <a:ahLst/>
              <a:cxnLst/>
              <a:rect l="l" t="t" r="r" b="b"/>
              <a:pathLst>
                <a:path w="1296" h="1127" extrusionOk="0">
                  <a:moveTo>
                    <a:pt x="631" y="1"/>
                  </a:moveTo>
                  <a:cubicBezTo>
                    <a:pt x="582" y="1"/>
                    <a:pt x="532" y="8"/>
                    <a:pt x="483" y="22"/>
                  </a:cubicBezTo>
                  <a:cubicBezTo>
                    <a:pt x="188" y="94"/>
                    <a:pt x="1" y="397"/>
                    <a:pt x="72" y="700"/>
                  </a:cubicBezTo>
                  <a:cubicBezTo>
                    <a:pt x="99" y="843"/>
                    <a:pt x="188" y="968"/>
                    <a:pt x="313" y="1040"/>
                  </a:cubicBezTo>
                  <a:cubicBezTo>
                    <a:pt x="188" y="959"/>
                    <a:pt x="108" y="834"/>
                    <a:pt x="81" y="700"/>
                  </a:cubicBezTo>
                  <a:cubicBezTo>
                    <a:pt x="54" y="558"/>
                    <a:pt x="90" y="415"/>
                    <a:pt x="170" y="290"/>
                  </a:cubicBezTo>
                  <a:cubicBezTo>
                    <a:pt x="284" y="126"/>
                    <a:pt x="437" y="58"/>
                    <a:pt x="588" y="58"/>
                  </a:cubicBezTo>
                  <a:cubicBezTo>
                    <a:pt x="948" y="58"/>
                    <a:pt x="1296" y="446"/>
                    <a:pt x="1063" y="861"/>
                  </a:cubicBezTo>
                  <a:cubicBezTo>
                    <a:pt x="983" y="977"/>
                    <a:pt x="867" y="1066"/>
                    <a:pt x="724" y="1102"/>
                  </a:cubicBezTo>
                  <a:cubicBezTo>
                    <a:pt x="677" y="1114"/>
                    <a:pt x="631" y="1120"/>
                    <a:pt x="585" y="1120"/>
                  </a:cubicBezTo>
                  <a:cubicBezTo>
                    <a:pt x="490" y="1120"/>
                    <a:pt x="398" y="1094"/>
                    <a:pt x="313" y="1040"/>
                  </a:cubicBezTo>
                  <a:lnTo>
                    <a:pt x="313" y="1040"/>
                  </a:lnTo>
                  <a:cubicBezTo>
                    <a:pt x="402" y="1097"/>
                    <a:pt x="499" y="1127"/>
                    <a:pt x="599" y="1127"/>
                  </a:cubicBezTo>
                  <a:cubicBezTo>
                    <a:pt x="641" y="1127"/>
                    <a:pt x="682" y="1121"/>
                    <a:pt x="724" y="1111"/>
                  </a:cubicBezTo>
                  <a:cubicBezTo>
                    <a:pt x="867" y="1075"/>
                    <a:pt x="992" y="995"/>
                    <a:pt x="1081" y="870"/>
                  </a:cubicBezTo>
                  <a:cubicBezTo>
                    <a:pt x="1161" y="745"/>
                    <a:pt x="1188" y="593"/>
                    <a:pt x="1161" y="451"/>
                  </a:cubicBezTo>
                  <a:cubicBezTo>
                    <a:pt x="1134" y="299"/>
                    <a:pt x="1045" y="165"/>
                    <a:pt x="920" y="85"/>
                  </a:cubicBezTo>
                  <a:cubicBezTo>
                    <a:pt x="830" y="30"/>
                    <a:pt x="732" y="1"/>
                    <a:pt x="63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4"/>
            <p:cNvSpPr/>
            <p:nvPr/>
          </p:nvSpPr>
          <p:spPr>
            <a:xfrm rot="-7457137">
              <a:off x="702504" y="3958350"/>
              <a:ext cx="96058" cy="85226"/>
            </a:xfrm>
            <a:custGeom>
              <a:avLst/>
              <a:gdLst/>
              <a:ahLst/>
              <a:cxnLst/>
              <a:rect l="l" t="t" r="r" b="b"/>
              <a:pathLst>
                <a:path w="1073" h="952" extrusionOk="0">
                  <a:moveTo>
                    <a:pt x="28" y="592"/>
                  </a:moveTo>
                  <a:cubicBezTo>
                    <a:pt x="46" y="716"/>
                    <a:pt x="108" y="823"/>
                    <a:pt x="215" y="886"/>
                  </a:cubicBezTo>
                  <a:cubicBezTo>
                    <a:pt x="117" y="823"/>
                    <a:pt x="46" y="716"/>
                    <a:pt x="28" y="592"/>
                  </a:cubicBezTo>
                  <a:close/>
                  <a:moveTo>
                    <a:pt x="503" y="0"/>
                  </a:moveTo>
                  <a:cubicBezTo>
                    <a:pt x="461" y="0"/>
                    <a:pt x="418" y="6"/>
                    <a:pt x="376" y="20"/>
                  </a:cubicBezTo>
                  <a:cubicBezTo>
                    <a:pt x="251" y="56"/>
                    <a:pt x="153" y="136"/>
                    <a:pt x="90" y="243"/>
                  </a:cubicBezTo>
                  <a:cubicBezTo>
                    <a:pt x="28" y="350"/>
                    <a:pt x="1" y="475"/>
                    <a:pt x="28" y="591"/>
                  </a:cubicBezTo>
                  <a:cubicBezTo>
                    <a:pt x="19" y="475"/>
                    <a:pt x="46" y="359"/>
                    <a:pt x="108" y="261"/>
                  </a:cubicBezTo>
                  <a:cubicBezTo>
                    <a:pt x="198" y="97"/>
                    <a:pt x="334" y="30"/>
                    <a:pt x="468" y="30"/>
                  </a:cubicBezTo>
                  <a:cubicBezTo>
                    <a:pt x="773" y="30"/>
                    <a:pt x="1072" y="373"/>
                    <a:pt x="831" y="707"/>
                  </a:cubicBezTo>
                  <a:cubicBezTo>
                    <a:pt x="769" y="814"/>
                    <a:pt x="670" y="895"/>
                    <a:pt x="563" y="930"/>
                  </a:cubicBezTo>
                  <a:cubicBezTo>
                    <a:pt x="523" y="943"/>
                    <a:pt x="483" y="949"/>
                    <a:pt x="442" y="949"/>
                  </a:cubicBezTo>
                  <a:cubicBezTo>
                    <a:pt x="364" y="949"/>
                    <a:pt x="286" y="927"/>
                    <a:pt x="215" y="886"/>
                  </a:cubicBezTo>
                  <a:lnTo>
                    <a:pt x="215" y="886"/>
                  </a:lnTo>
                  <a:cubicBezTo>
                    <a:pt x="284" y="930"/>
                    <a:pt x="366" y="951"/>
                    <a:pt x="448" y="951"/>
                  </a:cubicBezTo>
                  <a:cubicBezTo>
                    <a:pt x="484" y="951"/>
                    <a:pt x="520" y="947"/>
                    <a:pt x="554" y="939"/>
                  </a:cubicBezTo>
                  <a:cubicBezTo>
                    <a:pt x="679" y="904"/>
                    <a:pt x="777" y="832"/>
                    <a:pt x="849" y="725"/>
                  </a:cubicBezTo>
                  <a:cubicBezTo>
                    <a:pt x="920" y="627"/>
                    <a:pt x="947" y="502"/>
                    <a:pt x="929" y="377"/>
                  </a:cubicBezTo>
                  <a:cubicBezTo>
                    <a:pt x="900" y="155"/>
                    <a:pt x="710" y="0"/>
                    <a:pt x="50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4"/>
            <p:cNvSpPr/>
            <p:nvPr/>
          </p:nvSpPr>
          <p:spPr>
            <a:xfrm rot="-7457137">
              <a:off x="929095" y="4144008"/>
              <a:ext cx="95969" cy="93552"/>
            </a:xfrm>
            <a:custGeom>
              <a:avLst/>
              <a:gdLst/>
              <a:ahLst/>
              <a:cxnLst/>
              <a:rect l="l" t="t" r="r" b="b"/>
              <a:pathLst>
                <a:path w="1072" h="1045" extrusionOk="0">
                  <a:moveTo>
                    <a:pt x="251" y="973"/>
                  </a:moveTo>
                  <a:lnTo>
                    <a:pt x="251" y="973"/>
                  </a:lnTo>
                  <a:cubicBezTo>
                    <a:pt x="297" y="1002"/>
                    <a:pt x="346" y="1021"/>
                    <a:pt x="397" y="1032"/>
                  </a:cubicBezTo>
                  <a:lnTo>
                    <a:pt x="397" y="1032"/>
                  </a:lnTo>
                  <a:cubicBezTo>
                    <a:pt x="346" y="1021"/>
                    <a:pt x="296" y="1001"/>
                    <a:pt x="251" y="973"/>
                  </a:cubicBezTo>
                  <a:close/>
                  <a:moveTo>
                    <a:pt x="581" y="1"/>
                  </a:moveTo>
                  <a:cubicBezTo>
                    <a:pt x="531" y="1"/>
                    <a:pt x="480" y="9"/>
                    <a:pt x="429" y="27"/>
                  </a:cubicBezTo>
                  <a:cubicBezTo>
                    <a:pt x="161" y="107"/>
                    <a:pt x="1" y="375"/>
                    <a:pt x="45" y="652"/>
                  </a:cubicBezTo>
                  <a:cubicBezTo>
                    <a:pt x="63" y="786"/>
                    <a:pt x="143" y="902"/>
                    <a:pt x="251" y="973"/>
                  </a:cubicBezTo>
                  <a:cubicBezTo>
                    <a:pt x="143" y="902"/>
                    <a:pt x="72" y="786"/>
                    <a:pt x="54" y="661"/>
                  </a:cubicBezTo>
                  <a:cubicBezTo>
                    <a:pt x="36" y="527"/>
                    <a:pt x="63" y="393"/>
                    <a:pt x="135" y="286"/>
                  </a:cubicBezTo>
                  <a:cubicBezTo>
                    <a:pt x="206" y="179"/>
                    <a:pt x="313" y="98"/>
                    <a:pt x="438" y="63"/>
                  </a:cubicBezTo>
                  <a:cubicBezTo>
                    <a:pt x="478" y="51"/>
                    <a:pt x="519" y="46"/>
                    <a:pt x="559" y="46"/>
                  </a:cubicBezTo>
                  <a:cubicBezTo>
                    <a:pt x="768" y="46"/>
                    <a:pt x="963" y="195"/>
                    <a:pt x="1000" y="420"/>
                  </a:cubicBezTo>
                  <a:cubicBezTo>
                    <a:pt x="1036" y="678"/>
                    <a:pt x="884" y="937"/>
                    <a:pt x="634" y="1018"/>
                  </a:cubicBezTo>
                  <a:cubicBezTo>
                    <a:pt x="585" y="1034"/>
                    <a:pt x="536" y="1042"/>
                    <a:pt x="488" y="1042"/>
                  </a:cubicBezTo>
                  <a:cubicBezTo>
                    <a:pt x="457" y="1042"/>
                    <a:pt x="427" y="1039"/>
                    <a:pt x="397" y="1032"/>
                  </a:cubicBezTo>
                  <a:lnTo>
                    <a:pt x="397" y="1032"/>
                  </a:lnTo>
                  <a:cubicBezTo>
                    <a:pt x="433" y="1040"/>
                    <a:pt x="469" y="1044"/>
                    <a:pt x="505" y="1044"/>
                  </a:cubicBezTo>
                  <a:cubicBezTo>
                    <a:pt x="549" y="1044"/>
                    <a:pt x="593" y="1038"/>
                    <a:pt x="634" y="1026"/>
                  </a:cubicBezTo>
                  <a:cubicBezTo>
                    <a:pt x="902" y="946"/>
                    <a:pt x="1072" y="687"/>
                    <a:pt x="1045" y="411"/>
                  </a:cubicBezTo>
                  <a:cubicBezTo>
                    <a:pt x="1008" y="170"/>
                    <a:pt x="805" y="1"/>
                    <a:pt x="581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54"/>
            <p:cNvSpPr/>
            <p:nvPr/>
          </p:nvSpPr>
          <p:spPr>
            <a:xfrm rot="-7457137">
              <a:off x="949656" y="3984305"/>
              <a:ext cx="84778" cy="76721"/>
            </a:xfrm>
            <a:custGeom>
              <a:avLst/>
              <a:gdLst/>
              <a:ahLst/>
              <a:cxnLst/>
              <a:rect l="l" t="t" r="r" b="b"/>
              <a:pathLst>
                <a:path w="947" h="857" extrusionOk="0">
                  <a:moveTo>
                    <a:pt x="56" y="623"/>
                  </a:moveTo>
                  <a:cubicBezTo>
                    <a:pt x="83" y="696"/>
                    <a:pt x="131" y="759"/>
                    <a:pt x="203" y="799"/>
                  </a:cubicBezTo>
                  <a:cubicBezTo>
                    <a:pt x="136" y="754"/>
                    <a:pt x="87" y="693"/>
                    <a:pt x="56" y="623"/>
                  </a:cubicBezTo>
                  <a:close/>
                  <a:moveTo>
                    <a:pt x="203" y="799"/>
                  </a:moveTo>
                  <a:lnTo>
                    <a:pt x="203" y="799"/>
                  </a:lnTo>
                  <a:cubicBezTo>
                    <a:pt x="256" y="836"/>
                    <a:pt x="316" y="854"/>
                    <a:pt x="378" y="855"/>
                  </a:cubicBezTo>
                  <a:lnTo>
                    <a:pt x="378" y="855"/>
                  </a:lnTo>
                  <a:cubicBezTo>
                    <a:pt x="318" y="850"/>
                    <a:pt x="258" y="831"/>
                    <a:pt x="203" y="799"/>
                  </a:cubicBezTo>
                  <a:close/>
                  <a:moveTo>
                    <a:pt x="473" y="0"/>
                  </a:moveTo>
                  <a:cubicBezTo>
                    <a:pt x="431" y="0"/>
                    <a:pt x="388" y="7"/>
                    <a:pt x="346" y="22"/>
                  </a:cubicBezTo>
                  <a:cubicBezTo>
                    <a:pt x="239" y="58"/>
                    <a:pt x="141" y="129"/>
                    <a:pt x="87" y="227"/>
                  </a:cubicBezTo>
                  <a:cubicBezTo>
                    <a:pt x="7" y="348"/>
                    <a:pt x="0" y="498"/>
                    <a:pt x="56" y="623"/>
                  </a:cubicBezTo>
                  <a:lnTo>
                    <a:pt x="56" y="623"/>
                  </a:lnTo>
                  <a:cubicBezTo>
                    <a:pt x="46" y="597"/>
                    <a:pt x="38" y="568"/>
                    <a:pt x="34" y="540"/>
                  </a:cubicBezTo>
                  <a:cubicBezTo>
                    <a:pt x="25" y="433"/>
                    <a:pt x="43" y="326"/>
                    <a:pt x="105" y="236"/>
                  </a:cubicBezTo>
                  <a:cubicBezTo>
                    <a:pt x="186" y="104"/>
                    <a:pt x="303" y="49"/>
                    <a:pt x="418" y="49"/>
                  </a:cubicBezTo>
                  <a:cubicBezTo>
                    <a:pt x="685" y="49"/>
                    <a:pt x="947" y="342"/>
                    <a:pt x="748" y="647"/>
                  </a:cubicBezTo>
                  <a:cubicBezTo>
                    <a:pt x="694" y="736"/>
                    <a:pt x="605" y="807"/>
                    <a:pt x="507" y="834"/>
                  </a:cubicBezTo>
                  <a:cubicBezTo>
                    <a:pt x="465" y="848"/>
                    <a:pt x="424" y="855"/>
                    <a:pt x="384" y="855"/>
                  </a:cubicBezTo>
                  <a:cubicBezTo>
                    <a:pt x="382" y="855"/>
                    <a:pt x="380" y="855"/>
                    <a:pt x="378" y="855"/>
                  </a:cubicBezTo>
                  <a:lnTo>
                    <a:pt x="378" y="855"/>
                  </a:lnTo>
                  <a:cubicBezTo>
                    <a:pt x="390" y="856"/>
                    <a:pt x="402" y="857"/>
                    <a:pt x="415" y="857"/>
                  </a:cubicBezTo>
                  <a:cubicBezTo>
                    <a:pt x="555" y="857"/>
                    <a:pt x="692" y="785"/>
                    <a:pt x="774" y="656"/>
                  </a:cubicBezTo>
                  <a:cubicBezTo>
                    <a:pt x="837" y="567"/>
                    <a:pt x="864" y="450"/>
                    <a:pt x="846" y="343"/>
                  </a:cubicBezTo>
                  <a:cubicBezTo>
                    <a:pt x="824" y="139"/>
                    <a:pt x="659" y="0"/>
                    <a:pt x="473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54"/>
            <p:cNvSpPr/>
            <p:nvPr/>
          </p:nvSpPr>
          <p:spPr>
            <a:xfrm rot="-7457137">
              <a:off x="1035085" y="4206515"/>
              <a:ext cx="69380" cy="60876"/>
            </a:xfrm>
            <a:custGeom>
              <a:avLst/>
              <a:gdLst/>
              <a:ahLst/>
              <a:cxnLst/>
              <a:rect l="l" t="t" r="r" b="b"/>
              <a:pathLst>
                <a:path w="775" h="680" extrusionOk="0">
                  <a:moveTo>
                    <a:pt x="400" y="0"/>
                  </a:moveTo>
                  <a:cubicBezTo>
                    <a:pt x="365" y="0"/>
                    <a:pt x="330" y="7"/>
                    <a:pt x="295" y="21"/>
                  </a:cubicBezTo>
                  <a:cubicBezTo>
                    <a:pt x="206" y="47"/>
                    <a:pt x="135" y="101"/>
                    <a:pt x="90" y="181"/>
                  </a:cubicBezTo>
                  <a:cubicBezTo>
                    <a:pt x="1" y="333"/>
                    <a:pt x="36" y="529"/>
                    <a:pt x="188" y="636"/>
                  </a:cubicBezTo>
                  <a:cubicBezTo>
                    <a:pt x="117" y="583"/>
                    <a:pt x="72" y="511"/>
                    <a:pt x="54" y="431"/>
                  </a:cubicBezTo>
                  <a:cubicBezTo>
                    <a:pt x="45" y="342"/>
                    <a:pt x="72" y="262"/>
                    <a:pt x="117" y="199"/>
                  </a:cubicBezTo>
                  <a:cubicBezTo>
                    <a:pt x="179" y="90"/>
                    <a:pt x="272" y="45"/>
                    <a:pt x="364" y="45"/>
                  </a:cubicBezTo>
                  <a:cubicBezTo>
                    <a:pt x="572" y="45"/>
                    <a:pt x="775" y="276"/>
                    <a:pt x="608" y="511"/>
                  </a:cubicBezTo>
                  <a:cubicBezTo>
                    <a:pt x="572" y="583"/>
                    <a:pt x="500" y="636"/>
                    <a:pt x="429" y="663"/>
                  </a:cubicBezTo>
                  <a:cubicBezTo>
                    <a:pt x="402" y="672"/>
                    <a:pt x="375" y="676"/>
                    <a:pt x="347" y="676"/>
                  </a:cubicBezTo>
                  <a:cubicBezTo>
                    <a:pt x="291" y="676"/>
                    <a:pt x="236" y="660"/>
                    <a:pt x="188" y="636"/>
                  </a:cubicBezTo>
                  <a:lnTo>
                    <a:pt x="188" y="636"/>
                  </a:lnTo>
                  <a:cubicBezTo>
                    <a:pt x="238" y="666"/>
                    <a:pt x="293" y="680"/>
                    <a:pt x="347" y="680"/>
                  </a:cubicBezTo>
                  <a:cubicBezTo>
                    <a:pt x="459" y="680"/>
                    <a:pt x="569" y="622"/>
                    <a:pt x="634" y="520"/>
                  </a:cubicBezTo>
                  <a:cubicBezTo>
                    <a:pt x="688" y="449"/>
                    <a:pt x="706" y="360"/>
                    <a:pt x="697" y="270"/>
                  </a:cubicBezTo>
                  <a:cubicBezTo>
                    <a:pt x="675" y="112"/>
                    <a:pt x="543" y="0"/>
                    <a:pt x="400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54"/>
            <p:cNvSpPr/>
            <p:nvPr/>
          </p:nvSpPr>
          <p:spPr>
            <a:xfrm rot="-7457137">
              <a:off x="789480" y="3829165"/>
              <a:ext cx="76542" cy="67769"/>
            </a:xfrm>
            <a:custGeom>
              <a:avLst/>
              <a:gdLst/>
              <a:ahLst/>
              <a:cxnLst/>
              <a:rect l="l" t="t" r="r" b="b"/>
              <a:pathLst>
                <a:path w="855" h="757" extrusionOk="0">
                  <a:moveTo>
                    <a:pt x="108" y="626"/>
                  </a:moveTo>
                  <a:cubicBezTo>
                    <a:pt x="131" y="658"/>
                    <a:pt x="160" y="685"/>
                    <a:pt x="194" y="707"/>
                  </a:cubicBezTo>
                  <a:cubicBezTo>
                    <a:pt x="160" y="684"/>
                    <a:pt x="131" y="657"/>
                    <a:pt x="108" y="626"/>
                  </a:cubicBezTo>
                  <a:close/>
                  <a:moveTo>
                    <a:pt x="423" y="1"/>
                  </a:moveTo>
                  <a:cubicBezTo>
                    <a:pt x="386" y="1"/>
                    <a:pt x="348" y="7"/>
                    <a:pt x="310" y="20"/>
                  </a:cubicBezTo>
                  <a:cubicBezTo>
                    <a:pt x="221" y="56"/>
                    <a:pt x="140" y="118"/>
                    <a:pt x="87" y="198"/>
                  </a:cubicBezTo>
                  <a:cubicBezTo>
                    <a:pt x="1" y="334"/>
                    <a:pt x="12" y="504"/>
                    <a:pt x="108" y="626"/>
                  </a:cubicBezTo>
                  <a:lnTo>
                    <a:pt x="108" y="626"/>
                  </a:lnTo>
                  <a:cubicBezTo>
                    <a:pt x="75" y="583"/>
                    <a:pt x="52" y="532"/>
                    <a:pt x="42" y="475"/>
                  </a:cubicBezTo>
                  <a:cubicBezTo>
                    <a:pt x="33" y="386"/>
                    <a:pt x="60" y="288"/>
                    <a:pt x="105" y="216"/>
                  </a:cubicBezTo>
                  <a:cubicBezTo>
                    <a:pt x="146" y="119"/>
                    <a:pt x="227" y="79"/>
                    <a:pt x="316" y="79"/>
                  </a:cubicBezTo>
                  <a:cubicBezTo>
                    <a:pt x="553" y="79"/>
                    <a:pt x="855" y="357"/>
                    <a:pt x="667" y="564"/>
                  </a:cubicBezTo>
                  <a:cubicBezTo>
                    <a:pt x="622" y="645"/>
                    <a:pt x="542" y="707"/>
                    <a:pt x="462" y="734"/>
                  </a:cubicBezTo>
                  <a:cubicBezTo>
                    <a:pt x="428" y="744"/>
                    <a:pt x="393" y="749"/>
                    <a:pt x="359" y="749"/>
                  </a:cubicBezTo>
                  <a:cubicBezTo>
                    <a:pt x="301" y="749"/>
                    <a:pt x="244" y="735"/>
                    <a:pt x="194" y="707"/>
                  </a:cubicBezTo>
                  <a:lnTo>
                    <a:pt x="194" y="707"/>
                  </a:lnTo>
                  <a:cubicBezTo>
                    <a:pt x="251" y="740"/>
                    <a:pt x="314" y="756"/>
                    <a:pt x="377" y="756"/>
                  </a:cubicBezTo>
                  <a:cubicBezTo>
                    <a:pt x="501" y="756"/>
                    <a:pt x="623" y="695"/>
                    <a:pt x="694" y="582"/>
                  </a:cubicBezTo>
                  <a:cubicBezTo>
                    <a:pt x="747" y="502"/>
                    <a:pt x="774" y="404"/>
                    <a:pt x="756" y="306"/>
                  </a:cubicBezTo>
                  <a:cubicBezTo>
                    <a:pt x="742" y="123"/>
                    <a:pt x="590" y="1"/>
                    <a:pt x="423" y="1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54"/>
            <p:cNvSpPr/>
            <p:nvPr/>
          </p:nvSpPr>
          <p:spPr>
            <a:xfrm rot="-7457137">
              <a:off x="908406" y="3765911"/>
              <a:ext cx="95969" cy="92656"/>
            </a:xfrm>
            <a:custGeom>
              <a:avLst/>
              <a:gdLst/>
              <a:ahLst/>
              <a:cxnLst/>
              <a:rect l="l" t="t" r="r" b="b"/>
              <a:pathLst>
                <a:path w="1072" h="1035" extrusionOk="0">
                  <a:moveTo>
                    <a:pt x="579" y="0"/>
                  </a:moveTo>
                  <a:cubicBezTo>
                    <a:pt x="530" y="0"/>
                    <a:pt x="479" y="9"/>
                    <a:pt x="429" y="26"/>
                  </a:cubicBezTo>
                  <a:cubicBezTo>
                    <a:pt x="161" y="107"/>
                    <a:pt x="0" y="375"/>
                    <a:pt x="45" y="651"/>
                  </a:cubicBezTo>
                  <a:cubicBezTo>
                    <a:pt x="72" y="776"/>
                    <a:pt x="143" y="892"/>
                    <a:pt x="259" y="964"/>
                  </a:cubicBezTo>
                  <a:cubicBezTo>
                    <a:pt x="143" y="892"/>
                    <a:pt x="72" y="776"/>
                    <a:pt x="54" y="651"/>
                  </a:cubicBezTo>
                  <a:cubicBezTo>
                    <a:pt x="27" y="383"/>
                    <a:pt x="188" y="142"/>
                    <a:pt x="438" y="71"/>
                  </a:cubicBezTo>
                  <a:cubicBezTo>
                    <a:pt x="480" y="57"/>
                    <a:pt x="523" y="51"/>
                    <a:pt x="565" y="51"/>
                  </a:cubicBezTo>
                  <a:cubicBezTo>
                    <a:pt x="770" y="51"/>
                    <a:pt x="954" y="203"/>
                    <a:pt x="991" y="410"/>
                  </a:cubicBezTo>
                  <a:cubicBezTo>
                    <a:pt x="1027" y="669"/>
                    <a:pt x="875" y="928"/>
                    <a:pt x="625" y="1008"/>
                  </a:cubicBezTo>
                  <a:cubicBezTo>
                    <a:pt x="578" y="1021"/>
                    <a:pt x="531" y="1029"/>
                    <a:pt x="484" y="1029"/>
                  </a:cubicBezTo>
                  <a:cubicBezTo>
                    <a:pt x="404" y="1029"/>
                    <a:pt x="326" y="1008"/>
                    <a:pt x="259" y="964"/>
                  </a:cubicBezTo>
                  <a:lnTo>
                    <a:pt x="259" y="964"/>
                  </a:lnTo>
                  <a:cubicBezTo>
                    <a:pt x="331" y="1011"/>
                    <a:pt x="414" y="1035"/>
                    <a:pt x="498" y="1035"/>
                  </a:cubicBezTo>
                  <a:cubicBezTo>
                    <a:pt x="541" y="1035"/>
                    <a:pt x="583" y="1029"/>
                    <a:pt x="625" y="1017"/>
                  </a:cubicBezTo>
                  <a:cubicBezTo>
                    <a:pt x="893" y="937"/>
                    <a:pt x="1071" y="678"/>
                    <a:pt x="1027" y="410"/>
                  </a:cubicBezTo>
                  <a:cubicBezTo>
                    <a:pt x="997" y="169"/>
                    <a:pt x="801" y="0"/>
                    <a:pt x="579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54"/>
            <p:cNvSpPr/>
            <p:nvPr/>
          </p:nvSpPr>
          <p:spPr>
            <a:xfrm rot="-7457137">
              <a:off x="1008379" y="3862260"/>
              <a:ext cx="86748" cy="77527"/>
            </a:xfrm>
            <a:custGeom>
              <a:avLst/>
              <a:gdLst/>
              <a:ahLst/>
              <a:cxnLst/>
              <a:rect l="l" t="t" r="r" b="b"/>
              <a:pathLst>
                <a:path w="969" h="866" extrusionOk="0">
                  <a:moveTo>
                    <a:pt x="64" y="650"/>
                  </a:moveTo>
                  <a:cubicBezTo>
                    <a:pt x="92" y="713"/>
                    <a:pt x="140" y="766"/>
                    <a:pt x="199" y="807"/>
                  </a:cubicBezTo>
                  <a:cubicBezTo>
                    <a:pt x="139" y="765"/>
                    <a:pt x="94" y="711"/>
                    <a:pt x="64" y="650"/>
                  </a:cubicBezTo>
                  <a:close/>
                  <a:moveTo>
                    <a:pt x="199" y="807"/>
                  </a:moveTo>
                  <a:cubicBezTo>
                    <a:pt x="257" y="844"/>
                    <a:pt x="318" y="863"/>
                    <a:pt x="380" y="864"/>
                  </a:cubicBezTo>
                  <a:lnTo>
                    <a:pt x="380" y="864"/>
                  </a:lnTo>
                  <a:cubicBezTo>
                    <a:pt x="318" y="859"/>
                    <a:pt x="257" y="840"/>
                    <a:pt x="199" y="807"/>
                  </a:cubicBezTo>
                  <a:close/>
                  <a:moveTo>
                    <a:pt x="478" y="0"/>
                  </a:moveTo>
                  <a:cubicBezTo>
                    <a:pt x="436" y="0"/>
                    <a:pt x="393" y="7"/>
                    <a:pt x="351" y="22"/>
                  </a:cubicBezTo>
                  <a:cubicBezTo>
                    <a:pt x="235" y="58"/>
                    <a:pt x="146" y="129"/>
                    <a:pt x="92" y="227"/>
                  </a:cubicBezTo>
                  <a:cubicBezTo>
                    <a:pt x="7" y="361"/>
                    <a:pt x="0" y="520"/>
                    <a:pt x="64" y="650"/>
                  </a:cubicBezTo>
                  <a:lnTo>
                    <a:pt x="64" y="650"/>
                  </a:lnTo>
                  <a:cubicBezTo>
                    <a:pt x="50" y="618"/>
                    <a:pt x="41" y="585"/>
                    <a:pt x="38" y="549"/>
                  </a:cubicBezTo>
                  <a:cubicBezTo>
                    <a:pt x="21" y="442"/>
                    <a:pt x="47" y="326"/>
                    <a:pt x="110" y="245"/>
                  </a:cubicBezTo>
                  <a:cubicBezTo>
                    <a:pt x="189" y="100"/>
                    <a:pt x="310" y="41"/>
                    <a:pt x="430" y="41"/>
                  </a:cubicBezTo>
                  <a:cubicBezTo>
                    <a:pt x="701" y="41"/>
                    <a:pt x="969" y="344"/>
                    <a:pt x="752" y="647"/>
                  </a:cubicBezTo>
                  <a:cubicBezTo>
                    <a:pt x="699" y="745"/>
                    <a:pt x="619" y="816"/>
                    <a:pt x="511" y="843"/>
                  </a:cubicBezTo>
                  <a:cubicBezTo>
                    <a:pt x="470" y="857"/>
                    <a:pt x="429" y="864"/>
                    <a:pt x="388" y="864"/>
                  </a:cubicBezTo>
                  <a:cubicBezTo>
                    <a:pt x="385" y="864"/>
                    <a:pt x="383" y="864"/>
                    <a:pt x="380" y="864"/>
                  </a:cubicBezTo>
                  <a:lnTo>
                    <a:pt x="380" y="864"/>
                  </a:lnTo>
                  <a:cubicBezTo>
                    <a:pt x="393" y="865"/>
                    <a:pt x="406" y="866"/>
                    <a:pt x="419" y="866"/>
                  </a:cubicBezTo>
                  <a:cubicBezTo>
                    <a:pt x="564" y="866"/>
                    <a:pt x="703" y="794"/>
                    <a:pt x="779" y="665"/>
                  </a:cubicBezTo>
                  <a:cubicBezTo>
                    <a:pt x="851" y="566"/>
                    <a:pt x="877" y="459"/>
                    <a:pt x="860" y="343"/>
                  </a:cubicBezTo>
                  <a:cubicBezTo>
                    <a:pt x="838" y="139"/>
                    <a:pt x="667" y="0"/>
                    <a:pt x="478" y="0"/>
                  </a:cubicBezTo>
                  <a:close/>
                </a:path>
              </a:pathLst>
            </a:custGeom>
            <a:solidFill>
              <a:srgbClr val="7A17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3" name="Google Shape;4893;p54"/>
            <p:cNvGrpSpPr/>
            <p:nvPr/>
          </p:nvGrpSpPr>
          <p:grpSpPr>
            <a:xfrm>
              <a:off x="2009002" y="4217073"/>
              <a:ext cx="415200" cy="359002"/>
              <a:chOff x="2009002" y="4217073"/>
              <a:chExt cx="415200" cy="359002"/>
            </a:xfrm>
          </p:grpSpPr>
          <p:sp>
            <p:nvSpPr>
              <p:cNvPr id="4894" name="Google Shape;4894;p54"/>
              <p:cNvSpPr/>
              <p:nvPr/>
            </p:nvSpPr>
            <p:spPr>
              <a:xfrm rot="6683270">
                <a:off x="2100933" y="4244829"/>
                <a:ext cx="266692" cy="303491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3769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54" y="750"/>
                      <a:pt x="1" y="2625"/>
                      <a:pt x="652" y="3339"/>
                    </a:cubicBezTo>
                    <a:cubicBezTo>
                      <a:pt x="968" y="3680"/>
                      <a:pt x="1367" y="3768"/>
                      <a:pt x="1696" y="3768"/>
                    </a:cubicBezTo>
                    <a:cubicBezTo>
                      <a:pt x="2044" y="3768"/>
                      <a:pt x="2312" y="3669"/>
                      <a:pt x="2312" y="3669"/>
                    </a:cubicBezTo>
                    <a:cubicBezTo>
                      <a:pt x="2651" y="3544"/>
                      <a:pt x="3312" y="3205"/>
                      <a:pt x="2964" y="2107"/>
                    </a:cubicBezTo>
                    <a:cubicBezTo>
                      <a:pt x="2625" y="1000"/>
                      <a:pt x="402" y="1"/>
                      <a:pt x="4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54"/>
              <p:cNvSpPr/>
              <p:nvPr/>
            </p:nvSpPr>
            <p:spPr>
              <a:xfrm rot="6683270">
                <a:off x="2114123" y="4208251"/>
                <a:ext cx="167810" cy="34029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226" extrusionOk="0">
                    <a:moveTo>
                      <a:pt x="1727" y="1940"/>
                    </a:moveTo>
                    <a:lnTo>
                      <a:pt x="1727" y="1940"/>
                    </a:lnTo>
                    <a:cubicBezTo>
                      <a:pt x="1727" y="1940"/>
                      <a:pt x="1727" y="1940"/>
                      <a:pt x="1726" y="1941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727" y="1943"/>
                      <a:pt x="1728" y="1940"/>
                      <a:pt x="1727" y="1940"/>
                    </a:cubicBezTo>
                    <a:close/>
                    <a:moveTo>
                      <a:pt x="10" y="1"/>
                    </a:moveTo>
                    <a:cubicBezTo>
                      <a:pt x="0" y="1"/>
                      <a:pt x="280" y="711"/>
                      <a:pt x="495" y="1182"/>
                    </a:cubicBezTo>
                    <a:lnTo>
                      <a:pt x="155" y="1084"/>
                    </a:lnTo>
                    <a:lnTo>
                      <a:pt x="93" y="1066"/>
                    </a:lnTo>
                    <a:lnTo>
                      <a:pt x="93" y="1066"/>
                    </a:lnTo>
                    <a:cubicBezTo>
                      <a:pt x="227" y="1138"/>
                      <a:pt x="370" y="1200"/>
                      <a:pt x="512" y="1245"/>
                    </a:cubicBezTo>
                    <a:lnTo>
                      <a:pt x="521" y="1245"/>
                    </a:lnTo>
                    <a:cubicBezTo>
                      <a:pt x="655" y="1530"/>
                      <a:pt x="762" y="1754"/>
                      <a:pt x="914" y="2030"/>
                    </a:cubicBezTo>
                    <a:cubicBezTo>
                      <a:pt x="977" y="2137"/>
                      <a:pt x="1039" y="2253"/>
                      <a:pt x="1110" y="2361"/>
                    </a:cubicBezTo>
                    <a:lnTo>
                      <a:pt x="361" y="2182"/>
                    </a:lnTo>
                    <a:lnTo>
                      <a:pt x="245" y="2146"/>
                    </a:lnTo>
                    <a:cubicBezTo>
                      <a:pt x="244" y="2146"/>
                      <a:pt x="244" y="2146"/>
                      <a:pt x="243" y="2146"/>
                    </a:cubicBezTo>
                    <a:lnTo>
                      <a:pt x="243" y="2146"/>
                    </a:lnTo>
                    <a:cubicBezTo>
                      <a:pt x="233" y="2146"/>
                      <a:pt x="786" y="2344"/>
                      <a:pt x="1057" y="2414"/>
                    </a:cubicBezTo>
                    <a:lnTo>
                      <a:pt x="1146" y="2432"/>
                    </a:lnTo>
                    <a:cubicBezTo>
                      <a:pt x="1244" y="2593"/>
                      <a:pt x="1343" y="2762"/>
                      <a:pt x="1432" y="2923"/>
                    </a:cubicBezTo>
                    <a:lnTo>
                      <a:pt x="1485" y="3021"/>
                    </a:lnTo>
                    <a:lnTo>
                      <a:pt x="745" y="2932"/>
                    </a:lnTo>
                    <a:lnTo>
                      <a:pt x="637" y="2923"/>
                    </a:lnTo>
                    <a:cubicBezTo>
                      <a:pt x="602" y="2923"/>
                      <a:pt x="1164" y="3039"/>
                      <a:pt x="1432" y="3075"/>
                    </a:cubicBezTo>
                    <a:lnTo>
                      <a:pt x="1521" y="3083"/>
                    </a:lnTo>
                    <a:cubicBezTo>
                      <a:pt x="1610" y="3262"/>
                      <a:pt x="1700" y="3432"/>
                      <a:pt x="1780" y="3610"/>
                    </a:cubicBezTo>
                    <a:cubicBezTo>
                      <a:pt x="1860" y="3789"/>
                      <a:pt x="1923" y="3976"/>
                      <a:pt x="1967" y="4172"/>
                    </a:cubicBezTo>
                    <a:cubicBezTo>
                      <a:pt x="1972" y="4208"/>
                      <a:pt x="2003" y="4226"/>
                      <a:pt x="2031" y="4226"/>
                    </a:cubicBezTo>
                    <a:cubicBezTo>
                      <a:pt x="2059" y="4226"/>
                      <a:pt x="2083" y="4208"/>
                      <a:pt x="2074" y="4172"/>
                    </a:cubicBezTo>
                    <a:cubicBezTo>
                      <a:pt x="2039" y="4003"/>
                      <a:pt x="1994" y="3842"/>
                      <a:pt x="1923" y="3681"/>
                    </a:cubicBezTo>
                    <a:cubicBezTo>
                      <a:pt x="1833" y="3485"/>
                      <a:pt x="1735" y="3280"/>
                      <a:pt x="1637" y="3083"/>
                    </a:cubicBezTo>
                    <a:cubicBezTo>
                      <a:pt x="1583" y="2985"/>
                      <a:pt x="1521" y="2887"/>
                      <a:pt x="1467" y="2780"/>
                    </a:cubicBezTo>
                    <a:cubicBezTo>
                      <a:pt x="1548" y="2539"/>
                      <a:pt x="1619" y="2298"/>
                      <a:pt x="1700" y="2057"/>
                    </a:cubicBezTo>
                    <a:lnTo>
                      <a:pt x="1724" y="1950"/>
                    </a:lnTo>
                    <a:lnTo>
                      <a:pt x="1724" y="1950"/>
                    </a:lnTo>
                    <a:cubicBezTo>
                      <a:pt x="1699" y="2019"/>
                      <a:pt x="1513" y="2450"/>
                      <a:pt x="1441" y="2682"/>
                    </a:cubicBezTo>
                    <a:lnTo>
                      <a:pt x="1423" y="2709"/>
                    </a:lnTo>
                    <a:cubicBezTo>
                      <a:pt x="1307" y="2512"/>
                      <a:pt x="1191" y="2307"/>
                      <a:pt x="1075" y="2102"/>
                    </a:cubicBezTo>
                    <a:cubicBezTo>
                      <a:pt x="986" y="1941"/>
                      <a:pt x="905" y="1789"/>
                      <a:pt x="816" y="1629"/>
                    </a:cubicBezTo>
                    <a:cubicBezTo>
                      <a:pt x="852" y="1423"/>
                      <a:pt x="878" y="1227"/>
                      <a:pt x="905" y="1022"/>
                    </a:cubicBezTo>
                    <a:lnTo>
                      <a:pt x="923" y="924"/>
                    </a:lnTo>
                    <a:lnTo>
                      <a:pt x="923" y="924"/>
                    </a:lnTo>
                    <a:cubicBezTo>
                      <a:pt x="861" y="1120"/>
                      <a:pt x="807" y="1325"/>
                      <a:pt x="771" y="1530"/>
                    </a:cubicBezTo>
                    <a:cubicBezTo>
                      <a:pt x="584" y="1173"/>
                      <a:pt x="405" y="808"/>
                      <a:pt x="227" y="442"/>
                    </a:cubicBezTo>
                    <a:cubicBezTo>
                      <a:pt x="155" y="299"/>
                      <a:pt x="84" y="156"/>
                      <a:pt x="13" y="4"/>
                    </a:cubicBezTo>
                    <a:cubicBezTo>
                      <a:pt x="11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54"/>
              <p:cNvSpPr/>
              <p:nvPr/>
            </p:nvSpPr>
            <p:spPr>
              <a:xfrm rot="6683270">
                <a:off x="2124201" y="4232080"/>
                <a:ext cx="212741" cy="277482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3446" extrusionOk="0">
                    <a:moveTo>
                      <a:pt x="1062" y="171"/>
                    </a:moveTo>
                    <a:cubicBezTo>
                      <a:pt x="794" y="54"/>
                      <a:pt x="518" y="1"/>
                      <a:pt x="232" y="10"/>
                    </a:cubicBezTo>
                    <a:cubicBezTo>
                      <a:pt x="0" y="876"/>
                      <a:pt x="27" y="2384"/>
                      <a:pt x="598" y="3009"/>
                    </a:cubicBezTo>
                    <a:cubicBezTo>
                      <a:pt x="848" y="3276"/>
                      <a:pt x="1187" y="3428"/>
                      <a:pt x="1553" y="3446"/>
                    </a:cubicBezTo>
                    <a:cubicBezTo>
                      <a:pt x="2642" y="2500"/>
                      <a:pt x="2383" y="742"/>
                      <a:pt x="1062" y="1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2196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54"/>
              <p:cNvSpPr/>
              <p:nvPr/>
            </p:nvSpPr>
            <p:spPr>
              <a:xfrm rot="6683270">
                <a:off x="2118985" y="4238884"/>
                <a:ext cx="237220" cy="306389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05" extrusionOk="0">
                    <a:moveTo>
                      <a:pt x="268" y="1"/>
                    </a:moveTo>
                    <a:lnTo>
                      <a:pt x="259" y="19"/>
                    </a:lnTo>
                    <a:cubicBezTo>
                      <a:pt x="170" y="224"/>
                      <a:pt x="117" y="438"/>
                      <a:pt x="81" y="661"/>
                    </a:cubicBezTo>
                    <a:cubicBezTo>
                      <a:pt x="45" y="876"/>
                      <a:pt x="27" y="1099"/>
                      <a:pt x="18" y="1313"/>
                    </a:cubicBezTo>
                    <a:cubicBezTo>
                      <a:pt x="1" y="1759"/>
                      <a:pt x="45" y="2196"/>
                      <a:pt x="152" y="2625"/>
                    </a:cubicBezTo>
                    <a:cubicBezTo>
                      <a:pt x="215" y="2839"/>
                      <a:pt x="295" y="3035"/>
                      <a:pt x="420" y="3223"/>
                    </a:cubicBezTo>
                    <a:cubicBezTo>
                      <a:pt x="545" y="3410"/>
                      <a:pt x="715" y="3553"/>
                      <a:pt x="911" y="3660"/>
                    </a:cubicBezTo>
                    <a:cubicBezTo>
                      <a:pt x="1107" y="3758"/>
                      <a:pt x="1330" y="3803"/>
                      <a:pt x="1545" y="3803"/>
                    </a:cubicBezTo>
                    <a:cubicBezTo>
                      <a:pt x="1567" y="3804"/>
                      <a:pt x="1590" y="3804"/>
                      <a:pt x="1612" y="3804"/>
                    </a:cubicBezTo>
                    <a:cubicBezTo>
                      <a:pt x="1813" y="3804"/>
                      <a:pt x="2012" y="3769"/>
                      <a:pt x="2196" y="3705"/>
                    </a:cubicBezTo>
                    <a:lnTo>
                      <a:pt x="2196" y="3705"/>
                    </a:lnTo>
                    <a:cubicBezTo>
                      <a:pt x="2012" y="3761"/>
                      <a:pt x="1813" y="3795"/>
                      <a:pt x="1619" y="3795"/>
                    </a:cubicBezTo>
                    <a:cubicBezTo>
                      <a:pt x="1597" y="3795"/>
                      <a:pt x="1575" y="3795"/>
                      <a:pt x="1554" y="3794"/>
                    </a:cubicBezTo>
                    <a:cubicBezTo>
                      <a:pt x="1330" y="3794"/>
                      <a:pt x="1116" y="3741"/>
                      <a:pt x="920" y="3642"/>
                    </a:cubicBezTo>
                    <a:cubicBezTo>
                      <a:pt x="724" y="3544"/>
                      <a:pt x="554" y="3401"/>
                      <a:pt x="429" y="3214"/>
                    </a:cubicBezTo>
                    <a:cubicBezTo>
                      <a:pt x="322" y="3027"/>
                      <a:pt x="233" y="2830"/>
                      <a:pt x="179" y="2616"/>
                    </a:cubicBezTo>
                    <a:cubicBezTo>
                      <a:pt x="72" y="2188"/>
                      <a:pt x="36" y="1750"/>
                      <a:pt x="54" y="1313"/>
                    </a:cubicBezTo>
                    <a:cubicBezTo>
                      <a:pt x="63" y="1099"/>
                      <a:pt x="90" y="885"/>
                      <a:pt x="126" y="670"/>
                    </a:cubicBezTo>
                    <a:cubicBezTo>
                      <a:pt x="160" y="455"/>
                      <a:pt x="219" y="257"/>
                      <a:pt x="295" y="67"/>
                    </a:cubicBezTo>
                    <a:lnTo>
                      <a:pt x="295" y="67"/>
                    </a:lnTo>
                    <a:cubicBezTo>
                      <a:pt x="688" y="252"/>
                      <a:pt x="1071" y="461"/>
                      <a:pt x="1429" y="688"/>
                    </a:cubicBezTo>
                    <a:cubicBezTo>
                      <a:pt x="1803" y="920"/>
                      <a:pt x="2152" y="1206"/>
                      <a:pt x="2455" y="1518"/>
                    </a:cubicBezTo>
                    <a:cubicBezTo>
                      <a:pt x="2607" y="1679"/>
                      <a:pt x="2732" y="1866"/>
                      <a:pt x="2812" y="2072"/>
                    </a:cubicBezTo>
                    <a:cubicBezTo>
                      <a:pt x="2892" y="2277"/>
                      <a:pt x="2928" y="2500"/>
                      <a:pt x="2937" y="2714"/>
                    </a:cubicBezTo>
                    <a:cubicBezTo>
                      <a:pt x="2937" y="2937"/>
                      <a:pt x="2866" y="3151"/>
                      <a:pt x="2732" y="3330"/>
                    </a:cubicBezTo>
                    <a:cubicBezTo>
                      <a:pt x="2589" y="3500"/>
                      <a:pt x="2401" y="3633"/>
                      <a:pt x="2196" y="3705"/>
                    </a:cubicBezTo>
                    <a:cubicBezTo>
                      <a:pt x="2410" y="3633"/>
                      <a:pt x="2589" y="3508"/>
                      <a:pt x="2741" y="3330"/>
                    </a:cubicBezTo>
                    <a:cubicBezTo>
                      <a:pt x="2874" y="3160"/>
                      <a:pt x="2946" y="2937"/>
                      <a:pt x="2946" y="2714"/>
                    </a:cubicBezTo>
                    <a:cubicBezTo>
                      <a:pt x="2946" y="2491"/>
                      <a:pt x="2910" y="2268"/>
                      <a:pt x="2830" y="2063"/>
                    </a:cubicBezTo>
                    <a:cubicBezTo>
                      <a:pt x="2749" y="1857"/>
                      <a:pt x="2625" y="1670"/>
                      <a:pt x="2482" y="1500"/>
                    </a:cubicBezTo>
                    <a:cubicBezTo>
                      <a:pt x="2169" y="1179"/>
                      <a:pt x="1830" y="893"/>
                      <a:pt x="1455" y="661"/>
                    </a:cubicBezTo>
                    <a:cubicBezTo>
                      <a:pt x="1081" y="411"/>
                      <a:pt x="697" y="197"/>
                      <a:pt x="295" y="10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98" name="Google Shape;4898;p54"/>
            <p:cNvSpPr/>
            <p:nvPr/>
          </p:nvSpPr>
          <p:spPr>
            <a:xfrm rot="3470581">
              <a:off x="766015" y="3113467"/>
              <a:ext cx="129400" cy="223048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54"/>
            <p:cNvSpPr/>
            <p:nvPr/>
          </p:nvSpPr>
          <p:spPr>
            <a:xfrm rot="3470581">
              <a:off x="591587" y="3179053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4"/>
            <p:cNvSpPr/>
            <p:nvPr/>
          </p:nvSpPr>
          <p:spPr>
            <a:xfrm rot="3470581">
              <a:off x="707534" y="3025105"/>
              <a:ext cx="185524" cy="18512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4"/>
            <p:cNvSpPr/>
            <p:nvPr/>
          </p:nvSpPr>
          <p:spPr>
            <a:xfrm rot="3470581">
              <a:off x="743614" y="3226486"/>
              <a:ext cx="130044" cy="222404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4"/>
            <p:cNvSpPr/>
            <p:nvPr/>
          </p:nvSpPr>
          <p:spPr>
            <a:xfrm rot="3470581">
              <a:off x="569927" y="3291962"/>
              <a:ext cx="232630" cy="70135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4"/>
            <p:cNvSpPr/>
            <p:nvPr/>
          </p:nvSpPr>
          <p:spPr>
            <a:xfrm rot="3470581">
              <a:off x="720556" y="3341253"/>
              <a:ext cx="138499" cy="218458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4"/>
            <p:cNvSpPr/>
            <p:nvPr/>
          </p:nvSpPr>
          <p:spPr>
            <a:xfrm rot="3470581">
              <a:off x="549455" y="3430585"/>
              <a:ext cx="229329" cy="67317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4"/>
            <p:cNvSpPr/>
            <p:nvPr/>
          </p:nvSpPr>
          <p:spPr>
            <a:xfrm rot="3470581">
              <a:off x="705906" y="3459237"/>
              <a:ext cx="153798" cy="211372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4"/>
            <p:cNvSpPr/>
            <p:nvPr/>
          </p:nvSpPr>
          <p:spPr>
            <a:xfrm rot="3470581">
              <a:off x="541330" y="3563622"/>
              <a:ext cx="224739" cy="69330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4"/>
            <p:cNvSpPr/>
            <p:nvPr/>
          </p:nvSpPr>
          <p:spPr>
            <a:xfrm rot="3470581">
              <a:off x="733886" y="3041544"/>
              <a:ext cx="152430" cy="18737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4"/>
            <p:cNvSpPr/>
            <p:nvPr/>
          </p:nvSpPr>
          <p:spPr>
            <a:xfrm rot="3470581">
              <a:off x="800697" y="3126633"/>
              <a:ext cx="75530" cy="225303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4"/>
            <p:cNvSpPr/>
            <p:nvPr/>
          </p:nvSpPr>
          <p:spPr>
            <a:xfrm rot="3470581">
              <a:off x="596609" y="3179735"/>
              <a:ext cx="226430" cy="7367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4"/>
            <p:cNvSpPr/>
            <p:nvPr/>
          </p:nvSpPr>
          <p:spPr>
            <a:xfrm rot="3470581">
              <a:off x="778418" y="3237670"/>
              <a:ext cx="78429" cy="22457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4"/>
            <p:cNvSpPr/>
            <p:nvPr/>
          </p:nvSpPr>
          <p:spPr>
            <a:xfrm rot="3470581">
              <a:off x="574156" y="3292205"/>
              <a:ext cx="227155" cy="7424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4"/>
            <p:cNvSpPr/>
            <p:nvPr/>
          </p:nvSpPr>
          <p:spPr>
            <a:xfrm rot="3470581">
              <a:off x="754913" y="3354559"/>
              <a:ext cx="89863" cy="220310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4"/>
            <p:cNvSpPr/>
            <p:nvPr/>
          </p:nvSpPr>
          <p:spPr>
            <a:xfrm rot="3470581">
              <a:off x="551291" y="3429828"/>
              <a:ext cx="227155" cy="70457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4"/>
            <p:cNvSpPr/>
            <p:nvPr/>
          </p:nvSpPr>
          <p:spPr>
            <a:xfrm rot="3470581">
              <a:off x="740822" y="3472842"/>
              <a:ext cx="105002" cy="213546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54"/>
            <p:cNvSpPr/>
            <p:nvPr/>
          </p:nvSpPr>
          <p:spPr>
            <a:xfrm rot="3470581">
              <a:off x="541431" y="3563590"/>
              <a:ext cx="226430" cy="71343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54"/>
            <p:cNvSpPr/>
            <p:nvPr/>
          </p:nvSpPr>
          <p:spPr>
            <a:xfrm rot="3470581">
              <a:off x="529843" y="3259215"/>
              <a:ext cx="481043" cy="382080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54"/>
            <p:cNvSpPr/>
            <p:nvPr/>
          </p:nvSpPr>
          <p:spPr>
            <a:xfrm rot="3470581">
              <a:off x="784825" y="3356815"/>
              <a:ext cx="97835" cy="150255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54"/>
            <p:cNvSpPr/>
            <p:nvPr/>
          </p:nvSpPr>
          <p:spPr>
            <a:xfrm rot="3470581">
              <a:off x="641847" y="3060044"/>
              <a:ext cx="306953" cy="35148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54"/>
            <p:cNvSpPr/>
            <p:nvPr/>
          </p:nvSpPr>
          <p:spPr>
            <a:xfrm rot="3470581">
              <a:off x="835965" y="3486253"/>
              <a:ext cx="28102" cy="29552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0" name="Google Shape;4920;p54"/>
          <p:cNvGrpSpPr/>
          <p:nvPr/>
        </p:nvGrpSpPr>
        <p:grpSpPr>
          <a:xfrm>
            <a:off x="7028224" y="486478"/>
            <a:ext cx="1591677" cy="881353"/>
            <a:chOff x="7028224" y="486478"/>
            <a:chExt cx="1591677" cy="881353"/>
          </a:xfrm>
        </p:grpSpPr>
        <p:sp>
          <p:nvSpPr>
            <p:cNvPr id="4921" name="Google Shape;4921;p54"/>
            <p:cNvSpPr/>
            <p:nvPr/>
          </p:nvSpPr>
          <p:spPr>
            <a:xfrm rot="3684608">
              <a:off x="7927520" y="582209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54"/>
            <p:cNvSpPr/>
            <p:nvPr/>
          </p:nvSpPr>
          <p:spPr>
            <a:xfrm rot="3684608">
              <a:off x="7929692" y="577828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54"/>
            <p:cNvSpPr/>
            <p:nvPr/>
          </p:nvSpPr>
          <p:spPr>
            <a:xfrm rot="3684608">
              <a:off x="7946241" y="615641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54"/>
            <p:cNvSpPr/>
            <p:nvPr/>
          </p:nvSpPr>
          <p:spPr>
            <a:xfrm rot="3684608">
              <a:off x="7998868" y="703623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54"/>
            <p:cNvSpPr/>
            <p:nvPr/>
          </p:nvSpPr>
          <p:spPr>
            <a:xfrm rot="3684608">
              <a:off x="7992549" y="702810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54"/>
            <p:cNvSpPr/>
            <p:nvPr/>
          </p:nvSpPr>
          <p:spPr>
            <a:xfrm rot="3684608">
              <a:off x="8012119" y="744267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54"/>
            <p:cNvSpPr/>
            <p:nvPr/>
          </p:nvSpPr>
          <p:spPr>
            <a:xfrm rot="3684608">
              <a:off x="8041765" y="519889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54"/>
            <p:cNvSpPr/>
            <p:nvPr/>
          </p:nvSpPr>
          <p:spPr>
            <a:xfrm rot="3684608">
              <a:off x="8067554" y="576715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54"/>
            <p:cNvSpPr/>
            <p:nvPr/>
          </p:nvSpPr>
          <p:spPr>
            <a:xfrm rot="3684608">
              <a:off x="8229593" y="1003175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54"/>
            <p:cNvSpPr/>
            <p:nvPr/>
          </p:nvSpPr>
          <p:spPr>
            <a:xfrm rot="3684608">
              <a:off x="8216221" y="1014649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54"/>
            <p:cNvSpPr/>
            <p:nvPr/>
          </p:nvSpPr>
          <p:spPr>
            <a:xfrm rot="3684608">
              <a:off x="8232263" y="1073065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54"/>
            <p:cNvSpPr/>
            <p:nvPr/>
          </p:nvSpPr>
          <p:spPr>
            <a:xfrm rot="3684608">
              <a:off x="8245610" y="101360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54"/>
            <p:cNvSpPr/>
            <p:nvPr/>
          </p:nvSpPr>
          <p:spPr>
            <a:xfrm rot="3684608">
              <a:off x="8018197" y="967685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54"/>
            <p:cNvSpPr/>
            <p:nvPr/>
          </p:nvSpPr>
          <p:spPr>
            <a:xfrm rot="3684608">
              <a:off x="8090539" y="1119258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54"/>
            <p:cNvSpPr/>
            <p:nvPr/>
          </p:nvSpPr>
          <p:spPr>
            <a:xfrm rot="3684608">
              <a:off x="8020328" y="1112582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54"/>
            <p:cNvSpPr/>
            <p:nvPr/>
          </p:nvSpPr>
          <p:spPr>
            <a:xfrm rot="3684608">
              <a:off x="8075285" y="868436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54"/>
            <p:cNvSpPr/>
            <p:nvPr/>
          </p:nvSpPr>
          <p:spPr>
            <a:xfrm rot="3684608">
              <a:off x="8147647" y="1019297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54"/>
            <p:cNvSpPr/>
            <p:nvPr/>
          </p:nvSpPr>
          <p:spPr>
            <a:xfrm rot="3684608">
              <a:off x="8136076" y="773753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54"/>
            <p:cNvSpPr/>
            <p:nvPr/>
          </p:nvSpPr>
          <p:spPr>
            <a:xfrm rot="3684608">
              <a:off x="8206716" y="904082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54"/>
            <p:cNvSpPr/>
            <p:nvPr/>
          </p:nvSpPr>
          <p:spPr>
            <a:xfrm rot="3684608">
              <a:off x="8187357" y="678719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54"/>
            <p:cNvSpPr/>
            <p:nvPr/>
          </p:nvSpPr>
          <p:spPr>
            <a:xfrm rot="3684608">
              <a:off x="8256930" y="783526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54"/>
            <p:cNvSpPr/>
            <p:nvPr/>
          </p:nvSpPr>
          <p:spPr>
            <a:xfrm rot="3684608">
              <a:off x="8118998" y="836460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54"/>
            <p:cNvSpPr/>
            <p:nvPr/>
          </p:nvSpPr>
          <p:spPr>
            <a:xfrm rot="3684608">
              <a:off x="7966279" y="906896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54"/>
            <p:cNvSpPr/>
            <p:nvPr/>
          </p:nvSpPr>
          <p:spPr>
            <a:xfrm rot="3684608">
              <a:off x="8147470" y="829580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54"/>
            <p:cNvSpPr/>
            <p:nvPr/>
          </p:nvSpPr>
          <p:spPr>
            <a:xfrm rot="3684608">
              <a:off x="8035564" y="1092891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54"/>
            <p:cNvSpPr/>
            <p:nvPr/>
          </p:nvSpPr>
          <p:spPr>
            <a:xfrm rot="3684608">
              <a:off x="8052499" y="969352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54"/>
            <p:cNvSpPr/>
            <p:nvPr/>
          </p:nvSpPr>
          <p:spPr>
            <a:xfrm rot="3684608">
              <a:off x="8096475" y="110749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54"/>
            <p:cNvSpPr/>
            <p:nvPr/>
          </p:nvSpPr>
          <p:spPr>
            <a:xfrm rot="3684608">
              <a:off x="8106521" y="869919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54"/>
            <p:cNvSpPr/>
            <p:nvPr/>
          </p:nvSpPr>
          <p:spPr>
            <a:xfrm rot="3684608">
              <a:off x="8153631" y="1007691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54"/>
            <p:cNvSpPr/>
            <p:nvPr/>
          </p:nvSpPr>
          <p:spPr>
            <a:xfrm rot="3684608">
              <a:off x="8163987" y="768576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54"/>
            <p:cNvSpPr/>
            <p:nvPr/>
          </p:nvSpPr>
          <p:spPr>
            <a:xfrm rot="3684608">
              <a:off x="8210700" y="895199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54"/>
            <p:cNvSpPr/>
            <p:nvPr/>
          </p:nvSpPr>
          <p:spPr>
            <a:xfrm rot="3684608">
              <a:off x="8207884" y="667006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54"/>
            <p:cNvSpPr/>
            <p:nvPr/>
          </p:nvSpPr>
          <p:spPr>
            <a:xfrm rot="3684608">
              <a:off x="8258597" y="776898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54"/>
            <p:cNvSpPr/>
            <p:nvPr/>
          </p:nvSpPr>
          <p:spPr>
            <a:xfrm rot="3684608">
              <a:off x="8041949" y="685248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54"/>
            <p:cNvSpPr/>
            <p:nvPr/>
          </p:nvSpPr>
          <p:spPr>
            <a:xfrm>
              <a:off x="7030019" y="619329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54"/>
            <p:cNvSpPr/>
            <p:nvPr/>
          </p:nvSpPr>
          <p:spPr>
            <a:xfrm>
              <a:off x="7042791" y="602484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54"/>
            <p:cNvSpPr/>
            <p:nvPr/>
          </p:nvSpPr>
          <p:spPr>
            <a:xfrm>
              <a:off x="7041755" y="644941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54"/>
            <p:cNvSpPr/>
            <p:nvPr/>
          </p:nvSpPr>
          <p:spPr>
            <a:xfrm>
              <a:off x="7028224" y="61946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54"/>
            <p:cNvSpPr/>
            <p:nvPr/>
          </p:nvSpPr>
          <p:spPr>
            <a:xfrm>
              <a:off x="7322100" y="540214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54"/>
            <p:cNvSpPr/>
            <p:nvPr/>
          </p:nvSpPr>
          <p:spPr>
            <a:xfrm>
              <a:off x="7325138" y="566033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54"/>
            <p:cNvSpPr/>
            <p:nvPr/>
          </p:nvSpPr>
          <p:spPr>
            <a:xfrm>
              <a:off x="7319615" y="539385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54"/>
            <p:cNvSpPr/>
            <p:nvPr/>
          </p:nvSpPr>
          <p:spPr>
            <a:xfrm>
              <a:off x="7342465" y="592474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54"/>
            <p:cNvSpPr/>
            <p:nvPr/>
          </p:nvSpPr>
          <p:spPr>
            <a:xfrm>
              <a:off x="7394240" y="630513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54"/>
            <p:cNvSpPr/>
            <p:nvPr/>
          </p:nvSpPr>
          <p:spPr>
            <a:xfrm>
              <a:off x="7661538" y="925158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54"/>
            <p:cNvSpPr/>
            <p:nvPr/>
          </p:nvSpPr>
          <p:spPr>
            <a:xfrm>
              <a:off x="7515532" y="918669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54"/>
            <p:cNvSpPr/>
            <p:nvPr/>
          </p:nvSpPr>
          <p:spPr>
            <a:xfrm>
              <a:off x="7326380" y="746355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54"/>
            <p:cNvSpPr/>
            <p:nvPr/>
          </p:nvSpPr>
          <p:spPr>
            <a:xfrm>
              <a:off x="7414467" y="864614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54"/>
            <p:cNvSpPr/>
            <p:nvPr/>
          </p:nvSpPr>
          <p:spPr>
            <a:xfrm>
              <a:off x="7432347" y="885946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54"/>
            <p:cNvSpPr/>
            <p:nvPr/>
          </p:nvSpPr>
          <p:spPr>
            <a:xfrm>
              <a:off x="7351025" y="760162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54"/>
            <p:cNvSpPr/>
            <p:nvPr/>
          </p:nvSpPr>
          <p:spPr>
            <a:xfrm>
              <a:off x="7538935" y="938966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54"/>
            <p:cNvSpPr/>
            <p:nvPr/>
          </p:nvSpPr>
          <p:spPr>
            <a:xfrm>
              <a:off x="7707791" y="949528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54"/>
            <p:cNvSpPr/>
            <p:nvPr/>
          </p:nvSpPr>
          <p:spPr>
            <a:xfrm>
              <a:off x="7666509" y="923916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54"/>
            <p:cNvSpPr/>
            <p:nvPr/>
          </p:nvSpPr>
          <p:spPr>
            <a:xfrm>
              <a:off x="7519882" y="917979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54"/>
            <p:cNvSpPr/>
            <p:nvPr/>
          </p:nvSpPr>
          <p:spPr>
            <a:xfrm>
              <a:off x="7326380" y="74442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54"/>
            <p:cNvSpPr/>
            <p:nvPr/>
          </p:nvSpPr>
          <p:spPr>
            <a:xfrm>
              <a:off x="7417574" y="863371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54"/>
            <p:cNvSpPr/>
            <p:nvPr/>
          </p:nvSpPr>
          <p:spPr>
            <a:xfrm>
              <a:off x="7726844" y="101138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54"/>
            <p:cNvSpPr/>
            <p:nvPr/>
          </p:nvSpPr>
          <p:spPr>
            <a:xfrm>
              <a:off x="7534033" y="1004136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54"/>
            <p:cNvSpPr/>
            <p:nvPr/>
          </p:nvSpPr>
          <p:spPr>
            <a:xfrm>
              <a:off x="7315335" y="78971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54"/>
            <p:cNvSpPr/>
            <p:nvPr/>
          </p:nvSpPr>
          <p:spPr>
            <a:xfrm>
              <a:off x="7421302" y="937447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0" name="Google Shape;4980;p54"/>
          <p:cNvGrpSpPr/>
          <p:nvPr/>
        </p:nvGrpSpPr>
        <p:grpSpPr>
          <a:xfrm>
            <a:off x="480633" y="457201"/>
            <a:ext cx="885184" cy="1604743"/>
            <a:chOff x="480633" y="457201"/>
            <a:chExt cx="885184" cy="1604743"/>
          </a:xfrm>
        </p:grpSpPr>
        <p:sp>
          <p:nvSpPr>
            <p:cNvPr id="4981" name="Google Shape;4981;p54"/>
            <p:cNvSpPr/>
            <p:nvPr/>
          </p:nvSpPr>
          <p:spPr>
            <a:xfrm rot="7840364" flipH="1">
              <a:off x="996314" y="847368"/>
              <a:ext cx="293855" cy="334409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54"/>
            <p:cNvSpPr/>
            <p:nvPr/>
          </p:nvSpPr>
          <p:spPr>
            <a:xfrm rot="7840364" flipH="1">
              <a:off x="1014380" y="801191"/>
              <a:ext cx="184902" cy="374957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54"/>
            <p:cNvSpPr/>
            <p:nvPr/>
          </p:nvSpPr>
          <p:spPr>
            <a:xfrm rot="7840364" flipH="1">
              <a:off x="999054" y="871385"/>
              <a:ext cx="234410" cy="305751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54"/>
            <p:cNvSpPr/>
            <p:nvPr/>
          </p:nvSpPr>
          <p:spPr>
            <a:xfrm rot="7840364" flipH="1">
              <a:off x="1009887" y="851321"/>
              <a:ext cx="261382" cy="337603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54"/>
            <p:cNvSpPr/>
            <p:nvPr/>
          </p:nvSpPr>
          <p:spPr>
            <a:xfrm rot="7840364" flipH="1">
              <a:off x="770736" y="927828"/>
              <a:ext cx="142580" cy="24577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54"/>
            <p:cNvSpPr/>
            <p:nvPr/>
          </p:nvSpPr>
          <p:spPr>
            <a:xfrm rot="7840364" flipH="1">
              <a:off x="578259" y="1003876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54"/>
            <p:cNvSpPr/>
            <p:nvPr/>
          </p:nvSpPr>
          <p:spPr>
            <a:xfrm rot="7840364" flipH="1">
              <a:off x="689154" y="1060711"/>
              <a:ext cx="204421" cy="203982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54"/>
            <p:cNvSpPr/>
            <p:nvPr/>
          </p:nvSpPr>
          <p:spPr>
            <a:xfrm rot="7840364" flipH="1">
              <a:off x="764712" y="801773"/>
              <a:ext cx="143290" cy="245062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54"/>
            <p:cNvSpPr/>
            <p:nvPr/>
          </p:nvSpPr>
          <p:spPr>
            <a:xfrm rot="7840364" flipH="1">
              <a:off x="573081" y="877304"/>
              <a:ext cx="256325" cy="77281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54"/>
            <p:cNvSpPr/>
            <p:nvPr/>
          </p:nvSpPr>
          <p:spPr>
            <a:xfrm rot="7840364" flipH="1">
              <a:off x="757940" y="677961"/>
              <a:ext cx="152606" cy="240714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54"/>
            <p:cNvSpPr/>
            <p:nvPr/>
          </p:nvSpPr>
          <p:spPr>
            <a:xfrm rot="7840364" flipH="1">
              <a:off x="573184" y="725723"/>
              <a:ext cx="252687" cy="74175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54"/>
            <p:cNvSpPr/>
            <p:nvPr/>
          </p:nvSpPr>
          <p:spPr>
            <a:xfrm rot="7840364" flipH="1">
              <a:off x="760557" y="556015"/>
              <a:ext cx="169464" cy="23290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54"/>
            <p:cNvSpPr/>
            <p:nvPr/>
          </p:nvSpPr>
          <p:spPr>
            <a:xfrm rot="7840364" flipH="1">
              <a:off x="586231" y="576846"/>
              <a:ext cx="247630" cy="76393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54"/>
            <p:cNvSpPr/>
            <p:nvPr/>
          </p:nvSpPr>
          <p:spPr>
            <a:xfrm rot="7840364" flipH="1">
              <a:off x="720938" y="1041928"/>
              <a:ext cx="167955" cy="206466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54"/>
            <p:cNvSpPr/>
            <p:nvPr/>
          </p:nvSpPr>
          <p:spPr>
            <a:xfrm rot="7840364" flipH="1">
              <a:off x="811190" y="912274"/>
              <a:ext cx="83223" cy="24825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54"/>
            <p:cNvSpPr/>
            <p:nvPr/>
          </p:nvSpPr>
          <p:spPr>
            <a:xfrm rot="7840364" flipH="1">
              <a:off x="584170" y="999564"/>
              <a:ext cx="249493" cy="81185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54"/>
            <p:cNvSpPr/>
            <p:nvPr/>
          </p:nvSpPr>
          <p:spPr>
            <a:xfrm rot="7840364" flipH="1">
              <a:off x="804955" y="788671"/>
              <a:ext cx="86418" cy="247458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54"/>
            <p:cNvSpPr/>
            <p:nvPr/>
          </p:nvSpPr>
          <p:spPr>
            <a:xfrm rot="7840364" flipH="1">
              <a:off x="578097" y="872782"/>
              <a:ext cx="250291" cy="81806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54"/>
            <p:cNvSpPr/>
            <p:nvPr/>
          </p:nvSpPr>
          <p:spPr>
            <a:xfrm rot="7840364" flipH="1">
              <a:off x="797997" y="663070"/>
              <a:ext cx="99016" cy="242755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54"/>
            <p:cNvSpPr/>
            <p:nvPr/>
          </p:nvSpPr>
          <p:spPr>
            <a:xfrm rot="7840364" flipH="1">
              <a:off x="575330" y="723229"/>
              <a:ext cx="250291" cy="77635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54"/>
            <p:cNvSpPr/>
            <p:nvPr/>
          </p:nvSpPr>
          <p:spPr>
            <a:xfrm rot="7840364" flipH="1">
              <a:off x="801300" y="540524"/>
              <a:ext cx="115697" cy="235302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54"/>
            <p:cNvSpPr/>
            <p:nvPr/>
          </p:nvSpPr>
          <p:spPr>
            <a:xfrm rot="7840364" flipH="1">
              <a:off x="586489" y="574829"/>
              <a:ext cx="249493" cy="78611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54"/>
            <p:cNvSpPr/>
            <p:nvPr/>
          </p:nvSpPr>
          <p:spPr>
            <a:xfrm rot="7840364" flipH="1">
              <a:off x="547994" y="584890"/>
              <a:ext cx="530039" cy="421006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54"/>
            <p:cNvSpPr/>
            <p:nvPr/>
          </p:nvSpPr>
          <p:spPr>
            <a:xfrm rot="7840364" flipH="1">
              <a:off x="825198" y="742908"/>
              <a:ext cx="107800" cy="16556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54"/>
            <p:cNvSpPr/>
            <p:nvPr/>
          </p:nvSpPr>
          <p:spPr>
            <a:xfrm rot="7840364" flipH="1">
              <a:off x="636108" y="839531"/>
              <a:ext cx="338217" cy="387290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54"/>
            <p:cNvSpPr/>
            <p:nvPr/>
          </p:nvSpPr>
          <p:spPr>
            <a:xfrm rot="7840364" flipH="1">
              <a:off x="892625" y="736780"/>
              <a:ext cx="30965" cy="32563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54"/>
            <p:cNvSpPr/>
            <p:nvPr/>
          </p:nvSpPr>
          <p:spPr>
            <a:xfrm rot="3422581" flipH="1">
              <a:off x="819732" y="1741074"/>
              <a:ext cx="273102" cy="249484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54"/>
            <p:cNvSpPr/>
            <p:nvPr/>
          </p:nvSpPr>
          <p:spPr>
            <a:xfrm rot="3422581" flipH="1">
              <a:off x="743275" y="1701062"/>
              <a:ext cx="346975" cy="278903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54"/>
            <p:cNvSpPr/>
            <p:nvPr/>
          </p:nvSpPr>
          <p:spPr>
            <a:xfrm rot="3422581" flipH="1">
              <a:off x="921599" y="1789469"/>
              <a:ext cx="177230" cy="197022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54"/>
            <p:cNvSpPr/>
            <p:nvPr/>
          </p:nvSpPr>
          <p:spPr>
            <a:xfrm rot="3422581" flipH="1">
              <a:off x="820193" y="1738662"/>
              <a:ext cx="270238" cy="252152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1" name="Google Shape;5011;p54"/>
          <p:cNvSpPr/>
          <p:nvPr/>
        </p:nvSpPr>
        <p:spPr>
          <a:xfrm rot="5400000">
            <a:off x="8730825" y="4013150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2" name="Google Shape;5012;p54"/>
          <p:cNvSpPr/>
          <p:nvPr/>
        </p:nvSpPr>
        <p:spPr>
          <a:xfrm rot="5400000">
            <a:off x="8730825" y="7163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4">
            <a:hlinkClick r:id="rId4" action="ppaction://hlinksldjump"/>
          </p:cNvPr>
          <p:cNvSpPr txBox="1"/>
          <p:nvPr/>
        </p:nvSpPr>
        <p:spPr>
          <a:xfrm>
            <a:off x="8696075" y="6266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4" name="Google Shape;5014;p54"/>
          <p:cNvSpPr/>
          <p:nvPr/>
        </p:nvSpPr>
        <p:spPr>
          <a:xfrm rot="5400000">
            <a:off x="8730825" y="12314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5" name="Google Shape;5015;p54">
            <a:hlinkClick r:id="rId5" action="ppaction://hlinksldjump"/>
          </p:cNvPr>
          <p:cNvSpPr txBox="1"/>
          <p:nvPr/>
        </p:nvSpPr>
        <p:spPr>
          <a:xfrm>
            <a:off x="8696075" y="1140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6" name="Google Shape;5016;p54"/>
          <p:cNvSpPr/>
          <p:nvPr/>
        </p:nvSpPr>
        <p:spPr>
          <a:xfrm rot="5400000">
            <a:off x="8730825" y="17466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4">
            <a:hlinkClick r:id="" action="ppaction://noaction"/>
          </p:cNvPr>
          <p:cNvSpPr txBox="1"/>
          <p:nvPr/>
        </p:nvSpPr>
        <p:spPr>
          <a:xfrm>
            <a:off x="8696075" y="166697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3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18" name="Google Shape;5018;p54"/>
          <p:cNvSpPr/>
          <p:nvPr/>
        </p:nvSpPr>
        <p:spPr>
          <a:xfrm rot="5400000">
            <a:off x="8730825" y="22617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4">
            <a:hlinkClick r:id="rId6" action="ppaction://hlinksldjump"/>
          </p:cNvPr>
          <p:cNvSpPr txBox="1"/>
          <p:nvPr/>
        </p:nvSpPr>
        <p:spPr>
          <a:xfrm>
            <a:off x="8696075" y="21741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4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0" name="Google Shape;5020;p54"/>
          <p:cNvSpPr/>
          <p:nvPr/>
        </p:nvSpPr>
        <p:spPr>
          <a:xfrm rot="5400000">
            <a:off x="8730825" y="277692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4">
            <a:hlinkClick r:id="rId7" action="ppaction://hlinksldjump"/>
          </p:cNvPr>
          <p:cNvSpPr txBox="1"/>
          <p:nvPr/>
        </p:nvSpPr>
        <p:spPr>
          <a:xfrm>
            <a:off x="8696075" y="2686350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5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2" name="Google Shape;5022;p54"/>
          <p:cNvSpPr/>
          <p:nvPr/>
        </p:nvSpPr>
        <p:spPr>
          <a:xfrm rot="5400000">
            <a:off x="8730825" y="3292075"/>
            <a:ext cx="2853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4">
            <a:hlinkClick r:id="rId8" action="ppaction://hlinksldjump"/>
          </p:cNvPr>
          <p:cNvSpPr txBox="1"/>
          <p:nvPr/>
        </p:nvSpPr>
        <p:spPr>
          <a:xfrm>
            <a:off x="8696075" y="3207625"/>
            <a:ext cx="394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uFill>
                  <a:noFill/>
                </a:uFill>
                <a:latin typeface="Grand Hotel"/>
                <a:ea typeface="Grand Hotel"/>
                <a:cs typeface="Grand Hotel"/>
                <a:sym typeface="Grand Hotel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6</a:t>
            </a:r>
            <a:endParaRPr sz="2400">
              <a:solidFill>
                <a:srgbClr val="FFFFFF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5024" name="Google Shape;5024;p54"/>
          <p:cNvSpPr/>
          <p:nvPr/>
        </p:nvSpPr>
        <p:spPr>
          <a:xfrm>
            <a:off x="8763856" y="4125614"/>
            <a:ext cx="181722" cy="195700"/>
          </a:xfrm>
          <a:custGeom>
            <a:avLst/>
            <a:gdLst/>
            <a:ahLst/>
            <a:cxnLst/>
            <a:rect l="l" t="t" r="r" b="b"/>
            <a:pathLst>
              <a:path w="10820" h="11654" extrusionOk="0">
                <a:moveTo>
                  <a:pt x="5410" y="1"/>
                </a:moveTo>
                <a:cubicBezTo>
                  <a:pt x="5383" y="1"/>
                  <a:pt x="5357" y="9"/>
                  <a:pt x="5336" y="26"/>
                </a:cubicBezTo>
                <a:lnTo>
                  <a:pt x="1" y="4673"/>
                </a:lnTo>
                <a:lnTo>
                  <a:pt x="1" y="11335"/>
                </a:lnTo>
                <a:cubicBezTo>
                  <a:pt x="1" y="11510"/>
                  <a:pt x="145" y="11653"/>
                  <a:pt x="320" y="11653"/>
                </a:cubicBezTo>
                <a:lnTo>
                  <a:pt x="10501" y="11653"/>
                </a:lnTo>
                <a:cubicBezTo>
                  <a:pt x="10675" y="11653"/>
                  <a:pt x="10819" y="11510"/>
                  <a:pt x="10819" y="11335"/>
                </a:cubicBezTo>
                <a:lnTo>
                  <a:pt x="10819" y="4673"/>
                </a:lnTo>
                <a:lnTo>
                  <a:pt x="5484" y="26"/>
                </a:lnTo>
                <a:cubicBezTo>
                  <a:pt x="5463" y="9"/>
                  <a:pt x="5437" y="1"/>
                  <a:pt x="54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4"/>
          <p:cNvSpPr/>
          <p:nvPr/>
        </p:nvSpPr>
        <p:spPr>
          <a:xfrm>
            <a:off x="8846335" y="4125614"/>
            <a:ext cx="99242" cy="195700"/>
          </a:xfrm>
          <a:custGeom>
            <a:avLst/>
            <a:gdLst/>
            <a:ahLst/>
            <a:cxnLst/>
            <a:rect l="l" t="t" r="r" b="b"/>
            <a:pathLst>
              <a:path w="5909" h="11654" extrusionOk="0">
                <a:moveTo>
                  <a:pt x="499" y="1"/>
                </a:moveTo>
                <a:cubicBezTo>
                  <a:pt x="472" y="1"/>
                  <a:pt x="446" y="9"/>
                  <a:pt x="425" y="26"/>
                </a:cubicBezTo>
                <a:lnTo>
                  <a:pt x="0" y="396"/>
                </a:lnTo>
                <a:cubicBezTo>
                  <a:pt x="1916" y="2031"/>
                  <a:pt x="4959" y="4670"/>
                  <a:pt x="4959" y="4670"/>
                </a:cubicBezTo>
                <a:lnTo>
                  <a:pt x="4959" y="11331"/>
                </a:lnTo>
                <a:cubicBezTo>
                  <a:pt x="4959" y="11510"/>
                  <a:pt x="4815" y="11653"/>
                  <a:pt x="4640" y="11653"/>
                </a:cubicBezTo>
                <a:lnTo>
                  <a:pt x="5590" y="11653"/>
                </a:lnTo>
                <a:cubicBezTo>
                  <a:pt x="5764" y="11653"/>
                  <a:pt x="5908" y="11510"/>
                  <a:pt x="5908" y="11331"/>
                </a:cubicBezTo>
                <a:lnTo>
                  <a:pt x="5908" y="4673"/>
                </a:lnTo>
                <a:lnTo>
                  <a:pt x="573" y="26"/>
                </a:lnTo>
                <a:cubicBezTo>
                  <a:pt x="552" y="9"/>
                  <a:pt x="526" y="1"/>
                  <a:pt x="4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6" name="Google Shape;5026;p54"/>
          <p:cNvSpPr/>
          <p:nvPr/>
        </p:nvSpPr>
        <p:spPr>
          <a:xfrm>
            <a:off x="8733994" y="4099785"/>
            <a:ext cx="241395" cy="106616"/>
          </a:xfrm>
          <a:custGeom>
            <a:avLst/>
            <a:gdLst/>
            <a:ahLst/>
            <a:cxnLst/>
            <a:rect l="l" t="t" r="r" b="b"/>
            <a:pathLst>
              <a:path w="14373" h="6349" extrusionOk="0">
                <a:moveTo>
                  <a:pt x="7187" y="0"/>
                </a:moveTo>
                <a:cubicBezTo>
                  <a:pt x="7161" y="0"/>
                  <a:pt x="7135" y="9"/>
                  <a:pt x="7114" y="26"/>
                </a:cubicBezTo>
                <a:lnTo>
                  <a:pt x="83" y="6149"/>
                </a:lnTo>
                <a:cubicBezTo>
                  <a:pt x="0" y="6218"/>
                  <a:pt x="52" y="6348"/>
                  <a:pt x="158" y="6348"/>
                </a:cubicBezTo>
                <a:lnTo>
                  <a:pt x="1779" y="6348"/>
                </a:lnTo>
                <a:lnTo>
                  <a:pt x="7114" y="1705"/>
                </a:lnTo>
                <a:cubicBezTo>
                  <a:pt x="7135" y="1686"/>
                  <a:pt x="7161" y="1677"/>
                  <a:pt x="7187" y="1677"/>
                </a:cubicBezTo>
                <a:cubicBezTo>
                  <a:pt x="7213" y="1677"/>
                  <a:pt x="7239" y="1686"/>
                  <a:pt x="7262" y="1705"/>
                </a:cubicBezTo>
                <a:lnTo>
                  <a:pt x="12597" y="6348"/>
                </a:lnTo>
                <a:lnTo>
                  <a:pt x="14218" y="6348"/>
                </a:lnTo>
                <a:cubicBezTo>
                  <a:pt x="14324" y="6348"/>
                  <a:pt x="14372" y="6218"/>
                  <a:pt x="14293" y="6149"/>
                </a:cubicBezTo>
                <a:lnTo>
                  <a:pt x="7262" y="26"/>
                </a:lnTo>
                <a:cubicBezTo>
                  <a:pt x="7239" y="9"/>
                  <a:pt x="7213" y="0"/>
                  <a:pt x="71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7" name="Google Shape;5027;p54">
            <a:hlinkClick r:id="rId9" action="ppaction://hlinksldjump"/>
          </p:cNvPr>
          <p:cNvSpPr/>
          <p:nvPr/>
        </p:nvSpPr>
        <p:spPr>
          <a:xfrm>
            <a:off x="8729275" y="4096275"/>
            <a:ext cx="250951" cy="228546"/>
          </a:xfrm>
          <a:custGeom>
            <a:avLst/>
            <a:gdLst/>
            <a:ahLst/>
            <a:cxnLst/>
            <a:rect l="l" t="t" r="r" b="b"/>
            <a:pathLst>
              <a:path w="14942" h="13610" extrusionOk="0">
                <a:moveTo>
                  <a:pt x="4548" y="1571"/>
                </a:moveTo>
                <a:lnTo>
                  <a:pt x="4548" y="2006"/>
                </a:lnTo>
                <a:lnTo>
                  <a:pt x="2272" y="2006"/>
                </a:lnTo>
                <a:lnTo>
                  <a:pt x="2272" y="1571"/>
                </a:lnTo>
                <a:close/>
                <a:moveTo>
                  <a:pt x="4164" y="2424"/>
                </a:moveTo>
                <a:lnTo>
                  <a:pt x="4164" y="2774"/>
                </a:lnTo>
                <a:lnTo>
                  <a:pt x="2728" y="4021"/>
                </a:lnTo>
                <a:lnTo>
                  <a:pt x="2728" y="2424"/>
                </a:lnTo>
                <a:close/>
                <a:moveTo>
                  <a:pt x="8937" y="7822"/>
                </a:moveTo>
                <a:cubicBezTo>
                  <a:pt x="8985" y="7822"/>
                  <a:pt x="9023" y="7859"/>
                  <a:pt x="9023" y="7907"/>
                </a:cubicBezTo>
                <a:lnTo>
                  <a:pt x="9023" y="13191"/>
                </a:lnTo>
                <a:lnTo>
                  <a:pt x="6175" y="13191"/>
                </a:lnTo>
                <a:lnTo>
                  <a:pt x="6175" y="7907"/>
                </a:lnTo>
                <a:cubicBezTo>
                  <a:pt x="6175" y="7859"/>
                  <a:pt x="6213" y="7822"/>
                  <a:pt x="6261" y="7822"/>
                </a:cubicBezTo>
                <a:close/>
                <a:moveTo>
                  <a:pt x="7469" y="1"/>
                </a:moveTo>
                <a:cubicBezTo>
                  <a:pt x="7394" y="1"/>
                  <a:pt x="7318" y="27"/>
                  <a:pt x="7258" y="80"/>
                </a:cubicBezTo>
                <a:lnTo>
                  <a:pt x="4966" y="2075"/>
                </a:lnTo>
                <a:lnTo>
                  <a:pt x="4966" y="1482"/>
                </a:lnTo>
                <a:cubicBezTo>
                  <a:pt x="4962" y="1300"/>
                  <a:pt x="4818" y="1153"/>
                  <a:pt x="4637" y="1153"/>
                </a:cubicBezTo>
                <a:lnTo>
                  <a:pt x="2180" y="1153"/>
                </a:lnTo>
                <a:cubicBezTo>
                  <a:pt x="1998" y="1153"/>
                  <a:pt x="1854" y="1300"/>
                  <a:pt x="1851" y="1482"/>
                </a:cubicBezTo>
                <a:lnTo>
                  <a:pt x="1851" y="2099"/>
                </a:lnTo>
                <a:cubicBezTo>
                  <a:pt x="1854" y="2277"/>
                  <a:pt x="1998" y="2424"/>
                  <a:pt x="2180" y="2424"/>
                </a:cubicBezTo>
                <a:lnTo>
                  <a:pt x="2310" y="2424"/>
                </a:lnTo>
                <a:lnTo>
                  <a:pt x="2310" y="4385"/>
                </a:lnTo>
                <a:lnTo>
                  <a:pt x="226" y="6201"/>
                </a:lnTo>
                <a:cubicBezTo>
                  <a:pt x="0" y="6396"/>
                  <a:pt x="141" y="6766"/>
                  <a:pt x="439" y="6766"/>
                </a:cubicBezTo>
                <a:lnTo>
                  <a:pt x="1851" y="6766"/>
                </a:lnTo>
                <a:lnTo>
                  <a:pt x="1851" y="10484"/>
                </a:lnTo>
                <a:cubicBezTo>
                  <a:pt x="1847" y="10604"/>
                  <a:pt x="1940" y="10704"/>
                  <a:pt x="2060" y="10704"/>
                </a:cubicBezTo>
                <a:cubicBezTo>
                  <a:pt x="2180" y="10704"/>
                  <a:pt x="2276" y="10604"/>
                  <a:pt x="2269" y="10484"/>
                </a:cubicBezTo>
                <a:lnTo>
                  <a:pt x="2269" y="6653"/>
                </a:lnTo>
                <a:lnTo>
                  <a:pt x="7471" y="2126"/>
                </a:lnTo>
                <a:lnTo>
                  <a:pt x="12669" y="6653"/>
                </a:lnTo>
                <a:lnTo>
                  <a:pt x="12669" y="13082"/>
                </a:lnTo>
                <a:cubicBezTo>
                  <a:pt x="12669" y="13140"/>
                  <a:pt x="12618" y="13191"/>
                  <a:pt x="12560" y="13191"/>
                </a:cubicBezTo>
                <a:lnTo>
                  <a:pt x="9441" y="13191"/>
                </a:lnTo>
                <a:lnTo>
                  <a:pt x="9441" y="7907"/>
                </a:lnTo>
                <a:cubicBezTo>
                  <a:pt x="9441" y="7630"/>
                  <a:pt x="9215" y="7404"/>
                  <a:pt x="8937" y="7404"/>
                </a:cubicBezTo>
                <a:lnTo>
                  <a:pt x="6261" y="7404"/>
                </a:lnTo>
                <a:cubicBezTo>
                  <a:pt x="5983" y="7404"/>
                  <a:pt x="5757" y="7630"/>
                  <a:pt x="5757" y="7907"/>
                </a:cubicBezTo>
                <a:lnTo>
                  <a:pt x="5757" y="13191"/>
                </a:lnTo>
                <a:lnTo>
                  <a:pt x="2379" y="13191"/>
                </a:lnTo>
                <a:cubicBezTo>
                  <a:pt x="2320" y="13191"/>
                  <a:pt x="2269" y="13140"/>
                  <a:pt x="2269" y="13082"/>
                </a:cubicBezTo>
                <a:lnTo>
                  <a:pt x="2269" y="11492"/>
                </a:lnTo>
                <a:cubicBezTo>
                  <a:pt x="2264" y="11358"/>
                  <a:pt x="2163" y="11291"/>
                  <a:pt x="2061" y="11291"/>
                </a:cubicBezTo>
                <a:cubicBezTo>
                  <a:pt x="1960" y="11291"/>
                  <a:pt x="1858" y="11358"/>
                  <a:pt x="1851" y="11492"/>
                </a:cubicBezTo>
                <a:lnTo>
                  <a:pt x="1851" y="13082"/>
                </a:lnTo>
                <a:cubicBezTo>
                  <a:pt x="1851" y="13373"/>
                  <a:pt x="2087" y="13609"/>
                  <a:pt x="2379" y="13609"/>
                </a:cubicBezTo>
                <a:lnTo>
                  <a:pt x="12560" y="13609"/>
                </a:lnTo>
                <a:cubicBezTo>
                  <a:pt x="12851" y="13609"/>
                  <a:pt x="13087" y="13373"/>
                  <a:pt x="13087" y="13082"/>
                </a:cubicBezTo>
                <a:lnTo>
                  <a:pt x="13087" y="6766"/>
                </a:lnTo>
                <a:lnTo>
                  <a:pt x="14499" y="6766"/>
                </a:lnTo>
                <a:cubicBezTo>
                  <a:pt x="14801" y="6766"/>
                  <a:pt x="14941" y="6396"/>
                  <a:pt x="14715" y="6201"/>
                </a:cubicBezTo>
                <a:lnTo>
                  <a:pt x="14712" y="6201"/>
                </a:lnTo>
                <a:lnTo>
                  <a:pt x="11675" y="3555"/>
                </a:lnTo>
                <a:cubicBezTo>
                  <a:pt x="11631" y="3517"/>
                  <a:pt x="11583" y="3501"/>
                  <a:pt x="11538" y="3501"/>
                </a:cubicBezTo>
                <a:cubicBezTo>
                  <a:pt x="11369" y="3501"/>
                  <a:pt x="11234" y="3727"/>
                  <a:pt x="11401" y="3871"/>
                </a:cubicBezTo>
                <a:lnTo>
                  <a:pt x="14245" y="6348"/>
                </a:lnTo>
                <a:lnTo>
                  <a:pt x="12954" y="6348"/>
                </a:lnTo>
                <a:lnTo>
                  <a:pt x="7680" y="1756"/>
                </a:lnTo>
                <a:cubicBezTo>
                  <a:pt x="7620" y="1703"/>
                  <a:pt x="7544" y="1677"/>
                  <a:pt x="7469" y="1677"/>
                </a:cubicBezTo>
                <a:cubicBezTo>
                  <a:pt x="7394" y="1677"/>
                  <a:pt x="7318" y="1703"/>
                  <a:pt x="7258" y="1756"/>
                </a:cubicBezTo>
                <a:lnTo>
                  <a:pt x="1981" y="6348"/>
                </a:lnTo>
                <a:lnTo>
                  <a:pt x="693" y="6348"/>
                </a:lnTo>
                <a:lnTo>
                  <a:pt x="2656" y="4638"/>
                </a:lnTo>
                <a:lnTo>
                  <a:pt x="4510" y="3024"/>
                </a:lnTo>
                <a:lnTo>
                  <a:pt x="7467" y="451"/>
                </a:lnTo>
                <a:lnTo>
                  <a:pt x="10644" y="3216"/>
                </a:lnTo>
                <a:cubicBezTo>
                  <a:pt x="10689" y="3254"/>
                  <a:pt x="10736" y="3271"/>
                  <a:pt x="10782" y="3271"/>
                </a:cubicBezTo>
                <a:cubicBezTo>
                  <a:pt x="10951" y="3271"/>
                  <a:pt x="11086" y="3044"/>
                  <a:pt x="10921" y="2901"/>
                </a:cubicBezTo>
                <a:lnTo>
                  <a:pt x="7680" y="80"/>
                </a:lnTo>
                <a:cubicBezTo>
                  <a:pt x="7620" y="27"/>
                  <a:pt x="7544" y="1"/>
                  <a:pt x="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031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732</Words>
  <Application>Microsoft Office PowerPoint</Application>
  <PresentationFormat>On-screen Show (16:9)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Montserrat</vt:lpstr>
      <vt:lpstr>Cambria</vt:lpstr>
      <vt:lpstr>Open Sans</vt:lpstr>
      <vt:lpstr>Grand Hotel</vt:lpstr>
      <vt:lpstr>VNI-Times</vt:lpstr>
      <vt:lpstr>Times New Roman</vt:lpstr>
      <vt:lpstr>Wingdings</vt:lpstr>
      <vt:lpstr>Arial</vt:lpstr>
      <vt:lpstr>Fall Activities Binder by Slidesgo</vt:lpstr>
      <vt:lpstr>Luyện từ và câu</vt:lpstr>
      <vt:lpstr>01</vt:lpstr>
      <vt:lpstr>LUYỆN TẬP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ASUS</dc:creator>
  <cp:lastModifiedBy>ADMIN</cp:lastModifiedBy>
  <cp:revision>30</cp:revision>
  <dcterms:modified xsi:type="dcterms:W3CDTF">2022-01-20T02:51:32Z</dcterms:modified>
</cp:coreProperties>
</file>