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9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76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17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5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497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284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440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742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50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59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72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00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xmlns="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xmlns="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xmlns="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xmlns="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xmlns="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;  H</a:t>
            </a:r>
            <a:r>
              <a:rPr lang="en-US" sz="3200" dirty="0">
                <a:solidFill>
                  <a:srgbClr val="FF0000"/>
                </a:solidFill>
              </a:rPr>
              <a:t>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;C</a:t>
            </a:r>
            <a:r>
              <a:rPr lang="en-US" sz="3200" dirty="0">
                <a:solidFill>
                  <a:srgbClr val="FF0000"/>
                </a:solidFill>
              </a:rPr>
              <a:t>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xmlns="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xmlns="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xmlns="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xmlns="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xmlns="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xmlns="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xmlns="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xmlns="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xmlns="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xmlns="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xmlns="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xmlns="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xmlns="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xmlns="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xmlns="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xmlns="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xmlns="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xmlns="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xmlns="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xmlns="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xmlns="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434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Noi dung dai</vt:lpstr>
      <vt:lpstr>Arial</vt:lpstr>
      <vt:lpstr>Calibri</vt:lpstr>
      <vt:lpstr>Cambria Math</vt:lpstr>
      <vt:lpstr>Coiny</vt:lpstr>
      <vt:lpstr>iCiel Cadena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2022-07-03T07:54:12Z</dcterms:created>
  <dcterms:modified xsi:type="dcterms:W3CDTF">2022-10-19T02:15:25Z</dcterms:modified>
</cp:coreProperties>
</file>